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365" r:id="rId4"/>
    <p:sldId id="366" r:id="rId6"/>
    <p:sldId id="367" r:id="rId7"/>
    <p:sldId id="1116" r:id="rId8"/>
    <p:sldId id="316" r:id="rId9"/>
    <p:sldId id="317" r:id="rId10"/>
    <p:sldId id="319" r:id="rId11"/>
    <p:sldId id="321" r:id="rId12"/>
    <p:sldId id="323" r:id="rId13"/>
    <p:sldId id="324" r:id="rId14"/>
    <p:sldId id="1117" r:id="rId15"/>
    <p:sldId id="326" r:id="rId16"/>
    <p:sldId id="327" r:id="rId17"/>
    <p:sldId id="1115" r:id="rId18"/>
    <p:sldId id="329" r:id="rId19"/>
    <p:sldId id="1137" r:id="rId20"/>
    <p:sldId id="261" r:id="rId21"/>
    <p:sldId id="394" r:id="rId22"/>
    <p:sldId id="374" r:id="rId23"/>
    <p:sldId id="284" r:id="rId24"/>
    <p:sldId id="285" r:id="rId25"/>
    <p:sldId id="286" r:id="rId26"/>
    <p:sldId id="287" r:id="rId27"/>
    <p:sldId id="1118" r:id="rId28"/>
    <p:sldId id="303" r:id="rId29"/>
    <p:sldId id="352" r:id="rId30"/>
    <p:sldId id="280" r:id="rId31"/>
    <p:sldId id="1119" r:id="rId32"/>
    <p:sldId id="1120" r:id="rId33"/>
    <p:sldId id="1123" r:id="rId34"/>
    <p:sldId id="1124" r:id="rId35"/>
    <p:sldId id="330" r:id="rId36"/>
    <p:sldId id="331" r:id="rId37"/>
    <p:sldId id="1126" r:id="rId38"/>
    <p:sldId id="1130" r:id="rId39"/>
    <p:sldId id="1131" r:id="rId40"/>
    <p:sldId id="1132" r:id="rId41"/>
    <p:sldId id="1133" r:id="rId42"/>
    <p:sldId id="1127" r:id="rId43"/>
    <p:sldId id="1142" r:id="rId44"/>
    <p:sldId id="1128" r:id="rId45"/>
    <p:sldId id="335" r:id="rId46"/>
    <p:sldId id="1139" r:id="rId47"/>
    <p:sldId id="1140" r:id="rId48"/>
    <p:sldId id="1141" r:id="rId49"/>
    <p:sldId id="1138" r:id="rId50"/>
    <p:sldId id="1190" r:id="rId51"/>
    <p:sldId id="1191" r:id="rId52"/>
    <p:sldId id="1192" r:id="rId53"/>
    <p:sldId id="1154" r:id="rId54"/>
    <p:sldId id="1134" r:id="rId55"/>
    <p:sldId id="1135" r:id="rId56"/>
    <p:sldId id="386" r:id="rId57"/>
    <p:sldId id="1145" r:id="rId58"/>
    <p:sldId id="1146" r:id="rId59"/>
    <p:sldId id="1143" r:id="rId60"/>
    <p:sldId id="1144" r:id="rId61"/>
    <p:sldId id="1147" r:id="rId62"/>
    <p:sldId id="1148" r:id="rId63"/>
    <p:sldId id="1149" r:id="rId64"/>
    <p:sldId id="1151" r:id="rId65"/>
    <p:sldId id="328" r:id="rId66"/>
    <p:sldId id="407" r:id="rId67"/>
    <p:sldId id="408" r:id="rId68"/>
    <p:sldId id="339" r:id="rId69"/>
    <p:sldId id="1111" r:id="rId70"/>
    <p:sldId id="434" r:id="rId71"/>
    <p:sldId id="1155" r:id="rId72"/>
  </p:sldIdLst>
  <p:sldSz cx="9144000" cy="5143500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D09E00"/>
    <a:srgbClr val="FF7C80"/>
    <a:srgbClr val="DEA9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064"/>
  </p:normalViewPr>
  <p:slideViewPr>
    <p:cSldViewPr showGuides="1">
      <p:cViewPr varScale="1">
        <p:scale>
          <a:sx n="72" d="100"/>
          <a:sy n="72" d="100"/>
        </p:scale>
        <p:origin x="350" y="274"/>
      </p:cViewPr>
      <p:guideLst>
        <p:guide orient="horz" pos="1121"/>
        <p:guide pos="2892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5" Type="http://schemas.openxmlformats.org/officeDocument/2006/relationships/tableStyles" Target="tableStyles.xml"/><Relationship Id="rId74" Type="http://schemas.openxmlformats.org/officeDocument/2006/relationships/viewProps" Target="viewProps.xml"/><Relationship Id="rId73" Type="http://schemas.openxmlformats.org/officeDocument/2006/relationships/presProps" Target="presProps.xml"/><Relationship Id="rId72" Type="http://schemas.openxmlformats.org/officeDocument/2006/relationships/slide" Target="slides/slide68.xml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7" Type="http://schemas.openxmlformats.org/officeDocument/2006/relationships/slide" Target="slides/slide3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2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C0C2B8F-FA39-439B-A761-D7C6A3B4CA03}" type="doc">
      <dgm:prSet loTypeId="urn:microsoft.com/office/officeart/2005/8/layout/list1#1" loCatId="list" qsTypeId="urn:microsoft.com/office/officeart/2005/8/quickstyle/simple1#1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8EFA2F1C-1199-4E36-B649-C6276F27A4A5}">
      <dgm:prSet phldrT="[文本]"/>
      <dgm:spPr/>
      <dgm:t>
        <a:bodyPr/>
        <a:lstStyle/>
        <a:p>
          <a:r>
            <a:rPr lang="zh-CN" altLang="en-US" dirty="0"/>
            <a:t>时间长</a:t>
          </a:r>
        </a:p>
      </dgm:t>
    </dgm:pt>
    <dgm:pt modelId="{7844F70C-04D6-4F05-97F7-00D19544F359}" cxnId="{78AE96F8-2728-4DC9-8AC1-44CE67931B76}" type="parTrans">
      <dgm:prSet/>
      <dgm:spPr/>
      <dgm:t>
        <a:bodyPr/>
        <a:lstStyle/>
        <a:p>
          <a:endParaRPr lang="zh-CN" altLang="en-US"/>
        </a:p>
      </dgm:t>
    </dgm:pt>
    <dgm:pt modelId="{3F91918C-21E5-4067-81A8-338D0646A99D}" cxnId="{78AE96F8-2728-4DC9-8AC1-44CE67931B76}" type="sibTrans">
      <dgm:prSet/>
      <dgm:spPr/>
      <dgm:t>
        <a:bodyPr/>
        <a:lstStyle/>
        <a:p>
          <a:endParaRPr lang="zh-CN" altLang="en-US"/>
        </a:p>
      </dgm:t>
    </dgm:pt>
    <dgm:pt modelId="{6A15B47A-58F1-4AFA-BEA1-B3CCC54C37FD}">
      <dgm:prSet phldrT="[文本]"/>
      <dgm:spPr/>
      <dgm:t>
        <a:bodyPr/>
        <a:lstStyle/>
        <a:p>
          <a:r>
            <a:rPr lang="zh-CN" altLang="en-US" dirty="0"/>
            <a:t>后效性</a:t>
          </a:r>
        </a:p>
      </dgm:t>
    </dgm:pt>
    <dgm:pt modelId="{F1BA0EF9-1E59-4BAD-BFB8-B31EA3427766}" cxnId="{9EAA7546-9262-4FC2-B552-85677E5B0B17}" type="parTrans">
      <dgm:prSet/>
      <dgm:spPr/>
      <dgm:t>
        <a:bodyPr/>
        <a:lstStyle/>
        <a:p>
          <a:endParaRPr lang="zh-CN" altLang="en-US"/>
        </a:p>
      </dgm:t>
    </dgm:pt>
    <dgm:pt modelId="{D23106E5-3DAB-4D36-A35F-4B3A95E67734}" cxnId="{9EAA7546-9262-4FC2-B552-85677E5B0B17}" type="sibTrans">
      <dgm:prSet/>
      <dgm:spPr/>
      <dgm:t>
        <a:bodyPr/>
        <a:lstStyle/>
        <a:p>
          <a:endParaRPr lang="zh-CN" altLang="en-US"/>
        </a:p>
      </dgm:t>
    </dgm:pt>
    <dgm:pt modelId="{9E5538B4-AB19-4FD3-A4D4-E33175BC20A4}">
      <dgm:prSet phldrT="[文本]"/>
      <dgm:spPr/>
      <dgm:t>
        <a:bodyPr/>
        <a:lstStyle/>
        <a:p>
          <a:r>
            <a:rPr lang="zh-CN" altLang="en-US" dirty="0"/>
            <a:t>长效性</a:t>
          </a:r>
        </a:p>
      </dgm:t>
    </dgm:pt>
    <dgm:pt modelId="{4E5FDE25-462B-4338-A4E7-12063DB135A3}" cxnId="{B9C532CE-6AB9-4D82-86D8-5692CC2FE985}" type="parTrans">
      <dgm:prSet/>
      <dgm:spPr/>
      <dgm:t>
        <a:bodyPr/>
        <a:lstStyle/>
        <a:p>
          <a:endParaRPr lang="zh-CN" altLang="en-US"/>
        </a:p>
      </dgm:t>
    </dgm:pt>
    <dgm:pt modelId="{79000289-7AAB-45DE-B7A7-9070A896DE5B}" cxnId="{B9C532CE-6AB9-4D82-86D8-5692CC2FE985}" type="sibTrans">
      <dgm:prSet/>
      <dgm:spPr/>
      <dgm:t>
        <a:bodyPr/>
        <a:lstStyle/>
        <a:p>
          <a:endParaRPr lang="zh-CN" altLang="en-US"/>
        </a:p>
      </dgm:t>
    </dgm:pt>
    <dgm:pt modelId="{AA7B9AA6-1288-4FB8-A1BC-20FDA7A266B4}">
      <dgm:prSet/>
      <dgm:spPr/>
      <dgm:t>
        <a:bodyPr/>
        <a:lstStyle/>
        <a:p>
          <a:r>
            <a:rPr lang="zh-CN" altLang="en-US">
              <a:latin typeface="宋体" panose="02010600030101010101" pitchFamily="2" charset="-122"/>
            </a:rPr>
            <a:t>教育效果在人的一生中都发挥作用</a:t>
          </a:r>
          <a:endParaRPr lang="zh-CN" altLang="en-US" dirty="0"/>
        </a:p>
      </dgm:t>
    </dgm:pt>
    <dgm:pt modelId="{D9165858-55D4-4102-90F1-8EA6853FFB53}" cxnId="{E06E0E0B-FD65-4EA1-A68F-1109D9F65D4F}" type="parTrans">
      <dgm:prSet/>
      <dgm:spPr/>
      <dgm:t>
        <a:bodyPr/>
        <a:lstStyle/>
        <a:p>
          <a:endParaRPr lang="zh-CN" altLang="en-US"/>
        </a:p>
      </dgm:t>
    </dgm:pt>
    <dgm:pt modelId="{7E4F91E2-1308-4935-9039-A46687E5CF35}" cxnId="{E06E0E0B-FD65-4EA1-A68F-1109D9F65D4F}" type="sibTrans">
      <dgm:prSet/>
      <dgm:spPr/>
      <dgm:t>
        <a:bodyPr/>
        <a:lstStyle/>
        <a:p>
          <a:endParaRPr lang="zh-CN" altLang="en-US"/>
        </a:p>
      </dgm:t>
    </dgm:pt>
    <dgm:pt modelId="{3613A1BC-C39D-407C-B096-E827061D2F3F}">
      <dgm:prSet/>
      <dgm:spPr/>
      <dgm:t>
        <a:bodyPr/>
        <a:lstStyle/>
        <a:p>
          <a:pPr>
            <a:buFont typeface="Wingdings" panose="05000000000000000000" pitchFamily="2" charset="2"/>
            <a:buNone/>
          </a:pPr>
          <a:r>
            <a:rPr lang="zh-CN" altLang="en-US"/>
            <a:t>教育</a:t>
          </a:r>
          <a:r>
            <a:rPr lang="zh-CN" altLang="en-US">
              <a:latin typeface="宋体" panose="02010600030101010101" pitchFamily="2" charset="-122"/>
            </a:rPr>
            <a:t>效果需要很长时间才能得到检验</a:t>
          </a:r>
          <a:r>
            <a:rPr lang="zh-CN" altLang="en-US"/>
            <a:t>）</a:t>
          </a:r>
        </a:p>
      </dgm:t>
    </dgm:pt>
    <dgm:pt modelId="{E99EDEA8-EF5B-454B-A431-EE84A8162FF9}" cxnId="{CFB72181-3619-40D2-A81D-E06E8E24731C}" type="parTrans">
      <dgm:prSet/>
      <dgm:spPr/>
      <dgm:t>
        <a:bodyPr/>
        <a:lstStyle/>
        <a:p>
          <a:endParaRPr lang="zh-CN" altLang="en-US"/>
        </a:p>
      </dgm:t>
    </dgm:pt>
    <dgm:pt modelId="{464FB6FA-5BA7-4631-9123-F51D30F61651}" cxnId="{CFB72181-3619-40D2-A81D-E06E8E24731C}" type="sibTrans">
      <dgm:prSet/>
      <dgm:spPr/>
      <dgm:t>
        <a:bodyPr/>
        <a:lstStyle/>
        <a:p>
          <a:endParaRPr lang="zh-CN" altLang="en-US"/>
        </a:p>
      </dgm:t>
    </dgm:pt>
    <dgm:pt modelId="{B8CCCBEB-11D8-488E-AFA5-0E7823B56ED1}">
      <dgm:prSet/>
      <dgm:spPr/>
      <dgm:t>
        <a:bodyPr/>
        <a:lstStyle/>
        <a:p>
          <a:r>
            <a:rPr lang="zh-CN" altLang="en-US"/>
            <a:t>教育培养人的周期很长</a:t>
          </a:r>
        </a:p>
      </dgm:t>
    </dgm:pt>
    <dgm:pt modelId="{312A0993-F3FA-441A-A092-59E6DDE1983C}" cxnId="{A7A9B406-0FD2-4A3C-BA1D-AEC7265DD3DA}" type="parTrans">
      <dgm:prSet/>
      <dgm:spPr/>
      <dgm:t>
        <a:bodyPr/>
        <a:lstStyle/>
        <a:p>
          <a:endParaRPr lang="zh-CN" altLang="en-US"/>
        </a:p>
      </dgm:t>
    </dgm:pt>
    <dgm:pt modelId="{6B87144E-C6AA-4600-A64C-56AC770B141C}" cxnId="{A7A9B406-0FD2-4A3C-BA1D-AEC7265DD3DA}" type="sibTrans">
      <dgm:prSet/>
      <dgm:spPr/>
      <dgm:t>
        <a:bodyPr/>
        <a:lstStyle/>
        <a:p>
          <a:endParaRPr lang="zh-CN" altLang="en-US"/>
        </a:p>
      </dgm:t>
    </dgm:pt>
    <dgm:pt modelId="{17448C6C-E7EB-47DE-A6B4-49A684161951}" type="pres">
      <dgm:prSet presAssocID="{5C0C2B8F-FA39-439B-A761-D7C6A3B4CA03}" presName="linear" presStyleCnt="0">
        <dgm:presLayoutVars>
          <dgm:dir/>
          <dgm:animLvl val="lvl"/>
          <dgm:resizeHandles val="exact"/>
        </dgm:presLayoutVars>
      </dgm:prSet>
      <dgm:spPr/>
    </dgm:pt>
    <dgm:pt modelId="{AEDC6B71-CDAC-4EE3-99B4-997C7EF73DD3}" type="pres">
      <dgm:prSet presAssocID="{8EFA2F1C-1199-4E36-B649-C6276F27A4A5}" presName="parentLin" presStyleCnt="0"/>
      <dgm:spPr/>
    </dgm:pt>
    <dgm:pt modelId="{EA3A9296-5D88-4BE7-B21C-D8766C861085}" type="pres">
      <dgm:prSet presAssocID="{8EFA2F1C-1199-4E36-B649-C6276F27A4A5}" presName="parentLeftMargin" presStyleLbl="node1" presStyleIdx="0" presStyleCnt="3"/>
      <dgm:spPr/>
    </dgm:pt>
    <dgm:pt modelId="{9C00501E-52A2-480E-9FC7-D39F99BA3EA3}" type="pres">
      <dgm:prSet presAssocID="{8EFA2F1C-1199-4E36-B649-C6276F27A4A5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DDA4AD3C-BF44-41F7-A96D-D0990B3C1DFB}" type="pres">
      <dgm:prSet presAssocID="{8EFA2F1C-1199-4E36-B649-C6276F27A4A5}" presName="negativeSpace" presStyleCnt="0"/>
      <dgm:spPr/>
    </dgm:pt>
    <dgm:pt modelId="{BFFDC15C-F342-4B37-BE69-D58C056B648A}" type="pres">
      <dgm:prSet presAssocID="{8EFA2F1C-1199-4E36-B649-C6276F27A4A5}" presName="childText" presStyleLbl="conFgAcc1" presStyleIdx="0" presStyleCnt="3">
        <dgm:presLayoutVars>
          <dgm:bulletEnabled val="1"/>
        </dgm:presLayoutVars>
      </dgm:prSet>
      <dgm:spPr/>
    </dgm:pt>
    <dgm:pt modelId="{73B9A134-A2D6-4E49-B022-6F9C8B3038DA}" type="pres">
      <dgm:prSet presAssocID="{3F91918C-21E5-4067-81A8-338D0646A99D}" presName="spaceBetweenRectangles" presStyleCnt="0"/>
      <dgm:spPr/>
    </dgm:pt>
    <dgm:pt modelId="{070B5F8B-3F60-4AF8-A98D-16808456A132}" type="pres">
      <dgm:prSet presAssocID="{6A15B47A-58F1-4AFA-BEA1-B3CCC54C37FD}" presName="parentLin" presStyleCnt="0"/>
      <dgm:spPr/>
    </dgm:pt>
    <dgm:pt modelId="{D15D8609-07D7-48C1-8F08-6356F34CDAF6}" type="pres">
      <dgm:prSet presAssocID="{6A15B47A-58F1-4AFA-BEA1-B3CCC54C37FD}" presName="parentLeftMargin" presStyleLbl="node1" presStyleIdx="0" presStyleCnt="3"/>
      <dgm:spPr/>
    </dgm:pt>
    <dgm:pt modelId="{B63B9E32-57E1-41F6-BBCA-F681AEB969F0}" type="pres">
      <dgm:prSet presAssocID="{6A15B47A-58F1-4AFA-BEA1-B3CCC54C37FD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F66703BE-45A9-4815-8B77-8F5CA6D7CC36}" type="pres">
      <dgm:prSet presAssocID="{6A15B47A-58F1-4AFA-BEA1-B3CCC54C37FD}" presName="negativeSpace" presStyleCnt="0"/>
      <dgm:spPr/>
    </dgm:pt>
    <dgm:pt modelId="{BD567FE2-E98E-49EB-8DBB-D29370177761}" type="pres">
      <dgm:prSet presAssocID="{6A15B47A-58F1-4AFA-BEA1-B3CCC54C37FD}" presName="childText" presStyleLbl="conFgAcc1" presStyleIdx="1" presStyleCnt="3">
        <dgm:presLayoutVars>
          <dgm:bulletEnabled val="1"/>
        </dgm:presLayoutVars>
      </dgm:prSet>
      <dgm:spPr/>
    </dgm:pt>
    <dgm:pt modelId="{2A5CB911-BC08-43F2-A0F0-C44B172DC27E}" type="pres">
      <dgm:prSet presAssocID="{D23106E5-3DAB-4D36-A35F-4B3A95E67734}" presName="spaceBetweenRectangles" presStyleCnt="0"/>
      <dgm:spPr/>
    </dgm:pt>
    <dgm:pt modelId="{1E06DC40-9F56-45C6-AEF2-C5DF37D08805}" type="pres">
      <dgm:prSet presAssocID="{9E5538B4-AB19-4FD3-A4D4-E33175BC20A4}" presName="parentLin" presStyleCnt="0"/>
      <dgm:spPr/>
    </dgm:pt>
    <dgm:pt modelId="{DE23042A-E577-4B46-864E-747550D1FEFB}" type="pres">
      <dgm:prSet presAssocID="{9E5538B4-AB19-4FD3-A4D4-E33175BC20A4}" presName="parentLeftMargin" presStyleLbl="node1" presStyleIdx="1" presStyleCnt="3"/>
      <dgm:spPr/>
    </dgm:pt>
    <dgm:pt modelId="{55C87A2B-BA7E-4936-94E3-4F43EB7985FD}" type="pres">
      <dgm:prSet presAssocID="{9E5538B4-AB19-4FD3-A4D4-E33175BC20A4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8BE5DB3C-D734-42DF-B7C7-2413CA477E74}" type="pres">
      <dgm:prSet presAssocID="{9E5538B4-AB19-4FD3-A4D4-E33175BC20A4}" presName="negativeSpace" presStyleCnt="0"/>
      <dgm:spPr/>
    </dgm:pt>
    <dgm:pt modelId="{F04FBC83-75D5-4223-B01E-2EF70C3AD50F}" type="pres">
      <dgm:prSet presAssocID="{9E5538B4-AB19-4FD3-A4D4-E33175BC20A4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A7A9B406-0FD2-4A3C-BA1D-AEC7265DD3DA}" srcId="{8EFA2F1C-1199-4E36-B649-C6276F27A4A5}" destId="{B8CCCBEB-11D8-488E-AFA5-0E7823B56ED1}" srcOrd="0" destOrd="0" parTransId="{312A0993-F3FA-441A-A092-59E6DDE1983C}" sibTransId="{6B87144E-C6AA-4600-A64C-56AC770B141C}"/>
    <dgm:cxn modelId="{E06E0E0B-FD65-4EA1-A68F-1109D9F65D4F}" srcId="{9E5538B4-AB19-4FD3-A4D4-E33175BC20A4}" destId="{AA7B9AA6-1288-4FB8-A1BC-20FDA7A266B4}" srcOrd="0" destOrd="0" parTransId="{D9165858-55D4-4102-90F1-8EA6853FFB53}" sibTransId="{7E4F91E2-1308-4935-9039-A46687E5CF35}"/>
    <dgm:cxn modelId="{52EC1133-6FE0-480F-B33E-237ABFE878E7}" type="presOf" srcId="{5C0C2B8F-FA39-439B-A761-D7C6A3B4CA03}" destId="{17448C6C-E7EB-47DE-A6B4-49A684161951}" srcOrd="0" destOrd="0" presId="urn:microsoft.com/office/officeart/2005/8/layout/list1#1"/>
    <dgm:cxn modelId="{2DC22961-E535-4568-BAC7-A29F7CEDC2A8}" type="presOf" srcId="{3613A1BC-C39D-407C-B096-E827061D2F3F}" destId="{BD567FE2-E98E-49EB-8DBB-D29370177761}" srcOrd="0" destOrd="0" presId="urn:microsoft.com/office/officeart/2005/8/layout/list1#1"/>
    <dgm:cxn modelId="{9EAA7546-9262-4FC2-B552-85677E5B0B17}" srcId="{5C0C2B8F-FA39-439B-A761-D7C6A3B4CA03}" destId="{6A15B47A-58F1-4AFA-BEA1-B3CCC54C37FD}" srcOrd="1" destOrd="0" parTransId="{F1BA0EF9-1E59-4BAD-BFB8-B31EA3427766}" sibTransId="{D23106E5-3DAB-4D36-A35F-4B3A95E67734}"/>
    <dgm:cxn modelId="{07E40D6F-F6FD-4C82-919E-481BB68657A9}" type="presOf" srcId="{8EFA2F1C-1199-4E36-B649-C6276F27A4A5}" destId="{9C00501E-52A2-480E-9FC7-D39F99BA3EA3}" srcOrd="1" destOrd="0" presId="urn:microsoft.com/office/officeart/2005/8/layout/list1#1"/>
    <dgm:cxn modelId="{7FA70276-D54C-43D8-8CC2-0F07DB4FB91E}" type="presOf" srcId="{B8CCCBEB-11D8-488E-AFA5-0E7823B56ED1}" destId="{BFFDC15C-F342-4B37-BE69-D58C056B648A}" srcOrd="0" destOrd="0" presId="urn:microsoft.com/office/officeart/2005/8/layout/list1#1"/>
    <dgm:cxn modelId="{CFB72181-3619-40D2-A81D-E06E8E24731C}" srcId="{6A15B47A-58F1-4AFA-BEA1-B3CCC54C37FD}" destId="{3613A1BC-C39D-407C-B096-E827061D2F3F}" srcOrd="0" destOrd="0" parTransId="{E99EDEA8-EF5B-454B-A431-EE84A8162FF9}" sibTransId="{464FB6FA-5BA7-4631-9123-F51D30F61651}"/>
    <dgm:cxn modelId="{721B1591-7CE1-494F-9A04-277EAE7962F8}" type="presOf" srcId="{AA7B9AA6-1288-4FB8-A1BC-20FDA7A266B4}" destId="{F04FBC83-75D5-4223-B01E-2EF70C3AD50F}" srcOrd="0" destOrd="0" presId="urn:microsoft.com/office/officeart/2005/8/layout/list1#1"/>
    <dgm:cxn modelId="{B804E099-D0E1-4892-8741-326F0A898D7C}" type="presOf" srcId="{8EFA2F1C-1199-4E36-B649-C6276F27A4A5}" destId="{EA3A9296-5D88-4BE7-B21C-D8766C861085}" srcOrd="0" destOrd="0" presId="urn:microsoft.com/office/officeart/2005/8/layout/list1#1"/>
    <dgm:cxn modelId="{645A97A1-D9E3-41F8-A618-C014A26DD6CF}" type="presOf" srcId="{6A15B47A-58F1-4AFA-BEA1-B3CCC54C37FD}" destId="{D15D8609-07D7-48C1-8F08-6356F34CDAF6}" srcOrd="0" destOrd="0" presId="urn:microsoft.com/office/officeart/2005/8/layout/list1#1"/>
    <dgm:cxn modelId="{09AB6DA3-49B6-4729-87F3-41F9F208855D}" type="presOf" srcId="{9E5538B4-AB19-4FD3-A4D4-E33175BC20A4}" destId="{DE23042A-E577-4B46-864E-747550D1FEFB}" srcOrd="0" destOrd="0" presId="urn:microsoft.com/office/officeart/2005/8/layout/list1#1"/>
    <dgm:cxn modelId="{B9C532CE-6AB9-4D82-86D8-5692CC2FE985}" srcId="{5C0C2B8F-FA39-439B-A761-D7C6A3B4CA03}" destId="{9E5538B4-AB19-4FD3-A4D4-E33175BC20A4}" srcOrd="2" destOrd="0" parTransId="{4E5FDE25-462B-4338-A4E7-12063DB135A3}" sibTransId="{79000289-7AAB-45DE-B7A7-9070A896DE5B}"/>
    <dgm:cxn modelId="{83AD60E9-C8A9-4DC7-B593-569AA4645DEE}" type="presOf" srcId="{6A15B47A-58F1-4AFA-BEA1-B3CCC54C37FD}" destId="{B63B9E32-57E1-41F6-BBCA-F681AEB969F0}" srcOrd="1" destOrd="0" presId="urn:microsoft.com/office/officeart/2005/8/layout/list1#1"/>
    <dgm:cxn modelId="{78AE96F8-2728-4DC9-8AC1-44CE67931B76}" srcId="{5C0C2B8F-FA39-439B-A761-D7C6A3B4CA03}" destId="{8EFA2F1C-1199-4E36-B649-C6276F27A4A5}" srcOrd="0" destOrd="0" parTransId="{7844F70C-04D6-4F05-97F7-00D19544F359}" sibTransId="{3F91918C-21E5-4067-81A8-338D0646A99D}"/>
    <dgm:cxn modelId="{6AD4E9FF-42CC-46A5-823B-EC86B6FB8158}" type="presOf" srcId="{9E5538B4-AB19-4FD3-A4D4-E33175BC20A4}" destId="{55C87A2B-BA7E-4936-94E3-4F43EB7985FD}" srcOrd="1" destOrd="0" presId="urn:microsoft.com/office/officeart/2005/8/layout/list1#1"/>
    <dgm:cxn modelId="{29643208-42B6-4BEA-B073-E2AC259500C4}" type="presParOf" srcId="{17448C6C-E7EB-47DE-A6B4-49A684161951}" destId="{AEDC6B71-CDAC-4EE3-99B4-997C7EF73DD3}" srcOrd="0" destOrd="0" presId="urn:microsoft.com/office/officeart/2005/8/layout/list1#1"/>
    <dgm:cxn modelId="{CD3DAD32-6DA5-46D7-B3E9-899EBD1869A7}" type="presParOf" srcId="{AEDC6B71-CDAC-4EE3-99B4-997C7EF73DD3}" destId="{EA3A9296-5D88-4BE7-B21C-D8766C861085}" srcOrd="0" destOrd="0" presId="urn:microsoft.com/office/officeart/2005/8/layout/list1#1"/>
    <dgm:cxn modelId="{2B2FFDF0-2831-4FB9-9B31-D16940C8C677}" type="presParOf" srcId="{AEDC6B71-CDAC-4EE3-99B4-997C7EF73DD3}" destId="{9C00501E-52A2-480E-9FC7-D39F99BA3EA3}" srcOrd="1" destOrd="0" presId="urn:microsoft.com/office/officeart/2005/8/layout/list1#1"/>
    <dgm:cxn modelId="{201BDA1A-2160-4D15-98E5-B825DAFE0E62}" type="presParOf" srcId="{17448C6C-E7EB-47DE-A6B4-49A684161951}" destId="{DDA4AD3C-BF44-41F7-A96D-D0990B3C1DFB}" srcOrd="1" destOrd="0" presId="urn:microsoft.com/office/officeart/2005/8/layout/list1#1"/>
    <dgm:cxn modelId="{D8CAA529-48D7-40AB-9DAA-5E8FD6F7FECF}" type="presParOf" srcId="{17448C6C-E7EB-47DE-A6B4-49A684161951}" destId="{BFFDC15C-F342-4B37-BE69-D58C056B648A}" srcOrd="2" destOrd="0" presId="urn:microsoft.com/office/officeart/2005/8/layout/list1#1"/>
    <dgm:cxn modelId="{67C93099-6D13-466D-9113-234766577DA3}" type="presParOf" srcId="{17448C6C-E7EB-47DE-A6B4-49A684161951}" destId="{73B9A134-A2D6-4E49-B022-6F9C8B3038DA}" srcOrd="3" destOrd="0" presId="urn:microsoft.com/office/officeart/2005/8/layout/list1#1"/>
    <dgm:cxn modelId="{7175008F-1E26-415A-9F7A-5355507F9582}" type="presParOf" srcId="{17448C6C-E7EB-47DE-A6B4-49A684161951}" destId="{070B5F8B-3F60-4AF8-A98D-16808456A132}" srcOrd="4" destOrd="0" presId="urn:microsoft.com/office/officeart/2005/8/layout/list1#1"/>
    <dgm:cxn modelId="{3AFF9588-7FF4-4CA6-937C-43D08859B38F}" type="presParOf" srcId="{070B5F8B-3F60-4AF8-A98D-16808456A132}" destId="{D15D8609-07D7-48C1-8F08-6356F34CDAF6}" srcOrd="0" destOrd="0" presId="urn:microsoft.com/office/officeart/2005/8/layout/list1#1"/>
    <dgm:cxn modelId="{030C31DB-2AE9-4D3C-A3F9-796787310FD4}" type="presParOf" srcId="{070B5F8B-3F60-4AF8-A98D-16808456A132}" destId="{B63B9E32-57E1-41F6-BBCA-F681AEB969F0}" srcOrd="1" destOrd="0" presId="urn:microsoft.com/office/officeart/2005/8/layout/list1#1"/>
    <dgm:cxn modelId="{5CDDD990-5186-4C5E-BEF4-727250DBA0B3}" type="presParOf" srcId="{17448C6C-E7EB-47DE-A6B4-49A684161951}" destId="{F66703BE-45A9-4815-8B77-8F5CA6D7CC36}" srcOrd="5" destOrd="0" presId="urn:microsoft.com/office/officeart/2005/8/layout/list1#1"/>
    <dgm:cxn modelId="{67014785-5208-43DA-8172-3E423A3C372A}" type="presParOf" srcId="{17448C6C-E7EB-47DE-A6B4-49A684161951}" destId="{BD567FE2-E98E-49EB-8DBB-D29370177761}" srcOrd="6" destOrd="0" presId="urn:microsoft.com/office/officeart/2005/8/layout/list1#1"/>
    <dgm:cxn modelId="{B6BD0A80-4C37-4DC3-AFDF-495525BC080A}" type="presParOf" srcId="{17448C6C-E7EB-47DE-A6B4-49A684161951}" destId="{2A5CB911-BC08-43F2-A0F0-C44B172DC27E}" srcOrd="7" destOrd="0" presId="urn:microsoft.com/office/officeart/2005/8/layout/list1#1"/>
    <dgm:cxn modelId="{31EA4DDF-C906-4099-9B6D-92F702FD2F4F}" type="presParOf" srcId="{17448C6C-E7EB-47DE-A6B4-49A684161951}" destId="{1E06DC40-9F56-45C6-AEF2-C5DF37D08805}" srcOrd="8" destOrd="0" presId="urn:microsoft.com/office/officeart/2005/8/layout/list1#1"/>
    <dgm:cxn modelId="{58E27EE1-EA84-454C-A3C7-A30BB7DC1109}" type="presParOf" srcId="{1E06DC40-9F56-45C6-AEF2-C5DF37D08805}" destId="{DE23042A-E577-4B46-864E-747550D1FEFB}" srcOrd="0" destOrd="0" presId="urn:microsoft.com/office/officeart/2005/8/layout/list1#1"/>
    <dgm:cxn modelId="{B831F08C-936C-4A14-AF91-4CE19C21ED1D}" type="presParOf" srcId="{1E06DC40-9F56-45C6-AEF2-C5DF37D08805}" destId="{55C87A2B-BA7E-4936-94E3-4F43EB7985FD}" srcOrd="1" destOrd="0" presId="urn:microsoft.com/office/officeart/2005/8/layout/list1#1"/>
    <dgm:cxn modelId="{D585F099-9C9F-40F6-919A-263F27EBE122}" type="presParOf" srcId="{17448C6C-E7EB-47DE-A6B4-49A684161951}" destId="{8BE5DB3C-D734-42DF-B7C7-2413CA477E74}" srcOrd="9" destOrd="0" presId="urn:microsoft.com/office/officeart/2005/8/layout/list1#1"/>
    <dgm:cxn modelId="{B8C9B4A2-D113-4267-88DE-3424915D691C}" type="presParOf" srcId="{17448C6C-E7EB-47DE-A6B4-49A684161951}" destId="{F04FBC83-75D5-4223-B01E-2EF70C3AD50F}" srcOrd="10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092BC38-8AB5-4A2F-B5B4-0752DA614420}" type="doc">
      <dgm:prSet loTypeId="urn:microsoft.com/office/officeart/2005/8/layout/list1#2" loCatId="list" qsTypeId="urn:microsoft.com/office/officeart/2005/8/quickstyle/simple1#2" qsCatId="simple" csTypeId="urn:microsoft.com/office/officeart/2005/8/colors/colorful1#2" csCatId="colorful" phldr="1"/>
      <dgm:spPr/>
      <dgm:t>
        <a:bodyPr/>
        <a:lstStyle/>
        <a:p>
          <a:endParaRPr lang="zh-CN" altLang="en-US"/>
        </a:p>
      </dgm:t>
    </dgm:pt>
    <dgm:pt modelId="{5211CB28-C255-4696-B1E4-4B39F1F82E08}">
      <dgm:prSet phldrT="[文本]"/>
      <dgm:spPr/>
      <dgm:t>
        <a:bodyPr/>
        <a:lstStyle/>
        <a:p>
          <a:r>
            <a:rPr lang="zh-CN" altLang="en-US" dirty="0"/>
            <a:t>知识素养</a:t>
          </a:r>
        </a:p>
      </dgm:t>
    </dgm:pt>
    <dgm:pt modelId="{A1ECF67D-4DF8-4D00-9978-4B3572A32A8D}" cxnId="{06F21CEE-6850-489D-84D2-2C779E855A72}" type="parTrans">
      <dgm:prSet/>
      <dgm:spPr/>
      <dgm:t>
        <a:bodyPr/>
        <a:lstStyle/>
        <a:p>
          <a:endParaRPr lang="zh-CN" altLang="en-US"/>
        </a:p>
      </dgm:t>
    </dgm:pt>
    <dgm:pt modelId="{80FE8CE7-EADB-4701-A334-129AA2745289}" cxnId="{06F21CEE-6850-489D-84D2-2C779E855A72}" type="sibTrans">
      <dgm:prSet/>
      <dgm:spPr/>
      <dgm:t>
        <a:bodyPr/>
        <a:lstStyle/>
        <a:p>
          <a:endParaRPr lang="zh-CN" altLang="en-US"/>
        </a:p>
      </dgm:t>
    </dgm:pt>
    <dgm:pt modelId="{A45FF8A8-C0BC-42B9-B54E-872A87A56417}">
      <dgm:prSet phldrT="[文本]"/>
      <dgm:spPr/>
      <dgm:t>
        <a:bodyPr/>
        <a:lstStyle/>
        <a:p>
          <a:r>
            <a:rPr lang="zh-CN" altLang="en-US" dirty="0"/>
            <a:t>教育素养</a:t>
          </a:r>
        </a:p>
      </dgm:t>
    </dgm:pt>
    <dgm:pt modelId="{7DA8FE6A-3C47-4F7A-974F-D5D1B08C9170}" cxnId="{080518DE-5CED-488F-8149-CF9620CCF960}" type="parTrans">
      <dgm:prSet/>
      <dgm:spPr/>
      <dgm:t>
        <a:bodyPr/>
        <a:lstStyle/>
        <a:p>
          <a:endParaRPr lang="zh-CN" altLang="en-US"/>
        </a:p>
      </dgm:t>
    </dgm:pt>
    <dgm:pt modelId="{52DD566F-9E14-4232-8EFC-B91F69330436}" cxnId="{080518DE-5CED-488F-8149-CF9620CCF960}" type="sibTrans">
      <dgm:prSet/>
      <dgm:spPr/>
      <dgm:t>
        <a:bodyPr/>
        <a:lstStyle/>
        <a:p>
          <a:endParaRPr lang="zh-CN" altLang="en-US"/>
        </a:p>
      </dgm:t>
    </dgm:pt>
    <dgm:pt modelId="{33F89DCD-F914-48A9-B328-4BB06C4DAFF4}">
      <dgm:prSet/>
      <dgm:spPr/>
      <dgm:t>
        <a:bodyPr/>
        <a:lstStyle/>
        <a:p>
          <a:r>
            <a:rPr lang="zh-CN" altLang="en-US" dirty="0"/>
            <a:t>学科知识素养、广泛的人文素养</a:t>
          </a:r>
        </a:p>
      </dgm:t>
    </dgm:pt>
    <dgm:pt modelId="{A764D3CA-2AB6-447C-AD96-146BA0461510}" cxnId="{34ED31D3-8347-4E1B-B799-320DEA3E3CC8}" type="parTrans">
      <dgm:prSet/>
      <dgm:spPr/>
      <dgm:t>
        <a:bodyPr/>
        <a:lstStyle/>
        <a:p>
          <a:endParaRPr lang="zh-CN" altLang="en-US"/>
        </a:p>
      </dgm:t>
    </dgm:pt>
    <dgm:pt modelId="{CAFFCC09-7708-4CCA-B228-39005E16B2A2}" cxnId="{34ED31D3-8347-4E1B-B799-320DEA3E3CC8}" type="sibTrans">
      <dgm:prSet/>
      <dgm:spPr/>
      <dgm:t>
        <a:bodyPr/>
        <a:lstStyle/>
        <a:p>
          <a:endParaRPr lang="zh-CN" altLang="en-US"/>
        </a:p>
      </dgm:t>
    </dgm:pt>
    <dgm:pt modelId="{9A1551AD-20F6-4002-A8AE-C5B13391AAEC}">
      <dgm:prSet/>
      <dgm:spPr/>
      <dgm:t>
        <a:bodyPr/>
        <a:lstStyle/>
        <a:p>
          <a:r>
            <a:rPr lang="zh-CN" altLang="en-US" dirty="0"/>
            <a:t>敬业、教育观念、教育能力、研究能力</a:t>
          </a:r>
        </a:p>
      </dgm:t>
    </dgm:pt>
    <dgm:pt modelId="{02B51D7E-423A-490D-A992-0C610E39E9D2}" cxnId="{2C12E045-FC16-4EA2-B31B-1C1FB5347D53}" type="parTrans">
      <dgm:prSet/>
      <dgm:spPr/>
      <dgm:t>
        <a:bodyPr/>
        <a:lstStyle/>
        <a:p>
          <a:endParaRPr lang="zh-CN" altLang="en-US"/>
        </a:p>
      </dgm:t>
    </dgm:pt>
    <dgm:pt modelId="{1C2DA4AA-41D7-4CA0-8EA9-C5AB7AC0E747}" cxnId="{2C12E045-FC16-4EA2-B31B-1C1FB5347D53}" type="sibTrans">
      <dgm:prSet/>
      <dgm:spPr/>
      <dgm:t>
        <a:bodyPr/>
        <a:lstStyle/>
        <a:p>
          <a:endParaRPr lang="zh-CN" altLang="en-US"/>
        </a:p>
      </dgm:t>
    </dgm:pt>
    <dgm:pt modelId="{139756DC-A9E4-414F-B9B6-209418756F32}">
      <dgm:prSet phldrT="[文本]"/>
      <dgm:spPr/>
      <dgm:t>
        <a:bodyPr/>
        <a:lstStyle/>
        <a:p>
          <a:r>
            <a:rPr lang="zh-CN" altLang="en-US" dirty="0"/>
            <a:t>人格素养</a:t>
          </a:r>
        </a:p>
      </dgm:t>
    </dgm:pt>
    <dgm:pt modelId="{A5F5A629-5314-4865-A5E7-96AB7E2D636B}" cxnId="{38446EAA-5212-41E7-8549-54D33E88B055}" type="sibTrans">
      <dgm:prSet/>
      <dgm:spPr/>
      <dgm:t>
        <a:bodyPr/>
        <a:lstStyle/>
        <a:p>
          <a:endParaRPr lang="zh-CN" altLang="en-US"/>
        </a:p>
      </dgm:t>
    </dgm:pt>
    <dgm:pt modelId="{28B74444-8E53-4A18-8FDB-72F33C8D1A8A}" cxnId="{38446EAA-5212-41E7-8549-54D33E88B055}" type="parTrans">
      <dgm:prSet/>
      <dgm:spPr/>
      <dgm:t>
        <a:bodyPr/>
        <a:lstStyle/>
        <a:p>
          <a:endParaRPr lang="zh-CN" altLang="en-US"/>
        </a:p>
      </dgm:t>
    </dgm:pt>
    <dgm:pt modelId="{12597ED2-ED0C-42D6-8BE3-D23FACE239A3}">
      <dgm:prSet/>
      <dgm:spPr/>
      <dgm:t>
        <a:bodyPr/>
        <a:lstStyle/>
        <a:p>
          <a:r>
            <a:rPr lang="zh-CN" altLang="en-US" dirty="0"/>
            <a:t>情绪、意志、进取精神、心胸开阔</a:t>
          </a:r>
        </a:p>
      </dgm:t>
    </dgm:pt>
    <dgm:pt modelId="{794632CE-A698-4F02-8DA3-8D33953F52A2}" cxnId="{2BD1D148-F030-4C08-807B-50952FE3D2CE}" type="parTrans">
      <dgm:prSet/>
      <dgm:spPr/>
    </dgm:pt>
    <dgm:pt modelId="{B666DE6D-7904-4415-973D-F83BCCE5441C}" cxnId="{2BD1D148-F030-4C08-807B-50952FE3D2CE}" type="sibTrans">
      <dgm:prSet/>
      <dgm:spPr/>
    </dgm:pt>
    <dgm:pt modelId="{9E8FA94C-BBE1-406F-B49C-1C42927685BA}" type="pres">
      <dgm:prSet presAssocID="{9092BC38-8AB5-4A2F-B5B4-0752DA614420}" presName="linear" presStyleCnt="0">
        <dgm:presLayoutVars>
          <dgm:dir/>
          <dgm:animLvl val="lvl"/>
          <dgm:resizeHandles val="exact"/>
        </dgm:presLayoutVars>
      </dgm:prSet>
      <dgm:spPr/>
    </dgm:pt>
    <dgm:pt modelId="{2EB3CBBD-5F83-4E20-9884-0E81334A9E89}" type="pres">
      <dgm:prSet presAssocID="{5211CB28-C255-4696-B1E4-4B39F1F82E08}" presName="parentLin" presStyleCnt="0"/>
      <dgm:spPr/>
    </dgm:pt>
    <dgm:pt modelId="{A7CC477F-94CA-4DB5-8398-4FC3A610A328}" type="pres">
      <dgm:prSet presAssocID="{5211CB28-C255-4696-B1E4-4B39F1F82E08}" presName="parentLeftMargin" presStyleLbl="node1" presStyleIdx="0" presStyleCnt="3"/>
      <dgm:spPr/>
    </dgm:pt>
    <dgm:pt modelId="{D8E9A688-7B08-43C2-92F4-00A5184D42DF}" type="pres">
      <dgm:prSet presAssocID="{5211CB28-C255-4696-B1E4-4B39F1F82E08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DD8928BB-21EE-4A95-9A29-96455D837F71}" type="pres">
      <dgm:prSet presAssocID="{5211CB28-C255-4696-B1E4-4B39F1F82E08}" presName="negativeSpace" presStyleCnt="0"/>
      <dgm:spPr/>
    </dgm:pt>
    <dgm:pt modelId="{0829A5F0-974E-4A58-8098-9C59DE6331C1}" type="pres">
      <dgm:prSet presAssocID="{5211CB28-C255-4696-B1E4-4B39F1F82E08}" presName="childText" presStyleLbl="conFgAcc1" presStyleIdx="0" presStyleCnt="3">
        <dgm:presLayoutVars>
          <dgm:bulletEnabled val="1"/>
        </dgm:presLayoutVars>
      </dgm:prSet>
      <dgm:spPr/>
    </dgm:pt>
    <dgm:pt modelId="{5173AED6-99D3-43FE-9D58-50A4570B1388}" type="pres">
      <dgm:prSet presAssocID="{80FE8CE7-EADB-4701-A334-129AA2745289}" presName="spaceBetweenRectangles" presStyleCnt="0"/>
      <dgm:spPr/>
    </dgm:pt>
    <dgm:pt modelId="{72C835EA-4785-4A47-8365-9886D6B4004C}" type="pres">
      <dgm:prSet presAssocID="{A45FF8A8-C0BC-42B9-B54E-872A87A56417}" presName="parentLin" presStyleCnt="0"/>
      <dgm:spPr/>
    </dgm:pt>
    <dgm:pt modelId="{3E37E393-95F1-4D41-81D4-65032374DFE4}" type="pres">
      <dgm:prSet presAssocID="{A45FF8A8-C0BC-42B9-B54E-872A87A56417}" presName="parentLeftMargin" presStyleLbl="node1" presStyleIdx="0" presStyleCnt="3"/>
      <dgm:spPr/>
    </dgm:pt>
    <dgm:pt modelId="{1D39A2D3-7C5E-43D1-BB84-C5EDD99BD998}" type="pres">
      <dgm:prSet presAssocID="{A45FF8A8-C0BC-42B9-B54E-872A87A56417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E95C2296-80D5-4B08-875D-A64E5A548E31}" type="pres">
      <dgm:prSet presAssocID="{A45FF8A8-C0BC-42B9-B54E-872A87A56417}" presName="negativeSpace" presStyleCnt="0"/>
      <dgm:spPr/>
    </dgm:pt>
    <dgm:pt modelId="{2F5A9EDB-0478-4483-B67E-171451B4574F}" type="pres">
      <dgm:prSet presAssocID="{A45FF8A8-C0BC-42B9-B54E-872A87A56417}" presName="childText" presStyleLbl="conFgAcc1" presStyleIdx="1" presStyleCnt="3">
        <dgm:presLayoutVars>
          <dgm:bulletEnabled val="1"/>
        </dgm:presLayoutVars>
      </dgm:prSet>
      <dgm:spPr/>
    </dgm:pt>
    <dgm:pt modelId="{DCB98F97-AEB2-4925-B039-C87A964F8C54}" type="pres">
      <dgm:prSet presAssocID="{52DD566F-9E14-4232-8EFC-B91F69330436}" presName="spaceBetweenRectangles" presStyleCnt="0"/>
      <dgm:spPr/>
    </dgm:pt>
    <dgm:pt modelId="{DB0AB64B-AD5A-49C7-905C-DDFA9F08D30D}" type="pres">
      <dgm:prSet presAssocID="{139756DC-A9E4-414F-B9B6-209418756F32}" presName="parentLin" presStyleCnt="0"/>
      <dgm:spPr/>
    </dgm:pt>
    <dgm:pt modelId="{7B8E638E-E384-42D6-AAF7-638B46205DE9}" type="pres">
      <dgm:prSet presAssocID="{139756DC-A9E4-414F-B9B6-209418756F32}" presName="parentLeftMargin" presStyleLbl="node1" presStyleIdx="1" presStyleCnt="3"/>
      <dgm:spPr/>
    </dgm:pt>
    <dgm:pt modelId="{6DC8775E-5BC8-4601-8721-CB73DB772158}" type="pres">
      <dgm:prSet presAssocID="{139756DC-A9E4-414F-B9B6-209418756F32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728A5EF2-D10A-45F2-8E8D-BBDBB1028ECD}" type="pres">
      <dgm:prSet presAssocID="{139756DC-A9E4-414F-B9B6-209418756F32}" presName="negativeSpace" presStyleCnt="0"/>
      <dgm:spPr/>
    </dgm:pt>
    <dgm:pt modelId="{E98F30B2-03EB-4EEF-9DD7-8BB8084CE0A3}" type="pres">
      <dgm:prSet presAssocID="{139756DC-A9E4-414F-B9B6-209418756F32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7FBD0A09-9E4D-416C-B1BF-55424DA87A1A}" type="presOf" srcId="{A45FF8A8-C0BC-42B9-B54E-872A87A56417}" destId="{3E37E393-95F1-4D41-81D4-65032374DFE4}" srcOrd="0" destOrd="0" presId="urn:microsoft.com/office/officeart/2005/8/layout/list1#2"/>
    <dgm:cxn modelId="{38AA5A0D-C931-4A9E-BAF1-EAA2041E2136}" type="presOf" srcId="{A45FF8A8-C0BC-42B9-B54E-872A87A56417}" destId="{1D39A2D3-7C5E-43D1-BB84-C5EDD99BD998}" srcOrd="1" destOrd="0" presId="urn:microsoft.com/office/officeart/2005/8/layout/list1#2"/>
    <dgm:cxn modelId="{55F2040E-25EF-45CE-A770-F35707FDA978}" type="presOf" srcId="{9092BC38-8AB5-4A2F-B5B4-0752DA614420}" destId="{9E8FA94C-BBE1-406F-B49C-1C42927685BA}" srcOrd="0" destOrd="0" presId="urn:microsoft.com/office/officeart/2005/8/layout/list1#2"/>
    <dgm:cxn modelId="{7366EF1E-E3DE-43C2-931B-9618694B240F}" type="presOf" srcId="{139756DC-A9E4-414F-B9B6-209418756F32}" destId="{6DC8775E-5BC8-4601-8721-CB73DB772158}" srcOrd="1" destOrd="0" presId="urn:microsoft.com/office/officeart/2005/8/layout/list1#2"/>
    <dgm:cxn modelId="{9ECF9521-3D32-4987-9685-9E6EBA436B9F}" type="presOf" srcId="{5211CB28-C255-4696-B1E4-4B39F1F82E08}" destId="{D8E9A688-7B08-43C2-92F4-00A5184D42DF}" srcOrd="1" destOrd="0" presId="urn:microsoft.com/office/officeart/2005/8/layout/list1#2"/>
    <dgm:cxn modelId="{E7054C34-2CC7-410C-9E88-FCBC949A30CE}" type="presOf" srcId="{9A1551AD-20F6-4002-A8AE-C5B13391AAEC}" destId="{2F5A9EDB-0478-4483-B67E-171451B4574F}" srcOrd="0" destOrd="0" presId="urn:microsoft.com/office/officeart/2005/8/layout/list1#2"/>
    <dgm:cxn modelId="{93B5B443-87C0-46F7-B24D-77BAC89BBE25}" type="presOf" srcId="{5211CB28-C255-4696-B1E4-4B39F1F82E08}" destId="{A7CC477F-94CA-4DB5-8398-4FC3A610A328}" srcOrd="0" destOrd="0" presId="urn:microsoft.com/office/officeart/2005/8/layout/list1#2"/>
    <dgm:cxn modelId="{2C12E045-FC16-4EA2-B31B-1C1FB5347D53}" srcId="{A45FF8A8-C0BC-42B9-B54E-872A87A56417}" destId="{9A1551AD-20F6-4002-A8AE-C5B13391AAEC}" srcOrd="0" destOrd="0" parTransId="{02B51D7E-423A-490D-A992-0C610E39E9D2}" sibTransId="{1C2DA4AA-41D7-4CA0-8EA9-C5AB7AC0E747}"/>
    <dgm:cxn modelId="{84CE2E68-6863-4E23-8490-E972CDDCB711}" type="presOf" srcId="{33F89DCD-F914-48A9-B328-4BB06C4DAFF4}" destId="{0829A5F0-974E-4A58-8098-9C59DE6331C1}" srcOrd="0" destOrd="0" presId="urn:microsoft.com/office/officeart/2005/8/layout/list1#2"/>
    <dgm:cxn modelId="{2BD1D148-F030-4C08-807B-50952FE3D2CE}" srcId="{139756DC-A9E4-414F-B9B6-209418756F32}" destId="{12597ED2-ED0C-42D6-8BE3-D23FACE239A3}" srcOrd="0" destOrd="0" parTransId="{794632CE-A698-4F02-8DA3-8D33953F52A2}" sibTransId="{B666DE6D-7904-4415-973D-F83BCCE5441C}"/>
    <dgm:cxn modelId="{FF09C46A-0911-4922-B896-F64FC3E79061}" type="presOf" srcId="{139756DC-A9E4-414F-B9B6-209418756F32}" destId="{7B8E638E-E384-42D6-AAF7-638B46205DE9}" srcOrd="0" destOrd="0" presId="urn:microsoft.com/office/officeart/2005/8/layout/list1#2"/>
    <dgm:cxn modelId="{38446EAA-5212-41E7-8549-54D33E88B055}" srcId="{9092BC38-8AB5-4A2F-B5B4-0752DA614420}" destId="{139756DC-A9E4-414F-B9B6-209418756F32}" srcOrd="2" destOrd="0" parTransId="{28B74444-8E53-4A18-8FDB-72F33C8D1A8A}" sibTransId="{A5F5A629-5314-4865-A5E7-96AB7E2D636B}"/>
    <dgm:cxn modelId="{34ED31D3-8347-4E1B-B799-320DEA3E3CC8}" srcId="{5211CB28-C255-4696-B1E4-4B39F1F82E08}" destId="{33F89DCD-F914-48A9-B328-4BB06C4DAFF4}" srcOrd="0" destOrd="0" parTransId="{A764D3CA-2AB6-447C-AD96-146BA0461510}" sibTransId="{CAFFCC09-7708-4CCA-B228-39005E16B2A2}"/>
    <dgm:cxn modelId="{080518DE-5CED-488F-8149-CF9620CCF960}" srcId="{9092BC38-8AB5-4A2F-B5B4-0752DA614420}" destId="{A45FF8A8-C0BC-42B9-B54E-872A87A56417}" srcOrd="1" destOrd="0" parTransId="{7DA8FE6A-3C47-4F7A-974F-D5D1B08C9170}" sibTransId="{52DD566F-9E14-4232-8EFC-B91F69330436}"/>
    <dgm:cxn modelId="{06F21CEE-6850-489D-84D2-2C779E855A72}" srcId="{9092BC38-8AB5-4A2F-B5B4-0752DA614420}" destId="{5211CB28-C255-4696-B1E4-4B39F1F82E08}" srcOrd="0" destOrd="0" parTransId="{A1ECF67D-4DF8-4D00-9978-4B3572A32A8D}" sibTransId="{80FE8CE7-EADB-4701-A334-129AA2745289}"/>
    <dgm:cxn modelId="{37210CFA-E46B-41DE-91A5-9BC9C0BB3CB4}" type="presOf" srcId="{12597ED2-ED0C-42D6-8BE3-D23FACE239A3}" destId="{E98F30B2-03EB-4EEF-9DD7-8BB8084CE0A3}" srcOrd="0" destOrd="0" presId="urn:microsoft.com/office/officeart/2005/8/layout/list1#2"/>
    <dgm:cxn modelId="{53E98D03-6D75-41B9-835A-E5CE793FE556}" type="presParOf" srcId="{9E8FA94C-BBE1-406F-B49C-1C42927685BA}" destId="{2EB3CBBD-5F83-4E20-9884-0E81334A9E89}" srcOrd="0" destOrd="0" presId="urn:microsoft.com/office/officeart/2005/8/layout/list1#2"/>
    <dgm:cxn modelId="{6E428447-15BD-45D5-8BFD-79F245AD2495}" type="presParOf" srcId="{2EB3CBBD-5F83-4E20-9884-0E81334A9E89}" destId="{A7CC477F-94CA-4DB5-8398-4FC3A610A328}" srcOrd="0" destOrd="0" presId="urn:microsoft.com/office/officeart/2005/8/layout/list1#2"/>
    <dgm:cxn modelId="{F316925E-A021-4772-8215-13B4BC90ACBD}" type="presParOf" srcId="{2EB3CBBD-5F83-4E20-9884-0E81334A9E89}" destId="{D8E9A688-7B08-43C2-92F4-00A5184D42DF}" srcOrd="1" destOrd="0" presId="urn:microsoft.com/office/officeart/2005/8/layout/list1#2"/>
    <dgm:cxn modelId="{960E4232-3A19-43FE-A08D-4C3FD34D4462}" type="presParOf" srcId="{9E8FA94C-BBE1-406F-B49C-1C42927685BA}" destId="{DD8928BB-21EE-4A95-9A29-96455D837F71}" srcOrd="1" destOrd="0" presId="urn:microsoft.com/office/officeart/2005/8/layout/list1#2"/>
    <dgm:cxn modelId="{62067DF0-5DC2-4896-92C5-9BD2B1F973F2}" type="presParOf" srcId="{9E8FA94C-BBE1-406F-B49C-1C42927685BA}" destId="{0829A5F0-974E-4A58-8098-9C59DE6331C1}" srcOrd="2" destOrd="0" presId="urn:microsoft.com/office/officeart/2005/8/layout/list1#2"/>
    <dgm:cxn modelId="{4F29910E-02AD-4BC2-A697-283D2494B486}" type="presParOf" srcId="{9E8FA94C-BBE1-406F-B49C-1C42927685BA}" destId="{5173AED6-99D3-43FE-9D58-50A4570B1388}" srcOrd="3" destOrd="0" presId="urn:microsoft.com/office/officeart/2005/8/layout/list1#2"/>
    <dgm:cxn modelId="{44A8B590-A3BC-45AE-8999-F3CCC6BA5984}" type="presParOf" srcId="{9E8FA94C-BBE1-406F-B49C-1C42927685BA}" destId="{72C835EA-4785-4A47-8365-9886D6B4004C}" srcOrd="4" destOrd="0" presId="urn:microsoft.com/office/officeart/2005/8/layout/list1#2"/>
    <dgm:cxn modelId="{CE90F74A-77C6-4762-A2A2-8BF1E9EBB05B}" type="presParOf" srcId="{72C835EA-4785-4A47-8365-9886D6B4004C}" destId="{3E37E393-95F1-4D41-81D4-65032374DFE4}" srcOrd="0" destOrd="0" presId="urn:microsoft.com/office/officeart/2005/8/layout/list1#2"/>
    <dgm:cxn modelId="{FCDA45DB-977C-4D32-8EB5-AB83930E2749}" type="presParOf" srcId="{72C835EA-4785-4A47-8365-9886D6B4004C}" destId="{1D39A2D3-7C5E-43D1-BB84-C5EDD99BD998}" srcOrd="1" destOrd="0" presId="urn:microsoft.com/office/officeart/2005/8/layout/list1#2"/>
    <dgm:cxn modelId="{3532A6C1-6243-4E0E-91E6-5551539D227B}" type="presParOf" srcId="{9E8FA94C-BBE1-406F-B49C-1C42927685BA}" destId="{E95C2296-80D5-4B08-875D-A64E5A548E31}" srcOrd="5" destOrd="0" presId="urn:microsoft.com/office/officeart/2005/8/layout/list1#2"/>
    <dgm:cxn modelId="{1AF3233A-6408-42CD-BF67-525ABE3084D0}" type="presParOf" srcId="{9E8FA94C-BBE1-406F-B49C-1C42927685BA}" destId="{2F5A9EDB-0478-4483-B67E-171451B4574F}" srcOrd="6" destOrd="0" presId="urn:microsoft.com/office/officeart/2005/8/layout/list1#2"/>
    <dgm:cxn modelId="{73CF9F28-E324-4752-B47D-0707ED3396D1}" type="presParOf" srcId="{9E8FA94C-BBE1-406F-B49C-1C42927685BA}" destId="{DCB98F97-AEB2-4925-B039-C87A964F8C54}" srcOrd="7" destOrd="0" presId="urn:microsoft.com/office/officeart/2005/8/layout/list1#2"/>
    <dgm:cxn modelId="{11DFF115-5B1B-462A-98FB-D0DFD1C93317}" type="presParOf" srcId="{9E8FA94C-BBE1-406F-B49C-1C42927685BA}" destId="{DB0AB64B-AD5A-49C7-905C-DDFA9F08D30D}" srcOrd="8" destOrd="0" presId="urn:microsoft.com/office/officeart/2005/8/layout/list1#2"/>
    <dgm:cxn modelId="{385571BF-9FC7-412E-BF81-3ED7855A1B92}" type="presParOf" srcId="{DB0AB64B-AD5A-49C7-905C-DDFA9F08D30D}" destId="{7B8E638E-E384-42D6-AAF7-638B46205DE9}" srcOrd="0" destOrd="0" presId="urn:microsoft.com/office/officeart/2005/8/layout/list1#2"/>
    <dgm:cxn modelId="{7FA49327-CAC8-4A27-8150-BCC2E1AAD560}" type="presParOf" srcId="{DB0AB64B-AD5A-49C7-905C-DDFA9F08D30D}" destId="{6DC8775E-5BC8-4601-8721-CB73DB772158}" srcOrd="1" destOrd="0" presId="urn:microsoft.com/office/officeart/2005/8/layout/list1#2"/>
    <dgm:cxn modelId="{9455AFEB-6D5D-4DDC-9235-419800507D94}" type="presParOf" srcId="{9E8FA94C-BBE1-406F-B49C-1C42927685BA}" destId="{728A5EF2-D10A-45F2-8E8D-BBDBB1028ECD}" srcOrd="9" destOrd="0" presId="urn:microsoft.com/office/officeart/2005/8/layout/list1#2"/>
    <dgm:cxn modelId="{C0A01794-493E-4F9F-B1B7-AA0F77AC0CC4}" type="presParOf" srcId="{9E8FA94C-BBE1-406F-B49C-1C42927685BA}" destId="{E98F30B2-03EB-4EEF-9DD7-8BB8084CE0A3}" srcOrd="10" destOrd="0" presId="urn:microsoft.com/office/officeart/2005/8/layout/list1#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6142B34-8EFD-4010-A43D-D63BBF1353F1}" type="doc">
      <dgm:prSet loTypeId="urn:microsoft.com/office/officeart/2005/8/layout/matrix3" loCatId="matrix" qsTypeId="urn:microsoft.com/office/officeart/2005/8/quickstyle/simple1#3" qsCatId="simple" csTypeId="urn:microsoft.com/office/officeart/2005/8/colors/colorful1#3" csCatId="colorful"/>
      <dgm:spPr/>
      <dgm:t>
        <a:bodyPr/>
        <a:lstStyle/>
        <a:p>
          <a:endParaRPr lang="zh-CN" altLang="en-US"/>
        </a:p>
      </dgm:t>
    </dgm:pt>
    <dgm:pt modelId="{90CA2188-578D-4380-B087-E6BCC468983D}">
      <dgm:prSet/>
      <dgm:spPr/>
      <dgm:t>
        <a:bodyPr/>
        <a:lstStyle/>
        <a:p>
          <a:r>
            <a:rPr lang="zh-CN" dirty="0"/>
            <a:t>中国古代的师生关系</a:t>
          </a:r>
        </a:p>
      </dgm:t>
    </dgm:pt>
    <dgm:pt modelId="{5EFA2A77-BED1-494D-9CCB-EFF4C7DE442E}" cxnId="{15D78022-147C-4BD8-B25C-804C3273B5B5}" type="parTrans">
      <dgm:prSet/>
      <dgm:spPr/>
      <dgm:t>
        <a:bodyPr/>
        <a:lstStyle/>
        <a:p>
          <a:endParaRPr lang="zh-CN" altLang="en-US"/>
        </a:p>
      </dgm:t>
    </dgm:pt>
    <dgm:pt modelId="{81800CF7-008D-4C39-BCDA-CBC0AD502074}" cxnId="{15D78022-147C-4BD8-B25C-804C3273B5B5}" type="sibTrans">
      <dgm:prSet/>
      <dgm:spPr/>
      <dgm:t>
        <a:bodyPr/>
        <a:lstStyle/>
        <a:p>
          <a:endParaRPr lang="zh-CN" altLang="en-US"/>
        </a:p>
      </dgm:t>
    </dgm:pt>
    <dgm:pt modelId="{7CB6EB25-7141-4937-A174-2969A2F0EF2F}">
      <dgm:prSet/>
      <dgm:spPr/>
      <dgm:t>
        <a:bodyPr/>
        <a:lstStyle/>
        <a:p>
          <a:r>
            <a:rPr lang="en-US"/>
            <a:t>1</a:t>
          </a:r>
          <a:r>
            <a:rPr lang="zh-CN"/>
            <a:t>、教师地位高，师道尊严：天地君亲师</a:t>
          </a:r>
        </a:p>
      </dgm:t>
    </dgm:pt>
    <dgm:pt modelId="{84E92339-A0E1-48FC-9DFF-369D5A45F78D}" cxnId="{22DC1851-8D83-409D-802F-191C3AFA185D}" type="parTrans">
      <dgm:prSet/>
      <dgm:spPr/>
      <dgm:t>
        <a:bodyPr/>
        <a:lstStyle/>
        <a:p>
          <a:endParaRPr lang="zh-CN" altLang="en-US"/>
        </a:p>
      </dgm:t>
    </dgm:pt>
    <dgm:pt modelId="{4A670B38-F972-4288-8C77-16EE1BA7CCC9}" cxnId="{22DC1851-8D83-409D-802F-191C3AFA185D}" type="sibTrans">
      <dgm:prSet/>
      <dgm:spPr/>
      <dgm:t>
        <a:bodyPr/>
        <a:lstStyle/>
        <a:p>
          <a:endParaRPr lang="zh-CN" altLang="en-US"/>
        </a:p>
      </dgm:t>
    </dgm:pt>
    <dgm:pt modelId="{3E74C706-56BE-4031-96ED-62D304BE84DE}">
      <dgm:prSet/>
      <dgm:spPr/>
      <dgm:t>
        <a:bodyPr/>
        <a:lstStyle/>
        <a:p>
          <a:r>
            <a:rPr lang="zh-CN"/>
            <a:t>天下无不是的教师（天下无不是父母）</a:t>
          </a:r>
        </a:p>
      </dgm:t>
    </dgm:pt>
    <dgm:pt modelId="{00F60185-B690-4CB3-997D-32FC4FD017AE}" cxnId="{178D5746-9A7A-489A-A307-6FAC17195136}" type="parTrans">
      <dgm:prSet/>
      <dgm:spPr/>
      <dgm:t>
        <a:bodyPr/>
        <a:lstStyle/>
        <a:p>
          <a:endParaRPr lang="zh-CN" altLang="en-US"/>
        </a:p>
      </dgm:t>
    </dgm:pt>
    <dgm:pt modelId="{642DDA81-CD3B-4FC8-8994-52A98DA71DA6}" cxnId="{178D5746-9A7A-489A-A307-6FAC17195136}" type="sibTrans">
      <dgm:prSet/>
      <dgm:spPr/>
      <dgm:t>
        <a:bodyPr/>
        <a:lstStyle/>
        <a:p>
          <a:endParaRPr lang="zh-CN" altLang="en-US"/>
        </a:p>
      </dgm:t>
    </dgm:pt>
    <dgm:pt modelId="{6B4046B4-8FB6-4B2B-8C39-F6919BCFE219}">
      <dgm:prSet/>
      <dgm:spPr/>
      <dgm:t>
        <a:bodyPr/>
        <a:lstStyle/>
        <a:p>
          <a:r>
            <a:rPr lang="en-US"/>
            <a:t>2</a:t>
          </a:r>
          <a:r>
            <a:rPr lang="zh-CN"/>
            <a:t>、师生关系良好：孔子及其弟子</a:t>
          </a:r>
        </a:p>
      </dgm:t>
    </dgm:pt>
    <dgm:pt modelId="{1ECBF34B-1EE0-4529-87AB-50922C75E75F}" cxnId="{80829C8D-B21E-4C13-A5A8-C41DF806DD91}" type="parTrans">
      <dgm:prSet/>
      <dgm:spPr/>
      <dgm:t>
        <a:bodyPr/>
        <a:lstStyle/>
        <a:p>
          <a:endParaRPr lang="zh-CN" altLang="en-US"/>
        </a:p>
      </dgm:t>
    </dgm:pt>
    <dgm:pt modelId="{4FEFE8F9-1DCD-4DBB-92AB-5B1BEC0C1B3C}" cxnId="{80829C8D-B21E-4C13-A5A8-C41DF806DD91}" type="sibTrans">
      <dgm:prSet/>
      <dgm:spPr/>
      <dgm:t>
        <a:bodyPr/>
        <a:lstStyle/>
        <a:p>
          <a:endParaRPr lang="zh-CN" altLang="en-US"/>
        </a:p>
      </dgm:t>
    </dgm:pt>
    <dgm:pt modelId="{91FB83AD-3FA4-49C7-AE35-E0D4089838E3}">
      <dgm:prSet/>
      <dgm:spPr/>
    </dgm:pt>
    <dgm:pt modelId="{3CD601D9-02CA-45DC-A06D-C8C643D9B220}" cxnId="{508AC1E6-BCF7-4402-B8A4-E34083F67A00}" type="parTrans">
      <dgm:prSet/>
      <dgm:spPr/>
      <dgm:t>
        <a:bodyPr/>
        <a:lstStyle/>
        <a:p>
          <a:endParaRPr lang="zh-CN" altLang="en-US"/>
        </a:p>
      </dgm:t>
    </dgm:pt>
    <dgm:pt modelId="{BD8B238E-BB8F-4C0E-AD97-A3496D6402CC}" cxnId="{508AC1E6-BCF7-4402-B8A4-E34083F67A00}" type="sibTrans">
      <dgm:prSet/>
      <dgm:spPr/>
      <dgm:t>
        <a:bodyPr/>
        <a:lstStyle/>
        <a:p>
          <a:endParaRPr lang="zh-CN" altLang="en-US"/>
        </a:p>
      </dgm:t>
    </dgm:pt>
    <dgm:pt modelId="{62B4864C-C612-4122-9717-83351F71514A}">
      <dgm:prSet/>
      <dgm:spPr/>
    </dgm:pt>
    <dgm:pt modelId="{2ABA9EC3-AC30-4EC7-9482-720FD81B903C}" cxnId="{3E6B0FC1-951A-492A-AE34-DDC5A9A26803}" type="parTrans">
      <dgm:prSet/>
      <dgm:spPr/>
      <dgm:t>
        <a:bodyPr/>
        <a:lstStyle/>
        <a:p>
          <a:endParaRPr lang="zh-CN" altLang="en-US"/>
        </a:p>
      </dgm:t>
    </dgm:pt>
    <dgm:pt modelId="{D25A8937-A542-4049-99C9-AB7B4F862CC9}" cxnId="{3E6B0FC1-951A-492A-AE34-DDC5A9A26803}" type="sibTrans">
      <dgm:prSet/>
      <dgm:spPr/>
      <dgm:t>
        <a:bodyPr/>
        <a:lstStyle/>
        <a:p>
          <a:endParaRPr lang="zh-CN" altLang="en-US"/>
        </a:p>
      </dgm:t>
    </dgm:pt>
    <dgm:pt modelId="{8F0D63E1-50F3-4FEC-9306-DFE3DDCA3D57}">
      <dgm:prSet/>
      <dgm:spPr/>
    </dgm:pt>
    <dgm:pt modelId="{28C552D1-F55A-4ACF-AF98-0D7C2C611E8D}" cxnId="{04937562-9482-458A-BFCF-08AF98256C05}" type="parTrans">
      <dgm:prSet/>
      <dgm:spPr/>
      <dgm:t>
        <a:bodyPr/>
        <a:lstStyle/>
        <a:p>
          <a:endParaRPr lang="zh-CN" altLang="en-US"/>
        </a:p>
      </dgm:t>
    </dgm:pt>
    <dgm:pt modelId="{CFC545D7-2F56-49B2-BEBC-A45DC4338E68}" cxnId="{04937562-9482-458A-BFCF-08AF98256C05}" type="sibTrans">
      <dgm:prSet/>
      <dgm:spPr/>
      <dgm:t>
        <a:bodyPr/>
        <a:lstStyle/>
        <a:p>
          <a:endParaRPr lang="zh-CN" altLang="en-US"/>
        </a:p>
      </dgm:t>
    </dgm:pt>
    <dgm:pt modelId="{1A3039BC-AFF2-427F-A0CB-C56F2F209CFD}" type="pres">
      <dgm:prSet presAssocID="{A6142B34-8EFD-4010-A43D-D63BBF1353F1}" presName="matrix" presStyleCnt="0">
        <dgm:presLayoutVars>
          <dgm:chMax val="1"/>
          <dgm:dir/>
          <dgm:resizeHandles val="exact"/>
        </dgm:presLayoutVars>
      </dgm:prSet>
      <dgm:spPr/>
    </dgm:pt>
    <dgm:pt modelId="{A46AA06D-F717-415E-9782-7EF58C0489B0}" type="pres">
      <dgm:prSet presAssocID="{A6142B34-8EFD-4010-A43D-D63BBF1353F1}" presName="diamond" presStyleLbl="bgShp" presStyleIdx="0" presStyleCnt="1" custLinFactNeighborY="21873"/>
      <dgm:spPr/>
    </dgm:pt>
    <dgm:pt modelId="{B02E2601-C8D8-43E5-B29B-B7106AF1124A}" type="pres">
      <dgm:prSet presAssocID="{A6142B34-8EFD-4010-A43D-D63BBF1353F1}" presName="quad1" presStyleLbl="node1" presStyleIdx="0" presStyleCnt="4" custLinFactNeighborX="50427" custLinFactNeighborY="-91132">
        <dgm:presLayoutVars>
          <dgm:chMax val="0"/>
          <dgm:chPref val="0"/>
          <dgm:bulletEnabled val="1"/>
        </dgm:presLayoutVars>
      </dgm:prSet>
      <dgm:spPr>
        <a:prstGeom prst="ellipse">
          <a:avLst/>
        </a:prstGeom>
      </dgm:spPr>
    </dgm:pt>
    <dgm:pt modelId="{422C9463-1141-4571-A240-E9C0A849CABD}" type="pres">
      <dgm:prSet presAssocID="{A6142B34-8EFD-4010-A43D-D63BBF1353F1}" presName="quad2" presStyleLbl="node1" presStyleIdx="1" presStyleCnt="4" custLinFactNeighborX="-56092" custLinFactNeighborY="47762">
        <dgm:presLayoutVars>
          <dgm:chMax val="0"/>
          <dgm:chPref val="0"/>
          <dgm:bulletEnabled val="1"/>
        </dgm:presLayoutVars>
      </dgm:prSet>
      <dgm:spPr/>
    </dgm:pt>
    <dgm:pt modelId="{B30BDC82-C694-4978-A276-AFE9A9A658A8}" type="pres">
      <dgm:prSet presAssocID="{A6142B34-8EFD-4010-A43D-D63BBF1353F1}" presName="quad3" presStyleLbl="node1" presStyleIdx="2" presStyleCnt="4" custLinFactNeighborX="-5342" custLinFactNeighborY="34604">
        <dgm:presLayoutVars>
          <dgm:chMax val="0"/>
          <dgm:chPref val="0"/>
          <dgm:bulletEnabled val="1"/>
        </dgm:presLayoutVars>
      </dgm:prSet>
      <dgm:spPr/>
    </dgm:pt>
    <dgm:pt modelId="{3693C582-C886-4792-A123-A54D31B62407}" type="pres">
      <dgm:prSet presAssocID="{A6142B34-8EFD-4010-A43D-D63BBF1353F1}" presName="quad4" presStyleLbl="node1" presStyleIdx="3" presStyleCnt="4" custLinFactNeighborX="-5342" custLinFactNeighborY="34604">
        <dgm:presLayoutVars>
          <dgm:chMax val="0"/>
          <dgm:chPref val="0"/>
          <dgm:bulletEnabled val="1"/>
        </dgm:presLayoutVars>
      </dgm:prSet>
      <dgm:spPr/>
    </dgm:pt>
  </dgm:ptLst>
  <dgm:cxnLst>
    <dgm:cxn modelId="{15D78022-147C-4BD8-B25C-804C3273B5B5}" srcId="{A6142B34-8EFD-4010-A43D-D63BBF1353F1}" destId="{90CA2188-578D-4380-B087-E6BCC468983D}" srcOrd="0" destOrd="0" parTransId="{5EFA2A77-BED1-494D-9CCB-EFF4C7DE442E}" sibTransId="{81800CF7-008D-4C39-BCDA-CBC0AD502074}"/>
    <dgm:cxn modelId="{04937562-9482-458A-BFCF-08AF98256C05}" srcId="{A6142B34-8EFD-4010-A43D-D63BBF1353F1}" destId="{8F0D63E1-50F3-4FEC-9306-DFE3DDCA3D57}" srcOrd="6" destOrd="0" parTransId="{28C552D1-F55A-4ACF-AF98-0D7C2C611E8D}" sibTransId="{CFC545D7-2F56-49B2-BEBC-A45DC4338E68}"/>
    <dgm:cxn modelId="{178D5746-9A7A-489A-A307-6FAC17195136}" srcId="{A6142B34-8EFD-4010-A43D-D63BBF1353F1}" destId="{3E74C706-56BE-4031-96ED-62D304BE84DE}" srcOrd="2" destOrd="0" parTransId="{00F60185-B690-4CB3-997D-32FC4FD017AE}" sibTransId="{642DDA81-CD3B-4FC8-8994-52A98DA71DA6}"/>
    <dgm:cxn modelId="{02271A6B-DB95-4322-A854-0490779040BE}" type="presOf" srcId="{7CB6EB25-7141-4937-A174-2969A2F0EF2F}" destId="{422C9463-1141-4571-A240-E9C0A849CABD}" srcOrd="0" destOrd="0" presId="urn:microsoft.com/office/officeart/2005/8/layout/matrix3"/>
    <dgm:cxn modelId="{22DC1851-8D83-409D-802F-191C3AFA185D}" srcId="{A6142B34-8EFD-4010-A43D-D63BBF1353F1}" destId="{7CB6EB25-7141-4937-A174-2969A2F0EF2F}" srcOrd="1" destOrd="0" parTransId="{84E92339-A0E1-48FC-9DFF-369D5A45F78D}" sibTransId="{4A670B38-F972-4288-8C77-16EE1BA7CCC9}"/>
    <dgm:cxn modelId="{80829C8D-B21E-4C13-A5A8-C41DF806DD91}" srcId="{A6142B34-8EFD-4010-A43D-D63BBF1353F1}" destId="{6B4046B4-8FB6-4B2B-8C39-F6919BCFE219}" srcOrd="3" destOrd="0" parTransId="{1ECBF34B-1EE0-4529-87AB-50922C75E75F}" sibTransId="{4FEFE8F9-1DCD-4DBB-92AB-5B1BEC0C1B3C}"/>
    <dgm:cxn modelId="{D5394090-0327-4242-9CD6-B97BA7296342}" type="presOf" srcId="{6B4046B4-8FB6-4B2B-8C39-F6919BCFE219}" destId="{3693C582-C886-4792-A123-A54D31B62407}" srcOrd="0" destOrd="0" presId="urn:microsoft.com/office/officeart/2005/8/layout/matrix3"/>
    <dgm:cxn modelId="{BC78D291-1AEF-40BD-B103-E3F236AAA519}" type="presOf" srcId="{3E74C706-56BE-4031-96ED-62D304BE84DE}" destId="{B30BDC82-C694-4978-A276-AFE9A9A658A8}" srcOrd="0" destOrd="0" presId="urn:microsoft.com/office/officeart/2005/8/layout/matrix3"/>
    <dgm:cxn modelId="{3E6B0FC1-951A-492A-AE34-DDC5A9A26803}" srcId="{A6142B34-8EFD-4010-A43D-D63BBF1353F1}" destId="{62B4864C-C612-4122-9717-83351F71514A}" srcOrd="5" destOrd="0" parTransId="{2ABA9EC3-AC30-4EC7-9482-720FD81B903C}" sibTransId="{D25A8937-A542-4049-99C9-AB7B4F862CC9}"/>
    <dgm:cxn modelId="{7A9015E5-B37C-489E-82C9-2F184A18B221}" type="presOf" srcId="{90CA2188-578D-4380-B087-E6BCC468983D}" destId="{B02E2601-C8D8-43E5-B29B-B7106AF1124A}" srcOrd="0" destOrd="0" presId="urn:microsoft.com/office/officeart/2005/8/layout/matrix3"/>
    <dgm:cxn modelId="{508AC1E6-BCF7-4402-B8A4-E34083F67A00}" srcId="{A6142B34-8EFD-4010-A43D-D63BBF1353F1}" destId="{91FB83AD-3FA4-49C7-AE35-E0D4089838E3}" srcOrd="4" destOrd="0" parTransId="{3CD601D9-02CA-45DC-A06D-C8C643D9B220}" sibTransId="{BD8B238E-BB8F-4C0E-AD97-A3496D6402CC}"/>
    <dgm:cxn modelId="{5807FDEA-846A-447A-A1DB-1F9602BE54FD}" type="presOf" srcId="{A6142B34-8EFD-4010-A43D-D63BBF1353F1}" destId="{1A3039BC-AFF2-427F-A0CB-C56F2F209CFD}" srcOrd="0" destOrd="0" presId="urn:microsoft.com/office/officeart/2005/8/layout/matrix3"/>
    <dgm:cxn modelId="{C3DCEC0C-A512-4D93-B990-4A4B0E7E1717}" type="presParOf" srcId="{1A3039BC-AFF2-427F-A0CB-C56F2F209CFD}" destId="{A46AA06D-F717-415E-9782-7EF58C0489B0}" srcOrd="0" destOrd="0" presId="urn:microsoft.com/office/officeart/2005/8/layout/matrix3"/>
    <dgm:cxn modelId="{13D205B2-0F0E-4BFA-AE1A-AB66ABF3A969}" type="presParOf" srcId="{1A3039BC-AFF2-427F-A0CB-C56F2F209CFD}" destId="{B02E2601-C8D8-43E5-B29B-B7106AF1124A}" srcOrd="1" destOrd="0" presId="urn:microsoft.com/office/officeart/2005/8/layout/matrix3"/>
    <dgm:cxn modelId="{D1B14FF9-E015-4534-8FBC-0AF6D103E0D2}" type="presParOf" srcId="{1A3039BC-AFF2-427F-A0CB-C56F2F209CFD}" destId="{422C9463-1141-4571-A240-E9C0A849CABD}" srcOrd="2" destOrd="0" presId="urn:microsoft.com/office/officeart/2005/8/layout/matrix3"/>
    <dgm:cxn modelId="{918C8A21-6237-45E8-ADEE-CCB944E7591F}" type="presParOf" srcId="{1A3039BC-AFF2-427F-A0CB-C56F2F209CFD}" destId="{B30BDC82-C694-4978-A276-AFE9A9A658A8}" srcOrd="3" destOrd="0" presId="urn:microsoft.com/office/officeart/2005/8/layout/matrix3"/>
    <dgm:cxn modelId="{A46911D1-ACCF-478B-BDB8-636B5D4B13CE}" type="presParOf" srcId="{1A3039BC-AFF2-427F-A0CB-C56F2F209CFD}" destId="{3693C582-C886-4792-A123-A54D31B62407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D2D84D7-8046-4C87-962A-0F39773A63F8}" type="doc">
      <dgm:prSet loTypeId="urn:microsoft.com/office/officeart/2005/8/layout/lProcess3#1" loCatId="process" qsTypeId="urn:microsoft.com/office/officeart/2005/8/quickstyle/simple1#4" qsCatId="simple" csTypeId="urn:microsoft.com/office/officeart/2005/8/colors/colorful1#4" csCatId="colorful" phldr="1"/>
      <dgm:spPr/>
      <dgm:t>
        <a:bodyPr/>
        <a:lstStyle/>
        <a:p>
          <a:endParaRPr lang="zh-CN" altLang="en-US"/>
        </a:p>
      </dgm:t>
    </dgm:pt>
    <dgm:pt modelId="{9DA5F3A5-FFED-4052-9420-1A80887EC5E6}">
      <dgm:prSet/>
      <dgm:spPr/>
      <dgm:t>
        <a:bodyPr/>
        <a:lstStyle/>
        <a:p>
          <a:r>
            <a:rPr lang="zh-CN"/>
            <a:t>西方近代师生关系</a:t>
          </a:r>
        </a:p>
      </dgm:t>
    </dgm:pt>
    <dgm:pt modelId="{E75BF412-F2F3-453B-89C6-8041CA383C1E}" cxnId="{5DB19B2F-9A57-4CA9-87E4-5F04A144FF32}" type="parTrans">
      <dgm:prSet/>
      <dgm:spPr/>
      <dgm:t>
        <a:bodyPr/>
        <a:lstStyle/>
        <a:p>
          <a:endParaRPr lang="zh-CN" altLang="en-US"/>
        </a:p>
      </dgm:t>
    </dgm:pt>
    <dgm:pt modelId="{674A46B0-6E15-409A-B41B-1FA2D587B158}" cxnId="{5DB19B2F-9A57-4CA9-87E4-5F04A144FF32}" type="sibTrans">
      <dgm:prSet/>
      <dgm:spPr/>
      <dgm:t>
        <a:bodyPr/>
        <a:lstStyle/>
        <a:p>
          <a:endParaRPr lang="zh-CN" altLang="en-US"/>
        </a:p>
      </dgm:t>
    </dgm:pt>
    <dgm:pt modelId="{770B3B84-F603-46D4-95E0-EA61DE5FB82F}">
      <dgm:prSet/>
      <dgm:spPr/>
      <dgm:t>
        <a:bodyPr/>
        <a:lstStyle/>
        <a:p>
          <a:r>
            <a:rPr lang="en-US" dirty="0"/>
            <a:t>1</a:t>
          </a:r>
          <a:r>
            <a:rPr lang="zh-CN" dirty="0"/>
            <a:t>、教师中心</a:t>
          </a:r>
          <a:r>
            <a:rPr lang="en-US" dirty="0"/>
            <a:t>——</a:t>
          </a:r>
          <a:r>
            <a:rPr lang="zh-CN" dirty="0"/>
            <a:t>赫尔巴特</a:t>
          </a:r>
        </a:p>
      </dgm:t>
    </dgm:pt>
    <dgm:pt modelId="{F292FC48-775E-4829-AAC9-22582CCDD4A2}" cxnId="{75B45FBF-F468-4D07-9653-A2D66FEE58E2}" type="parTrans">
      <dgm:prSet/>
      <dgm:spPr/>
      <dgm:t>
        <a:bodyPr/>
        <a:lstStyle/>
        <a:p>
          <a:endParaRPr lang="zh-CN" altLang="en-US"/>
        </a:p>
      </dgm:t>
    </dgm:pt>
    <dgm:pt modelId="{B26F2566-6E14-4D4C-9D1F-4991085901DF}" cxnId="{75B45FBF-F468-4D07-9653-A2D66FEE58E2}" type="sibTrans">
      <dgm:prSet/>
      <dgm:spPr/>
      <dgm:t>
        <a:bodyPr/>
        <a:lstStyle/>
        <a:p>
          <a:endParaRPr lang="zh-CN" altLang="en-US"/>
        </a:p>
      </dgm:t>
    </dgm:pt>
    <dgm:pt modelId="{16B92A1C-5BE5-441C-AF81-12B7C5B10726}">
      <dgm:prSet/>
      <dgm:spPr/>
      <dgm:t>
        <a:bodyPr/>
        <a:lstStyle/>
        <a:p>
          <a:r>
            <a:rPr lang="zh-CN"/>
            <a:t>“旧三中心”：教材中心，课堂中心，教师中心</a:t>
          </a:r>
        </a:p>
      </dgm:t>
    </dgm:pt>
    <dgm:pt modelId="{D0BFCFB6-425F-48B7-95F7-F59C9D2A95E3}" cxnId="{F9081511-9501-49F4-859A-C306E5829631}" type="parTrans">
      <dgm:prSet/>
      <dgm:spPr/>
      <dgm:t>
        <a:bodyPr/>
        <a:lstStyle/>
        <a:p>
          <a:endParaRPr lang="zh-CN" altLang="en-US"/>
        </a:p>
      </dgm:t>
    </dgm:pt>
    <dgm:pt modelId="{21A05355-369A-47E7-BABF-A2D6E971C056}" cxnId="{F9081511-9501-49F4-859A-C306E5829631}" type="sibTrans">
      <dgm:prSet/>
      <dgm:spPr/>
      <dgm:t>
        <a:bodyPr/>
        <a:lstStyle/>
        <a:p>
          <a:endParaRPr lang="zh-CN" altLang="en-US"/>
        </a:p>
      </dgm:t>
    </dgm:pt>
    <dgm:pt modelId="{64F6100F-F730-453E-B9FB-3313D4231173}">
      <dgm:prSet/>
      <dgm:spPr/>
      <dgm:t>
        <a:bodyPr/>
        <a:lstStyle/>
        <a:p>
          <a:r>
            <a:rPr lang="en-US" dirty="0"/>
            <a:t>2</a:t>
          </a:r>
          <a:r>
            <a:rPr lang="zh-CN" dirty="0"/>
            <a:t>、学生中心</a:t>
          </a:r>
          <a:r>
            <a:rPr lang="en-US" dirty="0"/>
            <a:t>——</a:t>
          </a:r>
          <a:r>
            <a:rPr lang="zh-CN" dirty="0"/>
            <a:t>杜威</a:t>
          </a:r>
        </a:p>
      </dgm:t>
    </dgm:pt>
    <dgm:pt modelId="{71AEAAD7-0F55-439F-98B8-51580502816A}" cxnId="{010DE40F-6115-4E8C-82FB-FB21CE92F5F5}" type="parTrans">
      <dgm:prSet/>
      <dgm:spPr/>
      <dgm:t>
        <a:bodyPr/>
        <a:lstStyle/>
        <a:p>
          <a:endParaRPr lang="zh-CN" altLang="en-US"/>
        </a:p>
      </dgm:t>
    </dgm:pt>
    <dgm:pt modelId="{BA8CFD18-6DE9-491D-92DB-E8AA93D928AB}" cxnId="{010DE40F-6115-4E8C-82FB-FB21CE92F5F5}" type="sibTrans">
      <dgm:prSet/>
      <dgm:spPr/>
      <dgm:t>
        <a:bodyPr/>
        <a:lstStyle/>
        <a:p>
          <a:endParaRPr lang="zh-CN" altLang="en-US"/>
        </a:p>
      </dgm:t>
    </dgm:pt>
    <dgm:pt modelId="{5E4119CF-1F7D-4B47-9B3C-596A1AD5FA6F}">
      <dgm:prSet/>
      <dgm:spPr/>
      <dgm:t>
        <a:bodyPr/>
        <a:lstStyle/>
        <a:p>
          <a:r>
            <a:rPr lang="zh-CN" dirty="0"/>
            <a:t>“新三中心”：活动中心，经验中心，学生中心</a:t>
          </a:r>
        </a:p>
      </dgm:t>
    </dgm:pt>
    <dgm:pt modelId="{2CE242DA-A1BB-453F-B6E1-93C71D290B8F}" cxnId="{A8044D59-710B-4A4B-BC0B-EECF6B080744}" type="parTrans">
      <dgm:prSet/>
      <dgm:spPr/>
      <dgm:t>
        <a:bodyPr/>
        <a:lstStyle/>
        <a:p>
          <a:endParaRPr lang="zh-CN" altLang="en-US"/>
        </a:p>
      </dgm:t>
    </dgm:pt>
    <dgm:pt modelId="{5A3CAEDC-40E2-4D24-BB90-54882A6BA45F}" cxnId="{A8044D59-710B-4A4B-BC0B-EECF6B080744}" type="sibTrans">
      <dgm:prSet/>
      <dgm:spPr/>
      <dgm:t>
        <a:bodyPr/>
        <a:lstStyle/>
        <a:p>
          <a:endParaRPr lang="zh-CN" altLang="en-US"/>
        </a:p>
      </dgm:t>
    </dgm:pt>
    <dgm:pt modelId="{2BCF981D-34EB-42D8-9F12-4C4660DC2B03}" type="pres">
      <dgm:prSet presAssocID="{6D2D84D7-8046-4C87-962A-0F39773A63F8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C5750FD4-D4DF-40FC-9EE4-8B04A731CF37}" type="pres">
      <dgm:prSet presAssocID="{9DA5F3A5-FFED-4052-9420-1A80887EC5E6}" presName="horFlow" presStyleCnt="0"/>
      <dgm:spPr/>
    </dgm:pt>
    <dgm:pt modelId="{605AAA67-DA25-4000-8511-920F2DBDED16}" type="pres">
      <dgm:prSet presAssocID="{9DA5F3A5-FFED-4052-9420-1A80887EC5E6}" presName="bigChev" presStyleLbl="node1" presStyleIdx="0" presStyleCnt="5" custScaleX="138879"/>
      <dgm:spPr/>
    </dgm:pt>
    <dgm:pt modelId="{85864B24-75F3-4D0E-B37B-C88FCD7C9870}" type="pres">
      <dgm:prSet presAssocID="{9DA5F3A5-FFED-4052-9420-1A80887EC5E6}" presName="vSp" presStyleCnt="0"/>
      <dgm:spPr/>
    </dgm:pt>
    <dgm:pt modelId="{5BFC2D86-F6F0-49EE-B435-5607CA5B8360}" type="pres">
      <dgm:prSet presAssocID="{770B3B84-F603-46D4-95E0-EA61DE5FB82F}" presName="horFlow" presStyleCnt="0"/>
      <dgm:spPr/>
    </dgm:pt>
    <dgm:pt modelId="{2772F2E9-B7F9-4C61-A051-05F4D9ABB20C}" type="pres">
      <dgm:prSet presAssocID="{770B3B84-F603-46D4-95E0-EA61DE5FB82F}" presName="bigChev" presStyleLbl="node1" presStyleIdx="1" presStyleCnt="5" custLinFactNeighborX="-43820" custLinFactNeighborY="23822"/>
      <dgm:spPr/>
    </dgm:pt>
    <dgm:pt modelId="{6E2145B6-E149-465B-A148-5D0CBD9AE57D}" type="pres">
      <dgm:prSet presAssocID="{770B3B84-F603-46D4-95E0-EA61DE5FB82F}" presName="vSp" presStyleCnt="0"/>
      <dgm:spPr/>
    </dgm:pt>
    <dgm:pt modelId="{5257C5BB-B6DC-45EF-AB3E-C63A443C06C5}" type="pres">
      <dgm:prSet presAssocID="{16B92A1C-5BE5-441C-AF81-12B7C5B10726}" presName="horFlow" presStyleCnt="0"/>
      <dgm:spPr/>
    </dgm:pt>
    <dgm:pt modelId="{AB23606B-CA90-46A8-896C-D59E339EB7A6}" type="pres">
      <dgm:prSet presAssocID="{16B92A1C-5BE5-441C-AF81-12B7C5B10726}" presName="bigChev" presStyleLbl="node1" presStyleIdx="2" presStyleCnt="5" custLinFactNeighborX="59197" custLinFactNeighborY="-92740"/>
      <dgm:spPr/>
    </dgm:pt>
    <dgm:pt modelId="{70CAD287-E129-4A61-A3DB-1662BD113903}" type="pres">
      <dgm:prSet presAssocID="{16B92A1C-5BE5-441C-AF81-12B7C5B10726}" presName="vSp" presStyleCnt="0"/>
      <dgm:spPr/>
    </dgm:pt>
    <dgm:pt modelId="{B9737EF3-BF7A-4A56-9006-793C6A2670C3}" type="pres">
      <dgm:prSet presAssocID="{64F6100F-F730-453E-B9FB-3313D4231173}" presName="horFlow" presStyleCnt="0"/>
      <dgm:spPr/>
    </dgm:pt>
    <dgm:pt modelId="{8F680F8A-4ECF-4BBD-AEA0-BDEA85686987}" type="pres">
      <dgm:prSet presAssocID="{64F6100F-F730-453E-B9FB-3313D4231173}" presName="bigChev" presStyleLbl="node1" presStyleIdx="3" presStyleCnt="5" custLinFactNeighborX="-43820" custLinFactNeighborY="-56999"/>
      <dgm:spPr/>
    </dgm:pt>
    <dgm:pt modelId="{13DC120F-3AC2-406F-BAEE-CB6C6E61F7B0}" type="pres">
      <dgm:prSet presAssocID="{64F6100F-F730-453E-B9FB-3313D4231173}" presName="vSp" presStyleCnt="0"/>
      <dgm:spPr/>
    </dgm:pt>
    <dgm:pt modelId="{16BCA03C-70ED-4BA6-8657-6F735D916C68}" type="pres">
      <dgm:prSet presAssocID="{5E4119CF-1F7D-4B47-9B3C-596A1AD5FA6F}" presName="horFlow" presStyleCnt="0"/>
      <dgm:spPr/>
    </dgm:pt>
    <dgm:pt modelId="{949376AC-E3C8-43D0-B966-4911DE07589B}" type="pres">
      <dgm:prSet presAssocID="{5E4119CF-1F7D-4B47-9B3C-596A1AD5FA6F}" presName="bigChev" presStyleLbl="node1" presStyleIdx="4" presStyleCnt="5" custLinFactY="-71225" custLinFactNeighborX="62464" custLinFactNeighborY="-100000"/>
      <dgm:spPr/>
    </dgm:pt>
  </dgm:ptLst>
  <dgm:cxnLst>
    <dgm:cxn modelId="{010DE40F-6115-4E8C-82FB-FB21CE92F5F5}" srcId="{6D2D84D7-8046-4C87-962A-0F39773A63F8}" destId="{64F6100F-F730-453E-B9FB-3313D4231173}" srcOrd="3" destOrd="0" parTransId="{71AEAAD7-0F55-439F-98B8-51580502816A}" sibTransId="{BA8CFD18-6DE9-491D-92DB-E8AA93D928AB}"/>
    <dgm:cxn modelId="{F9081511-9501-49F4-859A-C306E5829631}" srcId="{6D2D84D7-8046-4C87-962A-0F39773A63F8}" destId="{16B92A1C-5BE5-441C-AF81-12B7C5B10726}" srcOrd="2" destOrd="0" parTransId="{D0BFCFB6-425F-48B7-95F7-F59C9D2A95E3}" sibTransId="{21A05355-369A-47E7-BABF-A2D6E971C056}"/>
    <dgm:cxn modelId="{5DB19B2F-9A57-4CA9-87E4-5F04A144FF32}" srcId="{6D2D84D7-8046-4C87-962A-0F39773A63F8}" destId="{9DA5F3A5-FFED-4052-9420-1A80887EC5E6}" srcOrd="0" destOrd="0" parTransId="{E75BF412-F2F3-453B-89C6-8041CA383C1E}" sibTransId="{674A46B0-6E15-409A-B41B-1FA2D587B158}"/>
    <dgm:cxn modelId="{7AF44545-BEE2-4066-9772-2D9208B6C77E}" type="presOf" srcId="{16B92A1C-5BE5-441C-AF81-12B7C5B10726}" destId="{AB23606B-CA90-46A8-896C-D59E339EB7A6}" srcOrd="0" destOrd="0" presId="urn:microsoft.com/office/officeart/2005/8/layout/lProcess3#1"/>
    <dgm:cxn modelId="{DE126C68-E8AB-4E5E-A2BD-7A3BC68016A8}" type="presOf" srcId="{6D2D84D7-8046-4C87-962A-0F39773A63F8}" destId="{2BCF981D-34EB-42D8-9F12-4C4660DC2B03}" srcOrd="0" destOrd="0" presId="urn:microsoft.com/office/officeart/2005/8/layout/lProcess3#1"/>
    <dgm:cxn modelId="{D6EB5571-DCB9-41E5-A219-00ED581E1971}" type="presOf" srcId="{5E4119CF-1F7D-4B47-9B3C-596A1AD5FA6F}" destId="{949376AC-E3C8-43D0-B966-4911DE07589B}" srcOrd="0" destOrd="0" presId="urn:microsoft.com/office/officeart/2005/8/layout/lProcess3#1"/>
    <dgm:cxn modelId="{04784057-0213-45A6-BF4D-1C2A4B82D528}" type="presOf" srcId="{770B3B84-F603-46D4-95E0-EA61DE5FB82F}" destId="{2772F2E9-B7F9-4C61-A051-05F4D9ABB20C}" srcOrd="0" destOrd="0" presId="urn:microsoft.com/office/officeart/2005/8/layout/lProcess3#1"/>
    <dgm:cxn modelId="{A8044D59-710B-4A4B-BC0B-EECF6B080744}" srcId="{6D2D84D7-8046-4C87-962A-0F39773A63F8}" destId="{5E4119CF-1F7D-4B47-9B3C-596A1AD5FA6F}" srcOrd="4" destOrd="0" parTransId="{2CE242DA-A1BB-453F-B6E1-93C71D290B8F}" sibTransId="{5A3CAEDC-40E2-4D24-BB90-54882A6BA45F}"/>
    <dgm:cxn modelId="{4F7B259E-762D-456F-9CEF-5E4C26175E7B}" type="presOf" srcId="{9DA5F3A5-FFED-4052-9420-1A80887EC5E6}" destId="{605AAA67-DA25-4000-8511-920F2DBDED16}" srcOrd="0" destOrd="0" presId="urn:microsoft.com/office/officeart/2005/8/layout/lProcess3#1"/>
    <dgm:cxn modelId="{AF0C1FBA-4BFA-4B2D-8028-A14524F791EB}" type="presOf" srcId="{64F6100F-F730-453E-B9FB-3313D4231173}" destId="{8F680F8A-4ECF-4BBD-AEA0-BDEA85686987}" srcOrd="0" destOrd="0" presId="urn:microsoft.com/office/officeart/2005/8/layout/lProcess3#1"/>
    <dgm:cxn modelId="{75B45FBF-F468-4D07-9653-A2D66FEE58E2}" srcId="{6D2D84D7-8046-4C87-962A-0F39773A63F8}" destId="{770B3B84-F603-46D4-95E0-EA61DE5FB82F}" srcOrd="1" destOrd="0" parTransId="{F292FC48-775E-4829-AAC9-22582CCDD4A2}" sibTransId="{B26F2566-6E14-4D4C-9D1F-4991085901DF}"/>
    <dgm:cxn modelId="{06855A5F-6991-4F85-8342-C867FA1638E7}" type="presParOf" srcId="{2BCF981D-34EB-42D8-9F12-4C4660DC2B03}" destId="{C5750FD4-D4DF-40FC-9EE4-8B04A731CF37}" srcOrd="0" destOrd="0" presId="urn:microsoft.com/office/officeart/2005/8/layout/lProcess3#1"/>
    <dgm:cxn modelId="{0559BA4B-3AF3-4670-81A2-63F4741026EF}" type="presParOf" srcId="{C5750FD4-D4DF-40FC-9EE4-8B04A731CF37}" destId="{605AAA67-DA25-4000-8511-920F2DBDED16}" srcOrd="0" destOrd="0" presId="urn:microsoft.com/office/officeart/2005/8/layout/lProcess3#1"/>
    <dgm:cxn modelId="{4A4A8BB2-D669-4603-B05E-7BF85D1CAC10}" type="presParOf" srcId="{2BCF981D-34EB-42D8-9F12-4C4660DC2B03}" destId="{85864B24-75F3-4D0E-B37B-C88FCD7C9870}" srcOrd="1" destOrd="0" presId="urn:microsoft.com/office/officeart/2005/8/layout/lProcess3#1"/>
    <dgm:cxn modelId="{3E7D065A-E77A-450C-A390-451B1F451A5B}" type="presParOf" srcId="{2BCF981D-34EB-42D8-9F12-4C4660DC2B03}" destId="{5BFC2D86-F6F0-49EE-B435-5607CA5B8360}" srcOrd="2" destOrd="0" presId="urn:microsoft.com/office/officeart/2005/8/layout/lProcess3#1"/>
    <dgm:cxn modelId="{7E51DC01-7F88-45C7-9516-333A9E810F09}" type="presParOf" srcId="{5BFC2D86-F6F0-49EE-B435-5607CA5B8360}" destId="{2772F2E9-B7F9-4C61-A051-05F4D9ABB20C}" srcOrd="0" destOrd="0" presId="urn:microsoft.com/office/officeart/2005/8/layout/lProcess3#1"/>
    <dgm:cxn modelId="{32C88263-0936-4792-9741-BD46C6B7A518}" type="presParOf" srcId="{2BCF981D-34EB-42D8-9F12-4C4660DC2B03}" destId="{6E2145B6-E149-465B-A148-5D0CBD9AE57D}" srcOrd="3" destOrd="0" presId="urn:microsoft.com/office/officeart/2005/8/layout/lProcess3#1"/>
    <dgm:cxn modelId="{36EEFA16-9DDF-4D3C-A2A9-D3F15F3C1D06}" type="presParOf" srcId="{2BCF981D-34EB-42D8-9F12-4C4660DC2B03}" destId="{5257C5BB-B6DC-45EF-AB3E-C63A443C06C5}" srcOrd="4" destOrd="0" presId="urn:microsoft.com/office/officeart/2005/8/layout/lProcess3#1"/>
    <dgm:cxn modelId="{040486CD-56B0-48C3-A144-858187DDE55E}" type="presParOf" srcId="{5257C5BB-B6DC-45EF-AB3E-C63A443C06C5}" destId="{AB23606B-CA90-46A8-896C-D59E339EB7A6}" srcOrd="0" destOrd="0" presId="urn:microsoft.com/office/officeart/2005/8/layout/lProcess3#1"/>
    <dgm:cxn modelId="{563E1314-0782-433C-A98E-C4471E81F029}" type="presParOf" srcId="{2BCF981D-34EB-42D8-9F12-4C4660DC2B03}" destId="{70CAD287-E129-4A61-A3DB-1662BD113903}" srcOrd="5" destOrd="0" presId="urn:microsoft.com/office/officeart/2005/8/layout/lProcess3#1"/>
    <dgm:cxn modelId="{87162E21-8C5C-4EAB-BA9B-590141155E1A}" type="presParOf" srcId="{2BCF981D-34EB-42D8-9F12-4C4660DC2B03}" destId="{B9737EF3-BF7A-4A56-9006-793C6A2670C3}" srcOrd="6" destOrd="0" presId="urn:microsoft.com/office/officeart/2005/8/layout/lProcess3#1"/>
    <dgm:cxn modelId="{7000FF4A-2A42-4DF9-9CC9-E2DC455AD6D0}" type="presParOf" srcId="{B9737EF3-BF7A-4A56-9006-793C6A2670C3}" destId="{8F680F8A-4ECF-4BBD-AEA0-BDEA85686987}" srcOrd="0" destOrd="0" presId="urn:microsoft.com/office/officeart/2005/8/layout/lProcess3#1"/>
    <dgm:cxn modelId="{4CE59C07-49CC-465E-B583-7DE573675AE6}" type="presParOf" srcId="{2BCF981D-34EB-42D8-9F12-4C4660DC2B03}" destId="{13DC120F-3AC2-406F-BAEE-CB6C6E61F7B0}" srcOrd="7" destOrd="0" presId="urn:microsoft.com/office/officeart/2005/8/layout/lProcess3#1"/>
    <dgm:cxn modelId="{50C6622F-F68A-4811-B72E-85C5A3D064A1}" type="presParOf" srcId="{2BCF981D-34EB-42D8-9F12-4C4660DC2B03}" destId="{16BCA03C-70ED-4BA6-8657-6F735D916C68}" srcOrd="8" destOrd="0" presId="urn:microsoft.com/office/officeart/2005/8/layout/lProcess3#1"/>
    <dgm:cxn modelId="{23866930-C4D1-4AA0-B47D-4C3BAE8A6C91}" type="presParOf" srcId="{16BCA03C-70ED-4BA6-8657-6F735D916C68}" destId="{949376AC-E3C8-43D0-B966-4911DE07589B}" srcOrd="0" destOrd="0" presId="urn:microsoft.com/office/officeart/2005/8/layout/lProcess3#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FDC15C-F342-4B37-BE69-D58C056B648A}">
      <dsp:nvSpPr>
        <dsp:cNvPr id="0" name=""/>
        <dsp:cNvSpPr/>
      </dsp:nvSpPr>
      <dsp:spPr>
        <a:xfrm>
          <a:off x="0" y="295204"/>
          <a:ext cx="5589091" cy="8788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3776" tIns="374904" rIns="433776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800" kern="1200"/>
            <a:t>教育培养人的周期很长</a:t>
          </a:r>
        </a:p>
      </dsp:txBody>
      <dsp:txXfrm>
        <a:off x="0" y="295204"/>
        <a:ext cx="5589091" cy="878850"/>
      </dsp:txXfrm>
    </dsp:sp>
    <dsp:sp modelId="{9C00501E-52A2-480E-9FC7-D39F99BA3EA3}">
      <dsp:nvSpPr>
        <dsp:cNvPr id="0" name=""/>
        <dsp:cNvSpPr/>
      </dsp:nvSpPr>
      <dsp:spPr>
        <a:xfrm>
          <a:off x="279454" y="29524"/>
          <a:ext cx="3912363" cy="5313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7878" tIns="0" rIns="147878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时间长</a:t>
          </a:r>
        </a:p>
      </dsp:txBody>
      <dsp:txXfrm>
        <a:off x="305393" y="55463"/>
        <a:ext cx="3860485" cy="479482"/>
      </dsp:txXfrm>
    </dsp:sp>
    <dsp:sp modelId="{BD567FE2-E98E-49EB-8DBB-D29370177761}">
      <dsp:nvSpPr>
        <dsp:cNvPr id="0" name=""/>
        <dsp:cNvSpPr/>
      </dsp:nvSpPr>
      <dsp:spPr>
        <a:xfrm>
          <a:off x="0" y="1536934"/>
          <a:ext cx="5589091" cy="8788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3776" tIns="374904" rIns="433776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None/>
          </a:pPr>
          <a:r>
            <a:rPr lang="zh-CN" altLang="en-US" sz="1800" kern="1200"/>
            <a:t>教育</a:t>
          </a:r>
          <a:r>
            <a:rPr lang="zh-CN" altLang="en-US" sz="1800" kern="1200">
              <a:latin typeface="宋体" panose="02010600030101010101" pitchFamily="2" charset="-122"/>
            </a:rPr>
            <a:t>效果需要很长时间才能得到检验</a:t>
          </a:r>
          <a:r>
            <a:rPr lang="zh-CN" altLang="en-US" sz="1800" kern="1200"/>
            <a:t>）</a:t>
          </a:r>
        </a:p>
      </dsp:txBody>
      <dsp:txXfrm>
        <a:off x="0" y="1536934"/>
        <a:ext cx="5589091" cy="878850"/>
      </dsp:txXfrm>
    </dsp:sp>
    <dsp:sp modelId="{B63B9E32-57E1-41F6-BBCA-F681AEB969F0}">
      <dsp:nvSpPr>
        <dsp:cNvPr id="0" name=""/>
        <dsp:cNvSpPr/>
      </dsp:nvSpPr>
      <dsp:spPr>
        <a:xfrm>
          <a:off x="279454" y="1271254"/>
          <a:ext cx="3912363" cy="53136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7878" tIns="0" rIns="147878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后效性</a:t>
          </a:r>
        </a:p>
      </dsp:txBody>
      <dsp:txXfrm>
        <a:off x="305393" y="1297193"/>
        <a:ext cx="3860485" cy="479482"/>
      </dsp:txXfrm>
    </dsp:sp>
    <dsp:sp modelId="{F04FBC83-75D5-4223-B01E-2EF70C3AD50F}">
      <dsp:nvSpPr>
        <dsp:cNvPr id="0" name=""/>
        <dsp:cNvSpPr/>
      </dsp:nvSpPr>
      <dsp:spPr>
        <a:xfrm>
          <a:off x="0" y="2778664"/>
          <a:ext cx="5589091" cy="8788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3776" tIns="374904" rIns="433776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800" kern="1200">
              <a:latin typeface="宋体" panose="02010600030101010101" pitchFamily="2" charset="-122"/>
            </a:rPr>
            <a:t>教育效果在人的一生中都发挥作用</a:t>
          </a:r>
          <a:endParaRPr lang="zh-CN" altLang="en-US" sz="1800" kern="1200" dirty="0"/>
        </a:p>
      </dsp:txBody>
      <dsp:txXfrm>
        <a:off x="0" y="2778664"/>
        <a:ext cx="5589091" cy="878850"/>
      </dsp:txXfrm>
    </dsp:sp>
    <dsp:sp modelId="{55C87A2B-BA7E-4936-94E3-4F43EB7985FD}">
      <dsp:nvSpPr>
        <dsp:cNvPr id="0" name=""/>
        <dsp:cNvSpPr/>
      </dsp:nvSpPr>
      <dsp:spPr>
        <a:xfrm>
          <a:off x="279454" y="2512984"/>
          <a:ext cx="3912363" cy="53136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7878" tIns="0" rIns="147878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长效性</a:t>
          </a:r>
        </a:p>
      </dsp:txBody>
      <dsp:txXfrm>
        <a:off x="305393" y="2538923"/>
        <a:ext cx="3860485" cy="47948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29A5F0-974E-4A58-8098-9C59DE6331C1}">
      <dsp:nvSpPr>
        <dsp:cNvPr id="0" name=""/>
        <dsp:cNvSpPr/>
      </dsp:nvSpPr>
      <dsp:spPr>
        <a:xfrm>
          <a:off x="0" y="331680"/>
          <a:ext cx="5472606" cy="8300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4735" tIns="354076" rIns="424735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700" kern="1200" dirty="0"/>
            <a:t>学科知识素养、广泛的人文素养</a:t>
          </a:r>
        </a:p>
      </dsp:txBody>
      <dsp:txXfrm>
        <a:off x="0" y="331680"/>
        <a:ext cx="5472606" cy="830025"/>
      </dsp:txXfrm>
    </dsp:sp>
    <dsp:sp modelId="{D8E9A688-7B08-43C2-92F4-00A5184D42DF}">
      <dsp:nvSpPr>
        <dsp:cNvPr id="0" name=""/>
        <dsp:cNvSpPr/>
      </dsp:nvSpPr>
      <dsp:spPr>
        <a:xfrm>
          <a:off x="273630" y="80759"/>
          <a:ext cx="3830824" cy="50184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96" tIns="0" rIns="144796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700" kern="1200" dirty="0"/>
            <a:t>知识素养</a:t>
          </a:r>
        </a:p>
      </dsp:txBody>
      <dsp:txXfrm>
        <a:off x="298128" y="105257"/>
        <a:ext cx="3781828" cy="452844"/>
      </dsp:txXfrm>
    </dsp:sp>
    <dsp:sp modelId="{2F5A9EDB-0478-4483-B67E-171451B4574F}">
      <dsp:nvSpPr>
        <dsp:cNvPr id="0" name=""/>
        <dsp:cNvSpPr/>
      </dsp:nvSpPr>
      <dsp:spPr>
        <a:xfrm>
          <a:off x="0" y="1504425"/>
          <a:ext cx="5472606" cy="8300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4735" tIns="354076" rIns="424735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700" kern="1200" dirty="0"/>
            <a:t>敬业、教育观念、教育能力、研究能力</a:t>
          </a:r>
        </a:p>
      </dsp:txBody>
      <dsp:txXfrm>
        <a:off x="0" y="1504425"/>
        <a:ext cx="5472606" cy="830025"/>
      </dsp:txXfrm>
    </dsp:sp>
    <dsp:sp modelId="{1D39A2D3-7C5E-43D1-BB84-C5EDD99BD998}">
      <dsp:nvSpPr>
        <dsp:cNvPr id="0" name=""/>
        <dsp:cNvSpPr/>
      </dsp:nvSpPr>
      <dsp:spPr>
        <a:xfrm>
          <a:off x="273630" y="1253505"/>
          <a:ext cx="3830824" cy="50184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96" tIns="0" rIns="144796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700" kern="1200" dirty="0"/>
            <a:t>教育素养</a:t>
          </a:r>
        </a:p>
      </dsp:txBody>
      <dsp:txXfrm>
        <a:off x="298128" y="1278003"/>
        <a:ext cx="3781828" cy="452844"/>
      </dsp:txXfrm>
    </dsp:sp>
    <dsp:sp modelId="{E98F30B2-03EB-4EEF-9DD7-8BB8084CE0A3}">
      <dsp:nvSpPr>
        <dsp:cNvPr id="0" name=""/>
        <dsp:cNvSpPr/>
      </dsp:nvSpPr>
      <dsp:spPr>
        <a:xfrm>
          <a:off x="0" y="2677170"/>
          <a:ext cx="5472606" cy="8300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4735" tIns="354076" rIns="424735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700" kern="1200" dirty="0"/>
            <a:t>情绪、意志、进取精神、心胸开阔</a:t>
          </a:r>
        </a:p>
      </dsp:txBody>
      <dsp:txXfrm>
        <a:off x="0" y="2677170"/>
        <a:ext cx="5472606" cy="830025"/>
      </dsp:txXfrm>
    </dsp:sp>
    <dsp:sp modelId="{6DC8775E-5BC8-4601-8721-CB73DB772158}">
      <dsp:nvSpPr>
        <dsp:cNvPr id="0" name=""/>
        <dsp:cNvSpPr/>
      </dsp:nvSpPr>
      <dsp:spPr>
        <a:xfrm>
          <a:off x="273630" y="2426250"/>
          <a:ext cx="3830824" cy="50184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96" tIns="0" rIns="144796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700" kern="1200" dirty="0"/>
            <a:t>人格素养</a:t>
          </a:r>
        </a:p>
      </dsp:txBody>
      <dsp:txXfrm>
        <a:off x="298128" y="2450748"/>
        <a:ext cx="3781828" cy="45284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6AA06D-F717-415E-9782-7EF58C0489B0}">
      <dsp:nvSpPr>
        <dsp:cNvPr id="0" name=""/>
        <dsp:cNvSpPr/>
      </dsp:nvSpPr>
      <dsp:spPr>
        <a:xfrm>
          <a:off x="0" y="936103"/>
          <a:ext cx="3456385" cy="3456385"/>
        </a:xfrm>
        <a:prstGeom prst="diamond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2E2601-C8D8-43E5-B29B-B7106AF1124A}">
      <dsp:nvSpPr>
        <dsp:cNvPr id="0" name=""/>
        <dsp:cNvSpPr/>
      </dsp:nvSpPr>
      <dsp:spPr>
        <a:xfrm>
          <a:off x="1008107" y="0"/>
          <a:ext cx="1347990" cy="134799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400" kern="1200" dirty="0"/>
            <a:t>中国古代的师生关系</a:t>
          </a:r>
        </a:p>
      </dsp:txBody>
      <dsp:txXfrm>
        <a:off x="1205516" y="197409"/>
        <a:ext cx="953172" cy="953172"/>
      </dsp:txXfrm>
    </dsp:sp>
    <dsp:sp modelId="{422C9463-1141-4571-A240-E9C0A849CABD}">
      <dsp:nvSpPr>
        <dsp:cNvPr id="0" name=""/>
        <dsp:cNvSpPr/>
      </dsp:nvSpPr>
      <dsp:spPr>
        <a:xfrm>
          <a:off x="1023923" y="1440235"/>
          <a:ext cx="1347990" cy="134799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1</a:t>
          </a:r>
          <a:r>
            <a:rPr lang="zh-CN" sz="1400" kern="1200"/>
            <a:t>、教师地位高，师道尊严：天地君亲师</a:t>
          </a:r>
        </a:p>
      </dsp:txBody>
      <dsp:txXfrm>
        <a:off x="1089726" y="1506038"/>
        <a:ext cx="1216384" cy="1216384"/>
      </dsp:txXfrm>
    </dsp:sp>
    <dsp:sp modelId="{B30BDC82-C694-4978-A276-AFE9A9A658A8}">
      <dsp:nvSpPr>
        <dsp:cNvPr id="0" name=""/>
        <dsp:cNvSpPr/>
      </dsp:nvSpPr>
      <dsp:spPr>
        <a:xfrm>
          <a:off x="256346" y="2714548"/>
          <a:ext cx="1347990" cy="134799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400" kern="1200"/>
            <a:t>天下无不是的教师（天下无不是父母）</a:t>
          </a:r>
        </a:p>
      </dsp:txBody>
      <dsp:txXfrm>
        <a:off x="322149" y="2780351"/>
        <a:ext cx="1216384" cy="1216384"/>
      </dsp:txXfrm>
    </dsp:sp>
    <dsp:sp modelId="{3693C582-C886-4792-A123-A54D31B62407}">
      <dsp:nvSpPr>
        <dsp:cNvPr id="0" name=""/>
        <dsp:cNvSpPr/>
      </dsp:nvSpPr>
      <dsp:spPr>
        <a:xfrm>
          <a:off x="1708028" y="2714548"/>
          <a:ext cx="1347990" cy="134799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2</a:t>
          </a:r>
          <a:r>
            <a:rPr lang="zh-CN" sz="1400" kern="1200"/>
            <a:t>、师生关系良好：孔子及其弟子</a:t>
          </a:r>
        </a:p>
      </dsp:txBody>
      <dsp:txXfrm>
        <a:off x="1773831" y="2780351"/>
        <a:ext cx="1216384" cy="121638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5AAA67-DA25-4000-8511-920F2DBDED16}">
      <dsp:nvSpPr>
        <dsp:cNvPr id="0" name=""/>
        <dsp:cNvSpPr/>
      </dsp:nvSpPr>
      <dsp:spPr>
        <a:xfrm>
          <a:off x="995300" y="1982"/>
          <a:ext cx="2761926" cy="795491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300" kern="1200"/>
            <a:t>西方近代师生关系</a:t>
          </a:r>
        </a:p>
      </dsp:txBody>
      <dsp:txXfrm>
        <a:off x="1393046" y="1982"/>
        <a:ext cx="1966435" cy="795491"/>
      </dsp:txXfrm>
    </dsp:sp>
    <dsp:sp modelId="{2772F2E9-B7F9-4C61-A051-05F4D9ABB20C}">
      <dsp:nvSpPr>
        <dsp:cNvPr id="0" name=""/>
        <dsp:cNvSpPr/>
      </dsp:nvSpPr>
      <dsp:spPr>
        <a:xfrm>
          <a:off x="123839" y="1098344"/>
          <a:ext cx="1988728" cy="795491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1</a:t>
          </a:r>
          <a:r>
            <a:rPr lang="zh-CN" sz="1300" kern="1200" dirty="0"/>
            <a:t>、教师中心</a:t>
          </a:r>
          <a:r>
            <a:rPr lang="en-US" sz="1300" kern="1200" dirty="0"/>
            <a:t>——</a:t>
          </a:r>
          <a:r>
            <a:rPr lang="zh-CN" sz="1300" kern="1200" dirty="0"/>
            <a:t>赫尔巴特</a:t>
          </a:r>
        </a:p>
      </dsp:txBody>
      <dsp:txXfrm>
        <a:off x="521585" y="1098344"/>
        <a:ext cx="1193237" cy="795491"/>
      </dsp:txXfrm>
    </dsp:sp>
    <dsp:sp modelId="{AB23606B-CA90-46A8-896C-D59E339EB7A6}">
      <dsp:nvSpPr>
        <dsp:cNvPr id="0" name=""/>
        <dsp:cNvSpPr/>
      </dsp:nvSpPr>
      <dsp:spPr>
        <a:xfrm>
          <a:off x="2172588" y="1077963"/>
          <a:ext cx="1988728" cy="795491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300" kern="1200"/>
            <a:t>“旧三中心”：教材中心，课堂中心，教师中心</a:t>
          </a:r>
        </a:p>
      </dsp:txBody>
      <dsp:txXfrm>
        <a:off x="2570334" y="1077963"/>
        <a:ext cx="1193237" cy="795491"/>
      </dsp:txXfrm>
    </dsp:sp>
    <dsp:sp modelId="{8F680F8A-4ECF-4BBD-AEA0-BDEA85686987}">
      <dsp:nvSpPr>
        <dsp:cNvPr id="0" name=""/>
        <dsp:cNvSpPr/>
      </dsp:nvSpPr>
      <dsp:spPr>
        <a:xfrm>
          <a:off x="123839" y="2269132"/>
          <a:ext cx="1988728" cy="795491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2</a:t>
          </a:r>
          <a:r>
            <a:rPr lang="zh-CN" sz="1300" kern="1200" dirty="0"/>
            <a:t>、学生中心</a:t>
          </a:r>
          <a:r>
            <a:rPr lang="en-US" sz="1300" kern="1200" dirty="0"/>
            <a:t>——</a:t>
          </a:r>
          <a:r>
            <a:rPr lang="zh-CN" sz="1300" kern="1200" dirty="0"/>
            <a:t>杜威</a:t>
          </a:r>
        </a:p>
      </dsp:txBody>
      <dsp:txXfrm>
        <a:off x="521585" y="2269132"/>
        <a:ext cx="1193237" cy="795491"/>
      </dsp:txXfrm>
    </dsp:sp>
    <dsp:sp modelId="{949376AC-E3C8-43D0-B966-4911DE07589B}">
      <dsp:nvSpPr>
        <dsp:cNvPr id="0" name=""/>
        <dsp:cNvSpPr/>
      </dsp:nvSpPr>
      <dsp:spPr>
        <a:xfrm>
          <a:off x="2237540" y="2267343"/>
          <a:ext cx="1988728" cy="795491"/>
        </a:xfrm>
        <a:prstGeom prst="chevron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1300" kern="1200" dirty="0"/>
            <a:t>“新三中心”：活动中心，经验中心，学生中心</a:t>
          </a:r>
        </a:p>
      </dsp:txBody>
      <dsp:txXfrm>
        <a:off x="2635286" y="2267343"/>
        <a:ext cx="1193237" cy="7954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#2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3#1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nodeVertAlign" val="t"/>
          <dgm:param type="vertAlign" val="mid"/>
          <dgm:param type="nodeHorzAlign" val="l"/>
          <dgm:param type="fallback" val="2D"/>
        </dgm:alg>
      </dgm:if>
      <dgm:else name="Name3">
        <dgm:alg type="lin">
          <dgm:param type="linDir" val="fromT"/>
          <dgm:param type="nodeVertAlign" val="t"/>
          <dgm:param type="vertAlign" val="mid"/>
          <dgm:param type="nodeHorzAlign" val="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VertAlign" val="mid"/>
              <dgm:param type="nodeHorzAlign" val="l"/>
              <dgm:param type="fallback" val="2D"/>
            </dgm:alg>
          </dgm:if>
          <dgm:else name="Name7">
            <dgm:alg type="lin">
              <dgm:param type="linDir" val="fromR"/>
              <dgm:param type="nodeVertAlign" val="mid"/>
              <dgm:param type="nodeHorzAlign" val="r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type="chevron" r:blip="" rot="180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type="chevron" r:blip="" rot="180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5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Char char="•"/>
              <a:defRPr sz="1200"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8C1ADCE1-4295-49C7-B723-BDEA52383859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>
              <a:spcBef>
                <a:spcPct val="0"/>
              </a:spcBef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 anchorCtr="0"/>
          <a:p>
            <a:pPr lvl="0" indent="0" algn="r">
              <a:buFont typeface="Arial" panose="020B0604020202020204" pitchFamily="34" charset="0"/>
              <a:buChar char="•"/>
            </a:pPr>
            <a:fld id="{9A0DB2DC-4C9A-4742-B13C-FB6460FD3503}" type="slidenum">
              <a:rPr lang="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3554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355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 anchorCtr="0"/>
          <a:p>
            <a:pPr lvl="0" indent="0" algn="r">
              <a:buFont typeface="Arial" panose="020B0604020202020204" pitchFamily="34" charset="0"/>
              <a:buChar char="•"/>
            </a:pPr>
            <a:fld id="{9A0DB2DC-4C9A-4742-B13C-FB6460FD3503}" type="slidenum">
              <a:rPr lang="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5842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584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 anchorCtr="0"/>
          <a:p>
            <a:pPr lvl="0" indent="0" algn="r">
              <a:buFont typeface="Arial" panose="020B0604020202020204" pitchFamily="34" charset="0"/>
              <a:buChar char="•"/>
            </a:pPr>
            <a:fld id="{9A0DB2DC-4C9A-4742-B13C-FB6460FD3503}" type="slidenum">
              <a:rPr lang="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7890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789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 anchorCtr="0"/>
          <a:p>
            <a:pPr lvl="0" indent="0" algn="r">
              <a:buFont typeface="Arial" panose="020B0604020202020204" pitchFamily="34" charset="0"/>
              <a:buChar char="•"/>
            </a:pPr>
            <a:fld id="{9A0DB2DC-4C9A-4742-B13C-FB6460FD3503}" type="slidenum">
              <a:rPr lang="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 anchorCtr="0"/>
          <a:p>
            <a:pPr lvl="0" indent="0" algn="r">
              <a:buFont typeface="Arial" panose="020B0604020202020204" pitchFamily="34" charset="0"/>
              <a:buChar char="•"/>
            </a:pPr>
            <a:fld id="{9A0DB2DC-4C9A-4742-B13C-FB6460FD3503}" type="slidenum">
              <a:rPr lang="" altLang="zh-CN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" altLang="zh-CN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9938" name="Rectangle 2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9939" name="Rectangle 3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与学生一起戒烟的故事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3010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301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 anchorCtr="0"/>
          <a:p>
            <a:pPr lvl="0" indent="0" algn="r">
              <a:buFont typeface="Arial" panose="020B0604020202020204" pitchFamily="34" charset="0"/>
              <a:buChar char="•"/>
            </a:pPr>
            <a:fld id="{9A0DB2DC-4C9A-4742-B13C-FB6460FD3503}" type="slidenum">
              <a:rPr lang="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62466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246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 anchorCtr="0"/>
          <a:p>
            <a:pPr lvl="0" indent="0" algn="r">
              <a:buFont typeface="Arial" panose="020B0604020202020204" pitchFamily="34" charset="0"/>
              <a:buChar char="•"/>
            </a:pPr>
            <a:fld id="{9A0DB2DC-4C9A-4742-B13C-FB6460FD3503}" type="slidenum">
              <a:rPr lang="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0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68610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861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 anchorCtr="0"/>
          <a:p>
            <a:pPr lvl="0" indent="0" algn="r">
              <a:buFont typeface="Arial" panose="020B0604020202020204" pitchFamily="34" charset="0"/>
              <a:buChar char="•"/>
            </a:pPr>
            <a:fld id="{9A0DB2DC-4C9A-4742-B13C-FB6460FD3503}" type="slidenum">
              <a:rPr lang="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C733642B-CC0D-4D85-BAFE-EE2AAFABD754}" type="slidenum"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C733642B-CC0D-4D85-BAFE-EE2AAFABD754}" type="slidenum"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C733642B-CC0D-4D85-BAFE-EE2AAFABD754}" type="slidenum"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C733642B-CC0D-4D85-BAFE-EE2AAFABD754}" type="slidenum"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C733642B-CC0D-4D85-BAFE-EE2AAFABD754}" type="slidenum"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C733642B-CC0D-4D85-BAFE-EE2AAFABD754}" type="slidenum"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C733642B-CC0D-4D85-BAFE-EE2AAFABD754}" type="slidenum"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C733642B-CC0D-4D85-BAFE-EE2AAFABD754}" type="slidenum"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C733642B-CC0D-4D85-BAFE-EE2AAFABD754}" type="slidenum"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C733642B-CC0D-4D85-BAFE-EE2AAFABD754}" type="slidenum"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C733642B-CC0D-4D85-BAFE-EE2AAFABD754}" type="slidenum"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C733642B-CC0D-4D85-BAFE-EE2AAFABD754}" type="slidenum"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C733642B-CC0D-4D85-BAFE-EE2AAFABD754}" type="slidenum"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C733642B-CC0D-4D85-BAFE-EE2AAFABD754}" type="slidenum"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C733642B-CC0D-4D85-BAFE-EE2AAFABD754}" type="slidenum"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C733642B-CC0D-4D85-BAFE-EE2AAFABD754}" type="slidenum"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C733642B-CC0D-4D85-BAFE-EE2AAFABD754}" type="slidenum"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C733642B-CC0D-4D85-BAFE-EE2AAFABD754}" type="slidenum"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C733642B-CC0D-4D85-BAFE-EE2AAFABD754}" type="slidenum"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C733642B-CC0D-4D85-BAFE-EE2AAFABD754}" type="slidenum"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C733642B-CC0D-4D85-BAFE-EE2AAFABD754}" type="slidenum"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C733642B-CC0D-4D85-BAFE-EE2AAFABD754}" type="slidenum"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Char char="•"/>
              <a:defRPr sz="1200" noProof="1">
                <a:solidFill>
                  <a:srgbClr val="898989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C733642B-CC0D-4D85-BAFE-EE2AAFABD754}" type="slidenum"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Char char="•"/>
              <a:defRPr sz="1200" noProof="1">
                <a:solidFill>
                  <a:srgbClr val="898989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C733642B-CC0D-4D85-BAFE-EE2AAFABD754}" type="slidenum"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jpeg"/><Relationship Id="rId2" Type="http://schemas.openxmlformats.org/officeDocument/2006/relationships/hyperlink" Target="http://junhua.onccc.com/product_detail/132093.html" TargetMode="Externa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wmf"/><Relationship Id="rId1" Type="http://schemas.openxmlformats.org/officeDocument/2006/relationships/image" Target="../media/image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microsoft.com/office/2007/relationships/diagramDrawing" Target="../diagrams/drawing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3" Type="http://schemas.openxmlformats.org/officeDocument/2006/relationships/diagramData" Target="../diagrams/data1.xml"/><Relationship Id="rId2" Type="http://schemas.openxmlformats.org/officeDocument/2006/relationships/image" Target="../media/image19.wmf"/><Relationship Id="rId1" Type="http://schemas.openxmlformats.org/officeDocument/2006/relationships/slide" Target="slide2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7" Type="http://schemas.openxmlformats.org/officeDocument/2006/relationships/slideLayout" Target="../slideLayouts/slideLayout7.xml"/><Relationship Id="rId46" Type="http://schemas.openxmlformats.org/officeDocument/2006/relationships/tags" Target="../tags/tag46.xml"/><Relationship Id="rId45" Type="http://schemas.openxmlformats.org/officeDocument/2006/relationships/tags" Target="../tags/tag45.xml"/><Relationship Id="rId44" Type="http://schemas.openxmlformats.org/officeDocument/2006/relationships/tags" Target="../tags/tag44.xml"/><Relationship Id="rId43" Type="http://schemas.openxmlformats.org/officeDocument/2006/relationships/tags" Target="../tags/tag43.xml"/><Relationship Id="rId42" Type="http://schemas.openxmlformats.org/officeDocument/2006/relationships/tags" Target="../tags/tag42.xml"/><Relationship Id="rId41" Type="http://schemas.openxmlformats.org/officeDocument/2006/relationships/tags" Target="../tags/tag41.xml"/><Relationship Id="rId40" Type="http://schemas.openxmlformats.org/officeDocument/2006/relationships/tags" Target="../tags/tag40.xml"/><Relationship Id="rId4" Type="http://schemas.openxmlformats.org/officeDocument/2006/relationships/tags" Target="../tags/tag4.xml"/><Relationship Id="rId39" Type="http://schemas.openxmlformats.org/officeDocument/2006/relationships/tags" Target="../tags/tag39.xml"/><Relationship Id="rId38" Type="http://schemas.openxmlformats.org/officeDocument/2006/relationships/tags" Target="../tags/tag38.xml"/><Relationship Id="rId37" Type="http://schemas.openxmlformats.org/officeDocument/2006/relationships/tags" Target="../tags/tag37.xml"/><Relationship Id="rId36" Type="http://schemas.openxmlformats.org/officeDocument/2006/relationships/tags" Target="../tags/tag36.xml"/><Relationship Id="rId35" Type="http://schemas.openxmlformats.org/officeDocument/2006/relationships/tags" Target="../tags/tag35.xml"/><Relationship Id="rId34" Type="http://schemas.openxmlformats.org/officeDocument/2006/relationships/tags" Target="../tags/tag34.xml"/><Relationship Id="rId33" Type="http://schemas.openxmlformats.org/officeDocument/2006/relationships/tags" Target="../tags/tag33.xml"/><Relationship Id="rId32" Type="http://schemas.openxmlformats.org/officeDocument/2006/relationships/tags" Target="../tags/tag32.xml"/><Relationship Id="rId31" Type="http://schemas.openxmlformats.org/officeDocument/2006/relationships/tags" Target="../tags/tag31.xml"/><Relationship Id="rId30" Type="http://schemas.openxmlformats.org/officeDocument/2006/relationships/tags" Target="../tags/tag30.xml"/><Relationship Id="rId3" Type="http://schemas.openxmlformats.org/officeDocument/2006/relationships/tags" Target="../tags/tag3.xml"/><Relationship Id="rId29" Type="http://schemas.openxmlformats.org/officeDocument/2006/relationships/tags" Target="../tags/tag29.xml"/><Relationship Id="rId28" Type="http://schemas.openxmlformats.org/officeDocument/2006/relationships/tags" Target="../tags/tag28.xml"/><Relationship Id="rId27" Type="http://schemas.openxmlformats.org/officeDocument/2006/relationships/tags" Target="../tags/tag27.xml"/><Relationship Id="rId26" Type="http://schemas.openxmlformats.org/officeDocument/2006/relationships/tags" Target="../tags/tag26.xml"/><Relationship Id="rId25" Type="http://schemas.openxmlformats.org/officeDocument/2006/relationships/tags" Target="../tags/tag25.xml"/><Relationship Id="rId24" Type="http://schemas.openxmlformats.org/officeDocument/2006/relationships/tags" Target="../tags/tag24.xml"/><Relationship Id="rId23" Type="http://schemas.openxmlformats.org/officeDocument/2006/relationships/tags" Target="../tags/tag23.xml"/><Relationship Id="rId22" Type="http://schemas.openxmlformats.org/officeDocument/2006/relationships/tags" Target="../tags/tag22.xml"/><Relationship Id="rId21" Type="http://schemas.openxmlformats.org/officeDocument/2006/relationships/tags" Target="../tags/tag21.xml"/><Relationship Id="rId20" Type="http://schemas.openxmlformats.org/officeDocument/2006/relationships/tags" Target="../tags/tag20.xml"/><Relationship Id="rId2" Type="http://schemas.openxmlformats.org/officeDocument/2006/relationships/tags" Target="../tags/tag2.xml"/><Relationship Id="rId19" Type="http://schemas.openxmlformats.org/officeDocument/2006/relationships/tags" Target="../tags/tag19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2.xml.rels><?xml version="1.0" encoding="UTF-8" standalone="yes"?>
<Relationships xmlns="http://schemas.openxmlformats.org/package/2006/relationships"><Relationship Id="rId9" Type="http://schemas.openxmlformats.org/officeDocument/2006/relationships/diagramColors" Target="../diagrams/colors4.xml"/><Relationship Id="rId8" Type="http://schemas.openxmlformats.org/officeDocument/2006/relationships/diagramQuickStyle" Target="../diagrams/quickStyle4.xml"/><Relationship Id="rId7" Type="http://schemas.openxmlformats.org/officeDocument/2006/relationships/diagramLayout" Target="../diagrams/layout4.xml"/><Relationship Id="rId6" Type="http://schemas.openxmlformats.org/officeDocument/2006/relationships/diagramData" Target="../diagrams/data4.xml"/><Relationship Id="rId5" Type="http://schemas.microsoft.com/office/2007/relationships/diagramDrawing" Target="../diagrams/drawing3.xml"/><Relationship Id="rId4" Type="http://schemas.openxmlformats.org/officeDocument/2006/relationships/diagramColors" Target="../diagrams/colors3.xml"/><Relationship Id="rId3" Type="http://schemas.openxmlformats.org/officeDocument/2006/relationships/diagramQuickStyle" Target="../diagrams/quickStyle3.xml"/><Relationship Id="rId2" Type="http://schemas.openxmlformats.org/officeDocument/2006/relationships/diagramLayout" Target="../diagrams/layout3.xml"/><Relationship Id="rId11" Type="http://schemas.openxmlformats.org/officeDocument/2006/relationships/slideLayout" Target="../slideLayouts/slideLayout7.xml"/><Relationship Id="rId10" Type="http://schemas.microsoft.com/office/2007/relationships/diagramDrawing" Target="../diagrams/drawing4.xml"/><Relationship Id="rId1" Type="http://schemas.openxmlformats.org/officeDocument/2006/relationships/diagramData" Target="../diagrams/data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9" Type="http://schemas.openxmlformats.org/officeDocument/2006/relationships/tags" Target="../tags/tag54.xml"/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4" Type="http://schemas.openxmlformats.org/officeDocument/2006/relationships/slideLayout" Target="../slideLayouts/slideLayout7.xml"/><Relationship Id="rId43" Type="http://schemas.openxmlformats.org/officeDocument/2006/relationships/tags" Target="../tags/tag87.xml"/><Relationship Id="rId42" Type="http://schemas.openxmlformats.org/officeDocument/2006/relationships/tags" Target="../tags/tag86.xml"/><Relationship Id="rId41" Type="http://schemas.openxmlformats.org/officeDocument/2006/relationships/tags" Target="../tags/tag85.xml"/><Relationship Id="rId40" Type="http://schemas.openxmlformats.org/officeDocument/2006/relationships/tags" Target="../tags/tag84.xml"/><Relationship Id="rId4" Type="http://schemas.openxmlformats.org/officeDocument/2006/relationships/tags" Target="../tags/tag49.xml"/><Relationship Id="rId39" Type="http://schemas.openxmlformats.org/officeDocument/2006/relationships/tags" Target="../tags/tag83.xml"/><Relationship Id="rId38" Type="http://schemas.openxmlformats.org/officeDocument/2006/relationships/image" Target="../media/image24.png"/><Relationship Id="rId37" Type="http://schemas.openxmlformats.org/officeDocument/2006/relationships/tags" Target="../tags/tag82.xml"/><Relationship Id="rId36" Type="http://schemas.openxmlformats.org/officeDocument/2006/relationships/tags" Target="../tags/tag81.xml"/><Relationship Id="rId35" Type="http://schemas.openxmlformats.org/officeDocument/2006/relationships/tags" Target="../tags/tag80.xml"/><Relationship Id="rId34" Type="http://schemas.openxmlformats.org/officeDocument/2006/relationships/tags" Target="../tags/tag79.xml"/><Relationship Id="rId33" Type="http://schemas.openxmlformats.org/officeDocument/2006/relationships/tags" Target="../tags/tag78.xml"/><Relationship Id="rId32" Type="http://schemas.openxmlformats.org/officeDocument/2006/relationships/tags" Target="../tags/tag77.xml"/><Relationship Id="rId31" Type="http://schemas.openxmlformats.org/officeDocument/2006/relationships/tags" Target="../tags/tag76.xml"/><Relationship Id="rId30" Type="http://schemas.openxmlformats.org/officeDocument/2006/relationships/tags" Target="../tags/tag75.xml"/><Relationship Id="rId3" Type="http://schemas.openxmlformats.org/officeDocument/2006/relationships/tags" Target="../tags/tag48.xml"/><Relationship Id="rId29" Type="http://schemas.openxmlformats.org/officeDocument/2006/relationships/tags" Target="../tags/tag74.xml"/><Relationship Id="rId28" Type="http://schemas.openxmlformats.org/officeDocument/2006/relationships/tags" Target="../tags/tag73.xml"/><Relationship Id="rId27" Type="http://schemas.openxmlformats.org/officeDocument/2006/relationships/tags" Target="../tags/tag72.xml"/><Relationship Id="rId26" Type="http://schemas.openxmlformats.org/officeDocument/2006/relationships/tags" Target="../tags/tag71.xml"/><Relationship Id="rId25" Type="http://schemas.openxmlformats.org/officeDocument/2006/relationships/tags" Target="../tags/tag70.xml"/><Relationship Id="rId24" Type="http://schemas.openxmlformats.org/officeDocument/2006/relationships/tags" Target="../tags/tag69.xml"/><Relationship Id="rId23" Type="http://schemas.openxmlformats.org/officeDocument/2006/relationships/tags" Target="../tags/tag68.xml"/><Relationship Id="rId22" Type="http://schemas.openxmlformats.org/officeDocument/2006/relationships/tags" Target="../tags/tag67.xml"/><Relationship Id="rId21" Type="http://schemas.openxmlformats.org/officeDocument/2006/relationships/tags" Target="../tags/tag66.xml"/><Relationship Id="rId20" Type="http://schemas.openxmlformats.org/officeDocument/2006/relationships/tags" Target="../tags/tag65.xml"/><Relationship Id="rId2" Type="http://schemas.openxmlformats.org/officeDocument/2006/relationships/image" Target="../media/image23.png"/><Relationship Id="rId19" Type="http://schemas.openxmlformats.org/officeDocument/2006/relationships/tags" Target="../tags/tag64.xml"/><Relationship Id="rId18" Type="http://schemas.openxmlformats.org/officeDocument/2006/relationships/tags" Target="../tags/tag63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tags" Target="../tags/tag56.xml"/><Relationship Id="rId10" Type="http://schemas.openxmlformats.org/officeDocument/2006/relationships/tags" Target="../tags/tag55.xml"/><Relationship Id="rId1" Type="http://schemas.openxmlformats.org/officeDocument/2006/relationships/tags" Target="../tags/tag4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" name="直角三角形 62"/>
          <p:cNvSpPr/>
          <p:nvPr/>
        </p:nvSpPr>
        <p:spPr>
          <a:xfrm flipH="1">
            <a:off x="-673100" y="2338388"/>
            <a:ext cx="9844088" cy="2805113"/>
          </a:xfrm>
          <a:custGeom>
            <a:avLst/>
            <a:gdLst>
              <a:gd name="connsiteX0" fmla="*/ 0 w 11686177"/>
              <a:gd name="connsiteY0" fmla="*/ 2146348 h 2146348"/>
              <a:gd name="connsiteX1" fmla="*/ 0 w 11686177"/>
              <a:gd name="connsiteY1" fmla="*/ 0 h 2146348"/>
              <a:gd name="connsiteX2" fmla="*/ 11686177 w 11686177"/>
              <a:gd name="connsiteY2" fmla="*/ 2146348 h 2146348"/>
              <a:gd name="connsiteX3" fmla="*/ 0 w 11686177"/>
              <a:gd name="connsiteY3" fmla="*/ 2146348 h 2146348"/>
              <a:gd name="connsiteX0-1" fmla="*/ 0 w 11686177"/>
              <a:gd name="connsiteY0-2" fmla="*/ 2146348 h 2146348"/>
              <a:gd name="connsiteX1-3" fmla="*/ 0 w 11686177"/>
              <a:gd name="connsiteY1-4" fmla="*/ 0 h 2146348"/>
              <a:gd name="connsiteX2-5" fmla="*/ 8998756 w 11686177"/>
              <a:gd name="connsiteY2-6" fmla="*/ 1647296 h 2146348"/>
              <a:gd name="connsiteX3-7" fmla="*/ 11686177 w 11686177"/>
              <a:gd name="connsiteY3-8" fmla="*/ 2146348 h 2146348"/>
              <a:gd name="connsiteX4" fmla="*/ 0 w 11686177"/>
              <a:gd name="connsiteY4" fmla="*/ 2146348 h 2146348"/>
              <a:gd name="connsiteX0-9" fmla="*/ 0 w 11686177"/>
              <a:gd name="connsiteY0-10" fmla="*/ 2146348 h 2146348"/>
              <a:gd name="connsiteX1-11" fmla="*/ 0 w 11686177"/>
              <a:gd name="connsiteY1-12" fmla="*/ 0 h 2146348"/>
              <a:gd name="connsiteX2-13" fmla="*/ 10159899 w 11686177"/>
              <a:gd name="connsiteY2-14" fmla="*/ 790953 h 2146348"/>
              <a:gd name="connsiteX3-15" fmla="*/ 11686177 w 11686177"/>
              <a:gd name="connsiteY3-16" fmla="*/ 2146348 h 2146348"/>
              <a:gd name="connsiteX4-17" fmla="*/ 0 w 11686177"/>
              <a:gd name="connsiteY4-18" fmla="*/ 2146348 h 2146348"/>
              <a:gd name="connsiteX0-19" fmla="*/ 0 w 11686177"/>
              <a:gd name="connsiteY0-20" fmla="*/ 2146348 h 2146348"/>
              <a:gd name="connsiteX1-21" fmla="*/ 0 w 11686177"/>
              <a:gd name="connsiteY1-22" fmla="*/ 0 h 2146348"/>
              <a:gd name="connsiteX2-23" fmla="*/ 10190052 w 11686177"/>
              <a:gd name="connsiteY2-24" fmla="*/ 431381 h 2146348"/>
              <a:gd name="connsiteX3-25" fmla="*/ 11686177 w 11686177"/>
              <a:gd name="connsiteY3-26" fmla="*/ 2146348 h 2146348"/>
              <a:gd name="connsiteX4-27" fmla="*/ 0 w 11686177"/>
              <a:gd name="connsiteY4-28" fmla="*/ 2146348 h 2146348"/>
              <a:gd name="connsiteX0-29" fmla="*/ 0 w 11686177"/>
              <a:gd name="connsiteY0-30" fmla="*/ 2146348 h 2146348"/>
              <a:gd name="connsiteX1-31" fmla="*/ 0 w 11686177"/>
              <a:gd name="connsiteY1-32" fmla="*/ 0 h 2146348"/>
              <a:gd name="connsiteX2-33" fmla="*/ 9994055 w 11686177"/>
              <a:gd name="connsiteY2-34" fmla="*/ 285654 h 2146348"/>
              <a:gd name="connsiteX3-35" fmla="*/ 11686177 w 11686177"/>
              <a:gd name="connsiteY3-36" fmla="*/ 2146348 h 2146348"/>
              <a:gd name="connsiteX4-37" fmla="*/ 0 w 11686177"/>
              <a:gd name="connsiteY4-38" fmla="*/ 2146348 h 214634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</a:cxnLst>
            <a:rect l="l" t="t" r="r" b="b"/>
            <a:pathLst>
              <a:path w="11686177" h="2146348">
                <a:moveTo>
                  <a:pt x="0" y="2146348"/>
                </a:moveTo>
                <a:lnTo>
                  <a:pt x="0" y="0"/>
                </a:lnTo>
                <a:lnTo>
                  <a:pt x="9994055" y="285654"/>
                </a:lnTo>
                <a:lnTo>
                  <a:pt x="11686177" y="2146348"/>
                </a:lnTo>
                <a:lnTo>
                  <a:pt x="0" y="2146348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9" name="直角三角形 62"/>
          <p:cNvSpPr/>
          <p:nvPr/>
        </p:nvSpPr>
        <p:spPr>
          <a:xfrm flipH="1">
            <a:off x="-241300" y="2574925"/>
            <a:ext cx="9412288" cy="2157413"/>
          </a:xfrm>
          <a:custGeom>
            <a:avLst/>
            <a:gdLst>
              <a:gd name="connsiteX0" fmla="*/ 0 w 11686177"/>
              <a:gd name="connsiteY0" fmla="*/ 2146348 h 2146348"/>
              <a:gd name="connsiteX1" fmla="*/ 0 w 11686177"/>
              <a:gd name="connsiteY1" fmla="*/ 0 h 2146348"/>
              <a:gd name="connsiteX2" fmla="*/ 11686177 w 11686177"/>
              <a:gd name="connsiteY2" fmla="*/ 2146348 h 2146348"/>
              <a:gd name="connsiteX3" fmla="*/ 0 w 11686177"/>
              <a:gd name="connsiteY3" fmla="*/ 2146348 h 2146348"/>
              <a:gd name="connsiteX0-1" fmla="*/ 0 w 11686177"/>
              <a:gd name="connsiteY0-2" fmla="*/ 2146348 h 2146348"/>
              <a:gd name="connsiteX1-3" fmla="*/ 0 w 11686177"/>
              <a:gd name="connsiteY1-4" fmla="*/ 0 h 2146348"/>
              <a:gd name="connsiteX2-5" fmla="*/ 8998756 w 11686177"/>
              <a:gd name="connsiteY2-6" fmla="*/ 1647296 h 2146348"/>
              <a:gd name="connsiteX3-7" fmla="*/ 11686177 w 11686177"/>
              <a:gd name="connsiteY3-8" fmla="*/ 2146348 h 2146348"/>
              <a:gd name="connsiteX4" fmla="*/ 0 w 11686177"/>
              <a:gd name="connsiteY4" fmla="*/ 2146348 h 2146348"/>
              <a:gd name="connsiteX0-9" fmla="*/ 0 w 11686177"/>
              <a:gd name="connsiteY0-10" fmla="*/ 2146348 h 2146348"/>
              <a:gd name="connsiteX1-11" fmla="*/ 0 w 11686177"/>
              <a:gd name="connsiteY1-12" fmla="*/ 0 h 2146348"/>
              <a:gd name="connsiteX2-13" fmla="*/ 10159899 w 11686177"/>
              <a:gd name="connsiteY2-14" fmla="*/ 790953 h 2146348"/>
              <a:gd name="connsiteX3-15" fmla="*/ 11686177 w 11686177"/>
              <a:gd name="connsiteY3-16" fmla="*/ 2146348 h 2146348"/>
              <a:gd name="connsiteX4-17" fmla="*/ 0 w 11686177"/>
              <a:gd name="connsiteY4-18" fmla="*/ 2146348 h 2146348"/>
              <a:gd name="connsiteX0-19" fmla="*/ 0 w 11686177"/>
              <a:gd name="connsiteY0-20" fmla="*/ 2146348 h 2146348"/>
              <a:gd name="connsiteX1-21" fmla="*/ 0 w 11686177"/>
              <a:gd name="connsiteY1-22" fmla="*/ 0 h 2146348"/>
              <a:gd name="connsiteX2-23" fmla="*/ 10222974 w 11686177"/>
              <a:gd name="connsiteY2-24" fmla="*/ 307391 h 2146348"/>
              <a:gd name="connsiteX3-25" fmla="*/ 11686177 w 11686177"/>
              <a:gd name="connsiteY3-26" fmla="*/ 2146348 h 2146348"/>
              <a:gd name="connsiteX4-27" fmla="*/ 0 w 11686177"/>
              <a:gd name="connsiteY4-28" fmla="*/ 2146348 h 214634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</a:cxnLst>
            <a:rect l="l" t="t" r="r" b="b"/>
            <a:pathLst>
              <a:path w="11686177" h="2146348">
                <a:moveTo>
                  <a:pt x="0" y="2146348"/>
                </a:moveTo>
                <a:lnTo>
                  <a:pt x="0" y="0"/>
                </a:lnTo>
                <a:lnTo>
                  <a:pt x="10222974" y="307391"/>
                </a:lnTo>
                <a:lnTo>
                  <a:pt x="11686177" y="2146348"/>
                </a:lnTo>
                <a:lnTo>
                  <a:pt x="0" y="2146348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5" name="TextBox 4"/>
          <p:cNvSpPr txBox="1"/>
          <p:nvPr/>
        </p:nvSpPr>
        <p:spPr>
          <a:xfrm>
            <a:off x="630238" y="500063"/>
            <a:ext cx="6457950" cy="9223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5400" dirty="0">
                <a:solidFill>
                  <a:srgbClr val="40404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小学教育学第五章 </a:t>
            </a:r>
            <a:endParaRPr lang="en-US" altLang="zh-CN" sz="5400" dirty="0">
              <a:solidFill>
                <a:srgbClr val="D09E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3076" name="组合 46"/>
          <p:cNvGrpSpPr>
            <a:grpSpLocks noChangeAspect="1"/>
          </p:cNvGrpSpPr>
          <p:nvPr/>
        </p:nvGrpSpPr>
        <p:grpSpPr>
          <a:xfrm flipH="1">
            <a:off x="5981700" y="366713"/>
            <a:ext cx="2017713" cy="7200900"/>
            <a:chOff x="7381875" y="3217864"/>
            <a:chExt cx="923925" cy="3168650"/>
          </a:xfrm>
        </p:grpSpPr>
        <p:sp>
          <p:nvSpPr>
            <p:cNvPr id="3077" name="Freeform 20"/>
            <p:cNvSpPr/>
            <p:nvPr/>
          </p:nvSpPr>
          <p:spPr>
            <a:xfrm>
              <a:off x="7381875" y="3217864"/>
              <a:ext cx="923925" cy="3168650"/>
            </a:xfrm>
            <a:custGeom>
              <a:avLst/>
              <a:gdLst>
                <a:gd name="txL" fmla="*/ 0 w 246"/>
                <a:gd name="txT" fmla="*/ 0 h 843"/>
                <a:gd name="txR" fmla="*/ 246 w 246"/>
                <a:gd name="txB" fmla="*/ 843 h 843"/>
              </a:gdLst>
              <a:ahLst/>
              <a:cxnLst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txL" t="txT" r="txR" b="txB"/>
              <a:pathLst>
                <a:path w="246" h="843">
                  <a:moveTo>
                    <a:pt x="101" y="0"/>
                  </a:moveTo>
                  <a:cubicBezTo>
                    <a:pt x="118" y="0"/>
                    <a:pt x="144" y="16"/>
                    <a:pt x="144" y="41"/>
                  </a:cubicBezTo>
                  <a:cubicBezTo>
                    <a:pt x="144" y="66"/>
                    <a:pt x="142" y="77"/>
                    <a:pt x="140" y="85"/>
                  </a:cubicBezTo>
                  <a:cubicBezTo>
                    <a:pt x="138" y="93"/>
                    <a:pt x="135" y="92"/>
                    <a:pt x="135" y="92"/>
                  </a:cubicBezTo>
                  <a:cubicBezTo>
                    <a:pt x="135" y="92"/>
                    <a:pt x="136" y="109"/>
                    <a:pt x="131" y="113"/>
                  </a:cubicBezTo>
                  <a:cubicBezTo>
                    <a:pt x="125" y="117"/>
                    <a:pt x="124" y="119"/>
                    <a:pt x="124" y="124"/>
                  </a:cubicBezTo>
                  <a:cubicBezTo>
                    <a:pt x="124" y="129"/>
                    <a:pt x="127" y="133"/>
                    <a:pt x="132" y="139"/>
                  </a:cubicBezTo>
                  <a:cubicBezTo>
                    <a:pt x="137" y="144"/>
                    <a:pt x="157" y="150"/>
                    <a:pt x="168" y="154"/>
                  </a:cubicBezTo>
                  <a:cubicBezTo>
                    <a:pt x="179" y="158"/>
                    <a:pt x="187" y="165"/>
                    <a:pt x="194" y="179"/>
                  </a:cubicBezTo>
                  <a:cubicBezTo>
                    <a:pt x="200" y="192"/>
                    <a:pt x="208" y="209"/>
                    <a:pt x="220" y="221"/>
                  </a:cubicBezTo>
                  <a:cubicBezTo>
                    <a:pt x="231" y="232"/>
                    <a:pt x="246" y="251"/>
                    <a:pt x="242" y="268"/>
                  </a:cubicBezTo>
                  <a:cubicBezTo>
                    <a:pt x="238" y="286"/>
                    <a:pt x="213" y="299"/>
                    <a:pt x="200" y="292"/>
                  </a:cubicBezTo>
                  <a:cubicBezTo>
                    <a:pt x="186" y="284"/>
                    <a:pt x="181" y="284"/>
                    <a:pt x="181" y="284"/>
                  </a:cubicBezTo>
                  <a:cubicBezTo>
                    <a:pt x="181" y="284"/>
                    <a:pt x="189" y="322"/>
                    <a:pt x="194" y="361"/>
                  </a:cubicBezTo>
                  <a:cubicBezTo>
                    <a:pt x="198" y="400"/>
                    <a:pt x="208" y="437"/>
                    <a:pt x="202" y="440"/>
                  </a:cubicBezTo>
                  <a:cubicBezTo>
                    <a:pt x="196" y="444"/>
                    <a:pt x="187" y="448"/>
                    <a:pt x="187" y="448"/>
                  </a:cubicBezTo>
                  <a:cubicBezTo>
                    <a:pt x="187" y="448"/>
                    <a:pt x="186" y="502"/>
                    <a:pt x="176" y="549"/>
                  </a:cubicBezTo>
                  <a:cubicBezTo>
                    <a:pt x="166" y="597"/>
                    <a:pt x="163" y="618"/>
                    <a:pt x="161" y="646"/>
                  </a:cubicBezTo>
                  <a:cubicBezTo>
                    <a:pt x="160" y="674"/>
                    <a:pt x="157" y="695"/>
                    <a:pt x="160" y="707"/>
                  </a:cubicBezTo>
                  <a:cubicBezTo>
                    <a:pt x="162" y="718"/>
                    <a:pt x="178" y="742"/>
                    <a:pt x="188" y="746"/>
                  </a:cubicBezTo>
                  <a:cubicBezTo>
                    <a:pt x="197" y="750"/>
                    <a:pt x="214" y="750"/>
                    <a:pt x="221" y="753"/>
                  </a:cubicBezTo>
                  <a:cubicBezTo>
                    <a:pt x="228" y="756"/>
                    <a:pt x="233" y="765"/>
                    <a:pt x="217" y="768"/>
                  </a:cubicBezTo>
                  <a:cubicBezTo>
                    <a:pt x="201" y="770"/>
                    <a:pt x="172" y="766"/>
                    <a:pt x="165" y="763"/>
                  </a:cubicBezTo>
                  <a:cubicBezTo>
                    <a:pt x="157" y="761"/>
                    <a:pt x="145" y="755"/>
                    <a:pt x="145" y="755"/>
                  </a:cubicBezTo>
                  <a:cubicBezTo>
                    <a:pt x="145" y="755"/>
                    <a:pt x="149" y="765"/>
                    <a:pt x="132" y="765"/>
                  </a:cubicBezTo>
                  <a:cubicBezTo>
                    <a:pt x="115" y="765"/>
                    <a:pt x="112" y="763"/>
                    <a:pt x="112" y="753"/>
                  </a:cubicBezTo>
                  <a:cubicBezTo>
                    <a:pt x="111" y="742"/>
                    <a:pt x="112" y="728"/>
                    <a:pt x="109" y="720"/>
                  </a:cubicBezTo>
                  <a:cubicBezTo>
                    <a:pt x="107" y="713"/>
                    <a:pt x="119" y="693"/>
                    <a:pt x="113" y="683"/>
                  </a:cubicBezTo>
                  <a:cubicBezTo>
                    <a:pt x="107" y="672"/>
                    <a:pt x="100" y="645"/>
                    <a:pt x="106" y="629"/>
                  </a:cubicBezTo>
                  <a:cubicBezTo>
                    <a:pt x="112" y="612"/>
                    <a:pt x="104" y="596"/>
                    <a:pt x="106" y="585"/>
                  </a:cubicBezTo>
                  <a:cubicBezTo>
                    <a:pt x="108" y="575"/>
                    <a:pt x="110" y="561"/>
                    <a:pt x="110" y="544"/>
                  </a:cubicBezTo>
                  <a:cubicBezTo>
                    <a:pt x="110" y="528"/>
                    <a:pt x="110" y="516"/>
                    <a:pt x="110" y="516"/>
                  </a:cubicBezTo>
                  <a:cubicBezTo>
                    <a:pt x="110" y="516"/>
                    <a:pt x="98" y="577"/>
                    <a:pt x="95" y="594"/>
                  </a:cubicBezTo>
                  <a:cubicBezTo>
                    <a:pt x="92" y="610"/>
                    <a:pt x="87" y="668"/>
                    <a:pt x="87" y="685"/>
                  </a:cubicBezTo>
                  <a:cubicBezTo>
                    <a:pt x="87" y="703"/>
                    <a:pt x="73" y="727"/>
                    <a:pt x="73" y="742"/>
                  </a:cubicBezTo>
                  <a:cubicBezTo>
                    <a:pt x="72" y="758"/>
                    <a:pt x="72" y="767"/>
                    <a:pt x="67" y="767"/>
                  </a:cubicBezTo>
                  <a:cubicBezTo>
                    <a:pt x="63" y="767"/>
                    <a:pt x="72" y="785"/>
                    <a:pt x="75" y="798"/>
                  </a:cubicBezTo>
                  <a:cubicBezTo>
                    <a:pt x="78" y="812"/>
                    <a:pt x="87" y="843"/>
                    <a:pt x="69" y="843"/>
                  </a:cubicBezTo>
                  <a:cubicBezTo>
                    <a:pt x="51" y="843"/>
                    <a:pt x="30" y="835"/>
                    <a:pt x="30" y="816"/>
                  </a:cubicBezTo>
                  <a:cubicBezTo>
                    <a:pt x="29" y="796"/>
                    <a:pt x="32" y="780"/>
                    <a:pt x="27" y="772"/>
                  </a:cubicBezTo>
                  <a:cubicBezTo>
                    <a:pt x="22" y="765"/>
                    <a:pt x="21" y="748"/>
                    <a:pt x="22" y="738"/>
                  </a:cubicBezTo>
                  <a:cubicBezTo>
                    <a:pt x="22" y="728"/>
                    <a:pt x="19" y="712"/>
                    <a:pt x="22" y="690"/>
                  </a:cubicBezTo>
                  <a:cubicBezTo>
                    <a:pt x="24" y="669"/>
                    <a:pt x="24" y="634"/>
                    <a:pt x="29" y="607"/>
                  </a:cubicBezTo>
                  <a:cubicBezTo>
                    <a:pt x="34" y="580"/>
                    <a:pt x="35" y="539"/>
                    <a:pt x="38" y="506"/>
                  </a:cubicBezTo>
                  <a:cubicBezTo>
                    <a:pt x="40" y="474"/>
                    <a:pt x="42" y="458"/>
                    <a:pt x="39" y="453"/>
                  </a:cubicBezTo>
                  <a:cubicBezTo>
                    <a:pt x="36" y="448"/>
                    <a:pt x="17" y="443"/>
                    <a:pt x="12" y="442"/>
                  </a:cubicBezTo>
                  <a:cubicBezTo>
                    <a:pt x="7" y="441"/>
                    <a:pt x="19" y="407"/>
                    <a:pt x="22" y="379"/>
                  </a:cubicBezTo>
                  <a:cubicBezTo>
                    <a:pt x="26" y="351"/>
                    <a:pt x="33" y="334"/>
                    <a:pt x="37" y="314"/>
                  </a:cubicBezTo>
                  <a:cubicBezTo>
                    <a:pt x="40" y="294"/>
                    <a:pt x="40" y="285"/>
                    <a:pt x="32" y="270"/>
                  </a:cubicBezTo>
                  <a:cubicBezTo>
                    <a:pt x="24" y="256"/>
                    <a:pt x="14" y="247"/>
                    <a:pt x="10" y="214"/>
                  </a:cubicBezTo>
                  <a:cubicBezTo>
                    <a:pt x="5" y="182"/>
                    <a:pt x="0" y="160"/>
                    <a:pt x="9" y="152"/>
                  </a:cubicBezTo>
                  <a:cubicBezTo>
                    <a:pt x="17" y="144"/>
                    <a:pt x="34" y="149"/>
                    <a:pt x="47" y="139"/>
                  </a:cubicBezTo>
                  <a:cubicBezTo>
                    <a:pt x="59" y="129"/>
                    <a:pt x="61" y="117"/>
                    <a:pt x="67" y="116"/>
                  </a:cubicBezTo>
                  <a:cubicBezTo>
                    <a:pt x="72" y="115"/>
                    <a:pt x="73" y="114"/>
                    <a:pt x="73" y="107"/>
                  </a:cubicBezTo>
                  <a:cubicBezTo>
                    <a:pt x="73" y="100"/>
                    <a:pt x="72" y="93"/>
                    <a:pt x="72" y="93"/>
                  </a:cubicBezTo>
                  <a:cubicBezTo>
                    <a:pt x="72" y="93"/>
                    <a:pt x="63" y="87"/>
                    <a:pt x="61" y="79"/>
                  </a:cubicBezTo>
                  <a:cubicBezTo>
                    <a:pt x="59" y="70"/>
                    <a:pt x="57" y="48"/>
                    <a:pt x="60" y="33"/>
                  </a:cubicBezTo>
                  <a:cubicBezTo>
                    <a:pt x="62" y="18"/>
                    <a:pt x="76" y="0"/>
                    <a:pt x="101" y="0"/>
                  </a:cubicBezTo>
                </a:path>
              </a:pathLst>
            </a:custGeom>
            <a:solidFill>
              <a:srgbClr val="D09E00"/>
            </a:solidFill>
            <a:ln w="9525">
              <a:noFill/>
            </a:ln>
          </p:spPr>
          <p:txBody>
            <a:bodyPr anchor="t" anchorCtr="0"/>
            <a:p>
              <a:r>
                <a:rPr lang="en-US" altLang="zh-CN" dirty="0">
                  <a:solidFill>
                    <a:srgbClr val="DEA900"/>
                  </a:solidFill>
                  <a:latin typeface="Arial" panose="020B0604020202020204" pitchFamily="34" charset="0"/>
                </a:rPr>
                <a:t>   </a:t>
              </a:r>
              <a:endParaRPr lang="zh-CN" altLang="en-US" dirty="0">
                <a:solidFill>
                  <a:srgbClr val="DEA9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78" name="Freeform 21"/>
            <p:cNvSpPr/>
            <p:nvPr/>
          </p:nvSpPr>
          <p:spPr>
            <a:xfrm>
              <a:off x="7637463" y="3627439"/>
              <a:ext cx="231775" cy="176213"/>
            </a:xfrm>
            <a:custGeom>
              <a:avLst/>
              <a:gdLst/>
              <a:ahLst/>
              <a:cxnLst>
                <a:cxn ang="0">
                  <a:pos x="216822" y="78733"/>
                </a:cxn>
                <a:cxn ang="0">
                  <a:pos x="231775" y="101229"/>
                </a:cxn>
                <a:cxn ang="0">
                  <a:pos x="220560" y="176213"/>
                </a:cxn>
                <a:cxn ang="0">
                  <a:pos x="171962" y="101229"/>
                </a:cxn>
                <a:cxn ang="0">
                  <a:pos x="134579" y="131222"/>
                </a:cxn>
                <a:cxn ang="0">
                  <a:pos x="127102" y="164965"/>
                </a:cxn>
                <a:cxn ang="0">
                  <a:pos x="0" y="26244"/>
                </a:cxn>
                <a:cxn ang="0">
                  <a:pos x="18692" y="0"/>
                </a:cxn>
                <a:cxn ang="0">
                  <a:pos x="168224" y="97480"/>
                </a:cxn>
                <a:cxn ang="0">
                  <a:pos x="216822" y="78733"/>
                </a:cxn>
              </a:cxnLst>
              <a:pathLst>
                <a:path w="62" h="47">
                  <a:moveTo>
                    <a:pt x="58" y="21"/>
                  </a:moveTo>
                  <a:cubicBezTo>
                    <a:pt x="59" y="23"/>
                    <a:pt x="60" y="25"/>
                    <a:pt x="62" y="27"/>
                  </a:cubicBezTo>
                  <a:cubicBezTo>
                    <a:pt x="59" y="34"/>
                    <a:pt x="59" y="41"/>
                    <a:pt x="59" y="47"/>
                  </a:cubicBezTo>
                  <a:cubicBezTo>
                    <a:pt x="49" y="41"/>
                    <a:pt x="54" y="28"/>
                    <a:pt x="46" y="27"/>
                  </a:cubicBezTo>
                  <a:cubicBezTo>
                    <a:pt x="38" y="26"/>
                    <a:pt x="37" y="30"/>
                    <a:pt x="36" y="35"/>
                  </a:cubicBezTo>
                  <a:cubicBezTo>
                    <a:pt x="35" y="40"/>
                    <a:pt x="34" y="44"/>
                    <a:pt x="34" y="44"/>
                  </a:cubicBezTo>
                  <a:cubicBezTo>
                    <a:pt x="34" y="44"/>
                    <a:pt x="8" y="17"/>
                    <a:pt x="0" y="7"/>
                  </a:cubicBezTo>
                  <a:cubicBezTo>
                    <a:pt x="4" y="6"/>
                    <a:pt x="5" y="4"/>
                    <a:pt x="5" y="0"/>
                  </a:cubicBezTo>
                  <a:cubicBezTo>
                    <a:pt x="14" y="9"/>
                    <a:pt x="35" y="26"/>
                    <a:pt x="45" y="26"/>
                  </a:cubicBezTo>
                  <a:cubicBezTo>
                    <a:pt x="50" y="26"/>
                    <a:pt x="54" y="24"/>
                    <a:pt x="58" y="21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79" name="Freeform 22"/>
            <p:cNvSpPr/>
            <p:nvPr/>
          </p:nvSpPr>
          <p:spPr>
            <a:xfrm>
              <a:off x="7877175" y="4100514"/>
              <a:ext cx="104775" cy="131763"/>
            </a:xfrm>
            <a:custGeom>
              <a:avLst/>
              <a:gdLst/>
              <a:ahLst/>
              <a:cxnLst>
                <a:cxn ang="0">
                  <a:pos x="56129" y="3765"/>
                </a:cxn>
                <a:cxn ang="0">
                  <a:pos x="0" y="0"/>
                </a:cxn>
                <a:cxn ang="0">
                  <a:pos x="48646" y="71528"/>
                </a:cxn>
                <a:cxn ang="0">
                  <a:pos x="48646" y="124234"/>
                </a:cxn>
                <a:cxn ang="0">
                  <a:pos x="89807" y="131763"/>
                </a:cxn>
                <a:cxn ang="0">
                  <a:pos x="89807" y="60235"/>
                </a:cxn>
                <a:cxn ang="0">
                  <a:pos x="56129" y="3765"/>
                </a:cxn>
              </a:cxnLst>
              <a:pathLst>
                <a:path w="28" h="35">
                  <a:moveTo>
                    <a:pt x="15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3" y="9"/>
                    <a:pt x="13" y="19"/>
                  </a:cubicBezTo>
                  <a:cubicBezTo>
                    <a:pt x="13" y="28"/>
                    <a:pt x="13" y="33"/>
                    <a:pt x="13" y="33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8" y="26"/>
                    <a:pt x="24" y="16"/>
                  </a:cubicBezTo>
                  <a:cubicBezTo>
                    <a:pt x="21" y="7"/>
                    <a:pt x="18" y="4"/>
                    <a:pt x="15" y="1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0" name="Freeform 23"/>
            <p:cNvSpPr/>
            <p:nvPr/>
          </p:nvSpPr>
          <p:spPr>
            <a:xfrm>
              <a:off x="7934325" y="4421189"/>
              <a:ext cx="44450" cy="115888"/>
            </a:xfrm>
            <a:custGeom>
              <a:avLst/>
              <a:gdLst/>
              <a:ahLst/>
              <a:cxnLst>
                <a:cxn ang="0">
                  <a:pos x="14817" y="0"/>
                </a:cxn>
                <a:cxn ang="0">
                  <a:pos x="3704" y="85981"/>
                </a:cxn>
                <a:cxn ang="0">
                  <a:pos x="0" y="115888"/>
                </a:cxn>
                <a:cxn ang="0">
                  <a:pos x="44450" y="108411"/>
                </a:cxn>
                <a:cxn ang="0">
                  <a:pos x="14817" y="0"/>
                </a:cxn>
              </a:cxnLst>
              <a:pathLst>
                <a:path w="12" h="31">
                  <a:moveTo>
                    <a:pt x="4" y="0"/>
                  </a:moveTo>
                  <a:cubicBezTo>
                    <a:pt x="4" y="0"/>
                    <a:pt x="2" y="18"/>
                    <a:pt x="1" y="23"/>
                  </a:cubicBezTo>
                  <a:cubicBezTo>
                    <a:pt x="0" y="29"/>
                    <a:pt x="0" y="31"/>
                    <a:pt x="0" y="31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9" y="15"/>
                    <a:pt x="4" y="0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3081" name="TextBox 4"/>
          <p:cNvSpPr txBox="1"/>
          <p:nvPr/>
        </p:nvSpPr>
        <p:spPr>
          <a:xfrm>
            <a:off x="1946275" y="1444625"/>
            <a:ext cx="4587875" cy="9239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5400" dirty="0">
                <a:solidFill>
                  <a:srgbClr val="D09E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学生与教师</a:t>
            </a:r>
            <a:endParaRPr lang="zh-CN" altLang="en-US" sz="5400" dirty="0">
              <a:solidFill>
                <a:srgbClr val="D09E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3082" name="Picture 365" descr="D:\未标题-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6213" y="2270125"/>
            <a:ext cx="2909887" cy="23034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blinds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185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576263"/>
            <a:ext cx="7954963" cy="341313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隶书" panose="02010509060101010101" pitchFamily="49" charset="-122"/>
                <a:cs typeface="+mj-cs"/>
              </a:rPr>
              <a:t>案例</a:t>
            </a: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隶书" panose="02010509060101010101" pitchFamily="49" charset="-122"/>
                <a:cs typeface="+mj-cs"/>
              </a:rPr>
              <a:t>5</a:t>
            </a: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隶书" panose="02010509060101010101" pitchFamily="49" charset="-122"/>
                <a:cs typeface="+mj-cs"/>
              </a:rPr>
              <a:t>：</a:t>
            </a:r>
            <a:r>
              <a:rPr kumimoji="0" lang="zh-CN" altLang="en-US" sz="27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隶书" panose="02010509060101010101" pitchFamily="49" charset="-122"/>
                <a:cs typeface="+mj-cs"/>
              </a:rPr>
              <a:t>陶行知先生带来的</a:t>
            </a:r>
            <a:r>
              <a:rPr kumimoji="0" lang="zh-CN" altLang="en-US" sz="27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隶书" panose="02010509060101010101" pitchFamily="49" charset="-122"/>
                <a:cs typeface="+mj-cs"/>
              </a:rPr>
              <a:t>“</a:t>
            </a:r>
            <a:r>
              <a:rPr kumimoji="0" lang="zh-CN" altLang="en-US" sz="27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隶书" panose="02010509060101010101" pitchFamily="49" charset="-122"/>
                <a:cs typeface="+mj-cs"/>
              </a:rPr>
              <a:t>公鸡啄米</a:t>
            </a:r>
            <a:r>
              <a:rPr kumimoji="0" lang="zh-CN" altLang="en-US" sz="27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anose="02010600040101010101" pitchFamily="2" charset="-122"/>
                <a:ea typeface="隶书" panose="02010509060101010101" pitchFamily="49" charset="-122"/>
                <a:cs typeface="+mj-cs"/>
              </a:rPr>
              <a:t>”</a:t>
            </a:r>
            <a:r>
              <a:rPr kumimoji="0" lang="zh-CN" altLang="en-US" sz="27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隶书" panose="02010509060101010101" pitchFamily="49" charset="-122"/>
                <a:cs typeface="+mj-cs"/>
              </a:rPr>
              <a:t>故事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rgbClr val="E6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隶书" panose="02010509060101010101" pitchFamily="49" charset="-122"/>
              <a:cs typeface="+mj-cs"/>
            </a:endParaRPr>
          </a:p>
        </p:txBody>
      </p:sp>
      <p:grpSp>
        <p:nvGrpSpPr>
          <p:cNvPr id="38915" name="Group 3"/>
          <p:cNvGrpSpPr/>
          <p:nvPr/>
        </p:nvGrpSpPr>
        <p:grpSpPr>
          <a:xfrm>
            <a:off x="5795963" y="2139950"/>
            <a:ext cx="3190875" cy="2030413"/>
            <a:chOff x="960" y="1298"/>
            <a:chExt cx="3527" cy="2500"/>
          </a:xfrm>
        </p:grpSpPr>
        <p:pic>
          <p:nvPicPr>
            <p:cNvPr id="13315" name="Picture 4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04" y="1298"/>
              <a:ext cx="2183" cy="24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16" name="Picture 5" descr="jh00028">
              <a:hlinkClick r:id="rId2"/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60" y="2546"/>
              <a:ext cx="1296" cy="125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" name="矩形: 圆角 2"/>
          <p:cNvSpPr/>
          <p:nvPr/>
        </p:nvSpPr>
        <p:spPr>
          <a:xfrm>
            <a:off x="250825" y="1120775"/>
            <a:ext cx="5378450" cy="367823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有一次，陶行知先生在武汉大学演讲，走上讲台，他不慌不忙地从箱子中拿出一只大公鸡。台下的听众全愣住了，不知陶先生要干什么。陶先生又掏出一把米放在桌上，然后按住公鸡的头，强迫它吃米，可是公鸡只叫不吃。他又搬开公鸡的嘴，把米硬往鸡的嘴里塞，公鸡拼命挣扎，还是不肯吃。陶先生松开手，把鸡放在桌子上，自己退后，公鸡自己就吃了起来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　　陶行知先生这才开始演讲：我认为。教育就跟喂鸡一样，先生强迫学生去学习，把知识硬灌输给他，他是不情愿学的，即使学也是食而不化。但是如果让他自由地学习，充分地发挥他的主观能动性，那效果一定会好得多！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TextBox 3"/>
          <p:cNvSpPr txBox="1"/>
          <p:nvPr/>
        </p:nvSpPr>
        <p:spPr>
          <a:xfrm>
            <a:off x="2771775" y="1924050"/>
            <a:ext cx="3887788" cy="768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en-US" sz="4400" b="1" dirty="0">
                <a:solidFill>
                  <a:srgbClr val="4A452A"/>
                </a:solidFill>
                <a:latin typeface="Arial" panose="020B0604020202020204" pitchFamily="34" charset="0"/>
              </a:rPr>
              <a:t>学生代表汇报</a:t>
            </a:r>
            <a:endParaRPr lang="en-US" altLang="zh-CN" sz="4400" b="1" dirty="0">
              <a:solidFill>
                <a:srgbClr val="4A452A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3906" name="Group 2"/>
          <p:cNvGrpSpPr/>
          <p:nvPr/>
        </p:nvGrpSpPr>
        <p:grpSpPr>
          <a:xfrm>
            <a:off x="1655763" y="1168400"/>
            <a:ext cx="3509962" cy="392113"/>
            <a:chOff x="431" y="1298"/>
            <a:chExt cx="2523" cy="330"/>
          </a:xfrm>
        </p:grpSpPr>
        <p:grpSp>
          <p:nvGrpSpPr>
            <p:cNvPr id="15362" name="Group 3"/>
            <p:cNvGrpSpPr/>
            <p:nvPr/>
          </p:nvGrpSpPr>
          <p:grpSpPr>
            <a:xfrm>
              <a:off x="431" y="1298"/>
              <a:ext cx="2494" cy="318"/>
              <a:chOff x="567" y="1661"/>
              <a:chExt cx="3600" cy="363"/>
            </a:xfrm>
          </p:grpSpPr>
          <p:sp>
            <p:nvSpPr>
              <p:cNvPr id="50208" name="AutoShape 4"/>
              <p:cNvSpPr>
                <a:spLocks noChangeArrowheads="1"/>
              </p:cNvSpPr>
              <p:nvPr/>
            </p:nvSpPr>
            <p:spPr bwMode="auto">
              <a:xfrm>
                <a:off x="567" y="1661"/>
                <a:ext cx="3601" cy="363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3F3F3"/>
                  </a:gs>
                  <a:gs pos="100000">
                    <a:srgbClr val="DDDDDD"/>
                  </a:gs>
                </a:gsLst>
                <a:lin ang="2700000" scaled="1"/>
              </a:gradFill>
              <a:ln w="38100">
                <a:solidFill>
                  <a:srgbClr val="FFFFFF"/>
                </a:solidFill>
                <a:round/>
              </a:ln>
              <a:effectLst>
                <a:outerShdw dist="135001" dir="2928847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SzPct val="70000"/>
                  <a:buFont typeface="Wingdings" panose="05000000000000000000" pitchFamily="2" charset="2"/>
                  <a:buChar char="v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SzPct val="85000"/>
                  <a:buFont typeface="Wingdings" panose="05000000000000000000" pitchFamily="2" charset="2"/>
                  <a:buChar char="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hlink"/>
                  </a:buClr>
                  <a:buSzPct val="80000"/>
                  <a:buFont typeface="Wingdings" panose="05000000000000000000" pitchFamily="2" charset="2"/>
                  <a:buChar char="v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90000"/>
                  <a:buFont typeface="Wingdings" panose="05000000000000000000" pitchFamily="2" charset="2"/>
                  <a:buChar char="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hlink"/>
                  </a:buClr>
                  <a:buSzPct val="85000"/>
                  <a:buFont typeface="Wingdings" panose="05000000000000000000" pitchFamily="2" charset="2"/>
                  <a:buChar char="v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85000"/>
                  <a:buFont typeface="Wingdings" panose="05000000000000000000" pitchFamily="2" charset="2"/>
                  <a:buChar char="v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85000"/>
                  <a:buFont typeface="Wingdings" panose="05000000000000000000" pitchFamily="2" charset="2"/>
                  <a:buChar char="v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85000"/>
                  <a:buFont typeface="Wingdings" panose="05000000000000000000" pitchFamily="2" charset="2"/>
                  <a:buChar char="v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85000"/>
                  <a:buFont typeface="Wingdings" panose="05000000000000000000" pitchFamily="2" charset="2"/>
                  <a:buChar char="v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Wingdings" panose="05000000000000000000" pitchFamily="2" charset="2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5364" name="Group 5"/>
              <p:cNvGrpSpPr/>
              <p:nvPr/>
            </p:nvGrpSpPr>
            <p:grpSpPr>
              <a:xfrm>
                <a:off x="612" y="1706"/>
                <a:ext cx="363" cy="273"/>
                <a:chOff x="1111" y="2069"/>
                <a:chExt cx="363" cy="272"/>
              </a:xfrm>
            </p:grpSpPr>
            <p:sp>
              <p:nvSpPr>
                <p:cNvPr id="123910" name="AutoShape 6"/>
                <p:cNvSpPr>
                  <a:spLocks noChangeArrowheads="1"/>
                </p:cNvSpPr>
                <p:nvPr/>
              </p:nvSpPr>
              <p:spPr bwMode="gray">
                <a:xfrm>
                  <a:off x="1107" y="2070"/>
                  <a:ext cx="364" cy="275"/>
                </a:xfrm>
                <a:prstGeom prst="roundRect">
                  <a:avLst>
                    <a:gd name="adj" fmla="val 11921"/>
                  </a:avLst>
                </a:prstGeom>
                <a:gradFill rotWithShape="1">
                  <a:gsLst>
                    <a:gs pos="0">
                      <a:schemeClr val="hlink">
                        <a:gamma/>
                        <a:tint val="72549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5400000" scaled="1"/>
                </a:gradFill>
                <a:ln w="38100">
                  <a:solidFill>
                    <a:schemeClr val="bg1"/>
                  </a:solidFill>
                  <a:rou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123911" name="Freeform 7"/>
                <p:cNvSpPr/>
                <p:nvPr/>
              </p:nvSpPr>
              <p:spPr bwMode="gray">
                <a:xfrm>
                  <a:off x="1155" y="2115"/>
                  <a:ext cx="252" cy="225"/>
                </a:xfrm>
                <a:custGeom>
                  <a:avLst/>
                  <a:gdLst>
                    <a:gd name="T0" fmla="*/ 118 w 596"/>
                    <a:gd name="T1" fmla="*/ 0 h 598"/>
                    <a:gd name="T2" fmla="*/ 0 w 596"/>
                    <a:gd name="T3" fmla="*/ 118 h 598"/>
                    <a:gd name="T4" fmla="*/ 0 w 596"/>
                    <a:gd name="T5" fmla="*/ 589 h 598"/>
                    <a:gd name="T6" fmla="*/ 161 w 596"/>
                    <a:gd name="T7" fmla="*/ 174 h 598"/>
                    <a:gd name="T8" fmla="*/ 589 w 596"/>
                    <a:gd name="T9" fmla="*/ 0 h 598"/>
                    <a:gd name="T10" fmla="*/ 118 w 596"/>
                    <a:gd name="T11" fmla="*/ 0 h 5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96" h="598">
                      <a:moveTo>
                        <a:pt x="118" y="0"/>
                      </a:moveTo>
                      <a:cubicBezTo>
                        <a:pt x="53" y="0"/>
                        <a:pt x="0" y="53"/>
                        <a:pt x="0" y="118"/>
                      </a:cubicBezTo>
                      <a:lnTo>
                        <a:pt x="0" y="589"/>
                      </a:lnTo>
                      <a:cubicBezTo>
                        <a:pt x="27" y="598"/>
                        <a:pt x="12" y="309"/>
                        <a:pt x="161" y="174"/>
                      </a:cubicBezTo>
                      <a:cubicBezTo>
                        <a:pt x="310" y="39"/>
                        <a:pt x="596" y="29"/>
                        <a:pt x="589" y="0"/>
                      </a:cubicBezTo>
                      <a:lnTo>
                        <a:pt x="118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hlink">
                        <a:gamma/>
                        <a:tint val="42353"/>
                        <a:invGamma/>
                      </a:schemeClr>
                    </a:gs>
                    <a:gs pos="100000">
                      <a:schemeClr val="hlink">
                        <a:alpha val="0"/>
                      </a:schemeClr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</p:grpSp>
        <p:sp>
          <p:nvSpPr>
            <p:cNvPr id="15367" name="Text Box 8"/>
            <p:cNvSpPr txBox="1"/>
            <p:nvPr/>
          </p:nvSpPr>
          <p:spPr>
            <a:xfrm>
              <a:off x="748" y="1298"/>
              <a:ext cx="2206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r" defTabSz="914400">
                <a:buSzPct val="70000"/>
                <a:buFont typeface="Wingdings" panose="05000000000000000000" pitchFamily="2" charset="2"/>
              </a:pPr>
              <a:r>
                <a:rPr lang="zh-CN" altLang="en-US" sz="1900" b="1">
                  <a:latin typeface="Arial" panose="020B0604020202020204" pitchFamily="34" charset="0"/>
                  <a:ea typeface="楷体_GB2312" pitchFamily="49" charset="-122"/>
                  <a:sym typeface="微软雅黑" panose="020B0503020204020204" pitchFamily="34" charset="-122"/>
                </a:rPr>
                <a:t>例</a:t>
              </a:r>
              <a:r>
                <a:rPr lang="en-US" altLang="zh-CN" sz="1900" b="1">
                  <a:latin typeface="Arial" panose="020B0604020202020204" pitchFamily="34" charset="0"/>
                  <a:ea typeface="楷体_GB2312" pitchFamily="49" charset="-122"/>
                  <a:sym typeface="微软雅黑" panose="020B0503020204020204" pitchFamily="34" charset="-122"/>
                </a:rPr>
                <a:t>1</a:t>
              </a:r>
              <a:r>
                <a:rPr lang="zh-CN" altLang="en-US" sz="1900" b="1">
                  <a:latin typeface="Arial" panose="020B0604020202020204" pitchFamily="34" charset="0"/>
                  <a:ea typeface="楷体_GB2312" pitchFamily="49" charset="-122"/>
                  <a:sym typeface="微软雅黑" panose="020B0503020204020204" pitchFamily="34" charset="-122"/>
                </a:rPr>
                <a:t>：一份书法作业的打分</a:t>
              </a:r>
              <a:endParaRPr lang="zh-CN" altLang="en-US" sz="1900" b="1">
                <a:latin typeface="Arial" panose="020B0604020202020204" pitchFamily="34" charset="0"/>
                <a:ea typeface="楷体_GB2312" pitchFamily="49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23913" name="Group 9"/>
          <p:cNvGrpSpPr/>
          <p:nvPr/>
        </p:nvGrpSpPr>
        <p:grpSpPr>
          <a:xfrm>
            <a:off x="1871663" y="1598613"/>
            <a:ext cx="3997325" cy="595312"/>
            <a:chOff x="657" y="1525"/>
            <a:chExt cx="4537" cy="1633"/>
          </a:xfrm>
        </p:grpSpPr>
        <p:sp>
          <p:nvSpPr>
            <p:cNvPr id="15369" name="AutoShape 10"/>
            <p:cNvSpPr/>
            <p:nvPr/>
          </p:nvSpPr>
          <p:spPr>
            <a:xfrm rot="5400000">
              <a:off x="193" y="1968"/>
              <a:ext cx="1315" cy="408"/>
            </a:xfrm>
            <a:custGeom>
              <a:avLst/>
              <a:gdLst/>
              <a:ahLst/>
              <a:cxnLst>
                <a:cxn ang="0">
                  <a:pos x="1025" y="0"/>
                </a:cxn>
                <a:cxn ang="0">
                  <a:pos x="735" y="136"/>
                </a:cxn>
                <a:cxn ang="0">
                  <a:pos x="965" y="136"/>
                </a:cxn>
                <a:cxn ang="0">
                  <a:pos x="965" y="363"/>
                </a:cxn>
                <a:cxn ang="0">
                  <a:pos x="0" y="363"/>
                </a:cxn>
                <a:cxn ang="0">
                  <a:pos x="0" y="408"/>
                </a:cxn>
                <a:cxn ang="0">
                  <a:pos x="1085" y="408"/>
                </a:cxn>
                <a:cxn ang="0">
                  <a:pos x="1085" y="136"/>
                </a:cxn>
                <a:cxn ang="0">
                  <a:pos x="1315" y="136"/>
                </a:cxn>
                <a:cxn ang="0">
                  <a:pos x="1025" y="0"/>
                </a:cxn>
              </a:cxnLst>
              <a:pathLst>
                <a:path w="21600" h="21600">
                  <a:moveTo>
                    <a:pt x="16833" y="0"/>
                  </a:moveTo>
                  <a:lnTo>
                    <a:pt x="12066" y="7200"/>
                  </a:lnTo>
                  <a:lnTo>
                    <a:pt x="15843" y="7200"/>
                  </a:lnTo>
                  <a:lnTo>
                    <a:pt x="15843" y="19200"/>
                  </a:lnTo>
                  <a:lnTo>
                    <a:pt x="0" y="19200"/>
                  </a:lnTo>
                  <a:lnTo>
                    <a:pt x="0" y="21600"/>
                  </a:lnTo>
                  <a:lnTo>
                    <a:pt x="17823" y="21600"/>
                  </a:lnTo>
                  <a:lnTo>
                    <a:pt x="17823" y="7200"/>
                  </a:lnTo>
                  <a:lnTo>
                    <a:pt x="21600" y="7200"/>
                  </a:lnTo>
                  <a:lnTo>
                    <a:pt x="16833" y="0"/>
                  </a:lnTo>
                  <a:close/>
                </a:path>
              </a:pathLst>
            </a:custGeom>
            <a:solidFill>
              <a:srgbClr val="FFCC00">
                <a:alpha val="2196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915" name="AutoShape 11"/>
            <p:cNvSpPr>
              <a:spLocks noChangeArrowheads="1"/>
            </p:cNvSpPr>
            <p:nvPr/>
          </p:nvSpPr>
          <p:spPr bwMode="auto">
            <a:xfrm>
              <a:off x="1068" y="1934"/>
              <a:ext cx="4126" cy="1224"/>
            </a:xfrm>
            <a:prstGeom prst="flowChartAlternateProcess">
              <a:avLst/>
            </a:prstGeom>
            <a:solidFill>
              <a:srgbClr val="FFFF99">
                <a:alpha val="45000"/>
              </a:srgbClr>
            </a:solidFill>
            <a:ln w="28575">
              <a:solidFill>
                <a:schemeClr val="tx1"/>
              </a:solidFill>
              <a:prstDash val="sysDot"/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9900CC"/>
                </a:buClr>
                <a:buSzTx/>
                <a:buFont typeface="Wingdings" panose="05000000000000000000" pitchFamily="2" charset="2"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  <a:sym typeface="+mn-ea"/>
                </a:rPr>
                <a:t>乐观地估计学生的发展态势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</p:grpSp>
      <p:grpSp>
        <p:nvGrpSpPr>
          <p:cNvPr id="123916" name="Group 12"/>
          <p:cNvGrpSpPr/>
          <p:nvPr/>
        </p:nvGrpSpPr>
        <p:grpSpPr>
          <a:xfrm>
            <a:off x="1655763" y="2409825"/>
            <a:ext cx="3997325" cy="447675"/>
            <a:chOff x="68" y="1434"/>
            <a:chExt cx="3357" cy="376"/>
          </a:xfrm>
        </p:grpSpPr>
        <p:sp>
          <p:nvSpPr>
            <p:cNvPr id="50199" name="AutoShape 13"/>
            <p:cNvSpPr>
              <a:spLocks noChangeArrowheads="1"/>
            </p:cNvSpPr>
            <p:nvPr/>
          </p:nvSpPr>
          <p:spPr bwMode="auto">
            <a:xfrm>
              <a:off x="68" y="1434"/>
              <a:ext cx="3174" cy="327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F3F3F3"/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</a:ln>
            <a:effectLst>
              <a:outerShdw dist="135001" dir="2928847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anose="05000000000000000000" pitchFamily="2" charset="2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5373" name="Group 14"/>
            <p:cNvGrpSpPr/>
            <p:nvPr/>
          </p:nvGrpSpPr>
          <p:grpSpPr>
            <a:xfrm>
              <a:off x="113" y="1521"/>
              <a:ext cx="227" cy="231"/>
              <a:chOff x="612" y="1117"/>
              <a:chExt cx="363" cy="294"/>
            </a:xfrm>
          </p:grpSpPr>
          <p:sp>
            <p:nvSpPr>
              <p:cNvPr id="123919" name="AutoShape 15"/>
              <p:cNvSpPr>
                <a:spLocks noChangeArrowheads="1"/>
              </p:cNvSpPr>
              <p:nvPr/>
            </p:nvSpPr>
            <p:spPr bwMode="gray">
              <a:xfrm>
                <a:off x="613" y="1117"/>
                <a:ext cx="362" cy="295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69804"/>
                      <a:invGamma/>
                    </a:schemeClr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3920" name="Freeform 16"/>
              <p:cNvSpPr/>
              <p:nvPr/>
            </p:nvSpPr>
            <p:spPr bwMode="gray">
              <a:xfrm>
                <a:off x="657" y="1162"/>
                <a:ext cx="286" cy="210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15376" name="Text Box 17"/>
            <p:cNvSpPr txBox="1"/>
            <p:nvPr/>
          </p:nvSpPr>
          <p:spPr>
            <a:xfrm>
              <a:off x="295" y="1481"/>
              <a:ext cx="313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defTabSz="914400">
                <a:buSzPct val="70000"/>
                <a:buFont typeface="Wingdings" panose="05000000000000000000" pitchFamily="2" charset="2"/>
              </a:pPr>
              <a:r>
                <a:rPr lang="zh-CN" altLang="en-US" sz="1900" b="1">
                  <a:latin typeface="楷体_GB2312" pitchFamily="49" charset="-122"/>
                  <a:ea typeface="楷体_GB2312" pitchFamily="49" charset="-122"/>
                  <a:sym typeface="微软雅黑" panose="020B0503020204020204" pitchFamily="34" charset="-122"/>
                </a:rPr>
                <a:t>例</a:t>
              </a:r>
              <a:r>
                <a:rPr lang="en-US" altLang="zh-CN" sz="1900" b="1">
                  <a:latin typeface="楷体_GB2312" pitchFamily="49" charset="-122"/>
                  <a:ea typeface="楷体_GB2312" pitchFamily="49" charset="-122"/>
                  <a:sym typeface="微软雅黑" panose="020B0503020204020204" pitchFamily="34" charset="-122"/>
                </a:rPr>
                <a:t>2</a:t>
              </a:r>
              <a:r>
                <a:rPr lang="zh-CN" altLang="en-US" sz="1900" b="1">
                  <a:latin typeface="楷体_GB2312" pitchFamily="49" charset="-122"/>
                  <a:ea typeface="楷体_GB2312" pitchFamily="49" charset="-122"/>
                  <a:sym typeface="微软雅黑" panose="020B0503020204020204" pitchFamily="34" charset="-122"/>
                </a:rPr>
                <a:t>：</a:t>
              </a:r>
              <a:r>
                <a:rPr lang="en-US" altLang="zh-CN" sz="1900" b="1">
                  <a:latin typeface="楷体_GB2312" pitchFamily="49" charset="-122"/>
                  <a:ea typeface="楷体_GB2312" pitchFamily="49" charset="-122"/>
                  <a:sym typeface="微软雅黑" panose="020B0503020204020204" pitchFamily="34" charset="-122"/>
                </a:rPr>
                <a:t>there be</a:t>
              </a:r>
              <a:r>
                <a:rPr lang="zh-CN" altLang="en-US" sz="1900" b="1">
                  <a:latin typeface="楷体_GB2312" pitchFamily="49" charset="-122"/>
                  <a:ea typeface="楷体_GB2312" pitchFamily="49" charset="-122"/>
                  <a:sym typeface="微软雅黑" panose="020B0503020204020204" pitchFamily="34" charset="-122"/>
                </a:rPr>
                <a:t>句型的教学场景</a:t>
              </a:r>
              <a:endParaRPr lang="zh-CN" altLang="en-US" sz="1900" b="1"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23922" name="Group 18"/>
          <p:cNvGrpSpPr/>
          <p:nvPr/>
        </p:nvGrpSpPr>
        <p:grpSpPr>
          <a:xfrm>
            <a:off x="1927225" y="2895600"/>
            <a:ext cx="3941763" cy="647700"/>
            <a:chOff x="748" y="1434"/>
            <a:chExt cx="4536" cy="2132"/>
          </a:xfrm>
        </p:grpSpPr>
        <p:sp>
          <p:nvSpPr>
            <p:cNvPr id="15378" name="AutoShape 19"/>
            <p:cNvSpPr/>
            <p:nvPr/>
          </p:nvSpPr>
          <p:spPr>
            <a:xfrm rot="5400000">
              <a:off x="193" y="1968"/>
              <a:ext cx="1497" cy="408"/>
            </a:xfrm>
            <a:custGeom>
              <a:avLst/>
              <a:gdLst/>
              <a:ahLst/>
              <a:cxnLst>
                <a:cxn ang="0">
                  <a:pos x="1167" y="0"/>
                </a:cxn>
                <a:cxn ang="0">
                  <a:pos x="836" y="136"/>
                </a:cxn>
                <a:cxn ang="0">
                  <a:pos x="1098" y="136"/>
                </a:cxn>
                <a:cxn ang="0">
                  <a:pos x="1098" y="363"/>
                </a:cxn>
                <a:cxn ang="0">
                  <a:pos x="0" y="363"/>
                </a:cxn>
                <a:cxn ang="0">
                  <a:pos x="0" y="408"/>
                </a:cxn>
                <a:cxn ang="0">
                  <a:pos x="1235" y="408"/>
                </a:cxn>
                <a:cxn ang="0">
                  <a:pos x="1235" y="136"/>
                </a:cxn>
                <a:cxn ang="0">
                  <a:pos x="1497" y="136"/>
                </a:cxn>
                <a:cxn ang="0">
                  <a:pos x="1167" y="0"/>
                </a:cxn>
              </a:cxnLst>
              <a:pathLst>
                <a:path w="21600" h="21600">
                  <a:moveTo>
                    <a:pt x="16833" y="0"/>
                  </a:moveTo>
                  <a:lnTo>
                    <a:pt x="12066" y="7200"/>
                  </a:lnTo>
                  <a:lnTo>
                    <a:pt x="15843" y="7200"/>
                  </a:lnTo>
                  <a:lnTo>
                    <a:pt x="15843" y="19200"/>
                  </a:lnTo>
                  <a:lnTo>
                    <a:pt x="0" y="19200"/>
                  </a:lnTo>
                  <a:lnTo>
                    <a:pt x="0" y="21600"/>
                  </a:lnTo>
                  <a:lnTo>
                    <a:pt x="17823" y="21600"/>
                  </a:lnTo>
                  <a:lnTo>
                    <a:pt x="17823" y="7200"/>
                  </a:lnTo>
                  <a:lnTo>
                    <a:pt x="21600" y="7200"/>
                  </a:lnTo>
                  <a:lnTo>
                    <a:pt x="16833" y="0"/>
                  </a:lnTo>
                  <a:close/>
                </a:path>
              </a:pathLst>
            </a:custGeom>
            <a:solidFill>
              <a:srgbClr val="CC99FF">
                <a:alpha val="2901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924" name="AutoShape 20"/>
            <p:cNvSpPr>
              <a:spLocks noChangeArrowheads="1"/>
            </p:cNvSpPr>
            <p:nvPr/>
          </p:nvSpPr>
          <p:spPr bwMode="auto">
            <a:xfrm>
              <a:off x="1155" y="1753"/>
              <a:ext cx="4129" cy="1813"/>
            </a:xfrm>
            <a:prstGeom prst="flowChartAlternateProcess">
              <a:avLst/>
            </a:prstGeom>
            <a:solidFill>
              <a:srgbClr val="CC99FF">
                <a:alpha val="28999"/>
              </a:srgbClr>
            </a:solidFill>
            <a:ln w="28575">
              <a:solidFill>
                <a:schemeClr val="tx1"/>
              </a:solidFill>
              <a:prstDash val="sysDot"/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9900CC"/>
                </a:buClr>
                <a:buSzTx/>
                <a:buFont typeface="Wingdings" panose="05000000000000000000" pitchFamily="2" charset="2"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  <a:sym typeface="+mn-ea"/>
                </a:rPr>
                <a:t>学生的发展是有规律的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</p:grpSp>
      <p:grpSp>
        <p:nvGrpSpPr>
          <p:cNvPr id="123925" name="Group 21"/>
          <p:cNvGrpSpPr/>
          <p:nvPr/>
        </p:nvGrpSpPr>
        <p:grpSpPr>
          <a:xfrm>
            <a:off x="1655763" y="3760788"/>
            <a:ext cx="3509962" cy="393700"/>
            <a:chOff x="431" y="1298"/>
            <a:chExt cx="2523" cy="330"/>
          </a:xfrm>
        </p:grpSpPr>
        <p:grpSp>
          <p:nvGrpSpPr>
            <p:cNvPr id="15381" name="Group 22"/>
            <p:cNvGrpSpPr/>
            <p:nvPr/>
          </p:nvGrpSpPr>
          <p:grpSpPr>
            <a:xfrm>
              <a:off x="431" y="1298"/>
              <a:ext cx="2494" cy="318"/>
              <a:chOff x="567" y="1661"/>
              <a:chExt cx="3600" cy="363"/>
            </a:xfrm>
          </p:grpSpPr>
          <p:sp>
            <p:nvSpPr>
              <p:cNvPr id="50193" name="AutoShape 23"/>
              <p:cNvSpPr>
                <a:spLocks noChangeArrowheads="1"/>
              </p:cNvSpPr>
              <p:nvPr/>
            </p:nvSpPr>
            <p:spPr bwMode="auto">
              <a:xfrm>
                <a:off x="567" y="1661"/>
                <a:ext cx="3601" cy="363"/>
              </a:xfrm>
              <a:prstGeom prst="roundRect">
                <a:avLst>
                  <a:gd name="adj" fmla="val 10889"/>
                </a:avLst>
              </a:prstGeom>
              <a:gradFill rotWithShape="1">
                <a:gsLst>
                  <a:gs pos="0">
                    <a:srgbClr val="DDDDDD"/>
                  </a:gs>
                  <a:gs pos="50000">
                    <a:srgbClr val="F3F3F3"/>
                  </a:gs>
                  <a:gs pos="100000">
                    <a:srgbClr val="DDDDDD"/>
                  </a:gs>
                </a:gsLst>
                <a:lin ang="2700000" scaled="1"/>
              </a:gradFill>
              <a:ln w="38100">
                <a:solidFill>
                  <a:srgbClr val="FFFFFF"/>
                </a:solidFill>
                <a:round/>
              </a:ln>
              <a:effectLst>
                <a:outerShdw dist="135001" dir="2928847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SzPct val="70000"/>
                  <a:buFont typeface="Wingdings" panose="05000000000000000000" pitchFamily="2" charset="2"/>
                  <a:buChar char="v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SzPct val="85000"/>
                  <a:buFont typeface="Wingdings" panose="05000000000000000000" pitchFamily="2" charset="2"/>
                  <a:buChar char="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hlink"/>
                  </a:buClr>
                  <a:buSzPct val="80000"/>
                  <a:buFont typeface="Wingdings" panose="05000000000000000000" pitchFamily="2" charset="2"/>
                  <a:buChar char="v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90000"/>
                  <a:buFont typeface="Wingdings" panose="05000000000000000000" pitchFamily="2" charset="2"/>
                  <a:buChar char="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hlink"/>
                  </a:buClr>
                  <a:buSzPct val="85000"/>
                  <a:buFont typeface="Wingdings" panose="05000000000000000000" pitchFamily="2" charset="2"/>
                  <a:buChar char="v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85000"/>
                  <a:buFont typeface="Wingdings" panose="05000000000000000000" pitchFamily="2" charset="2"/>
                  <a:buChar char="v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85000"/>
                  <a:buFont typeface="Wingdings" panose="05000000000000000000" pitchFamily="2" charset="2"/>
                  <a:buChar char="v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85000"/>
                  <a:buFont typeface="Wingdings" panose="05000000000000000000" pitchFamily="2" charset="2"/>
                  <a:buChar char="v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85000"/>
                  <a:buFont typeface="Wingdings" panose="05000000000000000000" pitchFamily="2" charset="2"/>
                  <a:buChar char="v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Wingdings" panose="05000000000000000000" pitchFamily="2" charset="2"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5383" name="Group 24"/>
              <p:cNvGrpSpPr/>
              <p:nvPr/>
            </p:nvGrpSpPr>
            <p:grpSpPr>
              <a:xfrm>
                <a:off x="612" y="1706"/>
                <a:ext cx="363" cy="273"/>
                <a:chOff x="1111" y="2069"/>
                <a:chExt cx="363" cy="272"/>
              </a:xfrm>
            </p:grpSpPr>
            <p:sp>
              <p:nvSpPr>
                <p:cNvPr id="123929" name="AutoShape 25"/>
                <p:cNvSpPr>
                  <a:spLocks noChangeArrowheads="1"/>
                </p:cNvSpPr>
                <p:nvPr/>
              </p:nvSpPr>
              <p:spPr bwMode="gray">
                <a:xfrm>
                  <a:off x="1107" y="2070"/>
                  <a:ext cx="364" cy="275"/>
                </a:xfrm>
                <a:prstGeom prst="roundRect">
                  <a:avLst>
                    <a:gd name="adj" fmla="val 11921"/>
                  </a:avLst>
                </a:prstGeom>
                <a:gradFill rotWithShape="1">
                  <a:gsLst>
                    <a:gs pos="0">
                      <a:schemeClr val="hlink">
                        <a:gamma/>
                        <a:tint val="72549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5400000" scaled="1"/>
                </a:gradFill>
                <a:ln w="38100">
                  <a:solidFill>
                    <a:schemeClr val="bg1"/>
                  </a:solidFill>
                  <a:rou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123930" name="Freeform 26"/>
                <p:cNvSpPr/>
                <p:nvPr/>
              </p:nvSpPr>
              <p:spPr bwMode="gray">
                <a:xfrm>
                  <a:off x="1155" y="2115"/>
                  <a:ext cx="252" cy="225"/>
                </a:xfrm>
                <a:custGeom>
                  <a:avLst/>
                  <a:gdLst>
                    <a:gd name="T0" fmla="*/ 118 w 596"/>
                    <a:gd name="T1" fmla="*/ 0 h 598"/>
                    <a:gd name="T2" fmla="*/ 0 w 596"/>
                    <a:gd name="T3" fmla="*/ 118 h 598"/>
                    <a:gd name="T4" fmla="*/ 0 w 596"/>
                    <a:gd name="T5" fmla="*/ 589 h 598"/>
                    <a:gd name="T6" fmla="*/ 161 w 596"/>
                    <a:gd name="T7" fmla="*/ 174 h 598"/>
                    <a:gd name="T8" fmla="*/ 589 w 596"/>
                    <a:gd name="T9" fmla="*/ 0 h 598"/>
                    <a:gd name="T10" fmla="*/ 118 w 596"/>
                    <a:gd name="T11" fmla="*/ 0 h 5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96" h="598">
                      <a:moveTo>
                        <a:pt x="118" y="0"/>
                      </a:moveTo>
                      <a:cubicBezTo>
                        <a:pt x="53" y="0"/>
                        <a:pt x="0" y="53"/>
                        <a:pt x="0" y="118"/>
                      </a:cubicBezTo>
                      <a:lnTo>
                        <a:pt x="0" y="589"/>
                      </a:lnTo>
                      <a:cubicBezTo>
                        <a:pt x="27" y="598"/>
                        <a:pt x="12" y="309"/>
                        <a:pt x="161" y="174"/>
                      </a:cubicBezTo>
                      <a:cubicBezTo>
                        <a:pt x="310" y="39"/>
                        <a:pt x="596" y="29"/>
                        <a:pt x="589" y="0"/>
                      </a:cubicBezTo>
                      <a:lnTo>
                        <a:pt x="118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hlink">
                        <a:gamma/>
                        <a:tint val="42353"/>
                        <a:invGamma/>
                      </a:schemeClr>
                    </a:gs>
                    <a:gs pos="100000">
                      <a:schemeClr val="hlink">
                        <a:alpha val="0"/>
                      </a:schemeClr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</p:grpSp>
        <p:sp>
          <p:nvSpPr>
            <p:cNvPr id="15386" name="Text Box 27"/>
            <p:cNvSpPr txBox="1"/>
            <p:nvPr/>
          </p:nvSpPr>
          <p:spPr>
            <a:xfrm>
              <a:off x="748" y="1298"/>
              <a:ext cx="2206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r" defTabSz="914400">
                <a:buSzPct val="70000"/>
                <a:buFont typeface="Wingdings" panose="05000000000000000000" pitchFamily="2" charset="2"/>
              </a:pPr>
              <a:r>
                <a:rPr lang="zh-CN" altLang="en-US" sz="1900" b="1">
                  <a:latin typeface="Arial" panose="020B0604020202020204" pitchFamily="34" charset="0"/>
                  <a:ea typeface="楷体_GB2312" pitchFamily="49" charset="-122"/>
                  <a:sym typeface="微软雅黑" panose="020B0503020204020204" pitchFamily="34" charset="-122"/>
                </a:rPr>
                <a:t>例</a:t>
              </a:r>
              <a:r>
                <a:rPr lang="en-US" altLang="zh-CN" sz="1900" b="1">
                  <a:latin typeface="Arial" panose="020B0604020202020204" pitchFamily="34" charset="0"/>
                  <a:ea typeface="楷体_GB2312" pitchFamily="49" charset="-122"/>
                  <a:sym typeface="微软雅黑" panose="020B0503020204020204" pitchFamily="34" charset="-122"/>
                </a:rPr>
                <a:t>3</a:t>
              </a:r>
              <a:r>
                <a:rPr lang="zh-CN" altLang="en-US" sz="1900" b="1">
                  <a:latin typeface="Arial" panose="020B0604020202020204" pitchFamily="34" charset="0"/>
                  <a:ea typeface="楷体_GB2312" pitchFamily="49" charset="-122"/>
                  <a:sym typeface="微软雅黑" panose="020B0503020204020204" pitchFamily="34" charset="-122"/>
                </a:rPr>
                <a:t>：张一帆的</a:t>
              </a:r>
              <a:r>
                <a:rPr lang="en-US" altLang="zh-CN" sz="1900" b="1">
                  <a:latin typeface="Arial" panose="020B0604020202020204" pitchFamily="34" charset="0"/>
                  <a:ea typeface="楷体_GB2312" pitchFamily="49" charset="-122"/>
                  <a:sym typeface="微软雅黑" panose="020B0503020204020204" pitchFamily="34" charset="-122"/>
                </a:rPr>
                <a:t>《</a:t>
              </a:r>
              <a:r>
                <a:rPr lang="zh-CN" altLang="en-US" sz="1900" b="1">
                  <a:latin typeface="Arial" panose="020B0604020202020204" pitchFamily="34" charset="0"/>
                  <a:ea typeface="楷体_GB2312" pitchFamily="49" charset="-122"/>
                  <a:sym typeface="微软雅黑" panose="020B0503020204020204" pitchFamily="34" charset="-122"/>
                </a:rPr>
                <a:t>独笑傲</a:t>
              </a:r>
              <a:r>
                <a:rPr lang="en-US" altLang="zh-CN" sz="1900" b="1">
                  <a:latin typeface="Arial" panose="020B0604020202020204" pitchFamily="34" charset="0"/>
                  <a:ea typeface="楷体_GB2312" pitchFamily="49" charset="-122"/>
                  <a:sym typeface="微软雅黑" panose="020B0503020204020204" pitchFamily="34" charset="-122"/>
                </a:rPr>
                <a:t>》</a:t>
              </a:r>
              <a:endParaRPr lang="en-US" altLang="zh-CN" sz="1900" b="1">
                <a:latin typeface="Arial" panose="020B0604020202020204" pitchFamily="34" charset="0"/>
                <a:ea typeface="楷体_GB2312" pitchFamily="49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23932" name="Group 28"/>
          <p:cNvGrpSpPr/>
          <p:nvPr/>
        </p:nvGrpSpPr>
        <p:grpSpPr>
          <a:xfrm>
            <a:off x="1925638" y="4138613"/>
            <a:ext cx="3943350" cy="647700"/>
            <a:chOff x="657" y="1525"/>
            <a:chExt cx="4537" cy="1633"/>
          </a:xfrm>
        </p:grpSpPr>
        <p:sp>
          <p:nvSpPr>
            <p:cNvPr id="15388" name="AutoShape 29"/>
            <p:cNvSpPr/>
            <p:nvPr/>
          </p:nvSpPr>
          <p:spPr>
            <a:xfrm rot="5400000">
              <a:off x="193" y="1968"/>
              <a:ext cx="1315" cy="408"/>
            </a:xfrm>
            <a:custGeom>
              <a:avLst/>
              <a:gdLst/>
              <a:ahLst/>
              <a:cxnLst>
                <a:cxn ang="0">
                  <a:pos x="1025" y="0"/>
                </a:cxn>
                <a:cxn ang="0">
                  <a:pos x="735" y="136"/>
                </a:cxn>
                <a:cxn ang="0">
                  <a:pos x="965" y="136"/>
                </a:cxn>
                <a:cxn ang="0">
                  <a:pos x="965" y="363"/>
                </a:cxn>
                <a:cxn ang="0">
                  <a:pos x="0" y="363"/>
                </a:cxn>
                <a:cxn ang="0">
                  <a:pos x="0" y="408"/>
                </a:cxn>
                <a:cxn ang="0">
                  <a:pos x="1085" y="408"/>
                </a:cxn>
                <a:cxn ang="0">
                  <a:pos x="1085" y="136"/>
                </a:cxn>
                <a:cxn ang="0">
                  <a:pos x="1315" y="136"/>
                </a:cxn>
                <a:cxn ang="0">
                  <a:pos x="1025" y="0"/>
                </a:cxn>
              </a:cxnLst>
              <a:pathLst>
                <a:path w="21600" h="21600">
                  <a:moveTo>
                    <a:pt x="16833" y="0"/>
                  </a:moveTo>
                  <a:lnTo>
                    <a:pt x="12066" y="7200"/>
                  </a:lnTo>
                  <a:lnTo>
                    <a:pt x="15843" y="7200"/>
                  </a:lnTo>
                  <a:lnTo>
                    <a:pt x="15843" y="19200"/>
                  </a:lnTo>
                  <a:lnTo>
                    <a:pt x="0" y="19200"/>
                  </a:lnTo>
                  <a:lnTo>
                    <a:pt x="0" y="21600"/>
                  </a:lnTo>
                  <a:lnTo>
                    <a:pt x="17823" y="21600"/>
                  </a:lnTo>
                  <a:lnTo>
                    <a:pt x="17823" y="7200"/>
                  </a:lnTo>
                  <a:lnTo>
                    <a:pt x="21600" y="7200"/>
                  </a:lnTo>
                  <a:lnTo>
                    <a:pt x="16833" y="0"/>
                  </a:lnTo>
                  <a:close/>
                </a:path>
              </a:pathLst>
            </a:custGeom>
            <a:solidFill>
              <a:srgbClr val="99CCFF">
                <a:alpha val="39999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3934" name="AutoShape 30"/>
            <p:cNvSpPr>
              <a:spLocks noChangeArrowheads="1"/>
            </p:cNvSpPr>
            <p:nvPr/>
          </p:nvSpPr>
          <p:spPr bwMode="auto">
            <a:xfrm>
              <a:off x="1066" y="1933"/>
              <a:ext cx="4128" cy="1225"/>
            </a:xfrm>
            <a:prstGeom prst="flowChartAlternateProcess">
              <a:avLst/>
            </a:prstGeom>
            <a:solidFill>
              <a:srgbClr val="99CCFF">
                <a:alpha val="39999"/>
              </a:srgbClr>
            </a:solidFill>
            <a:ln w="28575">
              <a:solidFill>
                <a:schemeClr val="tx1"/>
              </a:solidFill>
              <a:prstDash val="sysDot"/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9900CC"/>
                </a:buClr>
                <a:buSzTx/>
                <a:buFont typeface="Wingdings" panose="05000000000000000000" pitchFamily="2" charset="2"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FF99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  <a:sym typeface="+mn-ea"/>
                </a:rPr>
                <a:t>学生具有巨大的发展潜能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</p:grpSp>
      <p:sp>
        <p:nvSpPr>
          <p:cNvPr id="123935" name="Freeform 31"/>
          <p:cNvSpPr/>
          <p:nvPr/>
        </p:nvSpPr>
        <p:spPr bwMode="gray">
          <a:xfrm rot="28414" flipH="1">
            <a:off x="5868988" y="2001838"/>
            <a:ext cx="863600" cy="623888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3936" name="Freeform 32"/>
          <p:cNvSpPr/>
          <p:nvPr/>
        </p:nvSpPr>
        <p:spPr bwMode="gray">
          <a:xfrm rot="19879583" flipH="1">
            <a:off x="5953125" y="2843213"/>
            <a:ext cx="844550" cy="617538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3937" name="Freeform 33"/>
          <p:cNvSpPr/>
          <p:nvPr/>
        </p:nvSpPr>
        <p:spPr bwMode="gray">
          <a:xfrm rot="17352631" flipH="1">
            <a:off x="5815013" y="3803650"/>
            <a:ext cx="1016000" cy="72707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3938" name="AutoShape 34"/>
          <p:cNvSpPr>
            <a:spLocks noChangeArrowheads="1"/>
          </p:cNvSpPr>
          <p:nvPr/>
        </p:nvSpPr>
        <p:spPr bwMode="auto">
          <a:xfrm>
            <a:off x="6894513" y="1384300"/>
            <a:ext cx="647700" cy="3402013"/>
          </a:xfrm>
          <a:prstGeom prst="roundRect">
            <a:avLst>
              <a:gd name="adj" fmla="val 17194"/>
            </a:avLst>
          </a:prstGeom>
          <a:solidFill>
            <a:srgbClr val="FF99CC">
              <a:alpha val="35001"/>
            </a:srgbClr>
          </a:solidFill>
          <a:ln w="57150">
            <a:solidFill>
              <a:schemeClr val="accent2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9900CC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+mn-ea"/>
              </a:rPr>
              <a:t>学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9900CC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+mn-ea"/>
              </a:rPr>
              <a:t>生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9900CC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+mn-ea"/>
              </a:rPr>
              <a:t>是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9900CC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+mn-ea"/>
              </a:rPr>
              <a:t>发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9900CC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+mn-ea"/>
              </a:rPr>
              <a:t>展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9900CC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+mn-ea"/>
              </a:rPr>
              <a:t>的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9900CC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+mn-ea"/>
              </a:rPr>
              <a:t>人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123939" name="Rectangle 35"/>
          <p:cNvSpPr>
            <a:spLocks noGrp="1" noChangeArrowheads="1"/>
          </p:cNvSpPr>
          <p:nvPr>
            <p:ph type="title"/>
          </p:nvPr>
        </p:nvSpPr>
        <p:spPr>
          <a:xfrm>
            <a:off x="1331913" y="303213"/>
            <a:ext cx="6172200" cy="560388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隶书" panose="02010509060101010101" pitchFamily="49" charset="-122"/>
                <a:cs typeface="+mj-cs"/>
              </a:rPr>
              <a:t>小  结</a:t>
            </a:r>
            <a:endParaRPr kumimoji="0" lang="zh-CN" altLang="en-US" sz="40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隶书" panose="02010509060101010101" pitchFamily="49" charset="-122"/>
              <a:cs typeface="+mj-cs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39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39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39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23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39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3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3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2" dur="500"/>
                                        <p:tgtEl>
                                          <p:spTgt spid="123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39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3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3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23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3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23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123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3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4930" name="Group 2"/>
          <p:cNvGrpSpPr/>
          <p:nvPr/>
        </p:nvGrpSpPr>
        <p:grpSpPr>
          <a:xfrm>
            <a:off x="1709738" y="1274763"/>
            <a:ext cx="4159250" cy="447675"/>
            <a:chOff x="793" y="2795"/>
            <a:chExt cx="2858" cy="375"/>
          </a:xfrm>
        </p:grpSpPr>
        <p:sp>
          <p:nvSpPr>
            <p:cNvPr id="51207" name="AutoShape 3"/>
            <p:cNvSpPr>
              <a:spLocks noChangeArrowheads="1"/>
            </p:cNvSpPr>
            <p:nvPr/>
          </p:nvSpPr>
          <p:spPr bwMode="auto">
            <a:xfrm>
              <a:off x="793" y="2795"/>
              <a:ext cx="2767" cy="36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F3F3F3"/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</a:ln>
            <a:effectLst>
              <a:outerShdw dist="135001" dir="2928847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anose="05000000000000000000" pitchFamily="2" charset="2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6387" name="Group 4"/>
            <p:cNvGrpSpPr/>
            <p:nvPr/>
          </p:nvGrpSpPr>
          <p:grpSpPr>
            <a:xfrm>
              <a:off x="830" y="2841"/>
              <a:ext cx="302" cy="294"/>
              <a:chOff x="612" y="1117"/>
              <a:chExt cx="363" cy="294"/>
            </a:xfrm>
          </p:grpSpPr>
          <p:sp>
            <p:nvSpPr>
              <p:cNvPr id="124933" name="AutoShape 5"/>
              <p:cNvSpPr>
                <a:spLocks noChangeArrowheads="1"/>
              </p:cNvSpPr>
              <p:nvPr/>
            </p:nvSpPr>
            <p:spPr bwMode="gray">
              <a:xfrm>
                <a:off x="612" y="1118"/>
                <a:ext cx="363" cy="294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69804"/>
                      <a:invGamma/>
                    </a:schemeClr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4934" name="Freeform 6"/>
              <p:cNvSpPr/>
              <p:nvPr/>
            </p:nvSpPr>
            <p:spPr bwMode="gray">
              <a:xfrm>
                <a:off x="657" y="1163"/>
                <a:ext cx="283" cy="209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16390" name="Text Box 7"/>
            <p:cNvSpPr txBox="1"/>
            <p:nvPr/>
          </p:nvSpPr>
          <p:spPr>
            <a:xfrm>
              <a:off x="1124" y="2840"/>
              <a:ext cx="2527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defTabSz="914400">
                <a:buSzPct val="70000"/>
                <a:buFont typeface="Wingdings" panose="05000000000000000000" pitchFamily="2" charset="2"/>
              </a:pPr>
              <a:r>
                <a:rPr lang="zh-CN" altLang="en-US" sz="1900" b="1">
                  <a:latin typeface="楷体_GB2312" pitchFamily="49" charset="-122"/>
                  <a:ea typeface="楷体_GB2312" pitchFamily="49" charset="-122"/>
                  <a:sym typeface="微软雅黑" panose="020B0503020204020204" pitchFamily="34" charset="-122"/>
                </a:rPr>
                <a:t>例</a:t>
              </a:r>
              <a:r>
                <a:rPr lang="en-US" altLang="zh-CN" sz="1900" b="1">
                  <a:latin typeface="楷体_GB2312" pitchFamily="49" charset="-122"/>
                  <a:ea typeface="楷体_GB2312" pitchFamily="49" charset="-122"/>
                  <a:sym typeface="微软雅黑" panose="020B0503020204020204" pitchFamily="34" charset="-122"/>
                </a:rPr>
                <a:t>4</a:t>
              </a:r>
              <a:r>
                <a:rPr lang="zh-CN" altLang="en-US" sz="1900" b="1">
                  <a:latin typeface="楷体_GB2312" pitchFamily="49" charset="-122"/>
                  <a:ea typeface="楷体_GB2312" pitchFamily="49" charset="-122"/>
                  <a:sym typeface="微软雅黑" panose="020B0503020204020204" pitchFamily="34" charset="-122"/>
                </a:rPr>
                <a:t>：加德纳的多元智能理论</a:t>
              </a:r>
              <a:endParaRPr lang="zh-CN" altLang="en-US" sz="1900" b="1"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24936" name="Group 8"/>
          <p:cNvGrpSpPr/>
          <p:nvPr/>
        </p:nvGrpSpPr>
        <p:grpSpPr>
          <a:xfrm>
            <a:off x="2033588" y="1762125"/>
            <a:ext cx="5184775" cy="2268538"/>
            <a:chOff x="748" y="1434"/>
            <a:chExt cx="4536" cy="2132"/>
          </a:xfrm>
        </p:grpSpPr>
        <p:sp>
          <p:nvSpPr>
            <p:cNvPr id="16392" name="AutoShape 9"/>
            <p:cNvSpPr/>
            <p:nvPr/>
          </p:nvSpPr>
          <p:spPr>
            <a:xfrm rot="5400000">
              <a:off x="193" y="1968"/>
              <a:ext cx="1497" cy="408"/>
            </a:xfrm>
            <a:custGeom>
              <a:avLst/>
              <a:gdLst/>
              <a:ahLst/>
              <a:cxnLst>
                <a:cxn ang="0">
                  <a:pos x="1167" y="0"/>
                </a:cxn>
                <a:cxn ang="0">
                  <a:pos x="836" y="136"/>
                </a:cxn>
                <a:cxn ang="0">
                  <a:pos x="1098" y="136"/>
                </a:cxn>
                <a:cxn ang="0">
                  <a:pos x="1098" y="363"/>
                </a:cxn>
                <a:cxn ang="0">
                  <a:pos x="0" y="363"/>
                </a:cxn>
                <a:cxn ang="0">
                  <a:pos x="0" y="408"/>
                </a:cxn>
                <a:cxn ang="0">
                  <a:pos x="1235" y="408"/>
                </a:cxn>
                <a:cxn ang="0">
                  <a:pos x="1235" y="136"/>
                </a:cxn>
                <a:cxn ang="0">
                  <a:pos x="1497" y="136"/>
                </a:cxn>
                <a:cxn ang="0">
                  <a:pos x="1167" y="0"/>
                </a:cxn>
              </a:cxnLst>
              <a:pathLst>
                <a:path w="21600" h="21600">
                  <a:moveTo>
                    <a:pt x="16833" y="0"/>
                  </a:moveTo>
                  <a:lnTo>
                    <a:pt x="12066" y="7200"/>
                  </a:lnTo>
                  <a:lnTo>
                    <a:pt x="15843" y="7200"/>
                  </a:lnTo>
                  <a:lnTo>
                    <a:pt x="15843" y="19200"/>
                  </a:lnTo>
                  <a:lnTo>
                    <a:pt x="0" y="19200"/>
                  </a:lnTo>
                  <a:lnTo>
                    <a:pt x="0" y="21600"/>
                  </a:lnTo>
                  <a:lnTo>
                    <a:pt x="17823" y="21600"/>
                  </a:lnTo>
                  <a:lnTo>
                    <a:pt x="17823" y="7200"/>
                  </a:lnTo>
                  <a:lnTo>
                    <a:pt x="21600" y="7200"/>
                  </a:lnTo>
                  <a:lnTo>
                    <a:pt x="16833" y="0"/>
                  </a:lnTo>
                  <a:close/>
                </a:path>
              </a:pathLst>
            </a:custGeom>
            <a:solidFill>
              <a:srgbClr val="FF99CC">
                <a:alpha val="21176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4938" name="AutoShape 10"/>
            <p:cNvSpPr>
              <a:spLocks noChangeArrowheads="1"/>
            </p:cNvSpPr>
            <p:nvPr/>
          </p:nvSpPr>
          <p:spPr bwMode="auto">
            <a:xfrm>
              <a:off x="1156" y="1752"/>
              <a:ext cx="4128" cy="1814"/>
            </a:xfrm>
            <a:prstGeom prst="flowChartAlternateProcess">
              <a:avLst/>
            </a:prstGeom>
            <a:solidFill>
              <a:srgbClr val="FF99CC">
                <a:alpha val="21001"/>
              </a:srgbClr>
            </a:solidFill>
            <a:ln w="28575">
              <a:solidFill>
                <a:schemeClr val="tx1"/>
              </a:solidFill>
              <a:prstDash val="sysDot"/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pPr algn="ctr" defTabSz="914400" fontAlgn="base">
                <a:lnSpc>
                  <a:spcPct val="150000"/>
                </a:lnSpc>
                <a:buClr>
                  <a:srgbClr val="9900CC"/>
                </a:buClr>
                <a:buFont typeface="Wingdings" panose="05000000000000000000" pitchFamily="2" charset="2"/>
                <a:buNone/>
              </a:pPr>
              <a:r>
                <a:rPr lang="zh-CN" altLang="en-US" b="1" strike="noStrike" noProof="1">
                  <a:solidFill>
                    <a:srgbClr val="FF99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黑体" panose="02010609060101010101" pitchFamily="49" charset="-122"/>
                  <a:cs typeface="+mn-cs"/>
                  <a:sym typeface="微软雅黑" panose="020B0503020204020204" pitchFamily="34" charset="-122"/>
                </a:rPr>
                <a:t>学生是独特的人</a:t>
              </a:r>
              <a:endParaRPr lang="zh-CN" altLang="en-US" b="1" strike="noStrike" noProof="1">
                <a:solidFill>
                  <a:srgbClr val="FF99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sym typeface="微软雅黑" panose="020B0503020204020204" pitchFamily="34" charset="-122"/>
              </a:endParaRPr>
            </a:p>
            <a:p>
              <a:pPr algn="ctr" defTabSz="914400" fontAlgn="base">
                <a:lnSpc>
                  <a:spcPct val="150000"/>
                </a:lnSpc>
                <a:buClr>
                  <a:srgbClr val="9900CC"/>
                </a:buClr>
                <a:buFont typeface="Wingdings" panose="05000000000000000000" pitchFamily="2" charset="2"/>
                <a:buNone/>
              </a:pPr>
              <a:endParaRPr lang="zh-CN" altLang="en-US" b="1" strike="noStrike" noProof="1">
                <a:solidFill>
                  <a:srgbClr val="FF99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sym typeface="微软雅黑" panose="020B0503020204020204" pitchFamily="34" charset="-122"/>
              </a:endParaRPr>
            </a:p>
            <a:p>
              <a:pPr algn="ctr" defTabSz="914400" fontAlgn="base">
                <a:lnSpc>
                  <a:spcPct val="150000"/>
                </a:lnSpc>
                <a:buClr>
                  <a:srgbClr val="9900CC"/>
                </a:buClr>
                <a:buFont typeface="Wingdings" panose="05000000000000000000" pitchFamily="2" charset="2"/>
                <a:buNone/>
              </a:pPr>
              <a:r>
                <a:rPr lang="zh-CN" altLang="en-US" sz="1900" b="1" strike="noStrike" noProof="1">
                  <a:latin typeface="楷体_GB2312" pitchFamily="49" charset="-122"/>
                  <a:ea typeface="楷体_GB2312" pitchFamily="49" charset="-122"/>
                  <a:cs typeface="+mn-cs"/>
                  <a:sym typeface="微软雅黑" panose="020B0503020204020204" pitchFamily="34" charset="-122"/>
                </a:rPr>
                <a:t>每个学生都有自身的独特性；</a:t>
              </a:r>
              <a:endParaRPr lang="zh-CN" altLang="en-US" sz="1900" b="1" strike="noStrike" noProof="1"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endParaRPr>
            </a:p>
            <a:p>
              <a:pPr algn="ctr" defTabSz="914400" fontAlgn="base">
                <a:lnSpc>
                  <a:spcPct val="150000"/>
                </a:lnSpc>
                <a:buClr>
                  <a:srgbClr val="9900CC"/>
                </a:buClr>
                <a:buFont typeface="Wingdings" panose="05000000000000000000" pitchFamily="2" charset="2"/>
                <a:buNone/>
              </a:pPr>
              <a:r>
                <a:rPr lang="zh-CN" altLang="en-US" sz="1900" b="1" strike="noStrike" noProof="1">
                  <a:latin typeface="楷体_GB2312" pitchFamily="49" charset="-122"/>
                  <a:ea typeface="楷体_GB2312" pitchFamily="49" charset="-122"/>
                  <a:cs typeface="+mn-cs"/>
                  <a:sym typeface="微软雅黑" panose="020B0503020204020204" pitchFamily="34" charset="-122"/>
                </a:rPr>
                <a:t>教师要敏锐地把握学生的独特性。</a:t>
              </a:r>
              <a:endParaRPr lang="zh-CN" altLang="en-US" sz="1900" b="1" strike="noStrike" noProof="1"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1204" name="Rectangle 11"/>
          <p:cNvSpPr>
            <a:spLocks noGrp="1" noRot="1" noChangeArrowheads="1"/>
          </p:cNvSpPr>
          <p:nvPr>
            <p:ph type="title"/>
          </p:nvPr>
        </p:nvSpPr>
        <p:spPr>
          <a:xfrm>
            <a:off x="1331913" y="303213"/>
            <a:ext cx="6172200" cy="560388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隶书" panose="02010509060101010101" pitchFamily="49" charset="-122"/>
                <a:cs typeface="+mj-cs"/>
              </a:rPr>
              <a:t>小  结</a:t>
            </a:r>
            <a:endParaRPr kumimoji="0" lang="zh-CN" altLang="en-US" sz="40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隶书" panose="02010509060101010101" pitchFamily="49" charset="-122"/>
              <a:cs typeface="+mj-cs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49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49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49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5954" name="Group 2"/>
          <p:cNvGrpSpPr/>
          <p:nvPr/>
        </p:nvGrpSpPr>
        <p:grpSpPr>
          <a:xfrm>
            <a:off x="1709738" y="1274763"/>
            <a:ext cx="5238750" cy="447675"/>
            <a:chOff x="476" y="1071"/>
            <a:chExt cx="4400" cy="376"/>
          </a:xfrm>
        </p:grpSpPr>
        <p:sp>
          <p:nvSpPr>
            <p:cNvPr id="52231" name="AutoShape 3"/>
            <p:cNvSpPr>
              <a:spLocks noChangeArrowheads="1"/>
            </p:cNvSpPr>
            <p:nvPr/>
          </p:nvSpPr>
          <p:spPr bwMode="auto">
            <a:xfrm>
              <a:off x="476" y="1071"/>
              <a:ext cx="4172" cy="36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F3F3F3"/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</a:ln>
            <a:effectLst>
              <a:outerShdw dist="135001" dir="2928847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anose="05000000000000000000" pitchFamily="2" charset="2"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7411" name="Group 4"/>
            <p:cNvGrpSpPr/>
            <p:nvPr/>
          </p:nvGrpSpPr>
          <p:grpSpPr>
            <a:xfrm>
              <a:off x="532" y="1117"/>
              <a:ext cx="307" cy="294"/>
              <a:chOff x="612" y="1117"/>
              <a:chExt cx="363" cy="294"/>
            </a:xfrm>
          </p:grpSpPr>
          <p:sp>
            <p:nvSpPr>
              <p:cNvPr id="125957" name="AutoShape 5"/>
              <p:cNvSpPr>
                <a:spLocks noChangeArrowheads="1"/>
              </p:cNvSpPr>
              <p:nvPr/>
            </p:nvSpPr>
            <p:spPr bwMode="gray">
              <a:xfrm>
                <a:off x="612" y="1118"/>
                <a:ext cx="363" cy="293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69804"/>
                      <a:invGamma/>
                    </a:schemeClr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5958" name="Freeform 6"/>
              <p:cNvSpPr/>
              <p:nvPr/>
            </p:nvSpPr>
            <p:spPr bwMode="gray">
              <a:xfrm>
                <a:off x="658" y="1163"/>
                <a:ext cx="285" cy="208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17414" name="Text Box 7"/>
            <p:cNvSpPr txBox="1"/>
            <p:nvPr/>
          </p:nvSpPr>
          <p:spPr>
            <a:xfrm>
              <a:off x="839" y="1118"/>
              <a:ext cx="403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defTabSz="914400">
                <a:buSzPct val="70000"/>
                <a:buFont typeface="Wingdings" panose="05000000000000000000" pitchFamily="2" charset="2"/>
              </a:pPr>
              <a:r>
                <a:rPr lang="zh-CN" altLang="en-US" sz="1900" b="1">
                  <a:latin typeface="楷体_GB2312" pitchFamily="49" charset="-122"/>
                  <a:ea typeface="楷体_GB2312" pitchFamily="49" charset="-122"/>
                  <a:sym typeface="微软雅黑" panose="020B0503020204020204" pitchFamily="34" charset="-122"/>
                </a:rPr>
                <a:t>例</a:t>
              </a:r>
              <a:r>
                <a:rPr lang="en-US" altLang="zh-CN" sz="1900" b="1">
                  <a:latin typeface="楷体_GB2312" pitchFamily="49" charset="-122"/>
                  <a:ea typeface="楷体_GB2312" pitchFamily="49" charset="-122"/>
                  <a:sym typeface="微软雅黑" panose="020B0503020204020204" pitchFamily="34" charset="-122"/>
                </a:rPr>
                <a:t>5</a:t>
              </a:r>
              <a:r>
                <a:rPr lang="zh-CN" altLang="en-US" sz="1900" b="1">
                  <a:latin typeface="楷体_GB2312" pitchFamily="49" charset="-122"/>
                  <a:ea typeface="楷体_GB2312" pitchFamily="49" charset="-122"/>
                  <a:sym typeface="微软雅黑" panose="020B0503020204020204" pitchFamily="34" charset="-122"/>
                </a:rPr>
                <a:t>：陶行知先生带来的</a:t>
              </a:r>
              <a:r>
                <a:rPr lang="zh-CN" altLang="en-US" sz="1900" b="1">
                  <a:latin typeface="Arial" panose="020B0604020202020204" pitchFamily="34" charset="0"/>
                  <a:ea typeface="楷体_GB2312" pitchFamily="49" charset="-122"/>
                  <a:sym typeface="微软雅黑" panose="020B0503020204020204" pitchFamily="34" charset="-122"/>
                </a:rPr>
                <a:t>“</a:t>
              </a:r>
              <a:r>
                <a:rPr lang="zh-CN" altLang="en-US" sz="1900" b="1">
                  <a:latin typeface="楷体_GB2312" pitchFamily="49" charset="-122"/>
                  <a:ea typeface="楷体_GB2312" pitchFamily="49" charset="-122"/>
                  <a:sym typeface="微软雅黑" panose="020B0503020204020204" pitchFamily="34" charset="-122"/>
                </a:rPr>
                <a:t>公鸡啄米</a:t>
              </a:r>
              <a:r>
                <a:rPr lang="zh-CN" altLang="en-US" sz="1900" b="1">
                  <a:latin typeface="Arial" panose="020B0604020202020204" pitchFamily="34" charset="0"/>
                  <a:ea typeface="楷体_GB2312" pitchFamily="49" charset="-122"/>
                  <a:sym typeface="微软雅黑" panose="020B0503020204020204" pitchFamily="34" charset="-122"/>
                </a:rPr>
                <a:t>”</a:t>
              </a:r>
              <a:r>
                <a:rPr lang="zh-CN" altLang="en-US" sz="1900" b="1">
                  <a:latin typeface="楷体_GB2312" pitchFamily="49" charset="-122"/>
                  <a:ea typeface="楷体_GB2312" pitchFamily="49" charset="-122"/>
                  <a:sym typeface="微软雅黑" panose="020B0503020204020204" pitchFamily="34" charset="-122"/>
                </a:rPr>
                <a:t>故事</a:t>
              </a:r>
              <a:endParaRPr lang="zh-CN" altLang="en-US" sz="1900" b="1"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25960" name="Group 8"/>
          <p:cNvGrpSpPr/>
          <p:nvPr/>
        </p:nvGrpSpPr>
        <p:grpSpPr>
          <a:xfrm>
            <a:off x="2033588" y="1706563"/>
            <a:ext cx="5400675" cy="2540000"/>
            <a:chOff x="748" y="1434"/>
            <a:chExt cx="4536" cy="2132"/>
          </a:xfrm>
        </p:grpSpPr>
        <p:sp>
          <p:nvSpPr>
            <p:cNvPr id="17416" name="AutoShape 9"/>
            <p:cNvSpPr/>
            <p:nvPr/>
          </p:nvSpPr>
          <p:spPr>
            <a:xfrm rot="5400000">
              <a:off x="193" y="1968"/>
              <a:ext cx="1497" cy="408"/>
            </a:xfrm>
            <a:custGeom>
              <a:avLst/>
              <a:gdLst/>
              <a:ahLst/>
              <a:cxnLst>
                <a:cxn ang="0">
                  <a:pos x="1167" y="0"/>
                </a:cxn>
                <a:cxn ang="0">
                  <a:pos x="836" y="136"/>
                </a:cxn>
                <a:cxn ang="0">
                  <a:pos x="1098" y="136"/>
                </a:cxn>
                <a:cxn ang="0">
                  <a:pos x="1098" y="363"/>
                </a:cxn>
                <a:cxn ang="0">
                  <a:pos x="0" y="363"/>
                </a:cxn>
                <a:cxn ang="0">
                  <a:pos x="0" y="408"/>
                </a:cxn>
                <a:cxn ang="0">
                  <a:pos x="1235" y="408"/>
                </a:cxn>
                <a:cxn ang="0">
                  <a:pos x="1235" y="136"/>
                </a:cxn>
                <a:cxn ang="0">
                  <a:pos x="1497" y="136"/>
                </a:cxn>
                <a:cxn ang="0">
                  <a:pos x="1167" y="0"/>
                </a:cxn>
              </a:cxnLst>
              <a:pathLst>
                <a:path w="21600" h="21600">
                  <a:moveTo>
                    <a:pt x="16833" y="0"/>
                  </a:moveTo>
                  <a:lnTo>
                    <a:pt x="12066" y="7200"/>
                  </a:lnTo>
                  <a:lnTo>
                    <a:pt x="15843" y="7200"/>
                  </a:lnTo>
                  <a:lnTo>
                    <a:pt x="15843" y="19200"/>
                  </a:lnTo>
                  <a:lnTo>
                    <a:pt x="0" y="19200"/>
                  </a:lnTo>
                  <a:lnTo>
                    <a:pt x="0" y="21600"/>
                  </a:lnTo>
                  <a:lnTo>
                    <a:pt x="17823" y="21600"/>
                  </a:lnTo>
                  <a:lnTo>
                    <a:pt x="17823" y="7200"/>
                  </a:lnTo>
                  <a:lnTo>
                    <a:pt x="21600" y="7200"/>
                  </a:lnTo>
                  <a:lnTo>
                    <a:pt x="16833" y="0"/>
                  </a:lnTo>
                  <a:close/>
                </a:path>
              </a:pathLst>
            </a:custGeom>
            <a:solidFill>
              <a:srgbClr val="00CCFF">
                <a:alpha val="1098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5962" name="AutoShape 10"/>
            <p:cNvSpPr>
              <a:spLocks noChangeArrowheads="1"/>
            </p:cNvSpPr>
            <p:nvPr/>
          </p:nvSpPr>
          <p:spPr bwMode="auto">
            <a:xfrm>
              <a:off x="1156" y="1752"/>
              <a:ext cx="4128" cy="1814"/>
            </a:xfrm>
            <a:prstGeom prst="flowChartAlternateProcess">
              <a:avLst/>
            </a:prstGeom>
            <a:solidFill>
              <a:srgbClr val="00CCFF">
                <a:alpha val="11000"/>
              </a:srgbClr>
            </a:solidFill>
            <a:ln w="28575">
              <a:solidFill>
                <a:schemeClr val="tx1"/>
              </a:solidFill>
              <a:prstDash val="sysDot"/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p>
              <a:pPr defTabSz="914400" fontAlgn="base">
                <a:spcBef>
                  <a:spcPct val="20000"/>
                </a:spcBef>
              </a:pPr>
              <a:r>
                <a:rPr lang="en-US" altLang="zh-CN" b="1" strike="noStrike" noProof="1" dirty="0">
                  <a:solidFill>
                    <a:srgbClr val="FF99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黑体" panose="02010609060101010101" pitchFamily="49" charset="-122"/>
                  <a:cs typeface="+mn-cs"/>
                  <a:sym typeface="微软雅黑" panose="020B0503020204020204" pitchFamily="34" charset="-122"/>
                </a:rPr>
                <a:t>                 </a:t>
              </a:r>
              <a:r>
                <a:rPr lang="zh-CN" altLang="en-US" b="1" strike="noStrike" noProof="1" dirty="0">
                  <a:solidFill>
                    <a:srgbClr val="FF99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黑体" panose="02010609060101010101" pitchFamily="49" charset="-122"/>
                  <a:cs typeface="+mn-cs"/>
                  <a:sym typeface="微软雅黑" panose="020B0503020204020204" pitchFamily="34" charset="-122"/>
                </a:rPr>
                <a:t>学生是是有主体性的人</a:t>
              </a:r>
              <a:endParaRPr lang="zh-CN" altLang="en-US" b="1" strike="noStrike" noProof="1" dirty="0">
                <a:solidFill>
                  <a:srgbClr val="FF99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sym typeface="微软雅黑" panose="020B0503020204020204" pitchFamily="34" charset="-122"/>
              </a:endParaRPr>
            </a:p>
            <a:p>
              <a:pPr defTabSz="914400" fontAlgn="base">
                <a:spcBef>
                  <a:spcPct val="20000"/>
                </a:spcBef>
              </a:pPr>
              <a:endParaRPr lang="zh-CN" altLang="en-US" b="1" strike="noStrike" noProof="1" dirty="0">
                <a:solidFill>
                  <a:srgbClr val="FF99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sym typeface="微软雅黑" panose="020B0503020204020204" pitchFamily="34" charset="-122"/>
              </a:endParaRPr>
            </a:p>
            <a:p>
              <a:pPr defTabSz="914400" fontAlgn="base">
                <a:lnSpc>
                  <a:spcPct val="120000"/>
                </a:lnSpc>
                <a:buClr>
                  <a:srgbClr val="9900CC"/>
                </a:buClr>
                <a:buFont typeface="Wingdings" panose="05000000000000000000" pitchFamily="2" charset="2"/>
                <a:buChar char="Ø"/>
              </a:pPr>
              <a:r>
                <a:rPr lang="zh-CN" altLang="en-US" b="1" strike="noStrike" noProof="1" dirty="0">
                  <a:latin typeface="楷体_GB2312" pitchFamily="49" charset="-122"/>
                  <a:ea typeface="楷体_GB2312" pitchFamily="49" charset="-122"/>
                  <a:cs typeface="+mn-cs"/>
                  <a:sym typeface="微软雅黑" panose="020B0503020204020204" pitchFamily="34" charset="-122"/>
                </a:rPr>
                <a:t>当前</a:t>
              </a:r>
              <a:r>
                <a:rPr lang="en-US" altLang="zh-CN" b="1" strike="noStrike" noProof="1" dirty="0">
                  <a:latin typeface="楷体_GB2312" pitchFamily="49" charset="-122"/>
                  <a:ea typeface="楷体_GB2312" pitchFamily="49" charset="-122"/>
                  <a:cs typeface="+mn-cs"/>
                  <a:sym typeface="微软雅黑" panose="020B0503020204020204" pitchFamily="34" charset="-122"/>
                </a:rPr>
                <a:t>,</a:t>
              </a:r>
              <a:r>
                <a:rPr lang="zh-CN" altLang="en-US" b="1" strike="noStrike" noProof="1" dirty="0">
                  <a:latin typeface="楷体_GB2312" pitchFamily="49" charset="-122"/>
                  <a:ea typeface="楷体_GB2312" pitchFamily="49" charset="-122"/>
                  <a:cs typeface="+mn-cs"/>
                  <a:sym typeface="微软雅黑" panose="020B0503020204020204" pitchFamily="34" charset="-122"/>
                </a:rPr>
                <a:t>人们在观念上一般不反对学生是主体</a:t>
              </a:r>
              <a:r>
                <a:rPr lang="en-US" altLang="zh-CN" b="1" strike="noStrike" noProof="1" dirty="0">
                  <a:latin typeface="楷体_GB2312" pitchFamily="49" charset="-122"/>
                  <a:ea typeface="楷体_GB2312" pitchFamily="49" charset="-122"/>
                  <a:cs typeface="+mn-cs"/>
                  <a:sym typeface="微软雅黑" panose="020B0503020204020204" pitchFamily="34" charset="-122"/>
                </a:rPr>
                <a:t>,</a:t>
              </a:r>
              <a:endParaRPr lang="en-US" altLang="zh-CN" b="1" strike="noStrike" noProof="1" dirty="0"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endParaRPr>
            </a:p>
            <a:p>
              <a:pPr defTabSz="914400" fontAlgn="base">
                <a:lnSpc>
                  <a:spcPct val="120000"/>
                </a:lnSpc>
                <a:buClr>
                  <a:srgbClr val="9900CC"/>
                </a:buClr>
                <a:buFont typeface="Wingdings" panose="05000000000000000000" pitchFamily="2" charset="2"/>
                <a:buChar char="Ø"/>
              </a:pPr>
              <a:r>
                <a:rPr lang="zh-CN" altLang="en-US" b="1" strike="noStrike" noProof="1" dirty="0">
                  <a:latin typeface="楷体_GB2312" pitchFamily="49" charset="-122"/>
                  <a:ea typeface="楷体_GB2312" pitchFamily="49" charset="-122"/>
                  <a:cs typeface="+mn-cs"/>
                  <a:sym typeface="微软雅黑" panose="020B0503020204020204" pitchFamily="34" charset="-122"/>
                </a:rPr>
                <a:t>但在具体教育实践中</a:t>
              </a:r>
              <a:r>
                <a:rPr lang="en-US" altLang="zh-CN" b="1" strike="noStrike" noProof="1" dirty="0">
                  <a:latin typeface="楷体_GB2312" pitchFamily="49" charset="-122"/>
                  <a:ea typeface="楷体_GB2312" pitchFamily="49" charset="-122"/>
                  <a:cs typeface="+mn-cs"/>
                  <a:sym typeface="微软雅黑" panose="020B0503020204020204" pitchFamily="34" charset="-122"/>
                </a:rPr>
                <a:t>,</a:t>
              </a:r>
              <a:endParaRPr lang="en-US" altLang="zh-CN" b="1" strike="noStrike" noProof="1" dirty="0"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endParaRPr>
            </a:p>
            <a:p>
              <a:pPr defTabSz="914400" fontAlgn="base">
                <a:lnSpc>
                  <a:spcPct val="120000"/>
                </a:lnSpc>
                <a:buClr>
                  <a:srgbClr val="9900CC"/>
                </a:buClr>
                <a:buFont typeface="Wingdings" panose="05000000000000000000" pitchFamily="2" charset="2"/>
                <a:buChar char="Ø"/>
              </a:pPr>
              <a:r>
                <a:rPr lang="zh-CN" altLang="en-US" b="1" strike="noStrike" noProof="1" dirty="0">
                  <a:latin typeface="楷体_GB2312" pitchFamily="49" charset="-122"/>
                  <a:ea typeface="楷体_GB2312" pitchFamily="49" charset="-122"/>
                  <a:cs typeface="+mn-cs"/>
                  <a:sym typeface="微软雅黑" panose="020B0503020204020204" pitchFamily="34" charset="-122"/>
                </a:rPr>
                <a:t>却往往不把学生作为真正的主体来对待。</a:t>
              </a:r>
              <a:endParaRPr lang="zh-CN" altLang="en-US" b="1" strike="noStrike" noProof="1" dirty="0"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2228" name="Rectangle 11"/>
          <p:cNvSpPr>
            <a:spLocks noGrp="1" noRot="1" noChangeArrowheads="1"/>
          </p:cNvSpPr>
          <p:nvPr>
            <p:ph type="title"/>
          </p:nvPr>
        </p:nvSpPr>
        <p:spPr>
          <a:xfrm>
            <a:off x="1331913" y="303213"/>
            <a:ext cx="6172200" cy="560388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隶书" panose="02010509060101010101" pitchFamily="49" charset="-122"/>
                <a:cs typeface="+mj-cs"/>
              </a:rPr>
              <a:t>小  结</a:t>
            </a:r>
            <a:endParaRPr kumimoji="0" lang="zh-CN" altLang="en-US" sz="40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隶书" panose="02010509060101010101" pitchFamily="49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5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59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5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5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6978" name="Group 2"/>
          <p:cNvGrpSpPr/>
          <p:nvPr/>
        </p:nvGrpSpPr>
        <p:grpSpPr>
          <a:xfrm>
            <a:off x="1042988" y="1350963"/>
            <a:ext cx="1552575" cy="1220787"/>
            <a:chOff x="793" y="1298"/>
            <a:chExt cx="1304" cy="1025"/>
          </a:xfrm>
        </p:grpSpPr>
        <p:grpSp>
          <p:nvGrpSpPr>
            <p:cNvPr id="18434" name="Group 5"/>
            <p:cNvGrpSpPr/>
            <p:nvPr/>
          </p:nvGrpSpPr>
          <p:grpSpPr>
            <a:xfrm>
              <a:off x="793" y="1298"/>
              <a:ext cx="1263" cy="1025"/>
              <a:chOff x="4320" y="1152"/>
              <a:chExt cx="414" cy="402"/>
            </a:xfrm>
          </p:grpSpPr>
          <p:sp>
            <p:nvSpPr>
              <p:cNvPr id="9" name="AutoShape 6"/>
              <p:cNvSpPr>
                <a:spLocks noChangeArrowheads="1"/>
              </p:cNvSpPr>
              <p:nvPr/>
            </p:nvSpPr>
            <p:spPr bwMode="gray">
              <a:xfrm>
                <a:off x="4320" y="1152"/>
                <a:ext cx="414" cy="402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69804"/>
                      <a:invGamma/>
                    </a:schemeClr>
                  </a:gs>
                </a:gsLst>
                <a:lin ang="5400000" scaled="1"/>
              </a:gradFill>
              <a:ln w="25400">
                <a:solidFill>
                  <a:srgbClr val="FFFFFF"/>
                </a:solidFill>
                <a:rou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" name="Freeform 7"/>
              <p:cNvSpPr/>
              <p:nvPr/>
            </p:nvSpPr>
            <p:spPr bwMode="gray">
              <a:xfrm>
                <a:off x="4346" y="1178"/>
                <a:ext cx="206" cy="201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48627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48627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11" name="Rectangle 8"/>
            <p:cNvSpPr>
              <a:spLocks noChangeArrowheads="1"/>
            </p:cNvSpPr>
            <p:nvPr/>
          </p:nvSpPr>
          <p:spPr bwMode="gray">
            <a:xfrm>
              <a:off x="838" y="1506"/>
              <a:ext cx="1259" cy="542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>
              <a:spAutoFit/>
              <a:flatTx/>
            </a:bodyPr>
            <a:p>
              <a:pPr algn="ctr" defTabSz="914400" fontAlgn="base"/>
              <a:r>
                <a:rPr lang="zh-CN" altLang="en-US" b="1" strike="noStrike" noProof="1">
                  <a:solidFill>
                    <a:srgbClr val="FFFF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方正卡通简体" pitchFamily="65" charset="-122"/>
                  <a:ea typeface="方正卡通简体" pitchFamily="65" charset="-122"/>
                  <a:cs typeface="+mn-cs"/>
                  <a:sym typeface="微软雅黑" panose="020B0503020204020204" pitchFamily="34" charset="-122"/>
                </a:rPr>
                <a:t>学生是</a:t>
              </a:r>
              <a:endParaRPr lang="zh-CN" altLang="en-US" b="1" strike="noStrike" noProof="1">
                <a:solidFill>
                  <a:srgbClr val="FFFF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卡通简体" pitchFamily="65" charset="-122"/>
                <a:ea typeface="方正卡通简体" pitchFamily="65" charset="-122"/>
                <a:sym typeface="微软雅黑" panose="020B0503020204020204" pitchFamily="34" charset="-122"/>
              </a:endParaRPr>
            </a:p>
            <a:p>
              <a:pPr algn="ctr" defTabSz="914400" fontAlgn="base"/>
              <a:r>
                <a:rPr lang="zh-CN" altLang="en-US" b="1" strike="noStrike" noProof="1">
                  <a:solidFill>
                    <a:srgbClr val="FFFF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方正卡通简体" pitchFamily="65" charset="-122"/>
                  <a:ea typeface="方正卡通简体" pitchFamily="65" charset="-122"/>
                  <a:cs typeface="+mn-cs"/>
                  <a:sym typeface="微软雅黑" panose="020B0503020204020204" pitchFamily="34" charset="-122"/>
                </a:rPr>
                <a:t>发展的人</a:t>
              </a:r>
              <a:endParaRPr lang="zh-CN" altLang="en-US" b="1" strike="noStrike" noProof="1">
                <a:solidFill>
                  <a:srgbClr val="FFFF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卡通简体" pitchFamily="65" charset="-122"/>
                <a:ea typeface="方正卡通简体" pitchFamily="65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26983" name="Group 7"/>
          <p:cNvGrpSpPr/>
          <p:nvPr/>
        </p:nvGrpSpPr>
        <p:grpSpPr>
          <a:xfrm>
            <a:off x="2808288" y="1350963"/>
            <a:ext cx="1503362" cy="1220787"/>
            <a:chOff x="2275" y="1298"/>
            <a:chExt cx="1263" cy="1025"/>
          </a:xfrm>
        </p:grpSpPr>
        <p:grpSp>
          <p:nvGrpSpPr>
            <p:cNvPr id="18439" name="Group 9"/>
            <p:cNvGrpSpPr/>
            <p:nvPr/>
          </p:nvGrpSpPr>
          <p:grpSpPr>
            <a:xfrm>
              <a:off x="2275" y="1298"/>
              <a:ext cx="1263" cy="1025"/>
              <a:chOff x="4320" y="1152"/>
              <a:chExt cx="414" cy="402"/>
            </a:xfrm>
          </p:grpSpPr>
          <p:sp>
            <p:nvSpPr>
              <p:cNvPr id="13" name="AutoShape 10"/>
              <p:cNvSpPr>
                <a:spLocks noChangeArrowheads="1"/>
              </p:cNvSpPr>
              <p:nvPr/>
            </p:nvSpPr>
            <p:spPr bwMode="gray">
              <a:xfrm>
                <a:off x="4320" y="1152"/>
                <a:ext cx="414" cy="402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69804"/>
                      <a:invGamma/>
                    </a:schemeClr>
                  </a:gs>
                </a:gsLst>
                <a:lin ang="5400000" scaled="1"/>
              </a:gradFill>
              <a:ln w="25400">
                <a:solidFill>
                  <a:srgbClr val="FFFFFF"/>
                </a:solidFill>
                <a:rou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" name="Freeform 11"/>
              <p:cNvSpPr/>
              <p:nvPr/>
            </p:nvSpPr>
            <p:spPr bwMode="gray">
              <a:xfrm>
                <a:off x="4346" y="1178"/>
                <a:ext cx="206" cy="201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48627"/>
                      <a:invGamma/>
                    </a:schemeClr>
                  </a:gs>
                  <a:gs pos="5000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48627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18" name="Rectangle 15"/>
            <p:cNvSpPr>
              <a:spLocks noChangeArrowheads="1"/>
            </p:cNvSpPr>
            <p:nvPr/>
          </p:nvSpPr>
          <p:spPr bwMode="gray">
            <a:xfrm>
              <a:off x="2326" y="1506"/>
              <a:ext cx="1159" cy="542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>
              <a:spAutoFit/>
              <a:flatTx/>
            </a:bodyPr>
            <a:p>
              <a:pPr algn="ctr" defTabSz="914400" fontAlgn="base"/>
              <a:r>
                <a:rPr lang="zh-CN" altLang="en-US" b="1" strike="noStrike" noProof="1" dirty="0">
                  <a:solidFill>
                    <a:srgbClr val="FFFF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方正卡通简体" pitchFamily="65" charset="-122"/>
                  <a:ea typeface="方正卡通简体" pitchFamily="65" charset="-122"/>
                  <a:cs typeface="+mn-cs"/>
                  <a:sym typeface="微软雅黑" panose="020B0503020204020204" pitchFamily="34" charset="-122"/>
                </a:rPr>
                <a:t>学生是</a:t>
              </a:r>
              <a:endParaRPr lang="zh-CN" altLang="en-US" b="1" strike="noStrike" noProof="1" dirty="0">
                <a:solidFill>
                  <a:srgbClr val="FFFF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卡通简体" pitchFamily="65" charset="-122"/>
                <a:ea typeface="方正卡通简体" pitchFamily="65" charset="-122"/>
                <a:sym typeface="微软雅黑" panose="020B0503020204020204" pitchFamily="34" charset="-122"/>
              </a:endParaRPr>
            </a:p>
            <a:p>
              <a:pPr algn="ctr" defTabSz="914400" fontAlgn="base"/>
              <a:r>
                <a:rPr lang="zh-CN" altLang="en-US" b="1" strike="noStrike" noProof="1" dirty="0">
                  <a:solidFill>
                    <a:srgbClr val="FFFF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方正卡通简体" pitchFamily="65" charset="-122"/>
                  <a:ea typeface="方正卡通简体" pitchFamily="65" charset="-122"/>
                  <a:cs typeface="+mn-cs"/>
                  <a:sym typeface="微软雅黑" panose="020B0503020204020204" pitchFamily="34" charset="-122"/>
                </a:rPr>
                <a:t>独特的人</a:t>
              </a:r>
              <a:endParaRPr lang="zh-CN" altLang="en-US" b="1" strike="noStrike" noProof="1" dirty="0">
                <a:solidFill>
                  <a:srgbClr val="FFFF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卡通简体" pitchFamily="65" charset="-122"/>
                <a:ea typeface="方正卡通简体" pitchFamily="65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26988" name="Group 12"/>
          <p:cNvGrpSpPr/>
          <p:nvPr/>
        </p:nvGrpSpPr>
        <p:grpSpPr>
          <a:xfrm>
            <a:off x="4522788" y="1358900"/>
            <a:ext cx="1503362" cy="1220788"/>
            <a:chOff x="3715" y="1304"/>
            <a:chExt cx="1263" cy="1025"/>
          </a:xfrm>
        </p:grpSpPr>
        <p:grpSp>
          <p:nvGrpSpPr>
            <p:cNvPr id="18444" name="Group 12"/>
            <p:cNvGrpSpPr/>
            <p:nvPr/>
          </p:nvGrpSpPr>
          <p:grpSpPr>
            <a:xfrm>
              <a:off x="3715" y="1304"/>
              <a:ext cx="1263" cy="1025"/>
              <a:chOff x="4320" y="1152"/>
              <a:chExt cx="414" cy="402"/>
            </a:xfrm>
          </p:grpSpPr>
          <p:sp>
            <p:nvSpPr>
              <p:cNvPr id="16" name="AutoShape 13"/>
              <p:cNvSpPr>
                <a:spLocks noChangeArrowheads="1"/>
              </p:cNvSpPr>
              <p:nvPr/>
            </p:nvSpPr>
            <p:spPr bwMode="gray">
              <a:xfrm>
                <a:off x="4320" y="1152"/>
                <a:ext cx="414" cy="402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69804"/>
                      <a:invGamma/>
                    </a:schemeClr>
                  </a:gs>
                </a:gsLst>
                <a:lin ang="5400000" scaled="1"/>
              </a:gradFill>
              <a:ln w="25400">
                <a:solidFill>
                  <a:srgbClr val="FFFFFF"/>
                </a:solidFill>
                <a:rou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" name="Freeform 14"/>
              <p:cNvSpPr/>
              <p:nvPr/>
            </p:nvSpPr>
            <p:spPr bwMode="gray">
              <a:xfrm>
                <a:off x="4346" y="1178"/>
                <a:ext cx="206" cy="201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8627"/>
                      <a:invGamma/>
                    </a:schemeClr>
                  </a:gs>
                  <a:gs pos="5000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tint val="48627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19" name="Rectangle 16"/>
            <p:cNvSpPr>
              <a:spLocks noChangeArrowheads="1"/>
            </p:cNvSpPr>
            <p:nvPr/>
          </p:nvSpPr>
          <p:spPr bwMode="gray">
            <a:xfrm>
              <a:off x="3744" y="1457"/>
              <a:ext cx="1176" cy="776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>
              <a:spAutoFit/>
              <a:flatTx/>
            </a:bodyPr>
            <a:p>
              <a:pPr algn="ctr" defTabSz="914400" fontAlgn="base"/>
              <a:r>
                <a:rPr lang="zh-CN" altLang="en-US" b="1" strike="noStrike" noProof="1" dirty="0">
                  <a:solidFill>
                    <a:srgbClr val="FFFF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方正卡通简体" pitchFamily="65" charset="-122"/>
                  <a:ea typeface="方正卡通简体" pitchFamily="65" charset="-122"/>
                  <a:cs typeface="+mn-cs"/>
                  <a:sym typeface="微软雅黑" panose="020B0503020204020204" pitchFamily="34" charset="-122"/>
                </a:rPr>
                <a:t>学生是</a:t>
              </a:r>
              <a:endParaRPr lang="zh-CN" altLang="en-US" b="1" strike="noStrike" noProof="1" dirty="0">
                <a:solidFill>
                  <a:srgbClr val="FFFF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卡通简体" pitchFamily="65" charset="-122"/>
                <a:ea typeface="方正卡通简体" pitchFamily="65" charset="-122"/>
                <a:sym typeface="微软雅黑" panose="020B0503020204020204" pitchFamily="34" charset="-122"/>
              </a:endParaRPr>
            </a:p>
            <a:p>
              <a:pPr algn="ctr" defTabSz="914400" fontAlgn="base"/>
              <a:r>
                <a:rPr lang="zh-CN" altLang="en-US" b="1" strike="noStrike" noProof="1" dirty="0">
                  <a:solidFill>
                    <a:srgbClr val="FFFF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方正卡通简体" pitchFamily="65" charset="-122"/>
                  <a:ea typeface="方正卡通简体" pitchFamily="65" charset="-122"/>
                  <a:cs typeface="+mn-cs"/>
                  <a:sym typeface="微软雅黑" panose="020B0503020204020204" pitchFamily="34" charset="-122"/>
                </a:rPr>
                <a:t>教育活动</a:t>
              </a:r>
              <a:endParaRPr lang="zh-CN" altLang="en-US" b="1" strike="noStrike" noProof="1" dirty="0">
                <a:solidFill>
                  <a:srgbClr val="FFFF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卡通简体" pitchFamily="65" charset="-122"/>
                <a:ea typeface="方正卡通简体" pitchFamily="65" charset="-122"/>
                <a:sym typeface="微软雅黑" panose="020B0503020204020204" pitchFamily="34" charset="-122"/>
              </a:endParaRPr>
            </a:p>
            <a:p>
              <a:pPr algn="ctr" defTabSz="914400" fontAlgn="base"/>
              <a:r>
                <a:rPr lang="zh-CN" altLang="en-US" b="1" strike="noStrike" noProof="1" dirty="0">
                  <a:solidFill>
                    <a:srgbClr val="FFFF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方正卡通简体" pitchFamily="65" charset="-122"/>
                  <a:ea typeface="方正卡通简体" pitchFamily="65" charset="-122"/>
                  <a:cs typeface="+mn-cs"/>
                  <a:sym typeface="微软雅黑" panose="020B0503020204020204" pitchFamily="34" charset="-122"/>
                </a:rPr>
                <a:t>的主体</a:t>
              </a:r>
              <a:endParaRPr lang="zh-CN" altLang="en-US" b="1" strike="noStrike" noProof="1" dirty="0">
                <a:solidFill>
                  <a:srgbClr val="FFFF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卡通简体" pitchFamily="65" charset="-122"/>
                <a:ea typeface="方正卡通简体" pitchFamily="65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26993" name="Group 17"/>
          <p:cNvGrpSpPr/>
          <p:nvPr/>
        </p:nvGrpSpPr>
        <p:grpSpPr>
          <a:xfrm>
            <a:off x="2841625" y="2881313"/>
            <a:ext cx="3163888" cy="1171575"/>
            <a:chOff x="1599" y="2432"/>
            <a:chExt cx="2658" cy="984"/>
          </a:xfrm>
        </p:grpSpPr>
        <p:sp>
          <p:nvSpPr>
            <p:cNvPr id="18449" name="Freeform 2"/>
            <p:cNvSpPr/>
            <p:nvPr/>
          </p:nvSpPr>
          <p:spPr>
            <a:xfrm>
              <a:off x="1599" y="2473"/>
              <a:ext cx="1197" cy="8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22" y="329"/>
                </a:cxn>
                <a:cxn ang="0">
                  <a:pos x="940" y="329"/>
                </a:cxn>
                <a:cxn ang="0">
                  <a:pos x="1037" y="406"/>
                </a:cxn>
                <a:cxn ang="0">
                  <a:pos x="1041" y="655"/>
                </a:cxn>
                <a:cxn ang="0">
                  <a:pos x="974" y="652"/>
                </a:cxn>
                <a:cxn ang="0">
                  <a:pos x="1090" y="867"/>
                </a:cxn>
                <a:cxn ang="0">
                  <a:pos x="1197" y="655"/>
                </a:cxn>
                <a:cxn ang="0">
                  <a:pos x="1133" y="655"/>
                </a:cxn>
                <a:cxn ang="0">
                  <a:pos x="1130" y="368"/>
                </a:cxn>
                <a:cxn ang="0">
                  <a:pos x="1003" y="244"/>
                </a:cxn>
                <a:cxn ang="0">
                  <a:pos x="546" y="243"/>
                </a:cxn>
                <a:cxn ang="0">
                  <a:pos x="112" y="0"/>
                </a:cxn>
                <a:cxn ang="0">
                  <a:pos x="0" y="0"/>
                </a:cxn>
              </a:cxnLst>
              <a:pathLst>
                <a:path w="735" h="532">
                  <a:moveTo>
                    <a:pt x="0" y="0"/>
                  </a:moveTo>
                  <a:cubicBezTo>
                    <a:pt x="0" y="0"/>
                    <a:pt x="85" y="216"/>
                    <a:pt x="382" y="202"/>
                  </a:cubicBezTo>
                  <a:cubicBezTo>
                    <a:pt x="479" y="202"/>
                    <a:pt x="577" y="202"/>
                    <a:pt x="577" y="202"/>
                  </a:cubicBezTo>
                  <a:cubicBezTo>
                    <a:pt x="577" y="202"/>
                    <a:pt x="639" y="201"/>
                    <a:pt x="637" y="249"/>
                  </a:cubicBezTo>
                  <a:cubicBezTo>
                    <a:pt x="638" y="325"/>
                    <a:pt x="639" y="402"/>
                    <a:pt x="639" y="402"/>
                  </a:cubicBezTo>
                  <a:lnTo>
                    <a:pt x="598" y="400"/>
                  </a:lnTo>
                  <a:lnTo>
                    <a:pt x="669" y="532"/>
                  </a:lnTo>
                  <a:lnTo>
                    <a:pt x="735" y="402"/>
                  </a:lnTo>
                  <a:lnTo>
                    <a:pt x="696" y="402"/>
                  </a:lnTo>
                  <a:cubicBezTo>
                    <a:pt x="696" y="402"/>
                    <a:pt x="695" y="314"/>
                    <a:pt x="694" y="226"/>
                  </a:cubicBezTo>
                  <a:cubicBezTo>
                    <a:pt x="687" y="160"/>
                    <a:pt x="616" y="150"/>
                    <a:pt x="616" y="150"/>
                  </a:cubicBezTo>
                  <a:cubicBezTo>
                    <a:pt x="556" y="137"/>
                    <a:pt x="473" y="153"/>
                    <a:pt x="335" y="149"/>
                  </a:cubicBezTo>
                  <a:cubicBezTo>
                    <a:pt x="110" y="126"/>
                    <a:pt x="69" y="0"/>
                    <a:pt x="69" y="0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rgbClr val="808080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50" name="Freeform 3"/>
            <p:cNvSpPr/>
            <p:nvPr/>
          </p:nvSpPr>
          <p:spPr>
            <a:xfrm>
              <a:off x="2808" y="2432"/>
              <a:ext cx="231" cy="984"/>
            </a:xfrm>
            <a:custGeom>
              <a:avLst/>
              <a:gdLst/>
              <a:ahLst/>
              <a:cxnLst>
                <a:cxn ang="0">
                  <a:pos x="60" y="2"/>
                </a:cxn>
                <a:cxn ang="0">
                  <a:pos x="73" y="769"/>
                </a:cxn>
                <a:cxn ang="0">
                  <a:pos x="0" y="772"/>
                </a:cxn>
                <a:cxn ang="0">
                  <a:pos x="117" y="984"/>
                </a:cxn>
                <a:cxn ang="0">
                  <a:pos x="231" y="772"/>
                </a:cxn>
                <a:cxn ang="0">
                  <a:pos x="163" y="772"/>
                </a:cxn>
                <a:cxn ang="0">
                  <a:pos x="161" y="0"/>
                </a:cxn>
                <a:cxn ang="0">
                  <a:pos x="60" y="2"/>
                </a:cxn>
              </a:cxnLst>
              <a:pathLst>
                <a:path w="142" h="604">
                  <a:moveTo>
                    <a:pt x="37" y="1"/>
                  </a:moveTo>
                  <a:lnTo>
                    <a:pt x="45" y="472"/>
                  </a:lnTo>
                  <a:lnTo>
                    <a:pt x="0" y="474"/>
                  </a:lnTo>
                  <a:lnTo>
                    <a:pt x="72" y="604"/>
                  </a:lnTo>
                  <a:lnTo>
                    <a:pt x="142" y="474"/>
                  </a:lnTo>
                  <a:lnTo>
                    <a:pt x="100" y="474"/>
                  </a:lnTo>
                  <a:lnTo>
                    <a:pt x="99" y="0"/>
                  </a:lnTo>
                  <a:lnTo>
                    <a:pt x="37" y="1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rgbClr val="808080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51" name="Freeform 4"/>
            <p:cNvSpPr/>
            <p:nvPr/>
          </p:nvSpPr>
          <p:spPr>
            <a:xfrm flipH="1">
              <a:off x="3060" y="2473"/>
              <a:ext cx="1197" cy="8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22" y="329"/>
                </a:cxn>
                <a:cxn ang="0">
                  <a:pos x="940" y="329"/>
                </a:cxn>
                <a:cxn ang="0">
                  <a:pos x="1037" y="406"/>
                </a:cxn>
                <a:cxn ang="0">
                  <a:pos x="1041" y="655"/>
                </a:cxn>
                <a:cxn ang="0">
                  <a:pos x="974" y="652"/>
                </a:cxn>
                <a:cxn ang="0">
                  <a:pos x="1090" y="867"/>
                </a:cxn>
                <a:cxn ang="0">
                  <a:pos x="1197" y="655"/>
                </a:cxn>
                <a:cxn ang="0">
                  <a:pos x="1133" y="655"/>
                </a:cxn>
                <a:cxn ang="0">
                  <a:pos x="1130" y="368"/>
                </a:cxn>
                <a:cxn ang="0">
                  <a:pos x="1003" y="244"/>
                </a:cxn>
                <a:cxn ang="0">
                  <a:pos x="546" y="243"/>
                </a:cxn>
                <a:cxn ang="0">
                  <a:pos x="112" y="0"/>
                </a:cxn>
                <a:cxn ang="0">
                  <a:pos x="0" y="0"/>
                </a:cxn>
              </a:cxnLst>
              <a:pathLst>
                <a:path w="735" h="532">
                  <a:moveTo>
                    <a:pt x="0" y="0"/>
                  </a:moveTo>
                  <a:cubicBezTo>
                    <a:pt x="0" y="0"/>
                    <a:pt x="85" y="216"/>
                    <a:pt x="382" y="202"/>
                  </a:cubicBezTo>
                  <a:cubicBezTo>
                    <a:pt x="479" y="202"/>
                    <a:pt x="577" y="202"/>
                    <a:pt x="577" y="202"/>
                  </a:cubicBezTo>
                  <a:cubicBezTo>
                    <a:pt x="577" y="202"/>
                    <a:pt x="639" y="201"/>
                    <a:pt x="637" y="249"/>
                  </a:cubicBezTo>
                  <a:cubicBezTo>
                    <a:pt x="638" y="325"/>
                    <a:pt x="639" y="402"/>
                    <a:pt x="639" y="402"/>
                  </a:cubicBezTo>
                  <a:lnTo>
                    <a:pt x="598" y="400"/>
                  </a:lnTo>
                  <a:lnTo>
                    <a:pt x="669" y="532"/>
                  </a:lnTo>
                  <a:lnTo>
                    <a:pt x="735" y="402"/>
                  </a:lnTo>
                  <a:lnTo>
                    <a:pt x="696" y="402"/>
                  </a:lnTo>
                  <a:cubicBezTo>
                    <a:pt x="696" y="402"/>
                    <a:pt x="695" y="314"/>
                    <a:pt x="694" y="226"/>
                  </a:cubicBezTo>
                  <a:cubicBezTo>
                    <a:pt x="687" y="160"/>
                    <a:pt x="616" y="150"/>
                    <a:pt x="616" y="150"/>
                  </a:cubicBezTo>
                  <a:cubicBezTo>
                    <a:pt x="556" y="137"/>
                    <a:pt x="473" y="153"/>
                    <a:pt x="335" y="149"/>
                  </a:cubicBezTo>
                  <a:cubicBezTo>
                    <a:pt x="110" y="126"/>
                    <a:pt x="69" y="0"/>
                    <a:pt x="69" y="0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rgbClr val="808080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3292475" y="4149725"/>
            <a:ext cx="2249488" cy="5080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808080"/>
            </a:outerShdw>
          </a:effectLst>
        </p:spPr>
        <p:txBody>
          <a:bodyPr anchor="t" anchorCtr="0">
            <a:spAutoFit/>
          </a:bodyPr>
          <a:p>
            <a:pPr algn="ctr"/>
            <a:r>
              <a:rPr lang="zh-CN" altLang="en-US" sz="2700" b="1" dirty="0">
                <a:solidFill>
                  <a:srgbClr val="404040"/>
                </a:solidFill>
                <a:latin typeface="方正卡通简体"/>
                <a:ea typeface="方正卡通简体"/>
              </a:rPr>
              <a:t>小学学生观</a:t>
            </a:r>
            <a:endParaRPr lang="zh-CN" altLang="en-US" sz="2700" b="1" dirty="0">
              <a:solidFill>
                <a:srgbClr val="404040"/>
              </a:solidFill>
              <a:latin typeface="方正卡通简体"/>
              <a:ea typeface="方正卡通简体"/>
            </a:endParaRPr>
          </a:p>
        </p:txBody>
      </p:sp>
      <p:sp>
        <p:nvSpPr>
          <p:cNvPr id="53255" name="Rectangle 22"/>
          <p:cNvSpPr>
            <a:spLocks noGrp="1" noRot="1" noChangeArrowheads="1"/>
          </p:cNvSpPr>
          <p:nvPr>
            <p:ph type="title"/>
          </p:nvPr>
        </p:nvSpPr>
        <p:spPr>
          <a:xfrm>
            <a:off x="1331913" y="303213"/>
            <a:ext cx="6172200" cy="560388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隶书" panose="02010509060101010101" pitchFamily="49" charset="-122"/>
                <a:cs typeface="+mj-cs"/>
              </a:rPr>
              <a:t>小  结</a:t>
            </a:r>
            <a:endParaRPr kumimoji="0" lang="zh-CN" altLang="en-US" sz="40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隶书" panose="02010509060101010101" pitchFamily="49" charset="-122"/>
              <a:cs typeface="+mj-cs"/>
            </a:endParaRPr>
          </a:p>
        </p:txBody>
      </p:sp>
      <p:grpSp>
        <p:nvGrpSpPr>
          <p:cNvPr id="29" name="Group 7"/>
          <p:cNvGrpSpPr/>
          <p:nvPr/>
        </p:nvGrpSpPr>
        <p:grpSpPr>
          <a:xfrm>
            <a:off x="6269038" y="1343025"/>
            <a:ext cx="1503362" cy="1220788"/>
            <a:chOff x="2275" y="1298"/>
            <a:chExt cx="1263" cy="1025"/>
          </a:xfrm>
        </p:grpSpPr>
        <p:grpSp>
          <p:nvGrpSpPr>
            <p:cNvPr id="18455" name="Group 9"/>
            <p:cNvGrpSpPr/>
            <p:nvPr/>
          </p:nvGrpSpPr>
          <p:grpSpPr>
            <a:xfrm>
              <a:off x="2275" y="1298"/>
              <a:ext cx="1263" cy="1025"/>
              <a:chOff x="4320" y="1152"/>
              <a:chExt cx="414" cy="402"/>
            </a:xfrm>
          </p:grpSpPr>
          <p:sp>
            <p:nvSpPr>
              <p:cNvPr id="32" name="AutoShape 10"/>
              <p:cNvSpPr>
                <a:spLocks noChangeArrowheads="1"/>
              </p:cNvSpPr>
              <p:nvPr/>
            </p:nvSpPr>
            <p:spPr bwMode="gray">
              <a:xfrm>
                <a:off x="4320" y="1152"/>
                <a:ext cx="414" cy="402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69804"/>
                      <a:invGamma/>
                    </a:schemeClr>
                  </a:gs>
                </a:gsLst>
                <a:lin ang="5400000" scaled="1"/>
              </a:gradFill>
              <a:ln w="25400">
                <a:solidFill>
                  <a:srgbClr val="FFFFFF"/>
                </a:solidFill>
                <a:rou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3" name="Freeform 11"/>
              <p:cNvSpPr/>
              <p:nvPr/>
            </p:nvSpPr>
            <p:spPr bwMode="gray">
              <a:xfrm>
                <a:off x="4346" y="1178"/>
                <a:ext cx="206" cy="201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48627"/>
                      <a:invGamma/>
                    </a:schemeClr>
                  </a:gs>
                  <a:gs pos="5000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48627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31" name="Rectangle 15"/>
            <p:cNvSpPr>
              <a:spLocks noChangeArrowheads="1"/>
            </p:cNvSpPr>
            <p:nvPr/>
          </p:nvSpPr>
          <p:spPr bwMode="gray">
            <a:xfrm>
              <a:off x="2326" y="1506"/>
              <a:ext cx="1159" cy="776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>
              <a:spAutoFit/>
              <a:flatTx/>
            </a:bodyPr>
            <a:p>
              <a:pPr algn="ctr" defTabSz="914400" fontAlgn="base"/>
              <a:r>
                <a:rPr lang="zh-CN" altLang="en-US" b="1" strike="noStrike" noProof="1" dirty="0">
                  <a:solidFill>
                    <a:srgbClr val="FFFF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方正卡通简体" pitchFamily="65" charset="-122"/>
                  <a:ea typeface="方正卡通简体" pitchFamily="65" charset="-122"/>
                  <a:cs typeface="+mn-cs"/>
                  <a:sym typeface="微软雅黑" panose="020B0503020204020204" pitchFamily="34" charset="-122"/>
                </a:rPr>
                <a:t>学生以学习为主要任务的人</a:t>
              </a:r>
              <a:endParaRPr lang="zh-CN" altLang="en-US" b="1" strike="noStrike" noProof="1" dirty="0">
                <a:solidFill>
                  <a:srgbClr val="FFFF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卡通简体" pitchFamily="65" charset="-122"/>
                <a:ea typeface="方正卡通简体" pitchFamily="65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26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6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6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6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6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TextBox 2"/>
          <p:cNvSpPr txBox="1"/>
          <p:nvPr/>
        </p:nvSpPr>
        <p:spPr>
          <a:xfrm>
            <a:off x="692150" y="1347788"/>
            <a:ext cx="7712075" cy="30464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indent="457200"/>
            <a:r>
              <a:rPr lang="zh-CN" altLang="en-US" sz="2400" dirty="0">
                <a:latin typeface="Arial" panose="020B0604020202020204" pitchFamily="34" charset="0"/>
              </a:rPr>
              <a:t>小明是班上有名的“调皮大王”，他上课在前排同学后背贴字条，课间把口香糖粘在同学的椅子上，还给同学起绰号，曾用石头砸坏了邻居家的玻璃</a:t>
            </a:r>
            <a:r>
              <a:rPr lang="en-US" altLang="zh-CN" sz="2400" dirty="0">
                <a:latin typeface="Arial" panose="020B0604020202020204" pitchFamily="34" charset="0"/>
              </a:rPr>
              <a:t>....</a:t>
            </a:r>
            <a:r>
              <a:rPr lang="zh-CN" altLang="en-US" sz="2400" dirty="0">
                <a:latin typeface="Arial" panose="020B0604020202020204" pitchFamily="34" charset="0"/>
              </a:rPr>
              <a:t>他经常遭到老师的批评，父亲对他非打即骂。九岁那年，小明转学遇到了班主任林老师，林老师从生活上关心他，学习上帮助他，并尝试与他交朋友。在老师的引导下，小明成为了一名品学兼优的学生，后来还成为著名的企业家。</a:t>
            </a:r>
            <a:endParaRPr lang="zh-CN" altLang="en-US" sz="2400" dirty="0">
              <a:latin typeface="Arial" panose="020B0604020202020204" pitchFamily="34" charset="0"/>
            </a:endParaRPr>
          </a:p>
          <a:p>
            <a:pPr indent="457200" algn="ctr"/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19458" name="TextBox 3"/>
          <p:cNvSpPr txBox="1"/>
          <p:nvPr/>
        </p:nvSpPr>
        <p:spPr>
          <a:xfrm>
            <a:off x="395288" y="396875"/>
            <a:ext cx="3132137" cy="769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r"/>
            <a:r>
              <a:rPr lang="zh-CN" altLang="en-US" sz="4400" b="1" dirty="0">
                <a:solidFill>
                  <a:srgbClr val="4A452A"/>
                </a:solidFill>
                <a:latin typeface="Arial" panose="020B0604020202020204" pitchFamily="34" charset="0"/>
              </a:rPr>
              <a:t>思考并讨论</a:t>
            </a:r>
            <a:endParaRPr lang="en-US" altLang="zh-CN" sz="4400" b="1" dirty="0">
              <a:solidFill>
                <a:srgbClr val="4A452A"/>
              </a:solidFill>
              <a:latin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4197350"/>
            <a:ext cx="9620250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Arial" panose="020B0604020202020204" pitchFamily="34" charset="0"/>
              </a:rPr>
              <a:t> 从学生的特点分析教师应如何看待并教育小明这样的学生。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15963" y="4084638"/>
            <a:ext cx="7712075" cy="0"/>
          </a:xfrm>
          <a:prstGeom prst="line">
            <a:avLst/>
          </a:prstGeom>
          <a:ln w="19050">
            <a:solidFill>
              <a:srgbClr val="DEA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TextBox 1"/>
          <p:cNvSpPr txBox="1"/>
          <p:nvPr/>
        </p:nvSpPr>
        <p:spPr>
          <a:xfrm>
            <a:off x="3348038" y="1168400"/>
            <a:ext cx="2338387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b="1" dirty="0">
                <a:latin typeface="Arial" panose="020B0604020202020204" pitchFamily="34" charset="0"/>
              </a:rPr>
              <a:t>学生的社会地位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20482" name="矩形 2"/>
          <p:cNvSpPr/>
          <p:nvPr/>
        </p:nvSpPr>
        <p:spPr>
          <a:xfrm>
            <a:off x="3348038" y="130175"/>
            <a:ext cx="2338387" cy="12001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7200" b="1" dirty="0">
                <a:solidFill>
                  <a:srgbClr val="DEA900"/>
                </a:solidFill>
                <a:latin typeface="Arial" panose="020B0604020202020204" pitchFamily="34" charset="0"/>
              </a:rPr>
              <a:t>NO.2</a:t>
            </a:r>
            <a:endParaRPr lang="zh-CN" altLang="en-US" sz="14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sp>
        <p:nvSpPr>
          <p:cNvPr id="8" name="箭头: 环形 7"/>
          <p:cNvSpPr/>
          <p:nvPr/>
        </p:nvSpPr>
        <p:spPr>
          <a:xfrm>
            <a:off x="2566988" y="1630363"/>
            <a:ext cx="3660775" cy="3540125"/>
          </a:xfrm>
          <a:prstGeom prst="circularArrow">
            <a:avLst>
              <a:gd name="adj1" fmla="val 5085"/>
              <a:gd name="adj2" fmla="val 327528"/>
              <a:gd name="adj3" fmla="val 1472472"/>
              <a:gd name="adj4" fmla="val 16199432"/>
              <a:gd name="adj5" fmla="val 5932"/>
            </a:avLst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箭头: 环形 8"/>
          <p:cNvSpPr/>
          <p:nvPr/>
        </p:nvSpPr>
        <p:spPr>
          <a:xfrm>
            <a:off x="2498725" y="1751013"/>
            <a:ext cx="3659188" cy="3540125"/>
          </a:xfrm>
          <a:prstGeom prst="circularArrow">
            <a:avLst>
              <a:gd name="adj1" fmla="val 5085"/>
              <a:gd name="adj2" fmla="val 327528"/>
              <a:gd name="adj3" fmla="val 8671970"/>
              <a:gd name="adj4" fmla="val 1800502"/>
              <a:gd name="adj5" fmla="val 5932"/>
            </a:avLst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箭头: 环形 9"/>
          <p:cNvSpPr/>
          <p:nvPr/>
        </p:nvSpPr>
        <p:spPr>
          <a:xfrm>
            <a:off x="2428875" y="1630363"/>
            <a:ext cx="3659188" cy="3540125"/>
          </a:xfrm>
          <a:prstGeom prst="circularArrow">
            <a:avLst>
              <a:gd name="adj1" fmla="val 5085"/>
              <a:gd name="adj2" fmla="val 327528"/>
              <a:gd name="adj3" fmla="val 15873039"/>
              <a:gd name="adj4" fmla="val 9000000"/>
              <a:gd name="adj5" fmla="val 5932"/>
            </a:avLst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" name="矩形: 圆角 2"/>
          <p:cNvSpPr/>
          <p:nvPr/>
        </p:nvSpPr>
        <p:spPr>
          <a:xfrm>
            <a:off x="3203575" y="2500313"/>
            <a:ext cx="2252663" cy="186055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小学合作阅读书籍并找出：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学生有哪些权利和义务？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椭圆 2"/>
          <p:cNvSpPr>
            <a:spLocks noChangeAspect="1"/>
          </p:cNvSpPr>
          <p:nvPr/>
        </p:nvSpPr>
        <p:spPr>
          <a:xfrm>
            <a:off x="3276600" y="842963"/>
            <a:ext cx="2520950" cy="252095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506" name="TextBox 1"/>
          <p:cNvSpPr txBox="1"/>
          <p:nvPr/>
        </p:nvSpPr>
        <p:spPr>
          <a:xfrm>
            <a:off x="3340100" y="3579813"/>
            <a:ext cx="246380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3200" b="1" dirty="0">
                <a:solidFill>
                  <a:srgbClr val="DEA900"/>
                </a:solidFill>
                <a:latin typeface="Arial" panose="020B0604020202020204" pitchFamily="34" charset="0"/>
              </a:rPr>
              <a:t>第二节</a:t>
            </a:r>
            <a:r>
              <a:rPr lang="en-US" altLang="zh-CN" sz="3200" b="1" dirty="0">
                <a:solidFill>
                  <a:srgbClr val="DEA900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3200" b="1" dirty="0">
                <a:solidFill>
                  <a:srgbClr val="DEA900"/>
                </a:solidFill>
                <a:latin typeface="Arial" panose="020B0604020202020204" pitchFamily="34" charset="0"/>
              </a:rPr>
              <a:t>教师</a:t>
            </a:r>
            <a:endParaRPr lang="zh-CN" altLang="en-US" sz="32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491999" y="987574"/>
            <a:ext cx="2159999" cy="2091408"/>
          </a:xfrm>
          <a:prstGeom prst="ellipse">
            <a:avLst/>
          </a:prstGeom>
          <a:noFill/>
        </p:spPr>
      </p:pic>
    </p:spTree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1797050" y="1851025"/>
            <a:ext cx="5618163" cy="266541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Times New Roman" panose="02020603050405020304" pitchFamily="18" charset="0"/>
                <a:sym typeface="+mn-ea"/>
              </a:rPr>
              <a:t>教师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Times New Roman" panose="02020603050405020304" pitchFamily="18" charset="0"/>
                <a:sym typeface="+mn-ea"/>
              </a:rPr>
              <a:t>是履行教育教学职责的专业人员，承担教书育人、培养社会建设者、提高民族素质的使命。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Times New Roman" panose="02020603050405020304" pitchFamily="18" charset="0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  <a:sym typeface="+mn-ea"/>
              </a:rPr>
              <a:t>广义：教师＝教育者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  <a:sym typeface="+mn-ea"/>
              </a:rPr>
              <a:t>狭义：学校的专职教师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  <a:sym typeface="+mn-ea"/>
            </a:endParaRPr>
          </a:p>
        </p:txBody>
      </p:sp>
      <p:sp>
        <p:nvSpPr>
          <p:cNvPr id="22530" name="TextBox 1"/>
          <p:cNvSpPr txBox="1"/>
          <p:nvPr/>
        </p:nvSpPr>
        <p:spPr>
          <a:xfrm>
            <a:off x="3348038" y="1168400"/>
            <a:ext cx="2338387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b="1" dirty="0">
                <a:latin typeface="Arial" panose="020B0604020202020204" pitchFamily="34" charset="0"/>
              </a:rPr>
              <a:t>教师的基本含义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22531" name="矩形 2"/>
          <p:cNvSpPr/>
          <p:nvPr/>
        </p:nvSpPr>
        <p:spPr>
          <a:xfrm>
            <a:off x="3348038" y="130175"/>
            <a:ext cx="2338387" cy="12001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7200" b="1" dirty="0">
                <a:solidFill>
                  <a:srgbClr val="DEA900"/>
                </a:solidFill>
                <a:latin typeface="Arial" panose="020B0604020202020204" pitchFamily="34" charset="0"/>
              </a:rPr>
              <a:t>NO.1</a:t>
            </a:r>
            <a:endParaRPr lang="zh-CN" altLang="en-US" sz="14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椭圆 2"/>
          <p:cNvSpPr/>
          <p:nvPr/>
        </p:nvSpPr>
        <p:spPr>
          <a:xfrm>
            <a:off x="296863" y="771525"/>
            <a:ext cx="3600450" cy="360045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1" cstate="print"/>
          <a:srcRect/>
          <a:stretch>
            <a:fillRect/>
          </a:stretch>
        </p:blipFill>
        <p:spPr bwMode="auto">
          <a:xfrm>
            <a:off x="476716" y="951550"/>
            <a:ext cx="3239987" cy="3240000"/>
          </a:xfrm>
          <a:prstGeom prst="ellipse">
            <a:avLst/>
          </a:prstGeom>
          <a:noFill/>
        </p:spPr>
      </p:pic>
      <p:sp>
        <p:nvSpPr>
          <p:cNvPr id="5123" name="矩形 3"/>
          <p:cNvSpPr/>
          <p:nvPr/>
        </p:nvSpPr>
        <p:spPr>
          <a:xfrm>
            <a:off x="4695825" y="236538"/>
            <a:ext cx="2117725" cy="19383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12000" b="1" dirty="0">
                <a:solidFill>
                  <a:srgbClr val="DEA900"/>
                </a:solidFill>
                <a:latin typeface="Arial" panose="020B0604020202020204" pitchFamily="34" charset="0"/>
              </a:rPr>
              <a:t>4</a:t>
            </a:r>
            <a:r>
              <a:rPr lang="zh-CN" altLang="en-US" sz="2800" dirty="0">
                <a:solidFill>
                  <a:srgbClr val="DEA900"/>
                </a:solidFill>
                <a:latin typeface="Arial" panose="020B0604020202020204" pitchFamily="34" charset="0"/>
              </a:rPr>
              <a:t>个小节</a:t>
            </a:r>
            <a:endParaRPr lang="zh-CN" altLang="en-US" sz="2800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sp>
        <p:nvSpPr>
          <p:cNvPr id="5124" name="TextBox 4"/>
          <p:cNvSpPr txBox="1"/>
          <p:nvPr/>
        </p:nvSpPr>
        <p:spPr>
          <a:xfrm>
            <a:off x="4260850" y="2084388"/>
            <a:ext cx="1239838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000" dirty="0">
                <a:solidFill>
                  <a:srgbClr val="DEA900"/>
                </a:solidFill>
                <a:latin typeface="Arial" panose="020B0604020202020204" pitchFamily="34" charset="0"/>
              </a:rPr>
              <a:t>01】</a:t>
            </a:r>
            <a:r>
              <a:rPr lang="zh-CN" altLang="en-US" sz="2000" dirty="0">
                <a:latin typeface="Arial" panose="020B0604020202020204" pitchFamily="34" charset="0"/>
              </a:rPr>
              <a:t>学生</a:t>
            </a:r>
            <a:endParaRPr lang="zh-CN" altLang="en-US" sz="2000" dirty="0">
              <a:latin typeface="Arial" panose="020B0604020202020204" pitchFamily="34" charset="0"/>
            </a:endParaRPr>
          </a:p>
        </p:txBody>
      </p:sp>
      <p:sp>
        <p:nvSpPr>
          <p:cNvPr id="5125" name="TextBox 6"/>
          <p:cNvSpPr txBox="1"/>
          <p:nvPr/>
        </p:nvSpPr>
        <p:spPr>
          <a:xfrm>
            <a:off x="4260850" y="2646363"/>
            <a:ext cx="1239838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000" dirty="0">
                <a:solidFill>
                  <a:srgbClr val="DEA900"/>
                </a:solidFill>
                <a:latin typeface="Arial" panose="020B0604020202020204" pitchFamily="34" charset="0"/>
              </a:rPr>
              <a:t>02】</a:t>
            </a:r>
            <a:r>
              <a:rPr lang="zh-CN" altLang="en-US" sz="2000" dirty="0">
                <a:latin typeface="Arial" panose="020B0604020202020204" pitchFamily="34" charset="0"/>
              </a:rPr>
              <a:t>教师</a:t>
            </a:r>
            <a:endParaRPr lang="zh-CN" altLang="en-US" sz="2000" dirty="0">
              <a:latin typeface="Arial" panose="020B0604020202020204" pitchFamily="34" charset="0"/>
            </a:endParaRPr>
          </a:p>
        </p:txBody>
      </p:sp>
      <p:sp>
        <p:nvSpPr>
          <p:cNvPr id="5126" name="TextBox 6"/>
          <p:cNvSpPr txBox="1"/>
          <p:nvPr/>
        </p:nvSpPr>
        <p:spPr>
          <a:xfrm>
            <a:off x="4260850" y="3292475"/>
            <a:ext cx="1752600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000" dirty="0">
                <a:solidFill>
                  <a:srgbClr val="DEA900"/>
                </a:solidFill>
                <a:latin typeface="Arial" panose="020B0604020202020204" pitchFamily="34" charset="0"/>
              </a:rPr>
              <a:t>03】</a:t>
            </a:r>
            <a:r>
              <a:rPr lang="zh-CN" altLang="en-US" sz="2000" dirty="0">
                <a:latin typeface="Arial" panose="020B0604020202020204" pitchFamily="34" charset="0"/>
              </a:rPr>
              <a:t>师生关系</a:t>
            </a:r>
            <a:endParaRPr lang="zh-CN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3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 anchorCtr="0"/>
          <a:p>
            <a:pPr algn="just" eaLnBrk="1" hangingPunct="1"/>
            <a:endParaRPr lang="en-US" altLang="zh-CN" dirty="0">
              <a:latin typeface="宋体" panose="02010600030101010101" pitchFamily="2" charset="-122"/>
            </a:endParaRPr>
          </a:p>
          <a:p>
            <a:pPr eaLnBrk="1" hangingPunct="1"/>
            <a:endParaRPr lang="en-US" altLang="zh-CN" dirty="0"/>
          </a:p>
        </p:txBody>
      </p:sp>
      <p:pic>
        <p:nvPicPr>
          <p:cNvPr id="10243" name="Picture 4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682" y="338435"/>
            <a:ext cx="1304925" cy="18288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5" descr="桶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9863" y="2481263"/>
            <a:ext cx="1685925" cy="177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Picture 6" descr="工程师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813" y="2595563"/>
            <a:ext cx="2514600" cy="177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6" name="Picture 7" descr="园丁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3800" y="88900"/>
            <a:ext cx="3429000" cy="2282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7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1246" y="2503587"/>
            <a:ext cx="1613297" cy="195619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29" name="Text Box 9"/>
          <p:cNvSpPr txBox="1"/>
          <p:nvPr/>
        </p:nvSpPr>
        <p:spPr>
          <a:xfrm>
            <a:off x="2343150" y="4343400"/>
            <a:ext cx="5657850" cy="461963"/>
          </a:xfrm>
          <a:prstGeom prst="rect">
            <a:avLst/>
          </a:prstGeom>
          <a:noFill/>
          <a:ln w="12700">
            <a:noFill/>
          </a:ln>
        </p:spPr>
        <p:txBody>
          <a:bodyPr anchor="t" anchorCtr="0">
            <a:spAutoFit/>
          </a:bodyPr>
          <a:p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对教师的诸多隐喻你还有什么看法和解释呢？</a:t>
            </a:r>
            <a:r>
              <a:rPr lang="zh-CN" altLang="en-US" sz="2400" b="1" u="sng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400" b="1" u="sng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3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3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uild="p"/>
      <p:bldP spid="307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pPr eaLnBrk="1" hangingPunct="1"/>
            <a:r>
              <a:rPr lang="zh-CN" altLang="en-US" u="sng" dirty="0">
                <a:ea typeface="黑体" panose="02010609060101010101" pitchFamily="49" charset="-122"/>
              </a:rPr>
              <a:t>教师角色</a:t>
            </a:r>
            <a:r>
              <a:rPr lang="zh-CN" altLang="en-US" dirty="0">
                <a:ea typeface="黑体" panose="02010609060101010101" pitchFamily="49" charset="-122"/>
              </a:rPr>
              <a:t>的隐喻分析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082675"/>
            <a:ext cx="6059488" cy="21145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7C8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7C8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教师是蜡烛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7C8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”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7C8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7C8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7C8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肯定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7C80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742950" marR="0" lvl="1" indent="-2857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奉献与给予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7C8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不足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7C80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742950" marR="0" lvl="1" indent="-2857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忽视教师的持续学习与成长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742950" marR="0" lvl="1" indent="-2857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淡漠教师的内在尊严与劳动的欢乐</a:t>
            </a:r>
            <a:endParaRPr kumimoji="0" lang="zh-CN" altLang="en-US" sz="165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6304" y="187114"/>
            <a:ext cx="1551384" cy="21717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9" name="Picture 5" descr="BD04924_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6350" y="2492375"/>
            <a:ext cx="1455738" cy="1963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0" name="Text Box 6"/>
          <p:cNvSpPr txBox="1"/>
          <p:nvPr/>
        </p:nvSpPr>
        <p:spPr>
          <a:xfrm>
            <a:off x="2654300" y="4335463"/>
            <a:ext cx="4972050" cy="784225"/>
          </a:xfrm>
          <a:prstGeom prst="rect">
            <a:avLst/>
          </a:prstGeom>
          <a:noFill/>
          <a:ln w="12700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长明灯</a:t>
            </a:r>
            <a:endParaRPr lang="zh-CN" altLang="en-US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chemeClr val="tx2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为自己和学生的发展不断充电</a:t>
            </a:r>
            <a:endParaRPr lang="zh-CN" altLang="en-US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4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9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47">
                                            <p:txEl>
                                              <p:charRg st="9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47">
                                            <p:txEl>
                                              <p:charRg st="9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12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747">
                                            <p:txEl>
                                              <p:charRg st="12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747">
                                            <p:txEl>
                                              <p:charRg st="12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18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747">
                                            <p:txEl>
                                              <p:charRg st="18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747">
                                            <p:txEl>
                                              <p:charRg st="18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21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747">
                                            <p:txEl>
                                              <p:charRg st="21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747">
                                            <p:txEl>
                                              <p:charRg st="21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34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747">
                                            <p:txEl>
                                              <p:charRg st="34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747">
                                            <p:txEl>
                                              <p:charRg st="34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uild="p"/>
      <p:bldP spid="3175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pPr eaLnBrk="1" hangingPunct="1"/>
            <a:r>
              <a:rPr lang="zh-CN" altLang="en-US" dirty="0">
                <a:ea typeface="黑体" panose="02010609060101010101" pitchFamily="49" charset="-122"/>
              </a:rPr>
              <a:t>教师角色的隐喻分析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492250"/>
            <a:ext cx="6286500" cy="3028950"/>
          </a:xfrm>
        </p:spPr>
        <p:txBody>
          <a:bodyPr vert="horz" wrap="square" lIns="91440" tIns="45720" rIns="91440" bIns="45720" numCol="1" anchor="t" anchorCtr="0" compatLnSpc="1">
            <a:normAutofit fontScale="70000" lnSpcReduction="20000"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4600" b="0" i="0" u="none" strike="noStrike" kern="1200" cap="none" spc="0" normalizeH="0" baseline="0" noProof="0" dirty="0">
                <a:ln>
                  <a:noFill/>
                </a:ln>
                <a:solidFill>
                  <a:srgbClr val="FF7C8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4600" b="0" i="0" u="none" strike="noStrike" kern="1200" cap="none" spc="0" normalizeH="0" baseline="0" noProof="0" dirty="0">
                <a:ln>
                  <a:noFill/>
                </a:ln>
                <a:solidFill>
                  <a:srgbClr val="FF7C8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教师是园丁”</a:t>
            </a:r>
            <a:endParaRPr kumimoji="0" lang="zh-CN" altLang="en-US" sz="4600" b="0" i="0" u="none" strike="noStrike" kern="1200" cap="none" spc="0" normalizeH="0" baseline="0" noProof="0" dirty="0">
              <a:ln>
                <a:noFill/>
              </a:ln>
              <a:solidFill>
                <a:srgbClr val="FF7C80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肯定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742950" marR="0" lvl="1" indent="-285750" algn="just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田园式的宽松环境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742950" marR="0" lvl="1" indent="-285750" algn="just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重视学生的成长过程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742950" marR="0" lvl="1" indent="-285750" algn="just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注意了学生的个性差异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742950" marR="0" lvl="1" indent="-285750" algn="just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强调了教师作用的发挥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不足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742950" marR="0" lvl="1" indent="-285750" algn="just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教育阶段顺序的固定性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742950" marR="0" lvl="1" indent="-285750" algn="just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教育缺乏的不可修复性（季节与时令）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742950" marR="0" lvl="1" indent="-285750" algn="just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存在着淘汰制（间苗）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742950" marR="0" lvl="1" indent="-285750" algn="just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有人为的强制性（修剪）</a:t>
            </a:r>
            <a:endParaRPr kumimoji="0" lang="zh-CN" altLang="en-US" sz="165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2772" name="Picture 4" descr="园丁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64175" y="1751013"/>
            <a:ext cx="3429000" cy="2282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1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1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8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1">
                                            <p:txEl>
                                              <p:charRg st="8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71">
                                            <p:txEl>
                                              <p:charRg st="8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11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771">
                                            <p:txEl>
                                              <p:charRg st="11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771">
                                            <p:txEl>
                                              <p:charRg st="11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2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771">
                                            <p:txEl>
                                              <p:charRg st="2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771">
                                            <p:txEl>
                                              <p:charRg st="2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3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771">
                                            <p:txEl>
                                              <p:charRg st="3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771">
                                            <p:txEl>
                                              <p:charRg st="3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41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771">
                                            <p:txEl>
                                              <p:charRg st="41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771">
                                            <p:txEl>
                                              <p:charRg st="41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52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2771">
                                            <p:txEl>
                                              <p:charRg st="52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771">
                                            <p:txEl>
                                              <p:charRg st="52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55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2771">
                                            <p:txEl>
                                              <p:charRg st="55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2771">
                                            <p:txEl>
                                              <p:charRg st="55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66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771">
                                            <p:txEl>
                                              <p:charRg st="66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771">
                                            <p:txEl>
                                              <p:charRg st="66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84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2771">
                                            <p:txEl>
                                              <p:charRg st="84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2771">
                                            <p:txEl>
                                              <p:charRg st="84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95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2771">
                                            <p:txEl>
                                              <p:charRg st="95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2771">
                                            <p:txEl>
                                              <p:charRg st="95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2"/>
          <p:cNvSpPr>
            <a:spLocks noGrp="1"/>
          </p:cNvSpPr>
          <p:nvPr>
            <p:ph type="title"/>
          </p:nvPr>
        </p:nvSpPr>
        <p:spPr>
          <a:xfrm>
            <a:off x="457200" y="363538"/>
            <a:ext cx="8229600" cy="857250"/>
          </a:xfrm>
          <a:ln/>
        </p:spPr>
        <p:txBody>
          <a:bodyPr wrap="square" lIns="91440" tIns="45720" rIns="91440" bIns="45720" anchor="ctr" anchorCtr="0"/>
          <a:p>
            <a:pPr eaLnBrk="1" hangingPunct="1"/>
            <a:r>
              <a:rPr lang="zh-CN" altLang="en-US" dirty="0">
                <a:ea typeface="黑体" panose="02010609060101010101" pitchFamily="49" charset="-122"/>
              </a:rPr>
              <a:t>教师角色的隐喻分析</a:t>
            </a: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>
          <a:xfrm>
            <a:off x="569913" y="1492250"/>
            <a:ext cx="5287963" cy="32575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教师是人类灵魂的工程师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”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肯定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742950" marR="0" lvl="1" indent="-2857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r>
              <a:rPr kumimoji="0" lang="zh-CN" altLang="en-US" sz="165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工程师</a:t>
            </a:r>
            <a:r>
              <a:rPr kumimoji="0" lang="en-US" altLang="zh-CN" sz="165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——</a:t>
            </a:r>
            <a:r>
              <a:rPr kumimoji="0" lang="zh-CN" altLang="en-US" sz="165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重要的职业</a:t>
            </a:r>
            <a:endParaRPr kumimoji="0" lang="zh-CN" altLang="en-US" sz="165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742950" marR="0" lvl="1" indent="-2857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r>
              <a:rPr kumimoji="0" lang="zh-CN" altLang="en-US" sz="165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灵  魂</a:t>
            </a:r>
            <a:r>
              <a:rPr kumimoji="0" lang="en-US" altLang="zh-CN" sz="165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——</a:t>
            </a:r>
            <a:r>
              <a:rPr kumimoji="0" lang="zh-CN" altLang="en-US" sz="165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关注人类心灵的发展</a:t>
            </a:r>
            <a:endParaRPr kumimoji="0" lang="zh-CN" altLang="en-US" sz="165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不足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742950" marR="0" lvl="1" indent="-2857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r>
              <a:rPr kumimoji="0" lang="zh-CN" altLang="en-US" sz="165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暗示一种固定的统一的标准，忽视了学生的差异性</a:t>
            </a:r>
            <a:endParaRPr kumimoji="0" lang="zh-CN" altLang="en-US" sz="165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742950" marR="0" lvl="1" indent="-2857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r>
              <a:rPr kumimoji="0" lang="zh-CN" altLang="en-US" sz="165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整齐划一，批量生产，易形成新的机械运动</a:t>
            </a:r>
            <a:endParaRPr kumimoji="0" lang="zh-CN" altLang="en-US" sz="165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135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3796" name="Picture 4" descr="工程师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6325" y="1851025"/>
            <a:ext cx="2540000" cy="1905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14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5">
                                            <p:txEl>
                                              <p:charRg st="14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5">
                                            <p:txEl>
                                              <p:charRg st="14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17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795">
                                            <p:txEl>
                                              <p:charRg st="17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795">
                                            <p:txEl>
                                              <p:charRg st="17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28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795">
                                            <p:txEl>
                                              <p:charRg st="28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795">
                                            <p:txEl>
                                              <p:charRg st="28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44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795">
                                            <p:txEl>
                                              <p:charRg st="44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3795">
                                            <p:txEl>
                                              <p:charRg st="44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47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795">
                                            <p:txEl>
                                              <p:charRg st="47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795">
                                            <p:txEl>
                                              <p:charRg st="47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70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3795">
                                            <p:txEl>
                                              <p:charRg st="70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3795">
                                            <p:txEl>
                                              <p:charRg st="70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TextBox 1"/>
          <p:cNvSpPr txBox="1"/>
          <p:nvPr/>
        </p:nvSpPr>
        <p:spPr>
          <a:xfrm>
            <a:off x="3348038" y="1168400"/>
            <a:ext cx="2338387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b="1" dirty="0">
                <a:latin typeface="Arial" panose="020B0604020202020204" pitchFamily="34" charset="0"/>
              </a:rPr>
              <a:t>教师的职业角色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28674" name="矩形 2"/>
          <p:cNvSpPr/>
          <p:nvPr/>
        </p:nvSpPr>
        <p:spPr>
          <a:xfrm>
            <a:off x="3348038" y="130175"/>
            <a:ext cx="2338387" cy="12001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7200" b="1" dirty="0">
                <a:solidFill>
                  <a:srgbClr val="DEA900"/>
                </a:solidFill>
                <a:latin typeface="Arial" panose="020B0604020202020204" pitchFamily="34" charset="0"/>
              </a:rPr>
              <a:t>NO.2</a:t>
            </a:r>
            <a:endParaRPr lang="zh-CN" altLang="en-US" sz="14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pic>
        <p:nvPicPr>
          <p:cNvPr id="28675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82925" y="1860550"/>
            <a:ext cx="2978150" cy="3136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2" name="文本占位符 27651"/>
          <p:cNvSpPr>
            <a:spLocks noGrp="1" noChangeArrowheads="1"/>
          </p:cNvSpPr>
          <p:nvPr>
            <p:ph idx="1"/>
          </p:nvPr>
        </p:nvSpPr>
        <p:spPr>
          <a:xfrm>
            <a:off x="1258888" y="1063625"/>
            <a:ext cx="6399213" cy="3736975"/>
          </a:xfrm>
          <a:prstGeom prst="roundRect">
            <a:avLst/>
          </a:prstGeom>
          <a:solidFill>
            <a:schemeClr val="lt1"/>
          </a:solidFill>
          <a:ln w="25400">
            <a:solidFill>
              <a:schemeClr val="accent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p>
            <a:pPr defTabSz="914400" fontAlgn="base" latinLnBrk="0">
              <a:lnSpc>
                <a:spcPct val="80000"/>
              </a:lnSpc>
              <a:buFont typeface="Wingdings" panose="05000000000000000000" pitchFamily="2" charset="2"/>
              <a:buNone/>
            </a:pPr>
            <a:endParaRPr lang="zh-CN" altLang="en-US" sz="100" b="1" strike="noStrike" baseline="0" noProof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defTabSz="914400" fontAlgn="base" latinLnBrk="0">
              <a:lnSpc>
                <a:spcPct val="80000"/>
              </a:lnSpc>
            </a:pPr>
            <a:r>
              <a:rPr lang="zh-CN" altLang="en-US" sz="1800" b="1" strike="noStrike" baseline="0" noProof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设计表格：</a:t>
            </a:r>
            <a:endParaRPr lang="zh-CN" altLang="en-US" sz="1800" b="1" strike="noStrike" baseline="0" noProof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lvl="1" defTabSz="914400" fontAlgn="base" latinLnBrk="0">
              <a:lnSpc>
                <a:spcPct val="80000"/>
              </a:lnSpc>
            </a:pPr>
            <a:r>
              <a:rPr lang="en-US" altLang="zh-CN" sz="1500" b="1" strike="noStrike" baseline="0" noProof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1500" b="1" strike="noStrike" baseline="0" noProof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三列：</a:t>
            </a:r>
            <a:r>
              <a:rPr lang="en-US" altLang="zh-CN" sz="1500" b="1" strike="noStrike" baseline="0" noProof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1500" b="1" strike="noStrike" baseline="0" noProof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年前 </a:t>
            </a:r>
            <a:r>
              <a:rPr lang="en-US" altLang="zh-CN" sz="1500" b="1" strike="noStrike" baseline="0" noProof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1500" b="1" strike="noStrike" baseline="0" noProof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现在</a:t>
            </a:r>
            <a:r>
              <a:rPr lang="en-US" altLang="zh-CN" sz="1500" b="1" strike="noStrike" baseline="0" noProof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/10</a:t>
            </a:r>
            <a:r>
              <a:rPr lang="zh-CN" altLang="en-US" sz="1500" b="1" strike="noStrike" baseline="0" noProof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年后</a:t>
            </a:r>
            <a:endParaRPr lang="zh-CN" altLang="en-US" sz="1500" b="1" strike="noStrike" baseline="0" noProof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lvl="1" defTabSz="914400" fontAlgn="base" latinLnBrk="0">
              <a:lnSpc>
                <a:spcPct val="80000"/>
              </a:lnSpc>
            </a:pPr>
            <a:r>
              <a:rPr lang="en-US" altLang="zh-CN" sz="1500" b="1" strike="noStrike" baseline="0" noProof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1500" b="1" strike="noStrike" baseline="0" noProof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四行：社会背景、教师地位、教师角色、总体印象</a:t>
            </a:r>
            <a:endParaRPr lang="zh-CN" altLang="en-US" sz="1500" b="1" strike="noStrike" baseline="0" noProof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lvl="1" defTabSz="914400" fontAlgn="base" latinLnBrk="0">
              <a:lnSpc>
                <a:spcPct val="80000"/>
              </a:lnSpc>
            </a:pPr>
            <a:r>
              <a:rPr lang="en-US" altLang="zh-CN" sz="1500" b="1" strike="noStrike" baseline="0" noProof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1500" b="1" strike="noStrike" baseline="0" noProof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每个空格留有可以填</a:t>
            </a:r>
            <a:r>
              <a:rPr lang="en-US" altLang="zh-CN" sz="1500" b="1" strike="noStrike" baseline="0" noProof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1500" b="1" strike="noStrike" baseline="0" noProof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个词的空间</a:t>
            </a:r>
            <a:endParaRPr lang="zh-CN" altLang="en-US" sz="1500" b="1" strike="noStrike" baseline="0" noProof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defTabSz="914400" fontAlgn="base" latinLnBrk="0">
              <a:lnSpc>
                <a:spcPct val="80000"/>
              </a:lnSpc>
            </a:pPr>
            <a:endParaRPr lang="zh-CN" altLang="en-US" sz="1800" b="1" strike="noStrike" baseline="0" noProof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defTabSz="914400" fontAlgn="base" latinLnBrk="0">
              <a:lnSpc>
                <a:spcPct val="80000"/>
              </a:lnSpc>
            </a:pPr>
            <a:r>
              <a:rPr lang="zh-CN" altLang="en-US" sz="1800" b="1" strike="noStrike" baseline="0" noProof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讨论填写：</a:t>
            </a:r>
            <a:endParaRPr lang="zh-CN" altLang="en-US" sz="1800" b="1" strike="noStrike" baseline="0" noProof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lvl="1" defTabSz="914400" fontAlgn="base" latinLnBrk="0">
              <a:lnSpc>
                <a:spcPct val="80000"/>
              </a:lnSpc>
            </a:pPr>
            <a:r>
              <a:rPr lang="en-US" altLang="zh-CN" sz="1500" b="1" strike="noStrike" baseline="0" noProof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1500" b="1" strike="noStrike" baseline="0" noProof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小组成员回忆当年、现在的小学教师，想象未来的教师</a:t>
            </a:r>
            <a:endParaRPr lang="zh-CN" altLang="en-US" sz="1500" b="1" strike="noStrike" baseline="0" noProof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lvl="1" defTabSz="914400" fontAlgn="base" latinLnBrk="0">
              <a:lnSpc>
                <a:spcPct val="80000"/>
              </a:lnSpc>
            </a:pPr>
            <a:r>
              <a:rPr lang="en-US" altLang="zh-CN" sz="1500" b="1" strike="noStrike" baseline="0" noProof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1500" b="1" strike="noStrike" baseline="0" noProof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小组成员商量给每个空格填写</a:t>
            </a:r>
            <a:r>
              <a:rPr lang="en-US" altLang="zh-CN" sz="1500" b="1" strike="noStrike" baseline="0" noProof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1500" b="1" strike="noStrike" baseline="0" noProof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个词，描述其状态、意义</a:t>
            </a:r>
            <a:endParaRPr lang="zh-CN" altLang="en-US" sz="1500" b="1" strike="noStrike" baseline="0" noProof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lvl="1" defTabSz="914400" fontAlgn="base" latinLnBrk="0">
              <a:lnSpc>
                <a:spcPct val="80000"/>
              </a:lnSpc>
            </a:pPr>
            <a:r>
              <a:rPr lang="en-US" altLang="zh-CN" sz="1500" b="1" strike="noStrike" baseline="0" noProof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1500" b="1" strike="noStrike" baseline="0" noProof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确定最恰当的字眼</a:t>
            </a:r>
            <a:endParaRPr lang="zh-CN" altLang="en-US" sz="1500" b="1" strike="noStrike" baseline="0" noProof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defTabSz="914400" fontAlgn="base" latinLnBrk="0">
              <a:lnSpc>
                <a:spcPct val="80000"/>
              </a:lnSpc>
            </a:pPr>
            <a:endParaRPr lang="zh-CN" altLang="en-US" sz="1800" b="1" strike="noStrike" baseline="0" noProof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defTabSz="914400" fontAlgn="base" latinLnBrk="0">
              <a:lnSpc>
                <a:spcPct val="80000"/>
              </a:lnSpc>
            </a:pPr>
            <a:r>
              <a:rPr lang="zh-CN" altLang="en-US" sz="1800" b="1" strike="noStrike" baseline="0" noProof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代表发言：</a:t>
            </a:r>
            <a:endParaRPr lang="zh-CN" altLang="en-US" sz="1800" b="1" strike="noStrike" baseline="0" noProof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lvl="1" defTabSz="914400" fontAlgn="base" latinLnBrk="0">
              <a:lnSpc>
                <a:spcPct val="80000"/>
              </a:lnSpc>
            </a:pPr>
            <a:r>
              <a:rPr lang="en-US" altLang="zh-CN" sz="1500" b="1" strike="noStrike" baseline="0" noProof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1500" b="1" strike="noStrike" baseline="0" noProof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发言人陈述讨论结果</a:t>
            </a:r>
            <a:endParaRPr lang="en-US" altLang="zh-CN" sz="1500" b="1" strike="noStrike" baseline="0" noProof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lvl="1" defTabSz="914400" fontAlgn="base" latinLnBrk="0">
              <a:lnSpc>
                <a:spcPct val="80000"/>
              </a:lnSpc>
            </a:pPr>
            <a:r>
              <a:rPr lang="en-US" altLang="zh-CN" sz="1500" b="1" strike="noStrike" baseline="0" noProof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1500" b="1" strike="noStrike" baseline="0" noProof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补充发言人可补充新的观点</a:t>
            </a:r>
            <a:endParaRPr lang="zh-CN" altLang="en-US" sz="1500" b="1" strike="noStrike" baseline="0" noProof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7659" name="组合 27658"/>
          <p:cNvGrpSpPr/>
          <p:nvPr/>
        </p:nvGrpSpPr>
        <p:grpSpPr>
          <a:xfrm>
            <a:off x="3429000" y="285750"/>
            <a:ext cx="2325688" cy="742950"/>
            <a:chOff x="1920" y="240"/>
            <a:chExt cx="1953" cy="624"/>
          </a:xfrm>
        </p:grpSpPr>
        <p:sp>
          <p:nvSpPr>
            <p:cNvPr id="27653" name="圆角矩形 27652"/>
            <p:cNvSpPr/>
            <p:nvPr/>
          </p:nvSpPr>
          <p:spPr>
            <a:xfrm>
              <a:off x="1920" y="269"/>
              <a:ext cx="1953" cy="595"/>
            </a:xfrm>
            <a:prstGeom prst="roundRect">
              <a:avLst>
                <a:gd name="adj" fmla="val 9106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27451"/>
                    <a:invGamma/>
                  </a:schemeClr>
                </a:gs>
              </a:gsLst>
              <a:lin ang="5400000" scaled="1"/>
              <a:tileRect/>
            </a:gradFill>
            <a:ln w="25400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  <a:effectLst>
              <a:outerShdw dist="35921" dir="2699999" algn="ctr" rotWithShape="0">
                <a:srgbClr val="FFFFFF"/>
              </a:outerShdw>
            </a:effectLst>
          </p:spPr>
          <p:txBody>
            <a:bodyPr wrap="none" anchor="ctr"/>
            <a:p>
              <a:pPr algn="ctr" defTabSz="914400" fontAlgn="base"/>
              <a:r>
                <a:rPr lang="zh-CN" altLang="en-US" sz="2400" strike="noStrike" noProof="1">
                  <a:effectLst>
                    <a:outerShdw blurRad="38100" dist="38100" dir="2700000">
                      <a:srgbClr val="C0C0C0"/>
                    </a:outerShdw>
                  </a:effectLst>
                  <a:latin typeface="方正胖娃简体" pitchFamily="65" charset="-122"/>
                  <a:ea typeface="方正胖娃简体" pitchFamily="65" charset="-122"/>
                  <a:cs typeface="+mn-cs"/>
                  <a:sym typeface="微软雅黑" panose="020B0503020204020204" pitchFamily="34" charset="-122"/>
                </a:rPr>
                <a:t>合作活动学习</a:t>
              </a:r>
              <a:endParaRPr lang="zh-CN" altLang="en-US" sz="24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方正胖娃简体" pitchFamily="65" charset="-122"/>
                <a:ea typeface="方正胖娃简体" pitchFamily="65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268" name="圆角矩形 27653"/>
            <p:cNvSpPr>
              <a:spLocks noChangeArrowheads="1"/>
            </p:cNvSpPr>
            <p:nvPr/>
          </p:nvSpPr>
          <p:spPr bwMode="auto">
            <a:xfrm>
              <a:off x="2101" y="240"/>
              <a:ext cx="1590" cy="5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21512E"/>
                </a:gs>
                <a:gs pos="50000">
                  <a:schemeClr val="accent1"/>
                </a:gs>
                <a:gs pos="100000">
                  <a:srgbClr val="21512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701" name="八边形 27654"/>
            <p:cNvSpPr/>
            <p:nvPr/>
          </p:nvSpPr>
          <p:spPr>
            <a:xfrm>
              <a:off x="2173" y="259"/>
              <a:ext cx="72" cy="19"/>
            </a:xfrm>
            <a:prstGeom prst="octagon">
              <a:avLst>
                <a:gd name="adj" fmla="val 29287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八边形 27655"/>
            <p:cNvSpPr/>
            <p:nvPr/>
          </p:nvSpPr>
          <p:spPr>
            <a:xfrm>
              <a:off x="3547" y="259"/>
              <a:ext cx="73" cy="19"/>
            </a:xfrm>
            <a:prstGeom prst="octagon">
              <a:avLst>
                <a:gd name="adj" fmla="val 29287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charRg st="1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652">
                                            <p:txEl>
                                              <p:charRg st="1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2">
                                            <p:txEl>
                                              <p:charRg st="1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charRg st="7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652">
                                            <p:txEl>
                                              <p:charRg st="7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652">
                                            <p:txEl>
                                              <p:charRg st="7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charRg st="26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652">
                                            <p:txEl>
                                              <p:charRg st="26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652">
                                            <p:txEl>
                                              <p:charRg st="26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charRg st="51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652">
                                            <p:txEl>
                                              <p:charRg st="51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652">
                                            <p:txEl>
                                              <p:charRg st="51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charRg st="70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652">
                                            <p:txEl>
                                              <p:charRg st="70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652">
                                            <p:txEl>
                                              <p:charRg st="70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charRg st="76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652">
                                            <p:txEl>
                                              <p:charRg st="76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7652">
                                            <p:txEl>
                                              <p:charRg st="76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charRg st="103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652">
                                            <p:txEl>
                                              <p:charRg st="103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7652">
                                            <p:txEl>
                                              <p:charRg st="103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charRg st="131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652">
                                            <p:txEl>
                                              <p:charRg st="131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652">
                                            <p:txEl>
                                              <p:charRg st="131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charRg st="143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652">
                                            <p:txEl>
                                              <p:charRg st="143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652">
                                            <p:txEl>
                                              <p:charRg st="143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charRg st="149" end="1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7652">
                                            <p:txEl>
                                              <p:charRg st="149" end="16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7652">
                                            <p:txEl>
                                              <p:charRg st="149" end="16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charRg st="161" end="1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652">
                                            <p:txEl>
                                              <p:charRg st="161" end="17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7652">
                                            <p:txEl>
                                              <p:charRg st="161" end="17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animBg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endParaRPr lang="zh-CN" altLang="en-US" dirty="0"/>
          </a:p>
        </p:txBody>
      </p:sp>
      <p:sp>
        <p:nvSpPr>
          <p:cNvPr id="30722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 anchorCtr="0"/>
          <a:p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827088" y="549275"/>
          <a:ext cx="7416800" cy="40449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4200"/>
                <a:gridCol w="1854200"/>
                <a:gridCol w="1854200"/>
                <a:gridCol w="1854200"/>
              </a:tblGrid>
              <a:tr h="808990">
                <a:tc>
                  <a:txBody>
                    <a:bodyPr/>
                    <a:lstStyle/>
                    <a:p>
                      <a:pPr algn="ctr"/>
                      <a:endParaRPr lang="zh-CN" altLang="en-US" sz="2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100" dirty="0"/>
                        <a:t>10</a:t>
                      </a:r>
                      <a:r>
                        <a:rPr lang="zh-CN" altLang="en-US" sz="2100" dirty="0"/>
                        <a:t>年前</a:t>
                      </a:r>
                      <a:endParaRPr lang="zh-CN" altLang="en-US" sz="2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dirty="0"/>
                        <a:t>现在</a:t>
                      </a:r>
                      <a:endParaRPr lang="zh-CN" altLang="en-US" sz="2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100" dirty="0"/>
                        <a:t>10</a:t>
                      </a:r>
                      <a:r>
                        <a:rPr lang="zh-CN" altLang="en-US" sz="2100" dirty="0"/>
                        <a:t>年后</a:t>
                      </a:r>
                      <a:endParaRPr lang="zh-CN" altLang="en-US" sz="2100" dirty="0"/>
                    </a:p>
                  </a:txBody>
                  <a:tcPr marL="68580" marR="68580" marT="34290" marB="34290"/>
                </a:tc>
              </a:tr>
              <a:tr h="80899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 dirty="0">
                          <a:solidFill>
                            <a:schemeClr val="tx2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社会背景</a:t>
                      </a:r>
                      <a:endParaRPr lang="zh-CN" altLang="en-US" sz="2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</a:tr>
              <a:tr h="80899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 dirty="0">
                          <a:solidFill>
                            <a:schemeClr val="tx2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教师地位</a:t>
                      </a:r>
                      <a:endParaRPr lang="zh-CN" altLang="en-US" sz="2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</a:tr>
              <a:tr h="80899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 dirty="0">
                          <a:solidFill>
                            <a:schemeClr val="tx2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教师角色</a:t>
                      </a:r>
                      <a:endParaRPr lang="zh-CN" altLang="en-US" sz="2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</a:tr>
              <a:tr h="80899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 dirty="0">
                          <a:solidFill>
                            <a:schemeClr val="tx2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总体印象</a:t>
                      </a:r>
                      <a:endParaRPr lang="zh-CN" altLang="en-US" sz="2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2782" name="组合 32781"/>
          <p:cNvGrpSpPr/>
          <p:nvPr/>
        </p:nvGrpSpPr>
        <p:grpSpPr>
          <a:xfrm>
            <a:off x="1979613" y="1492250"/>
            <a:ext cx="2874962" cy="2874963"/>
            <a:chOff x="720" y="1248"/>
            <a:chExt cx="2415" cy="2415"/>
          </a:xfrm>
        </p:grpSpPr>
        <p:sp>
          <p:nvSpPr>
            <p:cNvPr id="12290" name="任意多边形 32771"/>
            <p:cNvSpPr>
              <a:spLocks noChangeArrowheads="1"/>
            </p:cNvSpPr>
            <p:nvPr/>
          </p:nvSpPr>
          <p:spPr bwMode="auto">
            <a:xfrm>
              <a:off x="720" y="1248"/>
              <a:ext cx="2415" cy="2415"/>
            </a:xfrm>
            <a:custGeom>
              <a:avLst/>
              <a:gdLst>
                <a:gd name="T0" fmla="*/ 0 w 21600"/>
                <a:gd name="T1" fmla="*/ 10800 h 21600"/>
                <a:gd name="T2" fmla="*/ 10800 w 21600"/>
                <a:gd name="T3" fmla="*/ 0 h 21600"/>
                <a:gd name="T4" fmla="*/ 21600 w 21600"/>
                <a:gd name="T5" fmla="*/ 10800 h 21600"/>
                <a:gd name="T6" fmla="*/ 10800 w 21600"/>
                <a:gd name="T7" fmla="*/ 21600 h 21600"/>
                <a:gd name="T8" fmla="*/ 0 w 21600"/>
                <a:gd name="T9" fmla="*/ 10800 h 21600"/>
                <a:gd name="T10" fmla="*/ 1914 w 21600"/>
                <a:gd name="T11" fmla="*/ 10800 h 21600"/>
                <a:gd name="T12" fmla="*/ 10800 w 21600"/>
                <a:gd name="T13" fmla="*/ 19686 h 21600"/>
                <a:gd name="T14" fmla="*/ 19686 w 21600"/>
                <a:gd name="T15" fmla="*/ 10800 h 21600"/>
                <a:gd name="T16" fmla="*/ 10800 w 21600"/>
                <a:gd name="T17" fmla="*/ 1914 h 21600"/>
                <a:gd name="T18" fmla="*/ 1914 w 21600"/>
                <a:gd name="T19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914" y="10800"/>
                  </a:moveTo>
                  <a:cubicBezTo>
                    <a:pt x="1914" y="15708"/>
                    <a:pt x="5892" y="19686"/>
                    <a:pt x="10800" y="19686"/>
                  </a:cubicBezTo>
                  <a:cubicBezTo>
                    <a:pt x="15708" y="19686"/>
                    <a:pt x="19686" y="15708"/>
                    <a:pt x="19686" y="10800"/>
                  </a:cubicBezTo>
                  <a:cubicBezTo>
                    <a:pt x="19686" y="5892"/>
                    <a:pt x="15708" y="1914"/>
                    <a:pt x="10800" y="1914"/>
                  </a:cubicBezTo>
                  <a:cubicBezTo>
                    <a:pt x="5892" y="1914"/>
                    <a:pt x="1914" y="5892"/>
                    <a:pt x="1914" y="10800"/>
                  </a:cubicBezTo>
                  <a:close/>
                </a:path>
              </a:pathLst>
            </a:custGeom>
            <a:gradFill rotWithShape="1">
              <a:gsLst>
                <a:gs pos="0">
                  <a:srgbClr val="E9B58F">
                    <a:alpha val="12000"/>
                  </a:srgbClr>
                </a:gs>
                <a:gs pos="50000">
                  <a:schemeClr val="hlink"/>
                </a:gs>
                <a:gs pos="100000">
                  <a:srgbClr val="E9B58F">
                    <a:alpha val="1200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747" name="椭圆 32772"/>
            <p:cNvSpPr/>
            <p:nvPr/>
          </p:nvSpPr>
          <p:spPr>
            <a:xfrm>
              <a:off x="912" y="1440"/>
              <a:ext cx="2016" cy="2016"/>
            </a:xfrm>
            <a:prstGeom prst="ellipse">
              <a:avLst/>
            </a:prstGeom>
            <a:gradFill rotWithShape="1">
              <a:gsLst>
                <a:gs pos="0">
                  <a:srgbClr val="E2E26F"/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 w="2857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779" name="文本框 32778"/>
            <p:cNvSpPr txBox="1"/>
            <p:nvPr/>
          </p:nvSpPr>
          <p:spPr>
            <a:xfrm>
              <a:off x="1265" y="1985"/>
              <a:ext cx="1318" cy="77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 defTabSz="914400" eaLnBrk="0" hangingPunct="0"/>
              <a:r>
                <a:rPr lang="zh-CN" altLang="en-US" sz="2700" u="sng" noProof="1" dirty="0"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迷你简胖头鱼" pitchFamily="65" charset="-122"/>
                  <a:cs typeface="+mn-cs"/>
                  <a:sym typeface="微软雅黑" panose="020B0503020204020204" pitchFamily="34" charset="-122"/>
                </a:rPr>
                <a:t>当前教师</a:t>
              </a:r>
              <a:endParaRPr lang="zh-CN" altLang="en-US" sz="2700" u="sng" noProof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迷你简胖头鱼" pitchFamily="65" charset="-122"/>
                <a:sym typeface="微软雅黑" panose="020B0503020204020204" pitchFamily="34" charset="-122"/>
              </a:endParaRPr>
            </a:p>
            <a:p>
              <a:pPr algn="ctr" defTabSz="914400" eaLnBrk="0" hangingPunct="0"/>
              <a:r>
                <a:rPr lang="zh-CN" altLang="en-US" sz="2700" u="sng" noProof="1" dirty="0"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迷你简胖头鱼" pitchFamily="65" charset="-122"/>
                  <a:cs typeface="+mn-cs"/>
                  <a:sym typeface="微软雅黑" panose="020B0503020204020204" pitchFamily="34" charset="-122"/>
                </a:rPr>
                <a:t>职业角色</a:t>
              </a:r>
              <a:endParaRPr lang="zh-CN" altLang="en-US" sz="2700" u="sng" noProof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迷你简胖头鱼" pitchFamily="65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2774" name="圆角矩形 32773"/>
          <p:cNvSpPr/>
          <p:nvPr/>
        </p:nvSpPr>
        <p:spPr>
          <a:xfrm>
            <a:off x="3744913" y="1201738"/>
            <a:ext cx="2836863" cy="3175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45882"/>
                  <a:invGamma/>
                </a:schemeClr>
              </a:gs>
            </a:gsLst>
            <a:lin ang="0" scaled="1"/>
            <a:tileRect/>
          </a:gradFill>
          <a:ln w="381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 defTabSz="914400" eaLnBrk="0" fontAlgn="base" hangingPunct="0"/>
            <a:r>
              <a:rPr lang="zh-CN" altLang="en-US" sz="15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经典综艺体简" pitchFamily="49" charset="-122"/>
                <a:cs typeface="+mn-cs"/>
                <a:sym typeface="微软雅黑" panose="020B0503020204020204" pitchFamily="34" charset="-122"/>
              </a:rPr>
              <a:t>学生的关怀者</a:t>
            </a:r>
            <a:endParaRPr lang="zh-CN" altLang="en-US" sz="1500" b="1" strike="noStrike" noProof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经典综艺体简" pitchFamily="49" charset="-122"/>
              <a:sym typeface="微软雅黑" panose="020B0503020204020204" pitchFamily="34" charset="-122"/>
            </a:endParaRPr>
          </a:p>
        </p:txBody>
      </p:sp>
      <p:sp>
        <p:nvSpPr>
          <p:cNvPr id="32775" name="圆角矩形 32774"/>
          <p:cNvSpPr/>
          <p:nvPr/>
        </p:nvSpPr>
        <p:spPr>
          <a:xfrm>
            <a:off x="4459288" y="2120900"/>
            <a:ext cx="2835275" cy="3159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45882"/>
                  <a:invGamma/>
                </a:schemeClr>
              </a:gs>
            </a:gsLst>
            <a:lin ang="0" scaled="1"/>
            <a:tileRect/>
          </a:gradFill>
          <a:ln w="381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 defTabSz="914400" eaLnBrk="0" fontAlgn="base" hangingPunct="0"/>
            <a:r>
              <a:rPr lang="zh-CN" altLang="en-US" sz="15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经典综艺体简" pitchFamily="49" charset="-122"/>
                <a:cs typeface="+mn-cs"/>
                <a:sym typeface="微软雅黑" panose="020B0503020204020204" pitchFamily="34" charset="-122"/>
              </a:rPr>
              <a:t>学生的引导者</a:t>
            </a:r>
            <a:endParaRPr lang="zh-CN" altLang="en-US" sz="1500" b="1" strike="noStrike" noProof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经典综艺体简" pitchFamily="49" charset="-122"/>
              <a:sym typeface="微软雅黑" panose="020B0503020204020204" pitchFamily="34" charset="-122"/>
            </a:endParaRPr>
          </a:p>
        </p:txBody>
      </p:sp>
      <p:sp>
        <p:nvSpPr>
          <p:cNvPr id="32776" name="圆角矩形 32775"/>
          <p:cNvSpPr/>
          <p:nvPr/>
        </p:nvSpPr>
        <p:spPr>
          <a:xfrm>
            <a:off x="4630738" y="2520950"/>
            <a:ext cx="2835275" cy="3175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45882"/>
                  <a:invGamma/>
                </a:schemeClr>
              </a:gs>
            </a:gsLst>
            <a:lin ang="0" scaled="1"/>
            <a:tileRect/>
          </a:gradFill>
          <a:ln w="381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 defTabSz="914400" eaLnBrk="0" fontAlgn="base" hangingPunct="0"/>
            <a:r>
              <a:rPr lang="zh-CN" altLang="en-US" sz="15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经典综艺体简" pitchFamily="49" charset="-122"/>
                <a:cs typeface="+mn-cs"/>
                <a:sym typeface="微软雅黑" panose="020B0503020204020204" pitchFamily="34" charset="-122"/>
              </a:rPr>
              <a:t>课程研制者</a:t>
            </a:r>
            <a:endParaRPr lang="zh-CN" altLang="en-US" sz="1500" b="1" strike="noStrike" noProof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经典综艺体简" pitchFamily="49" charset="-122"/>
              <a:sym typeface="微软雅黑" panose="020B0503020204020204" pitchFamily="34" charset="-122"/>
            </a:endParaRPr>
          </a:p>
        </p:txBody>
      </p:sp>
      <p:sp>
        <p:nvSpPr>
          <p:cNvPr id="32777" name="圆角矩形 32776"/>
          <p:cNvSpPr/>
          <p:nvPr/>
        </p:nvSpPr>
        <p:spPr>
          <a:xfrm>
            <a:off x="4687888" y="2921000"/>
            <a:ext cx="2835275" cy="3175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45882"/>
                  <a:invGamma/>
                </a:schemeClr>
              </a:gs>
            </a:gsLst>
            <a:lin ang="0" scaled="1"/>
            <a:tileRect/>
          </a:gradFill>
          <a:ln w="381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 defTabSz="914400" eaLnBrk="0" fontAlgn="base" hangingPunct="0"/>
            <a:r>
              <a:rPr lang="zh-CN" altLang="en-US" sz="15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经典综艺体简" pitchFamily="49" charset="-122"/>
                <a:cs typeface="+mn-cs"/>
                <a:sym typeface="微软雅黑" panose="020B0503020204020204" pitchFamily="34" charset="-122"/>
              </a:rPr>
              <a:t>教学的组织者</a:t>
            </a:r>
            <a:endParaRPr lang="zh-CN" altLang="en-US" sz="1500" b="1" strike="noStrike" noProof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经典综艺体简" pitchFamily="49" charset="-122"/>
              <a:sym typeface="微软雅黑" panose="020B0503020204020204" pitchFamily="34" charset="-122"/>
            </a:endParaRPr>
          </a:p>
        </p:txBody>
      </p:sp>
      <p:sp>
        <p:nvSpPr>
          <p:cNvPr id="32778" name="圆角矩形 32777"/>
          <p:cNvSpPr/>
          <p:nvPr/>
        </p:nvSpPr>
        <p:spPr>
          <a:xfrm>
            <a:off x="4551363" y="3321050"/>
            <a:ext cx="2836863" cy="3175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45882"/>
                  <a:invGamma/>
                </a:schemeClr>
              </a:gs>
            </a:gsLst>
            <a:lin ang="0" scaled="1"/>
            <a:tileRect/>
          </a:gradFill>
          <a:ln w="381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 defTabSz="914400" eaLnBrk="0" fontAlgn="base" hangingPunct="0"/>
            <a:r>
              <a:rPr lang="zh-CN" altLang="en-US" sz="15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经典综艺体简" pitchFamily="49" charset="-122"/>
                <a:cs typeface="+mn-cs"/>
                <a:sym typeface="微软雅黑" panose="020B0503020204020204" pitchFamily="34" charset="-122"/>
              </a:rPr>
              <a:t>团队的领导者</a:t>
            </a:r>
            <a:endParaRPr lang="zh-CN" altLang="en-US" sz="1500" b="1" strike="noStrike" noProof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经典综艺体简" pitchFamily="49" charset="-122"/>
              <a:sym typeface="微软雅黑" panose="020B0503020204020204" pitchFamily="34" charset="-122"/>
            </a:endParaRPr>
          </a:p>
        </p:txBody>
      </p:sp>
      <p:sp>
        <p:nvSpPr>
          <p:cNvPr id="32780" name="圆角矩形 32779"/>
          <p:cNvSpPr/>
          <p:nvPr/>
        </p:nvSpPr>
        <p:spPr>
          <a:xfrm>
            <a:off x="4264025" y="1649413"/>
            <a:ext cx="2835275" cy="3159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45882"/>
                  <a:invGamma/>
                </a:schemeClr>
              </a:gs>
            </a:gsLst>
            <a:lin ang="0" scaled="1"/>
            <a:tileRect/>
          </a:gradFill>
          <a:ln w="381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 defTabSz="914400" eaLnBrk="0" fontAlgn="base" hangingPunct="0"/>
            <a:r>
              <a:rPr lang="zh-CN" altLang="en-US" sz="15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经典综艺体简" pitchFamily="49" charset="-122"/>
                <a:cs typeface="+mn-cs"/>
                <a:sym typeface="微软雅黑" panose="020B0503020204020204" pitchFamily="34" charset="-122"/>
              </a:rPr>
              <a:t>知识传授者</a:t>
            </a:r>
            <a:endParaRPr lang="zh-CN" altLang="en-US" sz="1500" b="1" strike="noStrike" noProof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经典综艺体简" pitchFamily="49" charset="-122"/>
              <a:sym typeface="微软雅黑" panose="020B0503020204020204" pitchFamily="34" charset="-122"/>
            </a:endParaRPr>
          </a:p>
        </p:txBody>
      </p:sp>
      <p:sp>
        <p:nvSpPr>
          <p:cNvPr id="32781" name="圆角矩形 32780"/>
          <p:cNvSpPr/>
          <p:nvPr/>
        </p:nvSpPr>
        <p:spPr>
          <a:xfrm>
            <a:off x="4344988" y="3721100"/>
            <a:ext cx="2835275" cy="3159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45882"/>
                  <a:invGamma/>
                </a:schemeClr>
              </a:gs>
            </a:gsLst>
            <a:lin ang="0" scaled="1"/>
            <a:tileRect/>
          </a:gradFill>
          <a:ln w="381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 defTabSz="914400" eaLnBrk="0" fontAlgn="base" hangingPunct="0"/>
            <a:r>
              <a:rPr lang="zh-CN" altLang="en-US" sz="15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经典综艺体简" pitchFamily="49" charset="-122"/>
                <a:cs typeface="+mn-cs"/>
                <a:sym typeface="微软雅黑" panose="020B0503020204020204" pitchFamily="34" charset="-122"/>
              </a:rPr>
              <a:t>教育研究者</a:t>
            </a:r>
            <a:endParaRPr lang="zh-CN" altLang="en-US" sz="1500" b="1" strike="noStrike" noProof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经典综艺体简" pitchFamily="49" charset="-122"/>
              <a:sym typeface="微软雅黑" panose="020B0503020204020204" pitchFamily="34" charset="-122"/>
            </a:endParaRPr>
          </a:p>
        </p:txBody>
      </p:sp>
      <p:sp>
        <p:nvSpPr>
          <p:cNvPr id="32784" name="圆角矩形 32783"/>
          <p:cNvSpPr/>
          <p:nvPr/>
        </p:nvSpPr>
        <p:spPr>
          <a:xfrm>
            <a:off x="3436938" y="4521200"/>
            <a:ext cx="2836863" cy="3190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45882"/>
                  <a:invGamma/>
                </a:schemeClr>
              </a:gs>
            </a:gsLst>
            <a:lin ang="0" scaled="1"/>
            <a:tileRect/>
          </a:gradFill>
          <a:ln w="381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 defTabSz="914400" eaLnBrk="0" fontAlgn="base" hangingPunct="0"/>
            <a:r>
              <a:rPr lang="zh-CN" altLang="en-US" sz="15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经典综艺体简" pitchFamily="49" charset="-122"/>
                <a:cs typeface="+mn-cs"/>
                <a:sym typeface="微软雅黑" panose="020B0503020204020204" pitchFamily="34" charset="-122"/>
              </a:rPr>
              <a:t>文化的创造者</a:t>
            </a:r>
            <a:endParaRPr lang="zh-CN" altLang="en-US" sz="1500" b="1" strike="noStrike" noProof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经典综艺体简" pitchFamily="49" charset="-122"/>
              <a:sym typeface="微软雅黑" panose="020B0503020204020204" pitchFamily="34" charset="-122"/>
            </a:endParaRPr>
          </a:p>
        </p:txBody>
      </p:sp>
      <p:sp>
        <p:nvSpPr>
          <p:cNvPr id="16" name="圆角矩形 32780"/>
          <p:cNvSpPr/>
          <p:nvPr/>
        </p:nvSpPr>
        <p:spPr>
          <a:xfrm>
            <a:off x="3860800" y="4119563"/>
            <a:ext cx="2835275" cy="3159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45882"/>
                  <a:invGamma/>
                </a:schemeClr>
              </a:gs>
            </a:gsLst>
            <a:lin ang="0" scaled="1"/>
            <a:tileRect/>
          </a:gradFill>
          <a:ln w="381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 defTabSz="914400" eaLnBrk="0" fontAlgn="base" hangingPunct="0"/>
            <a:r>
              <a:rPr lang="zh-CN" altLang="en-US" sz="15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经典综艺体简" pitchFamily="49" charset="-122"/>
                <a:cs typeface="+mn-cs"/>
                <a:sym typeface="微软雅黑" panose="020B0503020204020204" pitchFamily="34" charset="-122"/>
              </a:rPr>
              <a:t>终身的学习者</a:t>
            </a:r>
            <a:endParaRPr lang="zh-CN" altLang="en-US" sz="1500" b="1" strike="noStrike" noProof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经典综艺体简" pitchFamily="49" charset="-122"/>
              <a:sym typeface="微软雅黑" panose="020B0503020204020204" pitchFamily="34" charset="-122"/>
            </a:endParaRPr>
          </a:p>
        </p:txBody>
      </p:sp>
      <p:sp>
        <p:nvSpPr>
          <p:cNvPr id="31758" name="矩形 2"/>
          <p:cNvSpPr/>
          <p:nvPr/>
        </p:nvSpPr>
        <p:spPr>
          <a:xfrm>
            <a:off x="395288" y="339725"/>
            <a:ext cx="1004887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小结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2" dur="5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7" dur="500"/>
                                        <p:tgtEl>
                                          <p:spTgt spid="32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4" grpId="0" animBg="1"/>
      <p:bldP spid="32775" grpId="0" animBg="1"/>
      <p:bldP spid="32776" grpId="0" animBg="1"/>
      <p:bldP spid="32777" grpId="0" animBg="1"/>
      <p:bldP spid="32778" grpId="0" animBg="1"/>
      <p:bldP spid="32780" grpId="0" animBg="1"/>
      <p:bldP spid="32781" grpId="0" animBg="1"/>
      <p:bldP spid="32784" grpId="0" animBg="1"/>
      <p:bldP spid="1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TextBox 1"/>
          <p:cNvSpPr txBox="1"/>
          <p:nvPr/>
        </p:nvSpPr>
        <p:spPr>
          <a:xfrm>
            <a:off x="3348038" y="1168400"/>
            <a:ext cx="2338387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b="1" dirty="0">
                <a:latin typeface="Arial" panose="020B0604020202020204" pitchFamily="34" charset="0"/>
              </a:rPr>
              <a:t>教师劳动的特点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32770" name="矩形 2"/>
          <p:cNvSpPr/>
          <p:nvPr/>
        </p:nvSpPr>
        <p:spPr>
          <a:xfrm>
            <a:off x="3348038" y="130175"/>
            <a:ext cx="2338387" cy="12001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7200" b="1" dirty="0">
                <a:solidFill>
                  <a:srgbClr val="DEA900"/>
                </a:solidFill>
                <a:latin typeface="Arial" panose="020B0604020202020204" pitchFamily="34" charset="0"/>
              </a:rPr>
              <a:t>NO.3</a:t>
            </a:r>
            <a:endParaRPr lang="zh-CN" altLang="en-US" sz="14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pic>
        <p:nvPicPr>
          <p:cNvPr id="32771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3575" y="1751013"/>
            <a:ext cx="2952750" cy="3267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92" name="Picture 4" descr="BD00028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088" y="411163"/>
            <a:ext cx="971550" cy="952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2401888" y="2346325"/>
            <a:ext cx="4286250" cy="415925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为什么说教师的劳动是复杂的劳动？</a:t>
            </a:r>
            <a:endParaRPr kumimoji="0" lang="zh-CN" altLang="en-US" sz="21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2628900" y="2884488"/>
            <a:ext cx="3886200" cy="415925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教师劳动的创造性体现在哪里？</a:t>
            </a:r>
            <a:endParaRPr kumimoji="0" lang="zh-CN" altLang="en-US" sz="21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7895" name="Text Box 7"/>
          <p:cNvSpPr txBox="1">
            <a:spLocks noChangeArrowheads="1"/>
          </p:cNvSpPr>
          <p:nvPr/>
        </p:nvSpPr>
        <p:spPr bwMode="auto">
          <a:xfrm>
            <a:off x="2628900" y="3422650"/>
            <a:ext cx="3886200" cy="415925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教师劳动的示范性体现在哪里？</a:t>
            </a:r>
            <a:endParaRPr kumimoji="0" lang="zh-CN" altLang="en-US" sz="21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7896" name="Text Box 8"/>
          <p:cNvSpPr txBox="1">
            <a:spLocks noChangeArrowheads="1"/>
          </p:cNvSpPr>
          <p:nvPr/>
        </p:nvSpPr>
        <p:spPr bwMode="auto">
          <a:xfrm>
            <a:off x="2628900" y="4011613"/>
            <a:ext cx="3886200" cy="415925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教师劳动的长期性体现在哪里？</a:t>
            </a:r>
            <a:endParaRPr kumimoji="0" lang="zh-CN" altLang="en-US" sz="21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7897" name="Text Box 9"/>
          <p:cNvSpPr txBox="1">
            <a:spLocks noChangeArrowheads="1"/>
          </p:cNvSpPr>
          <p:nvPr/>
        </p:nvSpPr>
        <p:spPr bwMode="auto">
          <a:xfrm>
            <a:off x="2373313" y="1751013"/>
            <a:ext cx="4343400" cy="415925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你认为什么特点是教师所特有的？</a:t>
            </a:r>
            <a:endParaRPr kumimoji="0" lang="zh-CN" altLang="en-US" sz="21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 animBg="1"/>
      <p:bldP spid="37894" grpId="0" animBg="1"/>
      <p:bldP spid="37895" grpId="0" animBg="1"/>
      <p:bldP spid="37896" grpId="0" animBg="1"/>
      <p:bldP spid="3789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椭圆 2"/>
          <p:cNvSpPr>
            <a:spLocks noChangeAspect="1"/>
          </p:cNvSpPr>
          <p:nvPr/>
        </p:nvSpPr>
        <p:spPr>
          <a:xfrm>
            <a:off x="3276600" y="842963"/>
            <a:ext cx="2520950" cy="252095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46" name="TextBox 1"/>
          <p:cNvSpPr txBox="1"/>
          <p:nvPr/>
        </p:nvSpPr>
        <p:spPr>
          <a:xfrm>
            <a:off x="3340100" y="3579813"/>
            <a:ext cx="246380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3200" b="1" dirty="0">
                <a:solidFill>
                  <a:srgbClr val="DEA900"/>
                </a:solidFill>
                <a:latin typeface="Arial" panose="020B0604020202020204" pitchFamily="34" charset="0"/>
              </a:rPr>
              <a:t>第一节  学生</a:t>
            </a:r>
            <a:endParaRPr lang="zh-CN" altLang="en-US" sz="32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491999" y="987574"/>
            <a:ext cx="2159999" cy="2091408"/>
          </a:xfrm>
          <a:prstGeom prst="ellipse">
            <a:avLst/>
          </a:prstGeom>
          <a:noFill/>
        </p:spPr>
      </p:pic>
    </p:spTree>
  </p:cSld>
  <p:clrMapOvr>
    <a:masterClrMapping/>
  </p:clrMapOvr>
  <p:transition spd="slow">
    <p:checker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矩形 2"/>
          <p:cNvSpPr/>
          <p:nvPr/>
        </p:nvSpPr>
        <p:spPr>
          <a:xfrm>
            <a:off x="3622675" y="165100"/>
            <a:ext cx="1570038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3600" b="1" dirty="0">
                <a:solidFill>
                  <a:srgbClr val="DEA900"/>
                </a:solidFill>
                <a:latin typeface="Arial" panose="020B0604020202020204" pitchFamily="34" charset="0"/>
              </a:rPr>
              <a:t>复杂性</a:t>
            </a:r>
            <a:endParaRPr lang="zh-CN" altLang="en-US" sz="7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grpSp>
        <p:nvGrpSpPr>
          <p:cNvPr id="9218" name="组合 9217"/>
          <p:cNvGrpSpPr/>
          <p:nvPr/>
        </p:nvGrpSpPr>
        <p:grpSpPr>
          <a:xfrm>
            <a:off x="892175" y="749300"/>
            <a:ext cx="5103813" cy="1308100"/>
            <a:chOff x="891510" y="749629"/>
            <a:chExt cx="5104159" cy="1307667"/>
          </a:xfrm>
        </p:grpSpPr>
        <p:sp>
          <p:nvSpPr>
            <p:cNvPr id="5" name="任意多边形: 形状 4"/>
            <p:cNvSpPr/>
            <p:nvPr/>
          </p:nvSpPr>
          <p:spPr>
            <a:xfrm>
              <a:off x="891510" y="749629"/>
              <a:ext cx="4735834" cy="430071"/>
            </a:xfrm>
            <a:custGeom>
              <a:avLst/>
              <a:gdLst>
                <a:gd name="connsiteX0" fmla="*/ 0 w 4736306"/>
                <a:gd name="connsiteY0" fmla="*/ 0 h 430573"/>
                <a:gd name="connsiteX1" fmla="*/ 4736306 w 4736306"/>
                <a:gd name="connsiteY1" fmla="*/ 0 h 430573"/>
                <a:gd name="connsiteX2" fmla="*/ 4736306 w 4736306"/>
                <a:gd name="connsiteY2" fmla="*/ 430573 h 430573"/>
                <a:gd name="connsiteX3" fmla="*/ 0 w 4736306"/>
                <a:gd name="connsiteY3" fmla="*/ 430573 h 430573"/>
                <a:gd name="connsiteX4" fmla="*/ 0 w 4736306"/>
                <a:gd name="connsiteY4" fmla="*/ 0 h 43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6306" h="430573">
                  <a:moveTo>
                    <a:pt x="0" y="0"/>
                  </a:moveTo>
                  <a:lnTo>
                    <a:pt x="4736306" y="0"/>
                  </a:lnTo>
                  <a:lnTo>
                    <a:pt x="4736306" y="430573"/>
                  </a:lnTo>
                  <a:lnTo>
                    <a:pt x="0" y="43057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76200" spcCol="1270" anchor="b"/>
            <a:lstStyle/>
            <a:p>
              <a:pPr marL="0" marR="0" lvl="0" indent="0" algn="l" defTabSz="8890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1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  <p:sp>
          <p:nvSpPr>
            <p:cNvPr id="7" name="箭头: V 形 6"/>
            <p:cNvSpPr/>
            <p:nvPr/>
          </p:nvSpPr>
          <p:spPr>
            <a:xfrm>
              <a:off x="891510" y="1179700"/>
              <a:ext cx="1108150" cy="877596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箭头: V 形 8"/>
            <p:cNvSpPr/>
            <p:nvPr/>
          </p:nvSpPr>
          <p:spPr>
            <a:xfrm>
              <a:off x="1556718" y="1179700"/>
              <a:ext cx="1108150" cy="877596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箭头: V 形 9"/>
            <p:cNvSpPr/>
            <p:nvPr/>
          </p:nvSpPr>
          <p:spPr>
            <a:xfrm>
              <a:off x="2223513" y="1179700"/>
              <a:ext cx="1108150" cy="877596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箭头: V 形 10"/>
            <p:cNvSpPr/>
            <p:nvPr/>
          </p:nvSpPr>
          <p:spPr>
            <a:xfrm>
              <a:off x="2888720" y="1179700"/>
              <a:ext cx="1108150" cy="877596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箭头: V 形 11"/>
            <p:cNvSpPr/>
            <p:nvPr/>
          </p:nvSpPr>
          <p:spPr>
            <a:xfrm>
              <a:off x="3555516" y="1179700"/>
              <a:ext cx="1108150" cy="877596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6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箭头: V 形 12"/>
            <p:cNvSpPr/>
            <p:nvPr/>
          </p:nvSpPr>
          <p:spPr>
            <a:xfrm>
              <a:off x="4220724" y="1179700"/>
              <a:ext cx="1108150" cy="877596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箭头: V 形 13"/>
            <p:cNvSpPr/>
            <p:nvPr/>
          </p:nvSpPr>
          <p:spPr>
            <a:xfrm>
              <a:off x="4887519" y="1179700"/>
              <a:ext cx="1108150" cy="877596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任意多边形: 形状 14"/>
            <p:cNvSpPr/>
            <p:nvPr/>
          </p:nvSpPr>
          <p:spPr>
            <a:xfrm>
              <a:off x="891510" y="1268570"/>
              <a:ext cx="4797750" cy="701443"/>
            </a:xfrm>
            <a:custGeom>
              <a:avLst/>
              <a:gdLst>
                <a:gd name="connsiteX0" fmla="*/ 0 w 4797878"/>
                <a:gd name="connsiteY0" fmla="*/ 0 h 701675"/>
                <a:gd name="connsiteX1" fmla="*/ 4797878 w 4797878"/>
                <a:gd name="connsiteY1" fmla="*/ 0 h 701675"/>
                <a:gd name="connsiteX2" fmla="*/ 4797878 w 4797878"/>
                <a:gd name="connsiteY2" fmla="*/ 701675 h 701675"/>
                <a:gd name="connsiteX3" fmla="*/ 0 w 4797878"/>
                <a:gd name="connsiteY3" fmla="*/ 701675 h 701675"/>
                <a:gd name="connsiteX4" fmla="*/ 0 w 4797878"/>
                <a:gd name="connsiteY4" fmla="*/ 0 h 701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97878" h="701675">
                  <a:moveTo>
                    <a:pt x="0" y="0"/>
                  </a:moveTo>
                  <a:lnTo>
                    <a:pt x="4797878" y="0"/>
                  </a:lnTo>
                  <a:lnTo>
                    <a:pt x="4797878" y="701675"/>
                  </a:lnTo>
                  <a:lnTo>
                    <a:pt x="0" y="70167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0800" tIns="50800" rIns="50800" bIns="50800" spcCol="1270" anchor="ctr"/>
            <a:lstStyle/>
            <a:p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宋体" panose="02010600030101010101" pitchFamily="2" charset="-122"/>
                  <a:ea typeface="+mn-ea"/>
                  <a:cs typeface="+mn-cs"/>
                  <a:sym typeface="+mn-ea"/>
                </a:rPr>
                <a:t>劳动对象的个体差异性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 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</p:grpSp>
      <p:grpSp>
        <p:nvGrpSpPr>
          <p:cNvPr id="9219" name="组合 9218"/>
          <p:cNvGrpSpPr/>
          <p:nvPr/>
        </p:nvGrpSpPr>
        <p:grpSpPr>
          <a:xfrm>
            <a:off x="2000250" y="2100263"/>
            <a:ext cx="5103813" cy="1308100"/>
            <a:chOff x="1999805" y="2100390"/>
            <a:chExt cx="5104159" cy="1307666"/>
          </a:xfrm>
        </p:grpSpPr>
        <p:sp>
          <p:nvSpPr>
            <p:cNvPr id="16" name="任意多边形: 形状 15"/>
            <p:cNvSpPr/>
            <p:nvPr/>
          </p:nvSpPr>
          <p:spPr>
            <a:xfrm>
              <a:off x="1999805" y="2100390"/>
              <a:ext cx="4735834" cy="430069"/>
            </a:xfrm>
            <a:custGeom>
              <a:avLst/>
              <a:gdLst>
                <a:gd name="connsiteX0" fmla="*/ 0 w 4736306"/>
                <a:gd name="connsiteY0" fmla="*/ 0 h 430573"/>
                <a:gd name="connsiteX1" fmla="*/ 4736306 w 4736306"/>
                <a:gd name="connsiteY1" fmla="*/ 0 h 430573"/>
                <a:gd name="connsiteX2" fmla="*/ 4736306 w 4736306"/>
                <a:gd name="connsiteY2" fmla="*/ 430573 h 430573"/>
                <a:gd name="connsiteX3" fmla="*/ 0 w 4736306"/>
                <a:gd name="connsiteY3" fmla="*/ 430573 h 430573"/>
                <a:gd name="connsiteX4" fmla="*/ 0 w 4736306"/>
                <a:gd name="connsiteY4" fmla="*/ 0 h 43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6306" h="430573">
                  <a:moveTo>
                    <a:pt x="0" y="0"/>
                  </a:moveTo>
                  <a:lnTo>
                    <a:pt x="4736306" y="0"/>
                  </a:lnTo>
                  <a:lnTo>
                    <a:pt x="4736306" y="430573"/>
                  </a:lnTo>
                  <a:lnTo>
                    <a:pt x="0" y="43057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76200" spcCol="1270" anchor="b"/>
            <a:lstStyle/>
            <a:p>
              <a:pPr marL="0" marR="0" lvl="0" indent="0" algn="l" defTabSz="8890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2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  <p:sp>
          <p:nvSpPr>
            <p:cNvPr id="17" name="箭头: V 形 16"/>
            <p:cNvSpPr/>
            <p:nvPr/>
          </p:nvSpPr>
          <p:spPr>
            <a:xfrm>
              <a:off x="1999805" y="2530459"/>
              <a:ext cx="1108150" cy="877597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箭头: V 形 17"/>
            <p:cNvSpPr/>
            <p:nvPr/>
          </p:nvSpPr>
          <p:spPr>
            <a:xfrm>
              <a:off x="2665013" y="2530459"/>
              <a:ext cx="1108150" cy="877597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箭头: V 形 18"/>
            <p:cNvSpPr/>
            <p:nvPr/>
          </p:nvSpPr>
          <p:spPr>
            <a:xfrm>
              <a:off x="3331808" y="2530459"/>
              <a:ext cx="1108150" cy="877597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6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箭头: V 形 19"/>
            <p:cNvSpPr/>
            <p:nvPr/>
          </p:nvSpPr>
          <p:spPr>
            <a:xfrm>
              <a:off x="3997015" y="2530459"/>
              <a:ext cx="1108150" cy="877597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箭头: V 形 20"/>
            <p:cNvSpPr/>
            <p:nvPr/>
          </p:nvSpPr>
          <p:spPr>
            <a:xfrm>
              <a:off x="4663811" y="2530459"/>
              <a:ext cx="1108150" cy="877597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箭头: V 形 21"/>
            <p:cNvSpPr/>
            <p:nvPr/>
          </p:nvSpPr>
          <p:spPr>
            <a:xfrm>
              <a:off x="5329019" y="2530459"/>
              <a:ext cx="1108150" cy="877597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箭头: V 形 22"/>
            <p:cNvSpPr/>
            <p:nvPr/>
          </p:nvSpPr>
          <p:spPr>
            <a:xfrm>
              <a:off x="5995814" y="2530459"/>
              <a:ext cx="1108150" cy="877597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任意多边形: 形状 23"/>
            <p:cNvSpPr/>
            <p:nvPr/>
          </p:nvSpPr>
          <p:spPr>
            <a:xfrm>
              <a:off x="1999805" y="2619330"/>
              <a:ext cx="4797750" cy="701442"/>
            </a:xfrm>
            <a:custGeom>
              <a:avLst/>
              <a:gdLst>
                <a:gd name="connsiteX0" fmla="*/ 0 w 4797878"/>
                <a:gd name="connsiteY0" fmla="*/ 0 h 701675"/>
                <a:gd name="connsiteX1" fmla="*/ 4797878 w 4797878"/>
                <a:gd name="connsiteY1" fmla="*/ 0 h 701675"/>
                <a:gd name="connsiteX2" fmla="*/ 4797878 w 4797878"/>
                <a:gd name="connsiteY2" fmla="*/ 701675 h 701675"/>
                <a:gd name="connsiteX3" fmla="*/ 0 w 4797878"/>
                <a:gd name="connsiteY3" fmla="*/ 701675 h 701675"/>
                <a:gd name="connsiteX4" fmla="*/ 0 w 4797878"/>
                <a:gd name="connsiteY4" fmla="*/ 0 h 701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97878" h="701675">
                  <a:moveTo>
                    <a:pt x="0" y="0"/>
                  </a:moveTo>
                  <a:lnTo>
                    <a:pt x="4797878" y="0"/>
                  </a:lnTo>
                  <a:lnTo>
                    <a:pt x="4797878" y="701675"/>
                  </a:lnTo>
                  <a:lnTo>
                    <a:pt x="0" y="70167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0800" tIns="50800" rIns="50800" bIns="50800" spcCol="1270" anchor="ctr"/>
            <a:lstStyle/>
            <a:p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宋体" panose="02010600030101010101" pitchFamily="2" charset="-122"/>
                  <a:ea typeface="+mn-ea"/>
                  <a:cs typeface="+mn-cs"/>
                  <a:sym typeface="+mn-ea"/>
                </a:rPr>
                <a:t>劳动任务的多方面性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 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</p:grpSp>
      <p:grpSp>
        <p:nvGrpSpPr>
          <p:cNvPr id="9221" name="组合 9220"/>
          <p:cNvGrpSpPr/>
          <p:nvPr/>
        </p:nvGrpSpPr>
        <p:grpSpPr>
          <a:xfrm>
            <a:off x="3187700" y="3451225"/>
            <a:ext cx="5103813" cy="1308100"/>
            <a:chOff x="3187566" y="3451150"/>
            <a:chExt cx="5104159" cy="1307666"/>
          </a:xfrm>
        </p:grpSpPr>
        <p:sp>
          <p:nvSpPr>
            <p:cNvPr id="25" name="任意多边形: 形状 24"/>
            <p:cNvSpPr/>
            <p:nvPr/>
          </p:nvSpPr>
          <p:spPr>
            <a:xfrm>
              <a:off x="3187566" y="3451150"/>
              <a:ext cx="4735834" cy="430070"/>
            </a:xfrm>
            <a:custGeom>
              <a:avLst/>
              <a:gdLst>
                <a:gd name="connsiteX0" fmla="*/ 0 w 4736306"/>
                <a:gd name="connsiteY0" fmla="*/ 0 h 430573"/>
                <a:gd name="connsiteX1" fmla="*/ 4736306 w 4736306"/>
                <a:gd name="connsiteY1" fmla="*/ 0 h 430573"/>
                <a:gd name="connsiteX2" fmla="*/ 4736306 w 4736306"/>
                <a:gd name="connsiteY2" fmla="*/ 430573 h 430573"/>
                <a:gd name="connsiteX3" fmla="*/ 0 w 4736306"/>
                <a:gd name="connsiteY3" fmla="*/ 430573 h 430573"/>
                <a:gd name="connsiteX4" fmla="*/ 0 w 4736306"/>
                <a:gd name="connsiteY4" fmla="*/ 0 h 43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6306" h="430573">
                  <a:moveTo>
                    <a:pt x="0" y="0"/>
                  </a:moveTo>
                  <a:lnTo>
                    <a:pt x="4736306" y="0"/>
                  </a:lnTo>
                  <a:lnTo>
                    <a:pt x="4736306" y="430573"/>
                  </a:lnTo>
                  <a:lnTo>
                    <a:pt x="0" y="43057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76200" spcCol="1270" anchor="b"/>
            <a:lstStyle/>
            <a:p>
              <a:pPr marL="0" marR="0" lvl="0" indent="0" algn="l" defTabSz="8890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3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  <p:sp>
          <p:nvSpPr>
            <p:cNvPr id="26" name="箭头: V 形 25"/>
            <p:cNvSpPr/>
            <p:nvPr/>
          </p:nvSpPr>
          <p:spPr>
            <a:xfrm>
              <a:off x="3187566" y="3881220"/>
              <a:ext cx="1108150" cy="877596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6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箭头: V 形 26"/>
            <p:cNvSpPr/>
            <p:nvPr/>
          </p:nvSpPr>
          <p:spPr>
            <a:xfrm>
              <a:off x="3852774" y="3881220"/>
              <a:ext cx="1108150" cy="877596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箭头: V 形 27"/>
            <p:cNvSpPr/>
            <p:nvPr/>
          </p:nvSpPr>
          <p:spPr>
            <a:xfrm>
              <a:off x="4519569" y="3881220"/>
              <a:ext cx="1108150" cy="877596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箭头: V 形 28"/>
            <p:cNvSpPr/>
            <p:nvPr/>
          </p:nvSpPr>
          <p:spPr>
            <a:xfrm>
              <a:off x="5184776" y="3881220"/>
              <a:ext cx="1108150" cy="877596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箭头: V 形 29"/>
            <p:cNvSpPr/>
            <p:nvPr/>
          </p:nvSpPr>
          <p:spPr>
            <a:xfrm>
              <a:off x="5851572" y="3881220"/>
              <a:ext cx="1108150" cy="877596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箭头: V 形 30"/>
            <p:cNvSpPr/>
            <p:nvPr/>
          </p:nvSpPr>
          <p:spPr>
            <a:xfrm>
              <a:off x="6516780" y="3881220"/>
              <a:ext cx="1108150" cy="877596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6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216" name="箭头: V 形 9215"/>
            <p:cNvSpPr/>
            <p:nvPr/>
          </p:nvSpPr>
          <p:spPr>
            <a:xfrm>
              <a:off x="7183575" y="3881220"/>
              <a:ext cx="1108150" cy="877596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217" name="任意多边形: 形状 9216"/>
            <p:cNvSpPr/>
            <p:nvPr/>
          </p:nvSpPr>
          <p:spPr>
            <a:xfrm>
              <a:off x="3187566" y="3970091"/>
              <a:ext cx="4797750" cy="701442"/>
            </a:xfrm>
            <a:custGeom>
              <a:avLst/>
              <a:gdLst>
                <a:gd name="connsiteX0" fmla="*/ 0 w 4797878"/>
                <a:gd name="connsiteY0" fmla="*/ 0 h 701675"/>
                <a:gd name="connsiteX1" fmla="*/ 4797878 w 4797878"/>
                <a:gd name="connsiteY1" fmla="*/ 0 h 701675"/>
                <a:gd name="connsiteX2" fmla="*/ 4797878 w 4797878"/>
                <a:gd name="connsiteY2" fmla="*/ 701675 h 701675"/>
                <a:gd name="connsiteX3" fmla="*/ 0 w 4797878"/>
                <a:gd name="connsiteY3" fmla="*/ 701675 h 701675"/>
                <a:gd name="connsiteX4" fmla="*/ 0 w 4797878"/>
                <a:gd name="connsiteY4" fmla="*/ 0 h 701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97878" h="701675">
                  <a:moveTo>
                    <a:pt x="0" y="0"/>
                  </a:moveTo>
                  <a:lnTo>
                    <a:pt x="4797878" y="0"/>
                  </a:lnTo>
                  <a:lnTo>
                    <a:pt x="4797878" y="701675"/>
                  </a:lnTo>
                  <a:lnTo>
                    <a:pt x="0" y="70167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0800" tIns="50800" rIns="50800" bIns="50800" spcCol="1270" anchor="ctr"/>
            <a:lstStyle/>
            <a:p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+mn-ea"/>
                  <a:cs typeface="+mn-cs"/>
                  <a:sym typeface="+mn-ea"/>
                </a:rPr>
                <a:t>劳动目的的全面性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</p:grp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矩形 2"/>
          <p:cNvSpPr/>
          <p:nvPr/>
        </p:nvSpPr>
        <p:spPr>
          <a:xfrm>
            <a:off x="3622675" y="165100"/>
            <a:ext cx="1570038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3600" b="1" dirty="0">
                <a:solidFill>
                  <a:srgbClr val="DEA900"/>
                </a:solidFill>
                <a:latin typeface="Arial" panose="020B0604020202020204" pitchFamily="34" charset="0"/>
              </a:rPr>
              <a:t>创造性</a:t>
            </a:r>
            <a:endParaRPr lang="zh-CN" altLang="en-US" sz="7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grpSp>
        <p:nvGrpSpPr>
          <p:cNvPr id="9218" name="组合 9217"/>
          <p:cNvGrpSpPr/>
          <p:nvPr/>
        </p:nvGrpSpPr>
        <p:grpSpPr>
          <a:xfrm>
            <a:off x="892175" y="749300"/>
            <a:ext cx="5103813" cy="1308100"/>
            <a:chOff x="891510" y="749629"/>
            <a:chExt cx="5104159" cy="1307667"/>
          </a:xfrm>
        </p:grpSpPr>
        <p:sp>
          <p:nvSpPr>
            <p:cNvPr id="5" name="任意多边形: 形状 4"/>
            <p:cNvSpPr/>
            <p:nvPr/>
          </p:nvSpPr>
          <p:spPr>
            <a:xfrm>
              <a:off x="891510" y="749629"/>
              <a:ext cx="4735834" cy="430071"/>
            </a:xfrm>
            <a:custGeom>
              <a:avLst/>
              <a:gdLst>
                <a:gd name="connsiteX0" fmla="*/ 0 w 4736306"/>
                <a:gd name="connsiteY0" fmla="*/ 0 h 430573"/>
                <a:gd name="connsiteX1" fmla="*/ 4736306 w 4736306"/>
                <a:gd name="connsiteY1" fmla="*/ 0 h 430573"/>
                <a:gd name="connsiteX2" fmla="*/ 4736306 w 4736306"/>
                <a:gd name="connsiteY2" fmla="*/ 430573 h 430573"/>
                <a:gd name="connsiteX3" fmla="*/ 0 w 4736306"/>
                <a:gd name="connsiteY3" fmla="*/ 430573 h 430573"/>
                <a:gd name="connsiteX4" fmla="*/ 0 w 4736306"/>
                <a:gd name="connsiteY4" fmla="*/ 0 h 43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6306" h="430573">
                  <a:moveTo>
                    <a:pt x="0" y="0"/>
                  </a:moveTo>
                  <a:lnTo>
                    <a:pt x="4736306" y="0"/>
                  </a:lnTo>
                  <a:lnTo>
                    <a:pt x="4736306" y="430573"/>
                  </a:lnTo>
                  <a:lnTo>
                    <a:pt x="0" y="43057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76200" spcCol="1270" anchor="b"/>
            <a:lstStyle/>
            <a:p>
              <a:pPr marL="0" marR="0" lvl="0" indent="0" algn="l" defTabSz="8890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1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  <p:sp>
          <p:nvSpPr>
            <p:cNvPr id="7" name="箭头: V 形 6"/>
            <p:cNvSpPr/>
            <p:nvPr/>
          </p:nvSpPr>
          <p:spPr>
            <a:xfrm>
              <a:off x="891510" y="1179700"/>
              <a:ext cx="1108150" cy="877596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箭头: V 形 8"/>
            <p:cNvSpPr/>
            <p:nvPr/>
          </p:nvSpPr>
          <p:spPr>
            <a:xfrm>
              <a:off x="1556718" y="1179700"/>
              <a:ext cx="1108150" cy="877596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箭头: V 形 9"/>
            <p:cNvSpPr/>
            <p:nvPr/>
          </p:nvSpPr>
          <p:spPr>
            <a:xfrm>
              <a:off x="2223513" y="1179700"/>
              <a:ext cx="1108150" cy="877596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箭头: V 形 10"/>
            <p:cNvSpPr/>
            <p:nvPr/>
          </p:nvSpPr>
          <p:spPr>
            <a:xfrm>
              <a:off x="2888720" y="1179700"/>
              <a:ext cx="1108150" cy="877596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箭头: V 形 11"/>
            <p:cNvSpPr/>
            <p:nvPr/>
          </p:nvSpPr>
          <p:spPr>
            <a:xfrm>
              <a:off x="3555516" y="1179700"/>
              <a:ext cx="1108150" cy="877596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6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箭头: V 形 12"/>
            <p:cNvSpPr/>
            <p:nvPr/>
          </p:nvSpPr>
          <p:spPr>
            <a:xfrm>
              <a:off x="4220724" y="1179700"/>
              <a:ext cx="1108150" cy="877596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箭头: V 形 13"/>
            <p:cNvSpPr/>
            <p:nvPr/>
          </p:nvSpPr>
          <p:spPr>
            <a:xfrm>
              <a:off x="4887519" y="1179700"/>
              <a:ext cx="1108150" cy="877596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任意多边形: 形状 14"/>
            <p:cNvSpPr/>
            <p:nvPr/>
          </p:nvSpPr>
          <p:spPr>
            <a:xfrm>
              <a:off x="891510" y="1268570"/>
              <a:ext cx="4797750" cy="701443"/>
            </a:xfrm>
            <a:custGeom>
              <a:avLst/>
              <a:gdLst>
                <a:gd name="connsiteX0" fmla="*/ 0 w 4797878"/>
                <a:gd name="connsiteY0" fmla="*/ 0 h 701675"/>
                <a:gd name="connsiteX1" fmla="*/ 4797878 w 4797878"/>
                <a:gd name="connsiteY1" fmla="*/ 0 h 701675"/>
                <a:gd name="connsiteX2" fmla="*/ 4797878 w 4797878"/>
                <a:gd name="connsiteY2" fmla="*/ 701675 h 701675"/>
                <a:gd name="connsiteX3" fmla="*/ 0 w 4797878"/>
                <a:gd name="connsiteY3" fmla="*/ 701675 h 701675"/>
                <a:gd name="connsiteX4" fmla="*/ 0 w 4797878"/>
                <a:gd name="connsiteY4" fmla="*/ 0 h 701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97878" h="701675">
                  <a:moveTo>
                    <a:pt x="0" y="0"/>
                  </a:moveTo>
                  <a:lnTo>
                    <a:pt x="4797878" y="0"/>
                  </a:lnTo>
                  <a:lnTo>
                    <a:pt x="4797878" y="701675"/>
                  </a:lnTo>
                  <a:lnTo>
                    <a:pt x="0" y="70167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0800" tIns="50800" rIns="50800" bIns="50800" spcCol="1270" anchor="ctr"/>
            <a:lstStyle/>
            <a:p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对不同的教育对象要因材施教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</p:grpSp>
      <p:grpSp>
        <p:nvGrpSpPr>
          <p:cNvPr id="9219" name="组合 9218"/>
          <p:cNvGrpSpPr/>
          <p:nvPr/>
        </p:nvGrpSpPr>
        <p:grpSpPr>
          <a:xfrm>
            <a:off x="2000250" y="2100263"/>
            <a:ext cx="5103813" cy="1308100"/>
            <a:chOff x="1999805" y="2100390"/>
            <a:chExt cx="5104159" cy="1307666"/>
          </a:xfrm>
        </p:grpSpPr>
        <p:sp>
          <p:nvSpPr>
            <p:cNvPr id="16" name="任意多边形: 形状 15"/>
            <p:cNvSpPr/>
            <p:nvPr/>
          </p:nvSpPr>
          <p:spPr>
            <a:xfrm>
              <a:off x="1999805" y="2100390"/>
              <a:ext cx="4735834" cy="430069"/>
            </a:xfrm>
            <a:custGeom>
              <a:avLst/>
              <a:gdLst>
                <a:gd name="connsiteX0" fmla="*/ 0 w 4736306"/>
                <a:gd name="connsiteY0" fmla="*/ 0 h 430573"/>
                <a:gd name="connsiteX1" fmla="*/ 4736306 w 4736306"/>
                <a:gd name="connsiteY1" fmla="*/ 0 h 430573"/>
                <a:gd name="connsiteX2" fmla="*/ 4736306 w 4736306"/>
                <a:gd name="connsiteY2" fmla="*/ 430573 h 430573"/>
                <a:gd name="connsiteX3" fmla="*/ 0 w 4736306"/>
                <a:gd name="connsiteY3" fmla="*/ 430573 h 430573"/>
                <a:gd name="connsiteX4" fmla="*/ 0 w 4736306"/>
                <a:gd name="connsiteY4" fmla="*/ 0 h 43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6306" h="430573">
                  <a:moveTo>
                    <a:pt x="0" y="0"/>
                  </a:moveTo>
                  <a:lnTo>
                    <a:pt x="4736306" y="0"/>
                  </a:lnTo>
                  <a:lnTo>
                    <a:pt x="4736306" y="430573"/>
                  </a:lnTo>
                  <a:lnTo>
                    <a:pt x="0" y="43057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76200" spcCol="1270" anchor="b"/>
            <a:lstStyle/>
            <a:p>
              <a:pPr marL="0" marR="0" lvl="0" indent="0" algn="l" defTabSz="8890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2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  <p:sp>
          <p:nvSpPr>
            <p:cNvPr id="17" name="箭头: V 形 16"/>
            <p:cNvSpPr/>
            <p:nvPr/>
          </p:nvSpPr>
          <p:spPr>
            <a:xfrm>
              <a:off x="1999805" y="2530459"/>
              <a:ext cx="1108150" cy="877597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箭头: V 形 17"/>
            <p:cNvSpPr/>
            <p:nvPr/>
          </p:nvSpPr>
          <p:spPr>
            <a:xfrm>
              <a:off x="2665013" y="2530459"/>
              <a:ext cx="1108150" cy="877597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箭头: V 形 18"/>
            <p:cNvSpPr/>
            <p:nvPr/>
          </p:nvSpPr>
          <p:spPr>
            <a:xfrm>
              <a:off x="3331808" y="2530459"/>
              <a:ext cx="1108150" cy="877597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6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箭头: V 形 19"/>
            <p:cNvSpPr/>
            <p:nvPr/>
          </p:nvSpPr>
          <p:spPr>
            <a:xfrm>
              <a:off x="3997015" y="2530459"/>
              <a:ext cx="1108150" cy="877597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箭头: V 形 20"/>
            <p:cNvSpPr/>
            <p:nvPr/>
          </p:nvSpPr>
          <p:spPr>
            <a:xfrm>
              <a:off x="4663811" y="2530459"/>
              <a:ext cx="1108150" cy="877597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箭头: V 形 21"/>
            <p:cNvSpPr/>
            <p:nvPr/>
          </p:nvSpPr>
          <p:spPr>
            <a:xfrm>
              <a:off x="5329019" y="2530459"/>
              <a:ext cx="1108150" cy="877597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箭头: V 形 22"/>
            <p:cNvSpPr/>
            <p:nvPr/>
          </p:nvSpPr>
          <p:spPr>
            <a:xfrm>
              <a:off x="5995814" y="2530459"/>
              <a:ext cx="1108150" cy="877597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任意多边形: 形状 23"/>
            <p:cNvSpPr/>
            <p:nvPr/>
          </p:nvSpPr>
          <p:spPr>
            <a:xfrm>
              <a:off x="1999805" y="2619330"/>
              <a:ext cx="4797750" cy="701442"/>
            </a:xfrm>
            <a:custGeom>
              <a:avLst/>
              <a:gdLst>
                <a:gd name="connsiteX0" fmla="*/ 0 w 4797878"/>
                <a:gd name="connsiteY0" fmla="*/ 0 h 701675"/>
                <a:gd name="connsiteX1" fmla="*/ 4797878 w 4797878"/>
                <a:gd name="connsiteY1" fmla="*/ 0 h 701675"/>
                <a:gd name="connsiteX2" fmla="*/ 4797878 w 4797878"/>
                <a:gd name="connsiteY2" fmla="*/ 701675 h 701675"/>
                <a:gd name="connsiteX3" fmla="*/ 0 w 4797878"/>
                <a:gd name="connsiteY3" fmla="*/ 701675 h 701675"/>
                <a:gd name="connsiteX4" fmla="*/ 0 w 4797878"/>
                <a:gd name="connsiteY4" fmla="*/ 0 h 701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97878" h="701675">
                  <a:moveTo>
                    <a:pt x="0" y="0"/>
                  </a:moveTo>
                  <a:lnTo>
                    <a:pt x="4797878" y="0"/>
                  </a:lnTo>
                  <a:lnTo>
                    <a:pt x="4797878" y="701675"/>
                  </a:lnTo>
                  <a:lnTo>
                    <a:pt x="0" y="70167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0800" tIns="50800" rIns="50800" bIns="50800" spcCol="1270" anchor="ctr"/>
            <a:lstStyle/>
            <a:p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宋体" panose="02010600030101010101" pitchFamily="2" charset="-122"/>
                  <a:ea typeface="+mn-ea"/>
                  <a:cs typeface="+mn-cs"/>
                  <a:sym typeface="+mn-ea"/>
                </a:rPr>
                <a:t>教学原则和方法的选择，教材内容的处理和加工要灵活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  <a:sym typeface="+mn-ea"/>
              </a:endParaRPr>
            </a:p>
          </p:txBody>
        </p:sp>
      </p:grpSp>
      <p:grpSp>
        <p:nvGrpSpPr>
          <p:cNvPr id="9221" name="组合 9220"/>
          <p:cNvGrpSpPr/>
          <p:nvPr/>
        </p:nvGrpSpPr>
        <p:grpSpPr>
          <a:xfrm>
            <a:off x="3187700" y="3451225"/>
            <a:ext cx="5103813" cy="1308100"/>
            <a:chOff x="3187566" y="3451150"/>
            <a:chExt cx="5104159" cy="1307666"/>
          </a:xfrm>
        </p:grpSpPr>
        <p:sp>
          <p:nvSpPr>
            <p:cNvPr id="25" name="任意多边形: 形状 24"/>
            <p:cNvSpPr/>
            <p:nvPr/>
          </p:nvSpPr>
          <p:spPr>
            <a:xfrm>
              <a:off x="3187566" y="3451150"/>
              <a:ext cx="4735834" cy="430070"/>
            </a:xfrm>
            <a:custGeom>
              <a:avLst/>
              <a:gdLst>
                <a:gd name="connsiteX0" fmla="*/ 0 w 4736306"/>
                <a:gd name="connsiteY0" fmla="*/ 0 h 430573"/>
                <a:gd name="connsiteX1" fmla="*/ 4736306 w 4736306"/>
                <a:gd name="connsiteY1" fmla="*/ 0 h 430573"/>
                <a:gd name="connsiteX2" fmla="*/ 4736306 w 4736306"/>
                <a:gd name="connsiteY2" fmla="*/ 430573 h 430573"/>
                <a:gd name="connsiteX3" fmla="*/ 0 w 4736306"/>
                <a:gd name="connsiteY3" fmla="*/ 430573 h 430573"/>
                <a:gd name="connsiteX4" fmla="*/ 0 w 4736306"/>
                <a:gd name="connsiteY4" fmla="*/ 0 h 43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6306" h="430573">
                  <a:moveTo>
                    <a:pt x="0" y="0"/>
                  </a:moveTo>
                  <a:lnTo>
                    <a:pt x="4736306" y="0"/>
                  </a:lnTo>
                  <a:lnTo>
                    <a:pt x="4736306" y="430573"/>
                  </a:lnTo>
                  <a:lnTo>
                    <a:pt x="0" y="43057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76200" spcCol="1270" anchor="b"/>
            <a:lstStyle/>
            <a:p>
              <a:pPr marL="0" marR="0" lvl="0" indent="0" algn="l" defTabSz="8890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3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  <p:sp>
          <p:nvSpPr>
            <p:cNvPr id="26" name="箭头: V 形 25"/>
            <p:cNvSpPr/>
            <p:nvPr/>
          </p:nvSpPr>
          <p:spPr>
            <a:xfrm>
              <a:off x="3187566" y="3881220"/>
              <a:ext cx="1108150" cy="877596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6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箭头: V 形 26"/>
            <p:cNvSpPr/>
            <p:nvPr/>
          </p:nvSpPr>
          <p:spPr>
            <a:xfrm>
              <a:off x="3852774" y="3881220"/>
              <a:ext cx="1108150" cy="877596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箭头: V 形 27"/>
            <p:cNvSpPr/>
            <p:nvPr/>
          </p:nvSpPr>
          <p:spPr>
            <a:xfrm>
              <a:off x="4519569" y="3881220"/>
              <a:ext cx="1108150" cy="877596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箭头: V 形 28"/>
            <p:cNvSpPr/>
            <p:nvPr/>
          </p:nvSpPr>
          <p:spPr>
            <a:xfrm>
              <a:off x="5184776" y="3881220"/>
              <a:ext cx="1108150" cy="877596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箭头: V 形 29"/>
            <p:cNvSpPr/>
            <p:nvPr/>
          </p:nvSpPr>
          <p:spPr>
            <a:xfrm>
              <a:off x="5851572" y="3881220"/>
              <a:ext cx="1108150" cy="877596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箭头: V 形 30"/>
            <p:cNvSpPr/>
            <p:nvPr/>
          </p:nvSpPr>
          <p:spPr>
            <a:xfrm>
              <a:off x="6516780" y="3881220"/>
              <a:ext cx="1108150" cy="877596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6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216" name="箭头: V 形 9215"/>
            <p:cNvSpPr/>
            <p:nvPr/>
          </p:nvSpPr>
          <p:spPr>
            <a:xfrm>
              <a:off x="7183575" y="3881220"/>
              <a:ext cx="1108150" cy="877596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217" name="任意多边形: 形状 9216"/>
            <p:cNvSpPr/>
            <p:nvPr/>
          </p:nvSpPr>
          <p:spPr>
            <a:xfrm>
              <a:off x="3187566" y="3970091"/>
              <a:ext cx="4797750" cy="701442"/>
            </a:xfrm>
            <a:custGeom>
              <a:avLst/>
              <a:gdLst>
                <a:gd name="connsiteX0" fmla="*/ 0 w 4797878"/>
                <a:gd name="connsiteY0" fmla="*/ 0 h 701675"/>
                <a:gd name="connsiteX1" fmla="*/ 4797878 w 4797878"/>
                <a:gd name="connsiteY1" fmla="*/ 0 h 701675"/>
                <a:gd name="connsiteX2" fmla="*/ 4797878 w 4797878"/>
                <a:gd name="connsiteY2" fmla="*/ 701675 h 701675"/>
                <a:gd name="connsiteX3" fmla="*/ 0 w 4797878"/>
                <a:gd name="connsiteY3" fmla="*/ 701675 h 701675"/>
                <a:gd name="connsiteX4" fmla="*/ 0 w 4797878"/>
                <a:gd name="connsiteY4" fmla="*/ 0 h 701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97878" h="701675">
                  <a:moveTo>
                    <a:pt x="0" y="0"/>
                  </a:moveTo>
                  <a:lnTo>
                    <a:pt x="4797878" y="0"/>
                  </a:lnTo>
                  <a:lnTo>
                    <a:pt x="4797878" y="701675"/>
                  </a:lnTo>
                  <a:lnTo>
                    <a:pt x="0" y="70167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0800" tIns="50800" rIns="50800" bIns="50800" spcCol="1270" anchor="ctr"/>
            <a:lstStyle/>
            <a:p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宋体" panose="02010600030101010101" pitchFamily="2" charset="-122"/>
                  <a:ea typeface="+mn-ea"/>
                  <a:cs typeface="+mn-cs"/>
                  <a:sym typeface="+mn-ea"/>
                </a:rPr>
                <a:t>教师的教育机智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 （对突发事件的应变能力）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</p:grpSp>
      <p:sp>
        <p:nvSpPr>
          <p:cNvPr id="33" name="KSO_Shape"/>
          <p:cNvSpPr/>
          <p:nvPr/>
        </p:nvSpPr>
        <p:spPr>
          <a:xfrm>
            <a:off x="5757863" y="165100"/>
            <a:ext cx="1182688" cy="946150"/>
          </a:xfrm>
          <a:prstGeom prst="wedgeEllipseCallout">
            <a:avLst>
              <a:gd name="adj1" fmla="val -25046"/>
              <a:gd name="adj2" fmla="val 65698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一把钥匙开一把锁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34" name="KSO_Shape"/>
          <p:cNvSpPr/>
          <p:nvPr/>
        </p:nvSpPr>
        <p:spPr>
          <a:xfrm>
            <a:off x="6659563" y="1458913"/>
            <a:ext cx="1182688" cy="946150"/>
          </a:xfrm>
          <a:prstGeom prst="wedgeEllipseCallout">
            <a:avLst>
              <a:gd name="adj1" fmla="val -25046"/>
              <a:gd name="adj2" fmla="val 65698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带着镣铐跳舞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35" name="KSO_Shape"/>
          <p:cNvSpPr/>
          <p:nvPr/>
        </p:nvSpPr>
        <p:spPr>
          <a:xfrm>
            <a:off x="7666038" y="2713038"/>
            <a:ext cx="1181100" cy="946150"/>
          </a:xfrm>
          <a:prstGeom prst="wedgeEllipseCallout">
            <a:avLst>
              <a:gd name="adj1" fmla="val -25046"/>
              <a:gd name="adj2" fmla="val 65698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预测学生行为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3" name="Picture 2" descr="mo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938" y="2271713"/>
            <a:ext cx="4249737" cy="2549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4" name="Rectangle 4"/>
          <p:cNvSpPr>
            <a:spLocks noGrp="1" noChangeArrowheads="1"/>
          </p:cNvSpPr>
          <p:nvPr>
            <p:ph idx="1"/>
          </p:nvPr>
        </p:nvSpPr>
        <p:spPr>
          <a:xfrm>
            <a:off x="1187450" y="1419225"/>
            <a:ext cx="5408613" cy="1811338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言传身教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40965" name="AutoShape 5"/>
          <p:cNvSpPr/>
          <p:nvPr/>
        </p:nvSpPr>
        <p:spPr>
          <a:xfrm>
            <a:off x="5178425" y="1093788"/>
            <a:ext cx="3771900" cy="2343150"/>
          </a:xfrm>
          <a:prstGeom prst="wedgeRoundRectCallout">
            <a:avLst>
              <a:gd name="adj1" fmla="val -62028"/>
              <a:gd name="adj2" fmla="val -24134"/>
              <a:gd name="adj3" fmla="val 16667"/>
            </a:avLst>
          </a:prstGeom>
          <a:solidFill>
            <a:srgbClr val="FFFF99">
              <a:alpha val="50195"/>
            </a:srgbClr>
          </a:solidFill>
          <a:ln w="25400" cap="sq" cmpd="sng">
            <a:solidFill>
              <a:schemeClr val="hlink"/>
            </a:solidFill>
            <a:prstDash val="solid"/>
            <a:miter/>
            <a:headEnd type="none" w="sm" len="sm"/>
            <a:tailEnd type="none" w="sm" len="sm"/>
          </a:ln>
        </p:spPr>
        <p:txBody>
          <a:bodyPr anchor="t" anchorCtr="0"/>
          <a:p>
            <a:pPr>
              <a:buClr>
                <a:srgbClr val="800080"/>
              </a:buClr>
              <a:buFont typeface="Wingdings" panose="05000000000000000000" pitchFamily="2" charset="2"/>
              <a:buChar char="v"/>
            </a:pPr>
            <a:r>
              <a:rPr lang="zh-CN" altLang="en-US" b="1" dirty="0">
                <a:solidFill>
                  <a:srgbClr val="33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你想要学生成为什么样的人，</a:t>
            </a:r>
            <a:endParaRPr lang="zh-CN" altLang="en-US" b="1" dirty="0">
              <a:solidFill>
                <a:srgbClr val="3366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Clr>
                <a:srgbClr val="800080"/>
              </a:buClr>
              <a:buFont typeface="Wingdings" panose="05000000000000000000" pitchFamily="2" charset="2"/>
            </a:pPr>
            <a:r>
              <a:rPr lang="zh-CN" altLang="en-US" b="1" dirty="0">
                <a:solidFill>
                  <a:srgbClr val="33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你就要成为什么样的人。</a:t>
            </a:r>
            <a:endParaRPr lang="zh-CN" altLang="en-US" b="1" dirty="0">
              <a:solidFill>
                <a:srgbClr val="3366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Clr>
                <a:srgbClr val="800080"/>
              </a:buClr>
              <a:buFont typeface="Wingdings" panose="05000000000000000000" pitchFamily="2" charset="2"/>
              <a:buChar char="v"/>
            </a:pPr>
            <a:r>
              <a:rPr lang="zh-CN" altLang="en-US" b="1" dirty="0">
                <a:solidFill>
                  <a:srgbClr val="33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学生是老师的镜子。</a:t>
            </a:r>
            <a:endParaRPr lang="zh-CN" altLang="en-US" b="1" dirty="0">
              <a:solidFill>
                <a:srgbClr val="3366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Clr>
                <a:srgbClr val="800080"/>
              </a:buClr>
              <a:buFont typeface="Wingdings" panose="05000000000000000000" pitchFamily="2" charset="2"/>
              <a:buChar char="v"/>
            </a:pPr>
            <a:r>
              <a:rPr lang="zh-CN" altLang="en-US" b="1" dirty="0">
                <a:solidFill>
                  <a:srgbClr val="33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言传不如身教。</a:t>
            </a:r>
            <a:endParaRPr lang="zh-CN" altLang="en-US" b="1" dirty="0">
              <a:solidFill>
                <a:srgbClr val="3366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Clr>
                <a:srgbClr val="800080"/>
              </a:buClr>
              <a:buFont typeface="Wingdings" panose="05000000000000000000" pitchFamily="2" charset="2"/>
              <a:buChar char="v"/>
            </a:pPr>
            <a:r>
              <a:rPr lang="zh-CN" altLang="en-US" b="1" dirty="0">
                <a:solidFill>
                  <a:srgbClr val="33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学生没学会你要教的，</a:t>
            </a:r>
            <a:endParaRPr lang="zh-CN" altLang="en-US" b="1" dirty="0">
              <a:solidFill>
                <a:srgbClr val="3366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Clr>
                <a:srgbClr val="800080"/>
              </a:buClr>
              <a:buFont typeface="Wingdings" panose="05000000000000000000" pitchFamily="2" charset="2"/>
            </a:pPr>
            <a:r>
              <a:rPr lang="zh-CN" altLang="en-US" b="1" dirty="0">
                <a:solidFill>
                  <a:srgbClr val="33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却学会了你没教的。</a:t>
            </a:r>
            <a:endParaRPr lang="zh-CN" altLang="en-US" b="1" dirty="0">
              <a:solidFill>
                <a:srgbClr val="3366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Clr>
                <a:srgbClr val="800080"/>
              </a:buClr>
              <a:buFont typeface="Wingdings" panose="05000000000000000000" pitchFamily="2" charset="2"/>
              <a:buChar char="v"/>
            </a:pPr>
            <a:r>
              <a:rPr lang="zh-CN" altLang="en-US" b="1" dirty="0">
                <a:solidFill>
                  <a:srgbClr val="33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其身正，不令而行；</a:t>
            </a:r>
            <a:endParaRPr lang="zh-CN" altLang="en-US" b="1" dirty="0">
              <a:solidFill>
                <a:srgbClr val="3366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Clr>
                <a:srgbClr val="800080"/>
              </a:buClr>
              <a:buFont typeface="Wingdings" panose="05000000000000000000" pitchFamily="2" charset="2"/>
            </a:pPr>
            <a:r>
              <a:rPr lang="zh-CN" altLang="en-US" b="1" dirty="0">
                <a:solidFill>
                  <a:srgbClr val="3366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其身不正，虽令不从。</a:t>
            </a:r>
            <a:endParaRPr lang="zh-CN" altLang="en-US" b="1" dirty="0">
              <a:solidFill>
                <a:srgbClr val="3366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8916" name="矩形 2"/>
          <p:cNvSpPr/>
          <p:nvPr/>
        </p:nvSpPr>
        <p:spPr>
          <a:xfrm>
            <a:off x="3622675" y="165100"/>
            <a:ext cx="1570038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3600" b="1" dirty="0">
                <a:solidFill>
                  <a:srgbClr val="DEA900"/>
                </a:solidFill>
                <a:latin typeface="Arial" panose="020B0604020202020204" pitchFamily="34" charset="0"/>
              </a:rPr>
              <a:t>示范性</a:t>
            </a:r>
            <a:endParaRPr lang="zh-CN" altLang="en-US" sz="7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096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 build="p"/>
      <p:bldP spid="4096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1" name="Picture 4" descr="BS00975_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4688" y="157163"/>
            <a:ext cx="2119312" cy="1308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2" name="矩形 2"/>
          <p:cNvSpPr/>
          <p:nvPr/>
        </p:nvSpPr>
        <p:spPr>
          <a:xfrm>
            <a:off x="3622675" y="165100"/>
            <a:ext cx="1570038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3600" b="1" dirty="0">
                <a:solidFill>
                  <a:srgbClr val="DEA900"/>
                </a:solidFill>
                <a:latin typeface="Arial" panose="020B0604020202020204" pitchFamily="34" charset="0"/>
              </a:rPr>
              <a:t>长期性</a:t>
            </a:r>
            <a:endParaRPr lang="zh-CN" altLang="en-US" sz="7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2484390" y="1131583"/>
          <a:ext cx="5589091" cy="36870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KSO_Shape"/>
          <p:cNvSpPr/>
          <p:nvPr/>
        </p:nvSpPr>
        <p:spPr>
          <a:xfrm>
            <a:off x="0" y="2211388"/>
            <a:ext cx="2771775" cy="1011238"/>
          </a:xfrm>
          <a:prstGeom prst="homePlat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一年之计，莫如树谷；十年之计，莫如树木；终身之计，莫如树人。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Verdana" panose="020B0604030504040204" pitchFamily="34" charset="0"/>
                <a:ea typeface="隶书" panose="02010509060101010101" pitchFamily="49" charset="-122"/>
                <a:cs typeface="+mn-cs"/>
                <a:sym typeface="+mn-ea"/>
              </a:rPr>
              <a:t>——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管仲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D09E00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矩形 2"/>
          <p:cNvSpPr/>
          <p:nvPr/>
        </p:nvSpPr>
        <p:spPr>
          <a:xfrm>
            <a:off x="2698750" y="165100"/>
            <a:ext cx="3417888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3600" b="1" dirty="0">
                <a:solidFill>
                  <a:srgbClr val="DEA900"/>
                </a:solidFill>
                <a:latin typeface="Arial" panose="020B0604020202020204" pitchFamily="34" charset="0"/>
              </a:rPr>
              <a:t>教师劳动的特点</a:t>
            </a:r>
            <a:endParaRPr lang="zh-CN" altLang="en-US" sz="700" b="1" dirty="0">
              <a:latin typeface="Arial" panose="020B0604020202020204" pitchFamily="34" charset="0"/>
            </a:endParaRPr>
          </a:p>
        </p:txBody>
      </p:sp>
      <p:sp>
        <p:nvSpPr>
          <p:cNvPr id="41986" name="矩形 2"/>
          <p:cNvSpPr/>
          <p:nvPr/>
        </p:nvSpPr>
        <p:spPr>
          <a:xfrm>
            <a:off x="107950" y="109538"/>
            <a:ext cx="1416050" cy="8302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800" b="1" dirty="0">
                <a:solidFill>
                  <a:srgbClr val="DEA900"/>
                </a:solidFill>
                <a:latin typeface="Arial" panose="020B0604020202020204" pitchFamily="34" charset="0"/>
              </a:rPr>
              <a:t>小结</a:t>
            </a:r>
            <a:endParaRPr lang="zh-CN" altLang="en-US" sz="10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sp>
        <p:nvSpPr>
          <p:cNvPr id="8" name="箭头: 右 7"/>
          <p:cNvSpPr/>
          <p:nvPr/>
        </p:nvSpPr>
        <p:spPr>
          <a:xfrm>
            <a:off x="1241425" y="1233488"/>
            <a:ext cx="7129463" cy="3744913"/>
          </a:xfrm>
          <a:prstGeom prst="rightArrow">
            <a:avLst/>
          </a:prstGeom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任意多边形: 形状 8"/>
          <p:cNvSpPr/>
          <p:nvPr/>
        </p:nvSpPr>
        <p:spPr>
          <a:xfrm>
            <a:off x="615950" y="2357438"/>
            <a:ext cx="1611313" cy="1497013"/>
          </a:xfrm>
          <a:custGeom>
            <a:avLst/>
            <a:gdLst>
              <a:gd name="connsiteX0" fmla="*/ 0 w 1611690"/>
              <a:gd name="connsiteY0" fmla="*/ 249633 h 1497766"/>
              <a:gd name="connsiteX1" fmla="*/ 249633 w 1611690"/>
              <a:gd name="connsiteY1" fmla="*/ 0 h 1497766"/>
              <a:gd name="connsiteX2" fmla="*/ 1362057 w 1611690"/>
              <a:gd name="connsiteY2" fmla="*/ 0 h 1497766"/>
              <a:gd name="connsiteX3" fmla="*/ 1611690 w 1611690"/>
              <a:gd name="connsiteY3" fmla="*/ 249633 h 1497766"/>
              <a:gd name="connsiteX4" fmla="*/ 1611690 w 1611690"/>
              <a:gd name="connsiteY4" fmla="*/ 1248133 h 1497766"/>
              <a:gd name="connsiteX5" fmla="*/ 1362057 w 1611690"/>
              <a:gd name="connsiteY5" fmla="*/ 1497766 h 1497766"/>
              <a:gd name="connsiteX6" fmla="*/ 249633 w 1611690"/>
              <a:gd name="connsiteY6" fmla="*/ 1497766 h 1497766"/>
              <a:gd name="connsiteX7" fmla="*/ 0 w 1611690"/>
              <a:gd name="connsiteY7" fmla="*/ 1248133 h 1497766"/>
              <a:gd name="connsiteX8" fmla="*/ 0 w 1611690"/>
              <a:gd name="connsiteY8" fmla="*/ 249633 h 1497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11690" h="1497766">
                <a:moveTo>
                  <a:pt x="0" y="249633"/>
                </a:moveTo>
                <a:cubicBezTo>
                  <a:pt x="0" y="111765"/>
                  <a:pt x="111765" y="0"/>
                  <a:pt x="249633" y="0"/>
                </a:cubicBezTo>
                <a:lnTo>
                  <a:pt x="1362057" y="0"/>
                </a:lnTo>
                <a:cubicBezTo>
                  <a:pt x="1499925" y="0"/>
                  <a:pt x="1611690" y="111765"/>
                  <a:pt x="1611690" y="249633"/>
                </a:cubicBezTo>
                <a:lnTo>
                  <a:pt x="1611690" y="1248133"/>
                </a:lnTo>
                <a:cubicBezTo>
                  <a:pt x="1611690" y="1386001"/>
                  <a:pt x="1499925" y="1497766"/>
                  <a:pt x="1362057" y="1497766"/>
                </a:cubicBezTo>
                <a:lnTo>
                  <a:pt x="249633" y="1497766"/>
                </a:lnTo>
                <a:cubicBezTo>
                  <a:pt x="111765" y="1497766"/>
                  <a:pt x="0" y="1386001"/>
                  <a:pt x="0" y="1248133"/>
                </a:cubicBezTo>
                <a:lnTo>
                  <a:pt x="0" y="249633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30265" tIns="130265" rIns="130265" bIns="130265" spcCol="1270" anchor="ctr"/>
          <a:lstStyle/>
          <a:p>
            <a:pPr marL="0" marR="0" lvl="0" indent="0" algn="ctr" defTabSz="6667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示范性</a:t>
            </a:r>
            <a:endParaRPr kumimoji="0" lang="zh-CN" sz="20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10" name="任意多边形: 形状 9"/>
          <p:cNvSpPr/>
          <p:nvPr/>
        </p:nvSpPr>
        <p:spPr>
          <a:xfrm>
            <a:off x="2308225" y="2357438"/>
            <a:ext cx="1611313" cy="1497013"/>
          </a:xfrm>
          <a:custGeom>
            <a:avLst/>
            <a:gdLst>
              <a:gd name="connsiteX0" fmla="*/ 0 w 1611690"/>
              <a:gd name="connsiteY0" fmla="*/ 249633 h 1497766"/>
              <a:gd name="connsiteX1" fmla="*/ 249633 w 1611690"/>
              <a:gd name="connsiteY1" fmla="*/ 0 h 1497766"/>
              <a:gd name="connsiteX2" fmla="*/ 1362057 w 1611690"/>
              <a:gd name="connsiteY2" fmla="*/ 0 h 1497766"/>
              <a:gd name="connsiteX3" fmla="*/ 1611690 w 1611690"/>
              <a:gd name="connsiteY3" fmla="*/ 249633 h 1497766"/>
              <a:gd name="connsiteX4" fmla="*/ 1611690 w 1611690"/>
              <a:gd name="connsiteY4" fmla="*/ 1248133 h 1497766"/>
              <a:gd name="connsiteX5" fmla="*/ 1362057 w 1611690"/>
              <a:gd name="connsiteY5" fmla="*/ 1497766 h 1497766"/>
              <a:gd name="connsiteX6" fmla="*/ 249633 w 1611690"/>
              <a:gd name="connsiteY6" fmla="*/ 1497766 h 1497766"/>
              <a:gd name="connsiteX7" fmla="*/ 0 w 1611690"/>
              <a:gd name="connsiteY7" fmla="*/ 1248133 h 1497766"/>
              <a:gd name="connsiteX8" fmla="*/ 0 w 1611690"/>
              <a:gd name="connsiteY8" fmla="*/ 249633 h 1497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11690" h="1497766">
                <a:moveTo>
                  <a:pt x="0" y="249633"/>
                </a:moveTo>
                <a:cubicBezTo>
                  <a:pt x="0" y="111765"/>
                  <a:pt x="111765" y="0"/>
                  <a:pt x="249633" y="0"/>
                </a:cubicBezTo>
                <a:lnTo>
                  <a:pt x="1362057" y="0"/>
                </a:lnTo>
                <a:cubicBezTo>
                  <a:pt x="1499925" y="0"/>
                  <a:pt x="1611690" y="111765"/>
                  <a:pt x="1611690" y="249633"/>
                </a:cubicBezTo>
                <a:lnTo>
                  <a:pt x="1611690" y="1248133"/>
                </a:lnTo>
                <a:cubicBezTo>
                  <a:pt x="1611690" y="1386001"/>
                  <a:pt x="1499925" y="1497766"/>
                  <a:pt x="1362057" y="1497766"/>
                </a:cubicBezTo>
                <a:lnTo>
                  <a:pt x="249633" y="1497766"/>
                </a:lnTo>
                <a:cubicBezTo>
                  <a:pt x="111765" y="1497766"/>
                  <a:pt x="0" y="1386001"/>
                  <a:pt x="0" y="1248133"/>
                </a:cubicBezTo>
                <a:lnTo>
                  <a:pt x="0" y="249633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30265" tIns="130265" rIns="130265" bIns="130265" spcCol="1270" anchor="ctr"/>
          <a:lstStyle/>
          <a:p>
            <a:pPr marL="0" marR="0" lvl="0" indent="0" algn="ctr" defTabSz="6667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创造性</a:t>
            </a:r>
            <a:endParaRPr kumimoji="0" lang="zh-CN" sz="20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11" name="任意多边形: 形状 10"/>
          <p:cNvSpPr/>
          <p:nvPr/>
        </p:nvSpPr>
        <p:spPr>
          <a:xfrm>
            <a:off x="4000500" y="2357438"/>
            <a:ext cx="1611313" cy="1497013"/>
          </a:xfrm>
          <a:custGeom>
            <a:avLst/>
            <a:gdLst>
              <a:gd name="connsiteX0" fmla="*/ 0 w 1611690"/>
              <a:gd name="connsiteY0" fmla="*/ 249633 h 1497766"/>
              <a:gd name="connsiteX1" fmla="*/ 249633 w 1611690"/>
              <a:gd name="connsiteY1" fmla="*/ 0 h 1497766"/>
              <a:gd name="connsiteX2" fmla="*/ 1362057 w 1611690"/>
              <a:gd name="connsiteY2" fmla="*/ 0 h 1497766"/>
              <a:gd name="connsiteX3" fmla="*/ 1611690 w 1611690"/>
              <a:gd name="connsiteY3" fmla="*/ 249633 h 1497766"/>
              <a:gd name="connsiteX4" fmla="*/ 1611690 w 1611690"/>
              <a:gd name="connsiteY4" fmla="*/ 1248133 h 1497766"/>
              <a:gd name="connsiteX5" fmla="*/ 1362057 w 1611690"/>
              <a:gd name="connsiteY5" fmla="*/ 1497766 h 1497766"/>
              <a:gd name="connsiteX6" fmla="*/ 249633 w 1611690"/>
              <a:gd name="connsiteY6" fmla="*/ 1497766 h 1497766"/>
              <a:gd name="connsiteX7" fmla="*/ 0 w 1611690"/>
              <a:gd name="connsiteY7" fmla="*/ 1248133 h 1497766"/>
              <a:gd name="connsiteX8" fmla="*/ 0 w 1611690"/>
              <a:gd name="connsiteY8" fmla="*/ 249633 h 1497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11690" h="1497766">
                <a:moveTo>
                  <a:pt x="0" y="249633"/>
                </a:moveTo>
                <a:cubicBezTo>
                  <a:pt x="0" y="111765"/>
                  <a:pt x="111765" y="0"/>
                  <a:pt x="249633" y="0"/>
                </a:cubicBezTo>
                <a:lnTo>
                  <a:pt x="1362057" y="0"/>
                </a:lnTo>
                <a:cubicBezTo>
                  <a:pt x="1499925" y="0"/>
                  <a:pt x="1611690" y="111765"/>
                  <a:pt x="1611690" y="249633"/>
                </a:cubicBezTo>
                <a:lnTo>
                  <a:pt x="1611690" y="1248133"/>
                </a:lnTo>
                <a:cubicBezTo>
                  <a:pt x="1611690" y="1386001"/>
                  <a:pt x="1499925" y="1497766"/>
                  <a:pt x="1362057" y="1497766"/>
                </a:cubicBezTo>
                <a:lnTo>
                  <a:pt x="249633" y="1497766"/>
                </a:lnTo>
                <a:cubicBezTo>
                  <a:pt x="111765" y="1497766"/>
                  <a:pt x="0" y="1386001"/>
                  <a:pt x="0" y="1248133"/>
                </a:cubicBezTo>
                <a:lnTo>
                  <a:pt x="0" y="249633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30265" tIns="130265" rIns="130265" bIns="130265" spcCol="1270" anchor="ctr"/>
          <a:lstStyle/>
          <a:p>
            <a:pPr marL="0" marR="0" lvl="0" indent="0" algn="ctr" defTabSz="6667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长期性</a:t>
            </a:r>
            <a:endParaRPr kumimoji="0" lang="zh-CN" sz="20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12" name="任意多边形: 形状 11"/>
          <p:cNvSpPr/>
          <p:nvPr/>
        </p:nvSpPr>
        <p:spPr>
          <a:xfrm>
            <a:off x="5692775" y="2357438"/>
            <a:ext cx="1611313" cy="1497013"/>
          </a:xfrm>
          <a:custGeom>
            <a:avLst/>
            <a:gdLst>
              <a:gd name="connsiteX0" fmla="*/ 0 w 1611690"/>
              <a:gd name="connsiteY0" fmla="*/ 249633 h 1497766"/>
              <a:gd name="connsiteX1" fmla="*/ 249633 w 1611690"/>
              <a:gd name="connsiteY1" fmla="*/ 0 h 1497766"/>
              <a:gd name="connsiteX2" fmla="*/ 1362057 w 1611690"/>
              <a:gd name="connsiteY2" fmla="*/ 0 h 1497766"/>
              <a:gd name="connsiteX3" fmla="*/ 1611690 w 1611690"/>
              <a:gd name="connsiteY3" fmla="*/ 249633 h 1497766"/>
              <a:gd name="connsiteX4" fmla="*/ 1611690 w 1611690"/>
              <a:gd name="connsiteY4" fmla="*/ 1248133 h 1497766"/>
              <a:gd name="connsiteX5" fmla="*/ 1362057 w 1611690"/>
              <a:gd name="connsiteY5" fmla="*/ 1497766 h 1497766"/>
              <a:gd name="connsiteX6" fmla="*/ 249633 w 1611690"/>
              <a:gd name="connsiteY6" fmla="*/ 1497766 h 1497766"/>
              <a:gd name="connsiteX7" fmla="*/ 0 w 1611690"/>
              <a:gd name="connsiteY7" fmla="*/ 1248133 h 1497766"/>
              <a:gd name="connsiteX8" fmla="*/ 0 w 1611690"/>
              <a:gd name="connsiteY8" fmla="*/ 249633 h 1497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11690" h="1497766">
                <a:moveTo>
                  <a:pt x="0" y="249633"/>
                </a:moveTo>
                <a:cubicBezTo>
                  <a:pt x="0" y="111765"/>
                  <a:pt x="111765" y="0"/>
                  <a:pt x="249633" y="0"/>
                </a:cubicBezTo>
                <a:lnTo>
                  <a:pt x="1362057" y="0"/>
                </a:lnTo>
                <a:cubicBezTo>
                  <a:pt x="1499925" y="0"/>
                  <a:pt x="1611690" y="111765"/>
                  <a:pt x="1611690" y="249633"/>
                </a:cubicBezTo>
                <a:lnTo>
                  <a:pt x="1611690" y="1248133"/>
                </a:lnTo>
                <a:cubicBezTo>
                  <a:pt x="1611690" y="1386001"/>
                  <a:pt x="1499925" y="1497766"/>
                  <a:pt x="1362057" y="1497766"/>
                </a:cubicBezTo>
                <a:lnTo>
                  <a:pt x="249633" y="1497766"/>
                </a:lnTo>
                <a:cubicBezTo>
                  <a:pt x="111765" y="1497766"/>
                  <a:pt x="0" y="1386001"/>
                  <a:pt x="0" y="1248133"/>
                </a:cubicBezTo>
                <a:lnTo>
                  <a:pt x="0" y="249633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30265" tIns="130265" rIns="130265" bIns="130265" spcCol="1270" anchor="ctr"/>
          <a:lstStyle/>
          <a:p>
            <a:pPr marL="0" marR="0" lvl="0" indent="0" algn="ctr" defTabSz="6667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复杂性</a:t>
            </a:r>
            <a:endParaRPr kumimoji="0" lang="zh-CN" sz="20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r>
              <a:rPr lang="zh-CN" altLang="en-US" dirty="0"/>
              <a:t>真题练习</a:t>
            </a:r>
            <a:endParaRPr lang="zh-CN" altLang="en-US" dirty="0"/>
          </a:p>
        </p:txBody>
      </p:sp>
      <p:sp>
        <p:nvSpPr>
          <p:cNvPr id="44034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 anchorCtr="0"/>
          <a:p>
            <a:pPr>
              <a:lnSpc>
                <a:spcPct val="130000"/>
              </a:lnSpc>
            </a:pPr>
            <a:r>
              <a:rPr lang="en-US" altLang="zh-CN" dirty="0"/>
              <a:t>1.</a:t>
            </a:r>
            <a:r>
              <a:rPr lang="zh-CN" altLang="en-US" dirty="0"/>
              <a:t>在学校教育中，教师最主要、最基本的职责是</a:t>
            </a:r>
            <a:r>
              <a:rPr lang="en-US" altLang="zh-CN" dirty="0"/>
              <a:t>(    </a:t>
            </a:r>
            <a:r>
              <a:rPr lang="zh-CN" altLang="en-US" dirty="0"/>
              <a:t>）。</a:t>
            </a:r>
            <a:endParaRPr lang="zh-CN" altLang="en-US" dirty="0"/>
          </a:p>
          <a:p>
            <a:pPr>
              <a:lnSpc>
                <a:spcPct val="130000"/>
              </a:lnSpc>
            </a:pPr>
            <a:r>
              <a:rPr lang="en-US" altLang="zh-CN" dirty="0"/>
              <a:t>A</a:t>
            </a:r>
            <a:r>
              <a:rPr lang="zh-CN" altLang="en-US" dirty="0"/>
              <a:t>．培养能力</a:t>
            </a:r>
            <a:r>
              <a:rPr lang="en-US" altLang="zh-CN" dirty="0"/>
              <a:t>B</a:t>
            </a:r>
            <a:r>
              <a:rPr lang="zh-CN" altLang="en-US" dirty="0"/>
              <a:t>．传授知识</a:t>
            </a:r>
            <a:endParaRPr lang="en-US" altLang="zh-CN" dirty="0"/>
          </a:p>
          <a:p>
            <a:pPr>
              <a:lnSpc>
                <a:spcPct val="130000"/>
              </a:lnSpc>
            </a:pPr>
            <a:r>
              <a:rPr lang="en-US" altLang="zh-CN" dirty="0"/>
              <a:t>C</a:t>
            </a:r>
            <a:r>
              <a:rPr lang="zh-CN" altLang="en-US" dirty="0"/>
              <a:t>．依法执教</a:t>
            </a:r>
            <a:r>
              <a:rPr lang="en-US" altLang="zh-CN" dirty="0"/>
              <a:t>D</a:t>
            </a:r>
            <a:r>
              <a:rPr lang="zh-CN" altLang="en-US" dirty="0"/>
              <a:t>．教书育人</a:t>
            </a:r>
            <a:endParaRPr lang="zh-CN" altLang="en-US" dirty="0"/>
          </a:p>
        </p:txBody>
      </p:sp>
    </p:spTree>
  </p:cSld>
  <p:clrMapOvr>
    <a:masterClrMapping/>
  </p:clrMapOvr>
  <p:transition>
    <p:cut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r>
              <a:rPr lang="zh-CN" altLang="en-US" dirty="0"/>
              <a:t>真题练习</a:t>
            </a:r>
            <a:endParaRPr lang="zh-CN" altLang="en-US" dirty="0"/>
          </a:p>
        </p:txBody>
      </p:sp>
      <p:sp>
        <p:nvSpPr>
          <p:cNvPr id="62467" name="内容占位符 2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一班班主任用了一只比较别致的笔，不久全班多数学生也用上了和班主任一样的笔，说明小学生具有（  ）。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依赖性             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向师性  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接受性             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可塑性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r>
              <a:rPr lang="zh-CN" altLang="en-US" dirty="0"/>
              <a:t>真题练习</a:t>
            </a:r>
            <a:endParaRPr lang="zh-CN" altLang="en-US" dirty="0"/>
          </a:p>
        </p:txBody>
      </p:sp>
      <p:sp>
        <p:nvSpPr>
          <p:cNvPr id="63491" name="内容占位符 2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法国文学家加缪获得诺贝尔文学奖后，第一时间给他的小学老师写了一封信表示感谢，这反映了教师劳动具有（）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．复杂性  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．延续性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．创造性 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．示范性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pull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r>
              <a:rPr lang="zh-CN" altLang="en-US" dirty="0"/>
              <a:t>真题练习</a:t>
            </a:r>
            <a:endParaRPr lang="zh-CN" altLang="en-US" dirty="0"/>
          </a:p>
        </p:txBody>
      </p:sp>
      <p:sp>
        <p:nvSpPr>
          <p:cNvPr id="79874" name="内容占位符 2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优秀运动员的成果，往往要追溯到启蒙教练的培养，说明教师劳动具有（   ）。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．长期性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．延续性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．创造性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．示范性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circl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TextBox 1"/>
          <p:cNvSpPr txBox="1"/>
          <p:nvPr/>
        </p:nvSpPr>
        <p:spPr>
          <a:xfrm>
            <a:off x="3656013" y="1168400"/>
            <a:ext cx="1722437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b="1" dirty="0">
                <a:latin typeface="Arial" panose="020B0604020202020204" pitchFamily="34" charset="0"/>
              </a:rPr>
              <a:t>教师的素养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48130" name="矩形 2"/>
          <p:cNvSpPr/>
          <p:nvPr/>
        </p:nvSpPr>
        <p:spPr>
          <a:xfrm>
            <a:off x="3348038" y="130175"/>
            <a:ext cx="2338387" cy="12001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7200" b="1" dirty="0">
                <a:solidFill>
                  <a:srgbClr val="DEA900"/>
                </a:solidFill>
                <a:latin typeface="Arial" panose="020B0604020202020204" pitchFamily="34" charset="0"/>
              </a:rPr>
              <a:t>NO.4</a:t>
            </a:r>
            <a:endParaRPr lang="zh-CN" altLang="en-US" sz="14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6113" y="1924050"/>
            <a:ext cx="3870325" cy="25193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9" name="组合 18"/>
          <p:cNvGrpSpPr/>
          <p:nvPr/>
        </p:nvGrpSpPr>
        <p:grpSpPr>
          <a:xfrm>
            <a:off x="4732338" y="1935163"/>
            <a:ext cx="3941762" cy="2644775"/>
            <a:chOff x="4733019" y="1935202"/>
            <a:chExt cx="3941064" cy="2644585"/>
          </a:xfrm>
        </p:grpSpPr>
        <p:sp>
          <p:nvSpPr>
            <p:cNvPr id="12" name="任意多边形: 形状 11"/>
            <p:cNvSpPr/>
            <p:nvPr/>
          </p:nvSpPr>
          <p:spPr>
            <a:xfrm>
              <a:off x="5026654" y="2228868"/>
              <a:ext cx="3329985" cy="2057252"/>
            </a:xfrm>
            <a:custGeom>
              <a:avLst/>
              <a:gdLst>
                <a:gd name="connsiteX0" fmla="*/ 0 w 3330244"/>
                <a:gd name="connsiteY0" fmla="*/ 0 h 2057033"/>
                <a:gd name="connsiteX1" fmla="*/ 3330244 w 3330244"/>
                <a:gd name="connsiteY1" fmla="*/ 0 h 2057033"/>
                <a:gd name="connsiteX2" fmla="*/ 3330244 w 3330244"/>
                <a:gd name="connsiteY2" fmla="*/ 2057033 h 2057033"/>
                <a:gd name="connsiteX3" fmla="*/ 0 w 3330244"/>
                <a:gd name="connsiteY3" fmla="*/ 2057033 h 2057033"/>
                <a:gd name="connsiteX4" fmla="*/ 0 w 3330244"/>
                <a:gd name="connsiteY4" fmla="*/ 0 h 2057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0244" h="2057033">
                  <a:moveTo>
                    <a:pt x="0" y="0"/>
                  </a:moveTo>
                  <a:lnTo>
                    <a:pt x="3330244" y="0"/>
                  </a:lnTo>
                  <a:lnTo>
                    <a:pt x="3330244" y="2057033"/>
                  </a:lnTo>
                  <a:lnTo>
                    <a:pt x="0" y="205703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47650" tIns="247650" rIns="247650" bIns="247650" spcCol="1270" anchor="ctr"/>
            <a:lstStyle/>
            <a:p>
              <a:pPr marL="0" marR="0" lvl="0" indent="0" algn="ctr" defTabSz="288925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65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半闭框 12"/>
            <p:cNvSpPr/>
            <p:nvPr/>
          </p:nvSpPr>
          <p:spPr>
            <a:xfrm>
              <a:off x="4733019" y="1935202"/>
              <a:ext cx="799958" cy="800043"/>
            </a:xfrm>
            <a:prstGeom prst="halfFrame">
              <a:avLst>
                <a:gd name="adj1" fmla="val 25770"/>
                <a:gd name="adj2" fmla="val 257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半闭框 13"/>
            <p:cNvSpPr/>
            <p:nvPr/>
          </p:nvSpPr>
          <p:spPr>
            <a:xfrm rot="5400000">
              <a:off x="7874080" y="1935240"/>
              <a:ext cx="800043" cy="799958"/>
            </a:xfrm>
            <a:prstGeom prst="halfFrame">
              <a:avLst>
                <a:gd name="adj1" fmla="val 25770"/>
                <a:gd name="adj2" fmla="val 257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半闭框 14"/>
            <p:cNvSpPr/>
            <p:nvPr/>
          </p:nvSpPr>
          <p:spPr>
            <a:xfrm rot="16200000">
              <a:off x="4732974" y="3779783"/>
              <a:ext cx="800043" cy="799958"/>
            </a:xfrm>
            <a:prstGeom prst="halfFrame">
              <a:avLst>
                <a:gd name="adj1" fmla="val 25770"/>
                <a:gd name="adj2" fmla="val 257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半闭框 15"/>
            <p:cNvSpPr/>
            <p:nvPr/>
          </p:nvSpPr>
          <p:spPr>
            <a:xfrm rot="10800000">
              <a:off x="7874125" y="3779744"/>
              <a:ext cx="799958" cy="800043"/>
            </a:xfrm>
            <a:prstGeom prst="halfFrame">
              <a:avLst>
                <a:gd name="adj1" fmla="val 25770"/>
                <a:gd name="adj2" fmla="val 257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矩形: 圆角 17"/>
            <p:cNvSpPr/>
            <p:nvPr/>
          </p:nvSpPr>
          <p:spPr>
            <a:xfrm>
              <a:off x="5147283" y="2355859"/>
              <a:ext cx="3025239" cy="1800096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教师对学生的身心发展有直接而显著的影响，那么，未来的教师们，你们应该有哪些必须具备的素养？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哪个素养最为重要？举例说明它的重要性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TextBox 1"/>
          <p:cNvSpPr txBox="1"/>
          <p:nvPr/>
        </p:nvSpPr>
        <p:spPr>
          <a:xfrm>
            <a:off x="2886075" y="1168400"/>
            <a:ext cx="3262313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b="1" dirty="0">
                <a:latin typeface="Arial" panose="020B0604020202020204" pitchFamily="34" charset="0"/>
              </a:rPr>
              <a:t>学生的特点（儿童观）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7170" name="矩形 2"/>
          <p:cNvSpPr/>
          <p:nvPr/>
        </p:nvSpPr>
        <p:spPr>
          <a:xfrm>
            <a:off x="3348038" y="130175"/>
            <a:ext cx="2338387" cy="12001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7200" b="1" dirty="0">
                <a:solidFill>
                  <a:srgbClr val="DEA900"/>
                </a:solidFill>
                <a:latin typeface="Arial" panose="020B0604020202020204" pitchFamily="34" charset="0"/>
              </a:rPr>
              <a:t>NO.1</a:t>
            </a:r>
            <a:endParaRPr lang="zh-CN" altLang="en-US" sz="14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grpSp>
        <p:nvGrpSpPr>
          <p:cNvPr id="11" name="Group 5"/>
          <p:cNvGrpSpPr/>
          <p:nvPr/>
        </p:nvGrpSpPr>
        <p:grpSpPr>
          <a:xfrm>
            <a:off x="261938" y="33338"/>
            <a:ext cx="1558925" cy="2268537"/>
            <a:chOff x="295" y="164"/>
            <a:chExt cx="1309" cy="2087"/>
          </a:xfrm>
        </p:grpSpPr>
        <p:pic>
          <p:nvPicPr>
            <p:cNvPr id="7172" name="Picture 2" descr="H:\小图标\便签纸系列图标png\sketchy_paper_008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95" y="164"/>
              <a:ext cx="1309" cy="20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3" name="Text Box 7"/>
            <p:cNvSpPr txBox="1"/>
            <p:nvPr/>
          </p:nvSpPr>
          <p:spPr>
            <a:xfrm rot="-455679">
              <a:off x="733" y="558"/>
              <a:ext cx="317" cy="1359"/>
            </a:xfrm>
            <a:prstGeom prst="rect">
              <a:avLst/>
            </a:prstGeom>
            <a:noFill/>
            <a:ln w="38100" cap="flat" cmpd="dbl">
              <a:solidFill>
                <a:schemeClr val="tx1"/>
              </a:solidFill>
              <a:prstDash val="sysDot"/>
              <a:miter/>
              <a:headEnd type="none" w="med" len="med"/>
              <a:tailEnd type="none" w="med" len="med"/>
            </a:ln>
          </p:spPr>
          <p:txBody>
            <a:bodyPr wrap="none" anchor="t" anchorCtr="0">
              <a:spAutoFit/>
            </a:bodyPr>
            <a:p>
              <a:pPr algn="ctr"/>
              <a:r>
                <a:rPr lang="zh-CN" altLang="en-US" sz="1500" b="1" dirty="0">
                  <a:latin typeface="隶书" panose="02010509060101010101" pitchFamily="49" charset="-122"/>
                  <a:ea typeface="隶书" panose="02010509060101010101" pitchFamily="49" charset="-122"/>
                </a:rPr>
                <a:t>合</a:t>
              </a:r>
              <a:endParaRPr lang="zh-CN" altLang="en-US" sz="1500" b="1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pPr algn="ctr"/>
              <a:r>
                <a:rPr lang="zh-CN" altLang="en-US" sz="1500" b="1" dirty="0">
                  <a:latin typeface="隶书" panose="02010509060101010101" pitchFamily="49" charset="-122"/>
                  <a:ea typeface="隶书" panose="02010509060101010101" pitchFamily="49" charset="-122"/>
                </a:rPr>
                <a:t>作</a:t>
              </a:r>
              <a:endParaRPr lang="zh-CN" altLang="en-US" sz="1500" b="1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pPr algn="ctr"/>
              <a:r>
                <a:rPr lang="zh-CN" altLang="en-US" sz="1500" b="1" dirty="0">
                  <a:latin typeface="隶书" panose="02010509060101010101" pitchFamily="49" charset="-122"/>
                  <a:ea typeface="隶书" panose="02010509060101010101" pitchFamily="49" charset="-122"/>
                </a:rPr>
                <a:t>活</a:t>
              </a:r>
              <a:endParaRPr lang="zh-CN" altLang="en-US" sz="1500" b="1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pPr algn="ctr"/>
              <a:r>
                <a:rPr lang="zh-CN" altLang="en-US" sz="1500" b="1" dirty="0">
                  <a:latin typeface="隶书" panose="02010509060101010101" pitchFamily="49" charset="-122"/>
                  <a:ea typeface="隶书" panose="02010509060101010101" pitchFamily="49" charset="-122"/>
                </a:rPr>
                <a:t>动</a:t>
              </a:r>
              <a:endParaRPr lang="zh-CN" altLang="en-US" sz="1500" b="1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pPr algn="ctr"/>
              <a:r>
                <a:rPr lang="zh-CN" altLang="en-US" sz="1500" b="1" dirty="0">
                  <a:latin typeface="隶书" panose="02010509060101010101" pitchFamily="49" charset="-122"/>
                  <a:ea typeface="隶书" panose="02010509060101010101" pitchFamily="49" charset="-122"/>
                </a:rPr>
                <a:t>学</a:t>
              </a:r>
              <a:endParaRPr lang="zh-CN" altLang="en-US" sz="1500" b="1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pPr algn="ctr"/>
              <a:r>
                <a:rPr lang="zh-CN" altLang="en-US" sz="1500" b="1" dirty="0">
                  <a:latin typeface="隶书" panose="02010509060101010101" pitchFamily="49" charset="-122"/>
                  <a:ea typeface="隶书" panose="02010509060101010101" pitchFamily="49" charset="-122"/>
                </a:rPr>
                <a:t>习</a:t>
              </a:r>
              <a:endParaRPr lang="zh-CN" altLang="en-US" sz="1500" b="1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14" name="Group 2"/>
          <p:cNvGrpSpPr/>
          <p:nvPr/>
        </p:nvGrpSpPr>
        <p:grpSpPr>
          <a:xfrm>
            <a:off x="2263775" y="1751013"/>
            <a:ext cx="5346700" cy="2205037"/>
            <a:chOff x="1791" y="981"/>
            <a:chExt cx="3382" cy="1224"/>
          </a:xfrm>
        </p:grpSpPr>
        <p:sp>
          <p:nvSpPr>
            <p:cNvPr id="7175" name="AutoShape 2"/>
            <p:cNvSpPr/>
            <p:nvPr/>
          </p:nvSpPr>
          <p:spPr>
            <a:xfrm>
              <a:off x="1791" y="981"/>
              <a:ext cx="3382" cy="1224"/>
            </a:xfrm>
            <a:prstGeom prst="roundRect">
              <a:avLst>
                <a:gd name="adj" fmla="val 8097"/>
              </a:avLst>
            </a:prstGeom>
            <a:solidFill>
              <a:srgbClr val="FFFFFF">
                <a:alpha val="50195"/>
              </a:srgbClr>
            </a:solidFill>
            <a:ln w="9525" cap="rnd" cmpd="sng">
              <a:solidFill>
                <a:srgbClr val="063C60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 lIns="135000" tIns="0" anchor="ctr" anchorCtr="0"/>
            <a:p>
              <a:pPr>
                <a:lnSpc>
                  <a:spcPct val="120000"/>
                </a:lnSpc>
              </a:pPr>
              <a:endParaRPr lang="zh-CN" altLang="zh-CN" dirty="0">
                <a:latin typeface="方正卡通简体"/>
                <a:ea typeface="方正卡通简体"/>
              </a:endParaRPr>
            </a:p>
          </p:txBody>
        </p:sp>
        <p:sp>
          <p:nvSpPr>
            <p:cNvPr id="7176" name="Rectangle 4"/>
            <p:cNvSpPr/>
            <p:nvPr/>
          </p:nvSpPr>
          <p:spPr>
            <a:xfrm>
              <a:off x="1928" y="1086"/>
              <a:ext cx="3175" cy="1034"/>
            </a:xfrm>
            <a:prstGeom prst="rect">
              <a:avLst/>
            </a:prstGeom>
            <a:noFill/>
            <a:ln w="6350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0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例</a:t>
              </a:r>
              <a:r>
                <a:rPr lang="en-US" altLang="zh-CN" sz="20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1</a:t>
              </a:r>
              <a:r>
                <a:rPr lang="zh-CN" altLang="en-US" sz="20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：一份书法作业的打分</a:t>
              </a:r>
              <a:endParaRPr lang="zh-CN" altLang="en-US" sz="2000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  <a:p>
              <a:r>
                <a:rPr lang="zh-CN" altLang="en-US" sz="20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例</a:t>
              </a:r>
              <a:r>
                <a:rPr lang="en-US" altLang="zh-CN" sz="20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2</a:t>
              </a:r>
              <a:r>
                <a:rPr lang="zh-CN" altLang="en-US" sz="20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：</a:t>
              </a:r>
              <a:r>
                <a:rPr lang="en-US" altLang="zh-CN" sz="20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there be</a:t>
              </a:r>
              <a:r>
                <a:rPr lang="zh-CN" altLang="en-US" sz="20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句型的教学场景</a:t>
              </a:r>
              <a:endParaRPr lang="zh-CN" altLang="en-US" sz="2000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  <a:p>
              <a:r>
                <a:rPr lang="zh-CN" altLang="en-US" sz="20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例</a:t>
              </a:r>
              <a:r>
                <a:rPr lang="en-US" altLang="zh-CN" sz="20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3</a:t>
              </a:r>
              <a:r>
                <a:rPr lang="zh-CN" altLang="en-US" sz="20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：张一帆的</a:t>
              </a:r>
              <a:r>
                <a:rPr lang="en-US" altLang="zh-CN" sz="20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《</a:t>
              </a:r>
              <a:r>
                <a:rPr lang="zh-CN" altLang="en-US" sz="20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独笑傲</a:t>
              </a:r>
              <a:r>
                <a:rPr lang="en-US" altLang="zh-CN" sz="20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》</a:t>
              </a:r>
              <a:endParaRPr lang="en-US" altLang="zh-CN" sz="2000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  <a:p>
              <a:r>
                <a:rPr lang="zh-CN" altLang="en-US" sz="20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例</a:t>
              </a:r>
              <a:r>
                <a:rPr lang="en-US" altLang="zh-CN" sz="20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4</a:t>
              </a:r>
              <a:r>
                <a:rPr lang="zh-CN" altLang="en-US" sz="20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：加德纳的多元智能理论</a:t>
              </a:r>
              <a:endParaRPr lang="zh-CN" altLang="en-US" sz="2000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  <a:p>
              <a:r>
                <a:rPr lang="zh-CN" altLang="en-US" sz="20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例</a:t>
              </a:r>
              <a:r>
                <a:rPr lang="en-US" altLang="zh-CN" sz="20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5</a:t>
              </a:r>
              <a:r>
                <a:rPr lang="zh-CN" altLang="en-US" sz="20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：陶行知先生带来的“公鸡啄米”故事</a:t>
              </a:r>
              <a:endParaRPr lang="zh-CN" altLang="en-US" sz="2000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  <a:p>
              <a:endParaRPr lang="en-US" altLang="zh-CN" sz="1500" b="1" dirty="0">
                <a:solidFill>
                  <a:srgbClr val="003399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17" name="Group 8"/>
          <p:cNvGrpSpPr/>
          <p:nvPr/>
        </p:nvGrpSpPr>
        <p:grpSpPr>
          <a:xfrm>
            <a:off x="2254250" y="3717925"/>
            <a:ext cx="5346700" cy="1295400"/>
            <a:chOff x="612" y="2523"/>
            <a:chExt cx="4309" cy="1043"/>
          </a:xfrm>
        </p:grpSpPr>
        <p:sp>
          <p:nvSpPr>
            <p:cNvPr id="18" name="AutoShape 22"/>
            <p:cNvSpPr>
              <a:spLocks noChangeArrowheads="1"/>
            </p:cNvSpPr>
            <p:nvPr/>
          </p:nvSpPr>
          <p:spPr bwMode="auto">
            <a:xfrm>
              <a:off x="612" y="2523"/>
              <a:ext cx="4309" cy="104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9966"/>
                </a:gs>
                <a:gs pos="100000">
                  <a:srgbClr val="003366"/>
                </a:gs>
              </a:gsLst>
              <a:lin ang="2700000" scaled="1"/>
            </a:gradFill>
            <a:ln w="28575">
              <a:solidFill>
                <a:schemeClr val="bg1"/>
              </a:solidFill>
              <a:round/>
            </a:ln>
            <a:effectLst>
              <a:outerShdw dist="35921" dir="2700000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anose="05000000000000000000" pitchFamily="2" charset="2"/>
                <a:buNone/>
                <a:defRPr/>
              </a:pPr>
              <a:endParaRPr kumimoji="0" lang="en-US" altLang="zh-CN" sz="135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  <a:p>
              <a:pPr marL="0" marR="0" lvl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anose="05000000000000000000" pitchFamily="2" charset="2"/>
                <a:buNone/>
                <a:defRPr/>
              </a:pPr>
              <a:endParaRPr kumimoji="0" lang="en-US" altLang="zh-CN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  <a:sym typeface="+mn-ea"/>
              </a:endParaRPr>
            </a:p>
          </p:txBody>
        </p:sp>
        <p:sp>
          <p:nvSpPr>
            <p:cNvPr id="19" name="Freeform 23"/>
            <p:cNvSpPr>
              <a:spLocks noChangeArrowheads="1"/>
            </p:cNvSpPr>
            <p:nvPr/>
          </p:nvSpPr>
          <p:spPr bwMode="auto">
            <a:xfrm>
              <a:off x="693" y="2564"/>
              <a:ext cx="879" cy="642"/>
            </a:xfrm>
            <a:custGeom>
              <a:avLst/>
              <a:gdLst>
                <a:gd name="T0" fmla="*/ 594 w 594"/>
                <a:gd name="T1" fmla="*/ 1 h 546"/>
                <a:gd name="T2" fmla="*/ 201 w 594"/>
                <a:gd name="T3" fmla="*/ 0 h 546"/>
                <a:gd name="T4" fmla="*/ 48 w 594"/>
                <a:gd name="T5" fmla="*/ 27 h 546"/>
                <a:gd name="T6" fmla="*/ 3 w 594"/>
                <a:gd name="T7" fmla="*/ 156 h 546"/>
                <a:gd name="T8" fmla="*/ 4 w 594"/>
                <a:gd name="T9" fmla="*/ 546 h 546"/>
                <a:gd name="T10" fmla="*/ 140 w 594"/>
                <a:gd name="T11" fmla="*/ 137 h 546"/>
                <a:gd name="T12" fmla="*/ 594 w 594"/>
                <a:gd name="T13" fmla="*/ 1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4" h="546">
                  <a:moveTo>
                    <a:pt x="594" y="1"/>
                  </a:moveTo>
                  <a:lnTo>
                    <a:pt x="201" y="0"/>
                  </a:lnTo>
                  <a:cubicBezTo>
                    <a:pt x="110" y="4"/>
                    <a:pt x="81" y="1"/>
                    <a:pt x="48" y="27"/>
                  </a:cubicBezTo>
                  <a:cubicBezTo>
                    <a:pt x="33" y="41"/>
                    <a:pt x="0" y="63"/>
                    <a:pt x="3" y="156"/>
                  </a:cubicBezTo>
                  <a:lnTo>
                    <a:pt x="4" y="546"/>
                  </a:lnTo>
                  <a:cubicBezTo>
                    <a:pt x="27" y="543"/>
                    <a:pt x="42" y="228"/>
                    <a:pt x="140" y="137"/>
                  </a:cubicBezTo>
                  <a:cubicBezTo>
                    <a:pt x="238" y="46"/>
                    <a:pt x="500" y="29"/>
                    <a:pt x="594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50000">
                  <a:srgbClr val="000000">
                    <a:alpha val="0"/>
                  </a:srgbClr>
                </a:gs>
                <a:gs pos="100000">
                  <a:srgbClr val="FFFFFF">
                    <a:alpha val="5000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7180" name="Freeform 24"/>
            <p:cNvGrpSpPr/>
            <p:nvPr/>
          </p:nvGrpSpPr>
          <p:grpSpPr>
            <a:xfrm>
              <a:off x="3990" y="2895"/>
              <a:ext cx="878" cy="616"/>
              <a:chOff x="3517" y="3875"/>
              <a:chExt cx="461" cy="299"/>
            </a:xfrm>
          </p:grpSpPr>
          <p:pic>
            <p:nvPicPr>
              <p:cNvPr id="7181" name="Freeform 24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517" y="3875"/>
                <a:ext cx="461" cy="29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182" name="Text Box 15"/>
              <p:cNvSpPr txBox="1"/>
              <p:nvPr/>
            </p:nvSpPr>
            <p:spPr>
              <a:xfrm rot="10800000">
                <a:off x="3520" y="3966"/>
                <a:ext cx="458" cy="11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rot="10800000" anchor="ctr" anchorCtr="0">
                <a:spAutoFit/>
              </a:bodyPr>
              <a:p>
                <a:pPr latinLnBrk="1"/>
                <a:endParaRPr lang="zh-CN" altLang="zh-CN" sz="1300" dirty="0"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7183" name="Rectangle 35"/>
            <p:cNvSpPr/>
            <p:nvPr/>
          </p:nvSpPr>
          <p:spPr>
            <a:xfrm>
              <a:off x="839" y="2772"/>
              <a:ext cx="3202" cy="522"/>
            </a:xfrm>
            <a:prstGeom prst="rect">
              <a:avLst/>
            </a:prstGeom>
            <a:noFill/>
            <a:ln w="9525">
              <a:noFill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 wrap="none" lIns="0" tIns="0" rIns="0" bIns="0" anchor="ctr" anchorCtr="0"/>
            <a:p>
              <a:r>
                <a:rPr lang="en-US" altLang="zh-CN" sz="2100" b="1" dirty="0">
                  <a:solidFill>
                    <a:schemeClr val="bg2"/>
                  </a:solidFill>
                  <a:latin typeface="Arial" panose="020B0604020202020204" pitchFamily="34" charset="0"/>
                  <a:ea typeface="方正胖娃简体" pitchFamily="65" charset="-122"/>
                </a:rPr>
                <a:t>       </a:t>
              </a:r>
              <a:r>
                <a:rPr lang="zh-CN" altLang="en-US" sz="2100" dirty="0">
                  <a:solidFill>
                    <a:schemeClr val="bg2"/>
                  </a:solidFill>
                  <a:latin typeface="Arial" panose="020B0604020202020204" pitchFamily="34" charset="0"/>
                  <a:ea typeface="方正胖娃简体" pitchFamily="65" charset="-122"/>
                </a:rPr>
                <a:t>就每一个实例，请用“一句简短的话”</a:t>
              </a:r>
              <a:endParaRPr lang="zh-CN" altLang="en-US" sz="2100" dirty="0">
                <a:solidFill>
                  <a:schemeClr val="bg2"/>
                </a:solidFill>
                <a:latin typeface="Arial" panose="020B0604020202020204" pitchFamily="34" charset="0"/>
                <a:ea typeface="方正胖娃简体" pitchFamily="65" charset="-122"/>
              </a:endParaRPr>
            </a:p>
            <a:p>
              <a:r>
                <a:rPr lang="zh-CN" altLang="en-US" sz="2100" dirty="0">
                  <a:solidFill>
                    <a:schemeClr val="bg2"/>
                  </a:solidFill>
                  <a:latin typeface="Arial" panose="020B0604020202020204" pitchFamily="34" charset="0"/>
                  <a:ea typeface="方正胖娃简体" pitchFamily="65" charset="-122"/>
                </a:rPr>
                <a:t>表达其中蕴含的观点</a:t>
              </a:r>
              <a:r>
                <a:rPr lang="en-US" altLang="zh-CN" sz="2100" dirty="0">
                  <a:solidFill>
                    <a:schemeClr val="bg2"/>
                  </a:solidFill>
                  <a:latin typeface="Arial" panose="020B0604020202020204" pitchFamily="34" charset="0"/>
                  <a:ea typeface="方正胖娃简体" pitchFamily="65" charset="-122"/>
                </a:rPr>
                <a:t>,</a:t>
              </a:r>
              <a:r>
                <a:rPr lang="zh-CN" altLang="zh-CN" sz="2100" dirty="0">
                  <a:solidFill>
                    <a:schemeClr val="bg2"/>
                  </a:solidFill>
                  <a:latin typeface="Arial" panose="020B0604020202020204" pitchFamily="34" charset="0"/>
                  <a:ea typeface="方正胖娃简体" pitchFamily="65" charset="-122"/>
                </a:rPr>
                <a:t>并说明原因</a:t>
              </a:r>
              <a:endParaRPr lang="zh-CN" altLang="zh-CN" sz="2100" dirty="0">
                <a:solidFill>
                  <a:schemeClr val="bg2"/>
                </a:solidFill>
                <a:latin typeface="Arial" panose="020B0604020202020204" pitchFamily="34" charset="0"/>
                <a:ea typeface="方正胖娃简体" pitchFamily="65" charset="-122"/>
              </a:endParaRPr>
            </a:p>
          </p:txBody>
        </p:sp>
      </p:grp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TextBox 3"/>
          <p:cNvSpPr txBox="1"/>
          <p:nvPr/>
        </p:nvSpPr>
        <p:spPr>
          <a:xfrm>
            <a:off x="2771775" y="1635125"/>
            <a:ext cx="3887788" cy="1447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en-US" sz="4400" b="1" dirty="0">
                <a:solidFill>
                  <a:srgbClr val="4A452A"/>
                </a:solidFill>
                <a:latin typeface="Arial" panose="020B0604020202020204" pitchFamily="34" charset="0"/>
              </a:rPr>
              <a:t>学生代表汇报</a:t>
            </a:r>
            <a:endParaRPr lang="en-US" altLang="zh-CN" sz="4400" b="1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algn="ctr"/>
            <a:r>
              <a:rPr lang="zh-CN" altLang="en-US" sz="4400" b="1" dirty="0">
                <a:solidFill>
                  <a:srgbClr val="4A452A"/>
                </a:solidFill>
                <a:latin typeface="Arial" panose="020B0604020202020204" pitchFamily="34" charset="0"/>
              </a:rPr>
              <a:t>教师小结</a:t>
            </a:r>
            <a:endParaRPr lang="en-US" altLang="zh-CN" sz="4400" b="1" dirty="0">
              <a:solidFill>
                <a:srgbClr val="4A452A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pull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TextBox 1"/>
          <p:cNvSpPr txBox="1"/>
          <p:nvPr/>
        </p:nvSpPr>
        <p:spPr>
          <a:xfrm>
            <a:off x="3656013" y="1168400"/>
            <a:ext cx="1722437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b="1" dirty="0">
                <a:latin typeface="Arial" panose="020B0604020202020204" pitchFamily="34" charset="0"/>
              </a:rPr>
              <a:t>教师的素养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50178" name="矩形 2"/>
          <p:cNvSpPr/>
          <p:nvPr/>
        </p:nvSpPr>
        <p:spPr>
          <a:xfrm>
            <a:off x="3348038" y="123190"/>
            <a:ext cx="2338387" cy="12001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7200" b="1" dirty="0">
                <a:solidFill>
                  <a:srgbClr val="DEA900"/>
                </a:solidFill>
                <a:latin typeface="Arial" panose="020B0604020202020204" pitchFamily="34" charset="0"/>
              </a:rPr>
              <a:t>NO.4</a:t>
            </a:r>
            <a:endParaRPr lang="zh-CN" altLang="en-US" sz="14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1619672" y="1630058"/>
          <a:ext cx="5472606" cy="35879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ransition spd="slow">
    <p:wip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1898650" y="331788"/>
            <a:ext cx="1682750" cy="544513"/>
          </a:xfrm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25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n-cs"/>
              </a:rPr>
              <a:t>爱岗敬业</a:t>
            </a:r>
            <a:endParaRPr kumimoji="0" lang="zh-CN" altLang="en-US" sz="2925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1987" name="Text Box 3"/>
          <p:cNvSpPr>
            <a:spLocks noGrp="1" noChangeArrowheads="1"/>
          </p:cNvSpPr>
          <p:nvPr>
            <p:ph idx="1"/>
          </p:nvPr>
        </p:nvSpPr>
        <p:spPr>
          <a:xfrm>
            <a:off x="3878263" y="141288"/>
            <a:ext cx="3916363" cy="1135063"/>
          </a:xfrm>
          <a:ln w="38100" cap="sq">
            <a:solidFill>
              <a:srgbClr val="FF6600"/>
            </a:solidFill>
            <a:miter lim="800000"/>
            <a:headEnd w="sm" len="sm"/>
            <a:tailEnd w="sm" len="sm"/>
          </a:ln>
        </p:spPr>
        <p:txBody>
          <a:bodyPr vert="horz" wrap="square" lIns="91440" tIns="45720" rIns="91440" bIns="45720" numCol="1" anchor="t" anchorCtr="0" compatLnSpc="1">
            <a:normAutofit fontScale="62500" lnSpcReduction="20000"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（一）职业道德素养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（行为规范和准则）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热爱、忠诚教育事业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3492" name="AutoShape 4"/>
          <p:cNvSpPr/>
          <p:nvPr/>
        </p:nvSpPr>
        <p:spPr>
          <a:xfrm>
            <a:off x="6416675" y="412750"/>
            <a:ext cx="1600200" cy="431800"/>
          </a:xfrm>
          <a:prstGeom prst="cloudCallout">
            <a:avLst>
              <a:gd name="adj1" fmla="val -60269"/>
              <a:gd name="adj2" fmla="val 65153"/>
            </a:avLst>
          </a:prstGeom>
          <a:solidFill>
            <a:srgbClr val="FFFF99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anchor="t" anchorCtr="0"/>
          <a:p>
            <a:r>
              <a:rPr lang="zh-CN" altLang="en-US" b="1" dirty="0">
                <a:solidFill>
                  <a:srgbClr val="FF99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责任心</a:t>
            </a:r>
            <a:endParaRPr lang="zh-CN" altLang="en-US" b="1" dirty="0">
              <a:solidFill>
                <a:srgbClr val="FF99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89" name="Rectangle 6"/>
          <p:cNvSpPr>
            <a:spLocks noChangeArrowheads="1"/>
          </p:cNvSpPr>
          <p:nvPr/>
        </p:nvSpPr>
        <p:spPr bwMode="auto">
          <a:xfrm>
            <a:off x="1920875" y="1212850"/>
            <a:ext cx="1735138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925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+mn-ea"/>
              </a:rPr>
              <a:t>热爱学生</a:t>
            </a:r>
            <a:endParaRPr kumimoji="0" lang="zh-CN" altLang="en-US" sz="2925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51205" name="Text Box 7"/>
          <p:cNvSpPr txBox="1"/>
          <p:nvPr/>
        </p:nvSpPr>
        <p:spPr>
          <a:xfrm>
            <a:off x="3878263" y="1330325"/>
            <a:ext cx="3941762" cy="377825"/>
          </a:xfrm>
          <a:prstGeom prst="rect">
            <a:avLst/>
          </a:prstGeom>
          <a:noFill/>
          <a:ln w="38100" cap="sq" cmpd="sng">
            <a:solidFill>
              <a:srgbClr val="FF6600"/>
            </a:solidFill>
            <a:prstDash val="solid"/>
            <a:miter/>
            <a:headEnd type="none" w="sm" len="sm"/>
            <a:tailEnd type="none" w="sm" len="sm"/>
          </a:ln>
        </p:spPr>
        <p:txBody>
          <a:bodyPr anchor="t" anchorCtr="0"/>
          <a:p>
            <a:pPr marL="342900" indent="-342900">
              <a:spcBef>
                <a:spcPct val="50000"/>
              </a:spcBef>
            </a:pP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爱中有严、严中见爱、严慈相济 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91" name="Rectangle 8"/>
          <p:cNvSpPr>
            <a:spLocks noChangeArrowheads="1"/>
          </p:cNvSpPr>
          <p:nvPr/>
        </p:nvSpPr>
        <p:spPr bwMode="auto">
          <a:xfrm>
            <a:off x="1920875" y="2208213"/>
            <a:ext cx="1735138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925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+mn-ea"/>
              </a:rPr>
              <a:t>严谨治学</a:t>
            </a:r>
            <a:endParaRPr kumimoji="0" lang="zh-CN" altLang="en-US" sz="2925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51207" name="Rectangle 9"/>
          <p:cNvSpPr/>
          <p:nvPr/>
        </p:nvSpPr>
        <p:spPr>
          <a:xfrm>
            <a:off x="3878263" y="1762125"/>
            <a:ext cx="3941762" cy="1565275"/>
          </a:xfrm>
          <a:prstGeom prst="rect">
            <a:avLst/>
          </a:prstGeom>
          <a:noFill/>
          <a:ln w="3810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</a:pPr>
            <a:r>
              <a:rPr lang="en-US" altLang="zh-CN" b="1" dirty="0">
                <a:latin typeface="Verdana" panose="020B0604030504040204" pitchFamily="34" charset="0"/>
                <a:ea typeface="宋体" panose="02010600030101010101" pitchFamily="2" charset="-122"/>
              </a:rPr>
              <a:t>“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学高为师，身正为范</a:t>
            </a:r>
            <a:r>
              <a:rPr lang="zh-CN" altLang="en-US" b="1" dirty="0">
                <a:latin typeface="Verdana" panose="020B0604030504040204" pitchFamily="34" charset="0"/>
                <a:ea typeface="宋体" panose="02010600030101010101" pitchFamily="2" charset="-122"/>
              </a:rPr>
              <a:t>”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是对教师素养的基本要求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</a:pPr>
            <a:r>
              <a:rPr lang="zh-CN" altLang="en-US" b="1" dirty="0">
                <a:latin typeface="Verdana" panose="020B0604030504040204" pitchFamily="34" charset="0"/>
                <a:ea typeface="宋体" panose="02010600030101010101" pitchFamily="2" charset="-122"/>
              </a:rPr>
              <a:t>“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学高</a:t>
            </a:r>
            <a:r>
              <a:rPr lang="zh-CN" altLang="en-US" b="1" dirty="0">
                <a:latin typeface="Verdana" panose="020B0604030504040204" pitchFamily="34" charset="0"/>
                <a:ea typeface="宋体" panose="02010600030101010101" pitchFamily="2" charset="-122"/>
              </a:rPr>
              <a:t>”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为教育奠基，</a:t>
            </a:r>
            <a:r>
              <a:rPr lang="zh-CN" altLang="en-US" b="1" dirty="0">
                <a:latin typeface="Verdana" panose="020B0604030504040204" pitchFamily="34" charset="0"/>
                <a:ea typeface="宋体" panose="02010600030101010101" pitchFamily="2" charset="-122"/>
              </a:rPr>
              <a:t>“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身正</a:t>
            </a:r>
            <a:r>
              <a:rPr lang="zh-CN" altLang="en-US" b="1" dirty="0">
                <a:latin typeface="Verdana" panose="020B0604030504040204" pitchFamily="34" charset="0"/>
                <a:ea typeface="宋体" panose="02010600030101010101" pitchFamily="2" charset="-122"/>
              </a:rPr>
              <a:t>”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为教育指引方向，二者是教师履行职业道德的前提和基础。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93" name="Rectangle 10"/>
          <p:cNvSpPr>
            <a:spLocks noChangeArrowheads="1"/>
          </p:cNvSpPr>
          <p:nvPr/>
        </p:nvSpPr>
        <p:spPr bwMode="auto">
          <a:xfrm>
            <a:off x="1947863" y="3263900"/>
            <a:ext cx="1735138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925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+mn-ea"/>
              </a:rPr>
              <a:t>团结协作</a:t>
            </a:r>
            <a:endParaRPr kumimoji="0" lang="zh-CN" altLang="en-US" sz="2925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51209" name="Rectangle 11"/>
          <p:cNvSpPr/>
          <p:nvPr/>
        </p:nvSpPr>
        <p:spPr>
          <a:xfrm>
            <a:off x="3879850" y="3381375"/>
            <a:ext cx="3940175" cy="379413"/>
          </a:xfrm>
          <a:prstGeom prst="rect">
            <a:avLst/>
          </a:prstGeom>
          <a:noFill/>
          <a:ln w="3810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</a:pP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同伴互助，专业引领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95" name="Rectangle 12"/>
          <p:cNvSpPr>
            <a:spLocks noChangeArrowheads="1"/>
          </p:cNvSpPr>
          <p:nvPr/>
        </p:nvSpPr>
        <p:spPr bwMode="auto">
          <a:xfrm>
            <a:off x="1947863" y="4167188"/>
            <a:ext cx="1735138" cy="43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925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+mn-ea"/>
              </a:rPr>
              <a:t>为人师表</a:t>
            </a:r>
            <a:endParaRPr kumimoji="0" lang="zh-CN" altLang="en-US" sz="2925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51211" name="Rectangle 13"/>
          <p:cNvSpPr/>
          <p:nvPr/>
        </p:nvSpPr>
        <p:spPr>
          <a:xfrm>
            <a:off x="3878263" y="3827463"/>
            <a:ext cx="3941762" cy="1012825"/>
          </a:xfrm>
          <a:prstGeom prst="rect">
            <a:avLst/>
          </a:prstGeom>
          <a:noFill/>
          <a:ln w="3810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</a:pP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其身正，不令而行。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</a:pP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其身不正，虽令不从。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</a:pPr>
            <a:r>
              <a:rPr lang="en-US" altLang="zh-CN" b="1" dirty="0">
                <a:latin typeface="Verdana" panose="020B060403050404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论语</a:t>
            </a:r>
            <a:r>
              <a:rPr lang="en-US" altLang="zh-CN" b="1" dirty="0">
                <a:latin typeface="Verdana" panose="020B0604030504040204" pitchFamily="34" charset="0"/>
                <a:ea typeface="宋体" panose="02010600030101010101" pitchFamily="2" charset="-122"/>
              </a:rPr>
              <a:t>·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子路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97" name="Rectangle 15"/>
          <p:cNvSpPr>
            <a:spLocks noChangeArrowheads="1"/>
          </p:cNvSpPr>
          <p:nvPr/>
        </p:nvSpPr>
        <p:spPr bwMode="auto">
          <a:xfrm>
            <a:off x="968375" y="822325"/>
            <a:ext cx="635000" cy="3563938"/>
          </a:xfrm>
          <a:prstGeom prst="rect">
            <a:avLst/>
          </a:prstGeom>
          <a:noFill/>
          <a:ln w="12700" algn="ctr">
            <a:solidFill>
              <a:srgbClr val="333399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925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+mn-ea"/>
              </a:rPr>
              <a:t>教师的职业道德素质</a:t>
            </a:r>
            <a:endParaRPr kumimoji="0" lang="zh-CN" altLang="en-US" sz="2925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79388" y="141288"/>
            <a:ext cx="788988" cy="61595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补充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TextBox 2"/>
          <p:cNvSpPr txBox="1"/>
          <p:nvPr/>
        </p:nvSpPr>
        <p:spPr>
          <a:xfrm>
            <a:off x="1187450" y="2101850"/>
            <a:ext cx="6394450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indent="457200" algn="ctr"/>
            <a:r>
              <a:rPr lang="zh-CN" altLang="en-US" sz="2800" dirty="0">
                <a:latin typeface="Arial" panose="020B0604020202020204" pitchFamily="34" charset="0"/>
              </a:rPr>
              <a:t>案例“范跑跑”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52226" name="TextBox 3"/>
          <p:cNvSpPr txBox="1"/>
          <p:nvPr/>
        </p:nvSpPr>
        <p:spPr>
          <a:xfrm>
            <a:off x="395288" y="396875"/>
            <a:ext cx="3132137" cy="769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r"/>
            <a:r>
              <a:rPr lang="zh-CN" altLang="en-US" sz="4400" b="1" dirty="0">
                <a:solidFill>
                  <a:srgbClr val="4A452A"/>
                </a:solidFill>
                <a:latin typeface="Arial" panose="020B0604020202020204" pitchFamily="34" charset="0"/>
              </a:rPr>
              <a:t>思考并讨论</a:t>
            </a:r>
            <a:endParaRPr lang="en-US" altLang="zh-CN" sz="4400" b="1" dirty="0">
              <a:solidFill>
                <a:srgbClr val="4A452A"/>
              </a:solidFill>
              <a:latin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51050" y="4203700"/>
            <a:ext cx="5930900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Arial" panose="020B0604020202020204" pitchFamily="34" charset="0"/>
              </a:rPr>
              <a:t>请从教师的职业素养分析以上现象。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15963" y="4084638"/>
            <a:ext cx="7712075" cy="0"/>
          </a:xfrm>
          <a:prstGeom prst="line">
            <a:avLst/>
          </a:prstGeom>
          <a:ln w="19050">
            <a:solidFill>
              <a:srgbClr val="DEA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Rectangle 3"/>
          <p:cNvSpPr>
            <a:spLocks noGrp="1"/>
          </p:cNvSpPr>
          <p:nvPr>
            <p:ph idx="1"/>
          </p:nvPr>
        </p:nvSpPr>
        <p:spPr>
          <a:xfrm>
            <a:off x="971550" y="158750"/>
            <a:ext cx="7364413" cy="4826000"/>
          </a:xfrm>
          <a:ln/>
        </p:spPr>
        <p:txBody>
          <a:bodyPr wrap="square" lIns="91440" tIns="45720" rIns="91440" bIns="45720" anchor="t" anchorCtr="0"/>
          <a:p>
            <a:pPr marL="0" indent="0" algn="ctr" defTabSz="914400" latinLnBrk="0">
              <a:lnSpc>
                <a:spcPct val="80000"/>
              </a:lnSpc>
              <a:buNone/>
            </a:pPr>
            <a:r>
              <a:rPr lang="zh-CN" altLang="en-US" baseline="0" dirty="0">
                <a:latin typeface="楷体_GB2312" pitchFamily="49" charset="-122"/>
                <a:ea typeface="楷体_GB2312" pitchFamily="49" charset="-122"/>
              </a:rPr>
              <a:t>案例</a:t>
            </a:r>
            <a:r>
              <a:rPr lang="zh-CN" altLang="en-US" b="1" baseline="0" dirty="0"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b="1" baseline="0" dirty="0">
                <a:ea typeface="楷体_GB2312" pitchFamily="49" charset="-122"/>
              </a:rPr>
              <a:t>“</a:t>
            </a:r>
            <a:r>
              <a:rPr lang="zh-CN" altLang="en-US" b="1" baseline="0" dirty="0">
                <a:latin typeface="楷体_GB2312" pitchFamily="49" charset="-122"/>
                <a:ea typeface="楷体_GB2312" pitchFamily="49" charset="-122"/>
              </a:rPr>
              <a:t>范跑跑</a:t>
            </a:r>
            <a:r>
              <a:rPr lang="zh-CN" altLang="en-US" b="1" baseline="0" dirty="0">
                <a:ea typeface="楷体_GB2312" pitchFamily="49" charset="-122"/>
              </a:rPr>
              <a:t>”</a:t>
            </a:r>
            <a:endParaRPr lang="zh-CN" altLang="en-US" b="1" baseline="0" dirty="0">
              <a:latin typeface="楷体_GB2312" pitchFamily="49" charset="-122"/>
              <a:ea typeface="楷体_GB2312" pitchFamily="49" charset="-122"/>
            </a:endParaRPr>
          </a:p>
          <a:p>
            <a:pPr marL="0" indent="0" defTabSz="914400" latinLnBrk="0">
              <a:lnSpc>
                <a:spcPct val="80000"/>
              </a:lnSpc>
              <a:buNone/>
            </a:pPr>
            <a:r>
              <a:rPr lang="en-US" altLang="zh-CN" sz="2400" baseline="0" dirty="0">
                <a:latin typeface="楷体_GB2312" pitchFamily="49" charset="-122"/>
                <a:ea typeface="楷体_GB2312" pitchFamily="49" charset="-122"/>
              </a:rPr>
              <a:t>2008</a:t>
            </a:r>
            <a:r>
              <a:rPr lang="zh-CN" altLang="en-US" sz="2400" baseline="0" dirty="0">
                <a:latin typeface="楷体_GB2312" pitchFamily="49" charset="-122"/>
                <a:ea typeface="楷体_GB2312" pitchFamily="49" charset="-122"/>
              </a:rPr>
              <a:t>年</a:t>
            </a:r>
            <a:r>
              <a:rPr lang="en-US" altLang="zh-CN" sz="2400" baseline="0" dirty="0">
                <a:latin typeface="楷体_GB2312" pitchFamily="49" charset="-122"/>
                <a:ea typeface="楷体_GB2312" pitchFamily="49" charset="-122"/>
              </a:rPr>
              <a:t>5.12</a:t>
            </a:r>
            <a:r>
              <a:rPr lang="zh-CN" altLang="en-US" sz="2400" baseline="0" dirty="0">
                <a:latin typeface="楷体_GB2312" pitchFamily="49" charset="-122"/>
                <a:ea typeface="楷体_GB2312" pitchFamily="49" charset="-122"/>
              </a:rPr>
              <a:t>地震发生的时候丢下了学生一个人跑出了教室，</a:t>
            </a:r>
            <a:r>
              <a:rPr lang="en-US" altLang="zh-CN" sz="2400" baseline="0" dirty="0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2400" baseline="0" dirty="0">
                <a:latin typeface="楷体_GB2312" pitchFamily="49" charset="-122"/>
                <a:ea typeface="楷体_GB2312" pitchFamily="49" charset="-122"/>
              </a:rPr>
              <a:t>月</a:t>
            </a:r>
            <a:r>
              <a:rPr lang="en-US" altLang="zh-CN" sz="2400" baseline="0" dirty="0">
                <a:latin typeface="楷体_GB2312" pitchFamily="49" charset="-122"/>
                <a:ea typeface="楷体_GB2312" pitchFamily="49" charset="-122"/>
              </a:rPr>
              <a:t>22</a:t>
            </a:r>
            <a:r>
              <a:rPr lang="zh-CN" altLang="en-US" sz="2400" baseline="0" dirty="0">
                <a:latin typeface="楷体_GB2312" pitchFamily="49" charset="-122"/>
                <a:ea typeface="楷体_GB2312" pitchFamily="49" charset="-122"/>
              </a:rPr>
              <a:t>日并在天涯上发帖</a:t>
            </a:r>
            <a:r>
              <a:rPr lang="en-US" altLang="zh-CN" sz="2400" baseline="0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aseline="0" dirty="0">
                <a:latin typeface="楷体_GB2312" pitchFamily="49" charset="-122"/>
                <a:ea typeface="楷体_GB2312" pitchFamily="49" charset="-122"/>
              </a:rPr>
              <a:t>那一刻地动山摇</a:t>
            </a:r>
            <a:r>
              <a:rPr lang="en-US" altLang="zh-CN" sz="2400" baseline="0" dirty="0">
                <a:ea typeface="楷体_GB2312" pitchFamily="49" charset="-122"/>
              </a:rPr>
              <a:t>——“</a:t>
            </a:r>
            <a:r>
              <a:rPr lang="en-US" altLang="zh-CN" sz="2400" baseline="0" dirty="0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en-US" altLang="zh-CN" sz="2400" baseline="0" dirty="0">
                <a:ea typeface="楷体_GB2312" pitchFamily="49" charset="-122"/>
              </a:rPr>
              <a:t>·</a:t>
            </a:r>
            <a:r>
              <a:rPr lang="en-US" altLang="zh-CN" sz="2400" baseline="0" dirty="0">
                <a:latin typeface="楷体_GB2312" pitchFamily="49" charset="-122"/>
                <a:ea typeface="楷体_GB2312" pitchFamily="49" charset="-122"/>
              </a:rPr>
              <a:t>12</a:t>
            </a:r>
            <a:r>
              <a:rPr lang="en-US" altLang="zh-CN" sz="2400" baseline="0" dirty="0">
                <a:ea typeface="楷体_GB2312" pitchFamily="49" charset="-122"/>
              </a:rPr>
              <a:t>”</a:t>
            </a:r>
            <a:r>
              <a:rPr lang="zh-CN" altLang="en-US" sz="2400" baseline="0" dirty="0">
                <a:latin typeface="楷体_GB2312" pitchFamily="49" charset="-122"/>
                <a:ea typeface="楷体_GB2312" pitchFamily="49" charset="-122"/>
              </a:rPr>
              <a:t>汶川地震亲历记</a:t>
            </a:r>
            <a:r>
              <a:rPr lang="en-US" altLang="zh-CN" sz="2400" baseline="0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 baseline="0" dirty="0">
                <a:latin typeface="楷体_GB2312" pitchFamily="49" charset="-122"/>
                <a:ea typeface="楷体_GB2312" pitchFamily="49" charset="-122"/>
              </a:rPr>
              <a:t>一文，文中细致地描述了自己在地震时所做的一切以及过后的心路历程。 </a:t>
            </a:r>
            <a:endParaRPr lang="zh-CN" altLang="en-US" sz="2400" baseline="0" dirty="0">
              <a:latin typeface="楷体_GB2312" pitchFamily="49" charset="-122"/>
              <a:ea typeface="楷体_GB2312" pitchFamily="49" charset="-122"/>
            </a:endParaRPr>
          </a:p>
          <a:p>
            <a:pPr marL="0" indent="0" defTabSz="914400" latinLnBrk="0">
              <a:lnSpc>
                <a:spcPct val="80000"/>
              </a:lnSpc>
              <a:buNone/>
            </a:pPr>
            <a:r>
              <a:rPr lang="zh-CN" altLang="en-US" sz="2400" baseline="0" dirty="0">
                <a:latin typeface="楷体_GB2312" pitchFamily="49" charset="-122"/>
                <a:ea typeface="楷体_GB2312" pitchFamily="49" charset="-122"/>
              </a:rPr>
              <a:t>  据描述，范美忠当时正在四川都江堰光亚学校上语文课，课桌晃动了一下，但范根据对地震的一些经验，认为是轻微地震，因此叫学生不要慌。但话还没完，教学楼猛烈地震动起来。他瞬间反应过来</a:t>
            </a:r>
            <a:r>
              <a:rPr lang="en-US" altLang="zh-CN" sz="2400" baseline="0" dirty="0">
                <a:ea typeface="楷体_GB2312" pitchFamily="49" charset="-122"/>
              </a:rPr>
              <a:t>——</a:t>
            </a:r>
            <a:r>
              <a:rPr lang="zh-CN" altLang="en-US" sz="2400" baseline="0" dirty="0">
                <a:latin typeface="楷体_GB2312" pitchFamily="49" charset="-122"/>
                <a:ea typeface="楷体_GB2312" pitchFamily="49" charset="-122"/>
              </a:rPr>
              <a:t>大地震！然后猛然向楼梯冲过去。后来，范美忠发现自己是第一个到达足球场的人，等了好一会才见学生陆续来到操场，随后他立刻参与组织了被疏散的学生。并没有离开学校。</a:t>
            </a:r>
            <a:endParaRPr lang="zh-CN" altLang="en-US" sz="2400" baseline="0" dirty="0">
              <a:latin typeface="楷体_GB2312" pitchFamily="49" charset="-122"/>
              <a:ea typeface="楷体_GB2312" pitchFamily="49" charset="-122"/>
            </a:endParaRPr>
          </a:p>
          <a:p>
            <a:pPr marL="0" indent="0" defTabSz="914400" latinLnBrk="0">
              <a:lnSpc>
                <a:spcPct val="80000"/>
              </a:lnSpc>
              <a:buNone/>
            </a:pPr>
            <a:r>
              <a:rPr lang="zh-CN" altLang="en-US" sz="2400" baseline="0" dirty="0">
                <a:latin typeface="楷体_GB2312" pitchFamily="49" charset="-122"/>
                <a:ea typeface="楷体_GB2312" pitchFamily="49" charset="-122"/>
              </a:rPr>
              <a:t>其后与学生有一段对话：</a:t>
            </a:r>
            <a:endParaRPr lang="zh-CN" altLang="en-US" sz="2400" baseline="0" dirty="0">
              <a:latin typeface="楷体_GB2312" pitchFamily="49" charset="-122"/>
              <a:ea typeface="楷体_GB2312" pitchFamily="49" charset="-122"/>
            </a:endParaRPr>
          </a:p>
          <a:p>
            <a:pPr marL="0" indent="0" defTabSz="914400" latinLnBrk="0">
              <a:lnSpc>
                <a:spcPct val="80000"/>
              </a:lnSpc>
              <a:buNone/>
            </a:pPr>
            <a:r>
              <a:rPr lang="zh-CN" altLang="en-US" sz="2400" baseline="0" dirty="0">
                <a:latin typeface="楷体_GB2312" pitchFamily="49" charset="-122"/>
                <a:ea typeface="楷体_GB2312" pitchFamily="49" charset="-122"/>
              </a:rPr>
              <a:t>范：</a:t>
            </a:r>
            <a:r>
              <a:rPr lang="zh-CN" altLang="en-US" sz="2400" baseline="0" dirty="0">
                <a:ea typeface="楷体_GB2312" pitchFamily="49" charset="-122"/>
              </a:rPr>
              <a:t>“</a:t>
            </a:r>
            <a:r>
              <a:rPr lang="zh-CN" altLang="en-US" sz="2400" baseline="0" dirty="0">
                <a:latin typeface="楷体_GB2312" pitchFamily="49" charset="-122"/>
                <a:ea typeface="楷体_GB2312" pitchFamily="49" charset="-122"/>
              </a:rPr>
              <a:t>你们怎么不出来？</a:t>
            </a:r>
            <a:r>
              <a:rPr lang="zh-CN" altLang="en-US" sz="2400" baseline="0" dirty="0">
                <a:ea typeface="楷体_GB2312" pitchFamily="49" charset="-122"/>
              </a:rPr>
              <a:t>”</a:t>
            </a:r>
            <a:r>
              <a:rPr lang="zh-CN" altLang="en-US" sz="2400" baseline="0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400" baseline="0" dirty="0">
              <a:latin typeface="楷体_GB2312" pitchFamily="49" charset="-122"/>
              <a:ea typeface="楷体_GB2312" pitchFamily="49" charset="-122"/>
            </a:endParaRPr>
          </a:p>
          <a:p>
            <a:pPr marL="0" indent="0" defTabSz="914400" latinLnBrk="0">
              <a:lnSpc>
                <a:spcPct val="80000"/>
              </a:lnSpc>
              <a:buNone/>
            </a:pPr>
            <a:endParaRPr lang="en-US" altLang="zh-CN" baseline="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Rectangle 3"/>
          <p:cNvSpPr>
            <a:spLocks noGrp="1"/>
          </p:cNvSpPr>
          <p:nvPr>
            <p:ph idx="1"/>
          </p:nvPr>
        </p:nvSpPr>
        <p:spPr>
          <a:xfrm>
            <a:off x="736600" y="509588"/>
            <a:ext cx="7670800" cy="4633912"/>
          </a:xfrm>
          <a:ln/>
        </p:spPr>
        <p:txBody>
          <a:bodyPr wrap="square" lIns="91440" tIns="45720" rIns="91440" bIns="45720" anchor="t" anchorCtr="0"/>
          <a:p>
            <a:pPr defTabSz="914400" latinLnBrk="0">
              <a:lnSpc>
                <a:spcPct val="90000"/>
              </a:lnSpc>
            </a:pPr>
            <a:r>
              <a:rPr lang="zh-CN" altLang="en-US" sz="1800" baseline="0" dirty="0">
                <a:latin typeface="楷体_GB2312" pitchFamily="49" charset="-122"/>
                <a:ea typeface="楷体_GB2312" pitchFamily="49" charset="-122"/>
              </a:rPr>
              <a:t>学生：</a:t>
            </a:r>
            <a:r>
              <a:rPr lang="zh-CN" altLang="en-US" sz="1800" baseline="0" dirty="0">
                <a:ea typeface="楷体_GB2312" pitchFamily="49" charset="-122"/>
              </a:rPr>
              <a:t>“</a:t>
            </a:r>
            <a:r>
              <a:rPr lang="zh-CN" altLang="en-US" sz="1800" baseline="0" dirty="0">
                <a:latin typeface="楷体_GB2312" pitchFamily="49" charset="-122"/>
                <a:ea typeface="楷体_GB2312" pitchFamily="49" charset="-122"/>
              </a:rPr>
              <a:t>我们一开始没反应过来，只看你一溜烟就跑得没影了，等反应过来我们都吓得躲到桌子下面去了！等剧烈地震平息的时候我们才出来！老师，你怎么不把我们带出来才走啊？</a:t>
            </a:r>
            <a:r>
              <a:rPr lang="zh-CN" altLang="en-US" sz="1800" baseline="0" dirty="0">
                <a:ea typeface="楷体_GB2312" pitchFamily="49" charset="-122"/>
              </a:rPr>
              <a:t>”</a:t>
            </a:r>
            <a:r>
              <a:rPr lang="zh-CN" altLang="en-US" sz="1800" baseline="0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1800" baseline="0" dirty="0">
              <a:latin typeface="楷体_GB2312" pitchFamily="49" charset="-122"/>
              <a:ea typeface="楷体_GB2312" pitchFamily="49" charset="-122"/>
            </a:endParaRPr>
          </a:p>
          <a:p>
            <a:pPr defTabSz="914400" latinLnBrk="0">
              <a:lnSpc>
                <a:spcPct val="90000"/>
              </a:lnSpc>
            </a:pPr>
            <a:r>
              <a:rPr lang="zh-CN" altLang="en-US" sz="1800" baseline="0" dirty="0">
                <a:latin typeface="楷体_GB2312" pitchFamily="49" charset="-122"/>
                <a:ea typeface="楷体_GB2312" pitchFamily="49" charset="-122"/>
              </a:rPr>
              <a:t>范：</a:t>
            </a:r>
            <a:r>
              <a:rPr lang="zh-CN" altLang="en-US" sz="1800" baseline="0" dirty="0">
                <a:ea typeface="楷体_GB2312" pitchFamily="49" charset="-122"/>
              </a:rPr>
              <a:t>“</a:t>
            </a:r>
            <a:r>
              <a:rPr lang="zh-CN" altLang="en-US" sz="1800" baseline="0" dirty="0">
                <a:latin typeface="楷体_GB2312" pitchFamily="49" charset="-122"/>
                <a:ea typeface="楷体_GB2312" pitchFamily="49" charset="-122"/>
              </a:rPr>
              <a:t>我从来不是一个勇于献身的人，只关心自己的生命，你们不知道吗？上次半夜火灾的时候我也逃得很快！</a:t>
            </a:r>
            <a:r>
              <a:rPr lang="zh-CN" altLang="en-US" sz="1800" baseline="0" dirty="0">
                <a:ea typeface="楷体_GB2312" pitchFamily="49" charset="-122"/>
              </a:rPr>
              <a:t>”</a:t>
            </a:r>
            <a:r>
              <a:rPr lang="zh-CN" altLang="en-US" sz="1800" baseline="0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1800" baseline="0" dirty="0">
              <a:latin typeface="楷体_GB2312" pitchFamily="49" charset="-122"/>
              <a:ea typeface="楷体_GB2312" pitchFamily="49" charset="-122"/>
            </a:endParaRPr>
          </a:p>
          <a:p>
            <a:pPr defTabSz="914400" latinLnBrk="0">
              <a:lnSpc>
                <a:spcPct val="90000"/>
              </a:lnSpc>
            </a:pPr>
            <a:r>
              <a:rPr lang="zh-CN" altLang="en-US" sz="1800" baseline="0" dirty="0">
                <a:latin typeface="楷体_GB2312" pitchFamily="49" charset="-122"/>
                <a:ea typeface="楷体_GB2312" pitchFamily="49" charset="-122"/>
              </a:rPr>
              <a:t>接着，范美忠对一位对他感到有些失望的学生说道：</a:t>
            </a:r>
            <a:r>
              <a:rPr lang="zh-CN" altLang="en-US" sz="1800" baseline="0" dirty="0">
                <a:ea typeface="楷体_GB2312" pitchFamily="49" charset="-122"/>
              </a:rPr>
              <a:t>“</a:t>
            </a:r>
            <a:r>
              <a:rPr lang="zh-CN" altLang="en-US" sz="1800" baseline="0" dirty="0">
                <a:latin typeface="楷体_GB2312" pitchFamily="49" charset="-122"/>
                <a:ea typeface="楷体_GB2312" pitchFamily="49" charset="-122"/>
              </a:rPr>
              <a:t>我是一个追求自由和公正的人，却不是先人后己勇于牺牲自我的人！在这种生死抉择的瞬间，只有为了我的女儿我才可能考虑牺牲自我，其他的人，哪怕是我的母亲，在这种情况下我也不会管的。因为成年人我抱不动，间不容发之际逃出一个是一个，如果过于危险，我跟你们一起死亡没有意义；如果没有危险，我不管你们有没有危险，何况你们是十七八岁的人了！</a:t>
            </a:r>
            <a:r>
              <a:rPr lang="zh-CN" altLang="en-US" sz="1800" baseline="0" dirty="0">
                <a:ea typeface="楷体_GB2312" pitchFamily="49" charset="-122"/>
              </a:rPr>
              <a:t>”</a:t>
            </a:r>
            <a:r>
              <a:rPr lang="zh-CN" altLang="en-US" sz="1800" baseline="0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1800" baseline="0" dirty="0">
              <a:latin typeface="楷体_GB2312" pitchFamily="49" charset="-122"/>
              <a:ea typeface="楷体_GB2312" pitchFamily="49" charset="-122"/>
            </a:endParaRPr>
          </a:p>
          <a:p>
            <a:pPr defTabSz="914400" latinLnBrk="0">
              <a:lnSpc>
                <a:spcPct val="90000"/>
              </a:lnSpc>
            </a:pPr>
            <a:r>
              <a:rPr lang="zh-CN" altLang="en-US" sz="1800" baseline="0" dirty="0">
                <a:latin typeface="楷体_GB2312" pitchFamily="49" charset="-122"/>
                <a:ea typeface="楷体_GB2312" pitchFamily="49" charset="-122"/>
              </a:rPr>
              <a:t>范美忠写道：</a:t>
            </a:r>
            <a:r>
              <a:rPr lang="zh-CN" altLang="en-US" sz="1800" baseline="0" dirty="0">
                <a:ea typeface="楷体_GB2312" pitchFamily="49" charset="-122"/>
              </a:rPr>
              <a:t>“</a:t>
            </a:r>
            <a:r>
              <a:rPr lang="zh-CN" altLang="en-US" sz="1800" baseline="0" dirty="0">
                <a:latin typeface="楷体_GB2312" pitchFamily="49" charset="-122"/>
                <a:ea typeface="楷体_GB2312" pitchFamily="49" charset="-122"/>
              </a:rPr>
              <a:t>这或许是我的自我开脱，但我没有丝毫的道德负疚感，我还告诉学生，</a:t>
            </a:r>
            <a:r>
              <a:rPr lang="zh-CN" altLang="en-US" sz="1800" baseline="0" dirty="0">
                <a:ea typeface="楷体_GB2312" pitchFamily="49" charset="-122"/>
              </a:rPr>
              <a:t>‘</a:t>
            </a:r>
            <a:r>
              <a:rPr lang="zh-CN" altLang="en-US" sz="1800" baseline="0" dirty="0">
                <a:latin typeface="楷体_GB2312" pitchFamily="49" charset="-122"/>
                <a:ea typeface="楷体_GB2312" pitchFamily="49" charset="-122"/>
              </a:rPr>
              <a:t>我也决不会是勇斗持刀歹徒的人！</a:t>
            </a:r>
            <a:r>
              <a:rPr lang="zh-CN" altLang="en-US" sz="1800" baseline="0" dirty="0">
                <a:ea typeface="楷体_GB2312" pitchFamily="49" charset="-122"/>
              </a:rPr>
              <a:t>’”</a:t>
            </a:r>
            <a:r>
              <a:rPr lang="zh-CN" altLang="en-US" sz="1800" baseline="0" dirty="0">
                <a:latin typeface="楷体_GB2312" pitchFamily="49" charset="-122"/>
                <a:ea typeface="楷体_GB2312" pitchFamily="49" charset="-122"/>
              </a:rPr>
              <a:t>这些话如一石激起千层浪，在论坛上炸开了锅。 因而得名</a:t>
            </a:r>
            <a:r>
              <a:rPr lang="en-US" altLang="zh-CN" sz="1800" baseline="0" dirty="0">
                <a:ea typeface="楷体_GB2312" pitchFamily="49" charset="-122"/>
              </a:rPr>
              <a:t>——</a:t>
            </a:r>
            <a:r>
              <a:rPr lang="zh-CN" altLang="en-US" sz="1800" baseline="0" dirty="0">
                <a:latin typeface="楷体_GB2312" pitchFamily="49" charset="-122"/>
                <a:ea typeface="楷体_GB2312" pitchFamily="49" charset="-122"/>
              </a:rPr>
              <a:t>范跑跑</a:t>
            </a:r>
            <a:endParaRPr lang="zh-CN" altLang="en-US" sz="1800" baseline="0" dirty="0">
              <a:latin typeface="楷体_GB2312" pitchFamily="49" charset="-122"/>
              <a:ea typeface="楷体_GB2312" pitchFamily="49" charset="-122"/>
            </a:endParaRPr>
          </a:p>
          <a:p>
            <a:pPr defTabSz="914400" latinLnBrk="0">
              <a:lnSpc>
                <a:spcPct val="60000"/>
              </a:lnSpc>
            </a:pPr>
            <a:endParaRPr lang="en-US" altLang="zh-CN" sz="1000" baseline="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7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endParaRPr lang="zh-CN" altLang="en-US" dirty="0"/>
          </a:p>
        </p:txBody>
      </p:sp>
      <p:pic>
        <p:nvPicPr>
          <p:cNvPr id="55298" name="内容占位符 4"/>
          <p:cNvPicPr>
            <a:picLocks noGrp="1" noChangeAspect="1"/>
          </p:cNvPicPr>
          <p:nvPr>
            <p:ph idx="1"/>
          </p:nvPr>
        </p:nvPicPr>
        <p:blipFill>
          <a:blip r:embed="rId1"/>
          <a:srcRect l="-919" t="25917" r="999" b="861"/>
          <a:stretch>
            <a:fillRect/>
          </a:stretch>
        </p:blipFill>
        <p:spPr>
          <a:xfrm>
            <a:off x="323850" y="484188"/>
            <a:ext cx="7854950" cy="4319587"/>
          </a:xfrm>
          <a:ln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" y="1419860"/>
            <a:ext cx="8229600" cy="857250"/>
          </a:xfrm>
        </p:spPr>
        <p:txBody>
          <a:bodyPr/>
          <a:p>
            <a:r>
              <a:rPr lang="zh-CN" altLang="en-US"/>
              <a:t>《小学教师专业标准（试行）》解读</a:t>
            </a:r>
            <a:endParaRPr lang="zh-CN" altLang="en-US"/>
          </a:p>
        </p:txBody>
      </p:sp>
      <p:sp>
        <p:nvSpPr>
          <p:cNvPr id="50178" name="矩形 2"/>
          <p:cNvSpPr/>
          <p:nvPr/>
        </p:nvSpPr>
        <p:spPr>
          <a:xfrm>
            <a:off x="3348038" y="123190"/>
            <a:ext cx="2338387" cy="12001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7200" b="1" dirty="0">
                <a:solidFill>
                  <a:srgbClr val="DEA900"/>
                </a:solidFill>
                <a:latin typeface="Arial" panose="020B0604020202020204" pitchFamily="34" charset="0"/>
              </a:rPr>
              <a:t>NO.4</a:t>
            </a:r>
            <a:endParaRPr lang="zh-CN" altLang="en-US" sz="14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基本理念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545830" cy="3844290"/>
          </a:xfrm>
        </p:spPr>
        <p:txBody>
          <a:bodyPr/>
          <a:p>
            <a:r>
              <a:rPr lang="zh-CN" altLang="en-US" sz="1600"/>
              <a:t>（一）师德为先</a:t>
            </a:r>
            <a:endParaRPr lang="zh-CN" altLang="en-US" sz="1600"/>
          </a:p>
          <a:p>
            <a:r>
              <a:rPr lang="zh-CN" altLang="en-US" sz="1600"/>
              <a:t>热爱小学教育事业，具有职业理想，践行社会主义核心价值体系，履行教师职业道德规范，依法执教。关爱小学生，尊重小学生人格，富有爱心、责任心、耐心和细心；为人师表，教书育人，自尊自律，做小学生健康成长的指导者和引路人。</a:t>
            </a:r>
            <a:endParaRPr lang="zh-CN" altLang="en-US" sz="1600"/>
          </a:p>
          <a:p>
            <a:r>
              <a:rPr lang="zh-CN" altLang="en-US" sz="1600"/>
              <a:t>（二）学生为本</a:t>
            </a:r>
            <a:endParaRPr lang="zh-CN" altLang="en-US" sz="1600"/>
          </a:p>
          <a:p>
            <a:r>
              <a:rPr lang="zh-CN" altLang="en-US" sz="1600"/>
              <a:t>尊重小学生权益，以小学生为主体，充分调动和发挥小学生的主动性；遵循小学生身心发展特点和教育教学规律，提供适合的教育，促进小学生生动活泼学习、健康快乐成长。</a:t>
            </a:r>
            <a:endParaRPr lang="zh-CN" altLang="en-US" sz="1600"/>
          </a:p>
          <a:p>
            <a:r>
              <a:rPr lang="zh-CN" altLang="en-US" sz="1600"/>
              <a:t>（三）能力为重</a:t>
            </a:r>
            <a:endParaRPr lang="zh-CN" altLang="en-US" sz="1600"/>
          </a:p>
          <a:p>
            <a:r>
              <a:rPr lang="zh-CN" altLang="en-US" sz="1600"/>
              <a:t>把学科知识、教育理论与教育实践相结合，突出教书育人实践能力；研究小学生，遵循小学生成长规律，提升教育教学专业化水平；坚持实践、反思、再实践、再反思，不断提高专业能力。</a:t>
            </a:r>
            <a:endParaRPr lang="zh-CN" altLang="en-US" sz="1600"/>
          </a:p>
          <a:p>
            <a:r>
              <a:rPr lang="zh-CN" altLang="en-US" sz="1600"/>
              <a:t>（四）终身学习</a:t>
            </a:r>
            <a:endParaRPr lang="zh-CN" altLang="en-US" sz="1600"/>
          </a:p>
          <a:p>
            <a:r>
              <a:rPr lang="zh-CN" altLang="en-US" sz="1600"/>
              <a:t>学习先进小学教育理论，了解国内外小学教育改革与发展的经验和做法；优化知识结构，提高文化素养；具有终身学习与持续发展的意识和能力，做终身学习的典范。</a:t>
            </a:r>
            <a:endParaRPr lang="zh-CN" altLang="en-US" sz="160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基本内容（自查）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545830" cy="3844290"/>
          </a:xfrm>
        </p:spPr>
        <p:txBody>
          <a:bodyPr/>
          <a:p>
            <a:r>
              <a:rPr lang="zh-CN" altLang="en-US" sz="2800"/>
              <a:t>三维度</a:t>
            </a:r>
            <a:endParaRPr lang="zh-CN" altLang="en-US" sz="2800"/>
          </a:p>
          <a:p>
            <a:r>
              <a:rPr lang="zh-CN" altLang="en-US" sz="2800"/>
              <a:t>十三领域</a:t>
            </a:r>
            <a:endParaRPr lang="zh-CN" altLang="en-US" sz="28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Rectangle 2"/>
          <p:cNvSpPr>
            <a:spLocks noGrp="1" noRot="1"/>
          </p:cNvSpPr>
          <p:nvPr>
            <p:ph type="title"/>
          </p:nvPr>
        </p:nvSpPr>
        <p:spPr>
          <a:xfrm>
            <a:off x="755650" y="411163"/>
            <a:ext cx="7756525" cy="379412"/>
          </a:xfrm>
          <a:ln/>
        </p:spPr>
        <p:txBody>
          <a:bodyPr wrap="square" lIns="91440" tIns="45720" rIns="91440" bIns="45720" anchor="ctr" anchorCtr="0"/>
          <a:p>
            <a:pPr eaLnBrk="1" hangingPunct="1"/>
            <a:r>
              <a:rPr lang="zh-CN" altLang="en-US" dirty="0">
                <a:ea typeface="隶书" panose="02010509060101010101" pitchFamily="49" charset="-122"/>
              </a:rPr>
              <a:t>案例</a:t>
            </a:r>
            <a:r>
              <a:rPr lang="en-US" altLang="zh-CN" dirty="0">
                <a:ea typeface="隶书" panose="02010509060101010101" pitchFamily="49" charset="-122"/>
              </a:rPr>
              <a:t>1</a:t>
            </a:r>
            <a:r>
              <a:rPr lang="zh-CN" altLang="en-US" dirty="0">
                <a:ea typeface="隶书" panose="02010509060101010101" pitchFamily="49" charset="-122"/>
              </a:rPr>
              <a:t>：一份书法作业的打分</a:t>
            </a:r>
            <a:endParaRPr lang="zh-CN" altLang="en-US" dirty="0">
              <a:ea typeface="隶书" panose="02010509060101010101" pitchFamily="49" charset="-122"/>
            </a:endParaRPr>
          </a:p>
        </p:txBody>
      </p:sp>
      <p:sp>
        <p:nvSpPr>
          <p:cNvPr id="2" name="矩形: 圆角 1"/>
          <p:cNvSpPr/>
          <p:nvPr/>
        </p:nvSpPr>
        <p:spPr>
          <a:xfrm>
            <a:off x="998538" y="1131888"/>
            <a:ext cx="7488238" cy="4124325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lvl="0" indent="0" defTabSz="914400" fontAlgn="base">
              <a:lnSpc>
                <a:spcPct val="90000"/>
              </a:lnSpc>
              <a:buClr>
                <a:srgbClr val="FFCC00"/>
              </a:buClr>
            </a:pPr>
            <a:r>
              <a:rPr lang="zh-CN" altLang="en-US" sz="24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大学毕业的第一年，我回到母校教书。有一天，改学生的书法，发现有个学生写得又黑又脏，但是笔墨纵肆，有一种特别的味道。</a:t>
            </a:r>
            <a:endParaRPr lang="zh-CN" altLang="en-US" sz="2400" strike="noStrike" noProof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sym typeface="微软雅黑" panose="020B0503020204020204" pitchFamily="34" charset="-122"/>
            </a:endParaRPr>
          </a:p>
          <a:p>
            <a:pPr lvl="0" indent="0" defTabSz="914400" fontAlgn="base">
              <a:lnSpc>
                <a:spcPct val="90000"/>
              </a:lnSpc>
              <a:buClr>
                <a:srgbClr val="FFCC00"/>
              </a:buClr>
            </a:pPr>
            <a:endParaRPr lang="zh-CN" altLang="en-US" sz="1600" strike="noStrike" noProof="1" dirty="0">
              <a:solidFill>
                <a:srgbClr val="000000"/>
              </a:solidFill>
              <a:latin typeface="Arial" panose="020B0604020202020204" pitchFamily="34" charset="0"/>
              <a:ea typeface="隶书" panose="02010509060101010101" pitchFamily="49" charset="-122"/>
              <a:sym typeface="微软雅黑" panose="020B0503020204020204" pitchFamily="34" charset="-122"/>
            </a:endParaRPr>
          </a:p>
          <a:p>
            <a:pPr lvl="0" indent="0" defTabSz="914400" fontAlgn="base">
              <a:lnSpc>
                <a:spcPct val="90000"/>
              </a:lnSpc>
              <a:buClr>
                <a:srgbClr val="FFCC00"/>
              </a:buClr>
            </a:pPr>
            <a:r>
              <a:rPr lang="zh-CN" altLang="en-US" sz="24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我举着朱砂毛笔，看了又看，不知怎么给分数。论</a:t>
            </a:r>
            <a:r>
              <a:rPr lang="zh-CN" altLang="en-US" sz="2400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  <a:sym typeface="微软雅黑" panose="020B0503020204020204" pitchFamily="34" charset="-122"/>
              </a:rPr>
              <a:t>“</a:t>
            </a:r>
            <a:r>
              <a:rPr lang="zh-CN" altLang="en-US" sz="24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规矩</a:t>
            </a:r>
            <a:r>
              <a:rPr lang="zh-CN" altLang="en-US" sz="2400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  <a:sym typeface="微软雅黑" panose="020B0503020204020204" pitchFamily="34" charset="-122"/>
              </a:rPr>
              <a:t>”</a:t>
            </a:r>
            <a:r>
              <a:rPr lang="zh-CN" altLang="en-US" sz="24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，他的字实在太乱；论</a:t>
            </a:r>
            <a:r>
              <a:rPr lang="zh-CN" altLang="en-US" sz="2400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  <a:sym typeface="微软雅黑" panose="020B0503020204020204" pitchFamily="34" charset="-122"/>
              </a:rPr>
              <a:t>“</a:t>
            </a:r>
            <a:r>
              <a:rPr lang="zh-CN" altLang="en-US" sz="24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气韵</a:t>
            </a:r>
            <a:r>
              <a:rPr lang="zh-CN" altLang="en-US" sz="2400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  <a:sym typeface="微软雅黑" panose="020B0503020204020204" pitchFamily="34" charset="-122"/>
              </a:rPr>
              <a:t>”</a:t>
            </a:r>
            <a:r>
              <a:rPr lang="zh-CN" altLang="en-US" sz="24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，他的字又别有一种</a:t>
            </a:r>
            <a:r>
              <a:rPr lang="zh-CN" altLang="en-US" sz="2400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  <a:sym typeface="微软雅黑" panose="020B0503020204020204" pitchFamily="34" charset="-122"/>
              </a:rPr>
              <a:t>“</a:t>
            </a:r>
            <a:r>
              <a:rPr lang="zh-CN" altLang="en-US" sz="24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丰神</a:t>
            </a:r>
            <a:r>
              <a:rPr lang="zh-CN" altLang="en-US" sz="2400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  <a:sym typeface="微软雅黑" panose="020B0503020204020204" pitchFamily="34" charset="-122"/>
              </a:rPr>
              <a:t>”</a:t>
            </a:r>
            <a:r>
              <a:rPr lang="zh-CN" altLang="en-US" sz="24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。最后，我批了</a:t>
            </a:r>
            <a:r>
              <a:rPr lang="zh-CN" altLang="en-US" sz="2400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  <a:sym typeface="微软雅黑" panose="020B0503020204020204" pitchFamily="34" charset="-122"/>
              </a:rPr>
              <a:t>“</a:t>
            </a:r>
            <a:r>
              <a:rPr lang="en-US" altLang="zh-CN" sz="24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A</a:t>
            </a:r>
            <a:r>
              <a:rPr lang="zh-CN" altLang="en-US" sz="24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－</a:t>
            </a:r>
            <a:r>
              <a:rPr lang="zh-CN" altLang="en-US" sz="2400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  <a:sym typeface="微软雅黑" panose="020B0503020204020204" pitchFamily="34" charset="-122"/>
              </a:rPr>
              <a:t>”</a:t>
            </a:r>
            <a:r>
              <a:rPr lang="zh-CN" altLang="en-US" sz="24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。</a:t>
            </a:r>
            <a:endParaRPr lang="zh-CN" altLang="en-US" sz="2400" strike="noStrike" noProof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sym typeface="微软雅黑" panose="020B0503020204020204" pitchFamily="34" charset="-122"/>
            </a:endParaRPr>
          </a:p>
          <a:p>
            <a:pPr lvl="0" indent="0" defTabSz="914400" fontAlgn="base">
              <a:lnSpc>
                <a:spcPct val="90000"/>
              </a:lnSpc>
              <a:buClr>
                <a:srgbClr val="FFCC00"/>
              </a:buClr>
            </a:pPr>
            <a:endParaRPr lang="zh-CN" altLang="en-US" sz="600" strike="noStrike" noProof="1" dirty="0">
              <a:solidFill>
                <a:srgbClr val="000000"/>
              </a:solidFill>
              <a:latin typeface="Arial" panose="020B0604020202020204" pitchFamily="34" charset="0"/>
              <a:ea typeface="隶书" panose="02010509060101010101" pitchFamily="49" charset="-122"/>
              <a:sym typeface="微软雅黑" panose="020B0503020204020204" pitchFamily="34" charset="-122"/>
            </a:endParaRPr>
          </a:p>
          <a:p>
            <a:pPr lvl="0" indent="0" defTabSz="914400" fontAlgn="base">
              <a:lnSpc>
                <a:spcPct val="90000"/>
              </a:lnSpc>
              <a:buClr>
                <a:srgbClr val="FFCC00"/>
              </a:buClr>
            </a:pPr>
            <a:r>
              <a:rPr lang="zh-CN" altLang="en-US" sz="24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书法作业本发下去了，我看到那学生眼睛瞪着自己的成绩，露出难以置信的表情，也见到他旁边同学的奇怪反应。我猜想：他们一定认为我这个老师乱批。</a:t>
            </a:r>
            <a:endParaRPr lang="zh-CN" altLang="en-US" sz="2400" strike="noStrike" noProof="1" dirty="0">
              <a:solidFill>
                <a:srgbClr val="000000"/>
              </a:solidFill>
              <a:latin typeface="Arial" panose="020B0604020202020204" pitchFamily="34" charset="0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PA-六边形 1"/>
          <p:cNvSpPr/>
          <p:nvPr>
            <p:custDataLst>
              <p:tags r:id="rId1"/>
            </p:custDataLst>
          </p:nvPr>
        </p:nvSpPr>
        <p:spPr>
          <a:xfrm rot="16200000">
            <a:off x="5160963" y="2622550"/>
            <a:ext cx="1870075" cy="1612900"/>
          </a:xfrm>
          <a:prstGeom prst="hexagon">
            <a:avLst/>
          </a:prstGeom>
          <a:solidFill>
            <a:srgbClr val="DB484E"/>
          </a:solidFill>
          <a:ln w="57150">
            <a:solidFill>
              <a:srgbClr val="DB48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PA-六边形 2"/>
          <p:cNvSpPr/>
          <p:nvPr>
            <p:custDataLst>
              <p:tags r:id="rId2"/>
            </p:custDataLst>
          </p:nvPr>
        </p:nvSpPr>
        <p:spPr>
          <a:xfrm rot="16200000">
            <a:off x="6773069" y="2623344"/>
            <a:ext cx="1870075" cy="1611313"/>
          </a:xfrm>
          <a:prstGeom prst="hexagon">
            <a:avLst/>
          </a:prstGeom>
          <a:solidFill>
            <a:srgbClr val="DB484E"/>
          </a:solidFill>
          <a:ln w="57150">
            <a:solidFill>
              <a:srgbClr val="DB48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PA-六边形 3"/>
          <p:cNvSpPr/>
          <p:nvPr>
            <p:custDataLst>
              <p:tags r:id="rId3"/>
            </p:custDataLst>
          </p:nvPr>
        </p:nvSpPr>
        <p:spPr>
          <a:xfrm rot="16200000">
            <a:off x="3548856" y="2623344"/>
            <a:ext cx="1870075" cy="1611313"/>
          </a:xfrm>
          <a:prstGeom prst="hexagon">
            <a:avLst/>
          </a:prstGeom>
          <a:solidFill>
            <a:srgbClr val="DB484E"/>
          </a:solidFill>
          <a:ln w="57150">
            <a:solidFill>
              <a:srgbClr val="DB48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PA-六边形 4"/>
          <p:cNvSpPr/>
          <p:nvPr>
            <p:custDataLst>
              <p:tags r:id="rId4"/>
            </p:custDataLst>
          </p:nvPr>
        </p:nvSpPr>
        <p:spPr>
          <a:xfrm rot="16200000">
            <a:off x="4339431" y="1156494"/>
            <a:ext cx="1870075" cy="1611313"/>
          </a:xfrm>
          <a:prstGeom prst="hexagon">
            <a:avLst/>
          </a:prstGeom>
          <a:solidFill>
            <a:srgbClr val="DB484E"/>
          </a:solidFill>
          <a:ln w="57150">
            <a:solidFill>
              <a:srgbClr val="DB48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PA-六边形 5"/>
          <p:cNvSpPr/>
          <p:nvPr>
            <p:custDataLst>
              <p:tags r:id="rId5"/>
            </p:custDataLst>
          </p:nvPr>
        </p:nvSpPr>
        <p:spPr>
          <a:xfrm rot="16200000">
            <a:off x="5966619" y="1156494"/>
            <a:ext cx="1870075" cy="1611313"/>
          </a:xfrm>
          <a:prstGeom prst="hexagon">
            <a:avLst/>
          </a:prstGeom>
          <a:solidFill>
            <a:srgbClr val="DB484E"/>
          </a:solidFill>
          <a:ln w="57150">
            <a:solidFill>
              <a:srgbClr val="DB48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PA-六边形 6"/>
          <p:cNvSpPr/>
          <p:nvPr>
            <p:custDataLst>
              <p:tags r:id="rId6"/>
            </p:custDataLst>
          </p:nvPr>
        </p:nvSpPr>
        <p:spPr>
          <a:xfrm rot="16200000">
            <a:off x="4355306" y="4090194"/>
            <a:ext cx="1870075" cy="1611313"/>
          </a:xfrm>
          <a:prstGeom prst="hexagon">
            <a:avLst/>
          </a:prstGeom>
          <a:solidFill>
            <a:srgbClr val="DB484E"/>
          </a:solidFill>
          <a:ln w="57150">
            <a:solidFill>
              <a:srgbClr val="DB48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PA-六边形 7"/>
          <p:cNvSpPr/>
          <p:nvPr>
            <p:custDataLst>
              <p:tags r:id="rId7"/>
            </p:custDataLst>
          </p:nvPr>
        </p:nvSpPr>
        <p:spPr>
          <a:xfrm rot="16200000">
            <a:off x="5966619" y="4090194"/>
            <a:ext cx="1870075" cy="1611313"/>
          </a:xfrm>
          <a:prstGeom prst="hexagon">
            <a:avLst/>
          </a:prstGeom>
          <a:solidFill>
            <a:srgbClr val="DB484E"/>
          </a:solidFill>
          <a:ln w="57150">
            <a:solidFill>
              <a:srgbClr val="DB48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PA-六边形 8"/>
          <p:cNvSpPr/>
          <p:nvPr>
            <p:custDataLst>
              <p:tags r:id="rId8"/>
            </p:custDataLst>
          </p:nvPr>
        </p:nvSpPr>
        <p:spPr>
          <a:xfrm rot="16200000">
            <a:off x="8384381" y="2623344"/>
            <a:ext cx="1870075" cy="1611313"/>
          </a:xfrm>
          <a:prstGeom prst="hexagon">
            <a:avLst/>
          </a:prstGeom>
          <a:solidFill>
            <a:srgbClr val="DB484E"/>
          </a:solidFill>
          <a:ln w="57150">
            <a:solidFill>
              <a:srgbClr val="DB48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PA-六边形 9"/>
          <p:cNvSpPr/>
          <p:nvPr>
            <p:custDataLst>
              <p:tags r:id="rId9"/>
            </p:custDataLst>
          </p:nvPr>
        </p:nvSpPr>
        <p:spPr>
          <a:xfrm rot="16200000">
            <a:off x="7577931" y="1156494"/>
            <a:ext cx="1870075" cy="1611313"/>
          </a:xfrm>
          <a:prstGeom prst="hexagon">
            <a:avLst/>
          </a:prstGeom>
          <a:solidFill>
            <a:srgbClr val="DB484E"/>
          </a:solidFill>
          <a:ln w="57150">
            <a:solidFill>
              <a:srgbClr val="DB48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PA-六边形 10"/>
          <p:cNvSpPr/>
          <p:nvPr>
            <p:custDataLst>
              <p:tags r:id="rId10"/>
            </p:custDataLst>
          </p:nvPr>
        </p:nvSpPr>
        <p:spPr>
          <a:xfrm rot="16200000">
            <a:off x="7577931" y="4090194"/>
            <a:ext cx="1870075" cy="1611313"/>
          </a:xfrm>
          <a:prstGeom prst="hexagon">
            <a:avLst/>
          </a:prstGeom>
          <a:solidFill>
            <a:srgbClr val="DB484E"/>
          </a:solidFill>
          <a:ln w="57150">
            <a:solidFill>
              <a:srgbClr val="DB48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PA-六边形 11"/>
          <p:cNvSpPr/>
          <p:nvPr>
            <p:custDataLst>
              <p:tags r:id="rId11"/>
            </p:custDataLst>
          </p:nvPr>
        </p:nvSpPr>
        <p:spPr>
          <a:xfrm rot="16200000">
            <a:off x="6738144" y="-310356"/>
            <a:ext cx="1870075" cy="1611313"/>
          </a:xfrm>
          <a:prstGeom prst="hexagon">
            <a:avLst/>
          </a:prstGeom>
          <a:solidFill>
            <a:srgbClr val="DB484E"/>
          </a:solidFill>
          <a:ln w="57150">
            <a:solidFill>
              <a:srgbClr val="DB48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PA-六边形 12"/>
          <p:cNvSpPr/>
          <p:nvPr>
            <p:custDataLst>
              <p:tags r:id="rId12"/>
            </p:custDataLst>
          </p:nvPr>
        </p:nvSpPr>
        <p:spPr>
          <a:xfrm rot="16200000">
            <a:off x="6773069" y="5557044"/>
            <a:ext cx="1870075" cy="1611313"/>
          </a:xfrm>
          <a:prstGeom prst="hexagon">
            <a:avLst/>
          </a:prstGeom>
          <a:solidFill>
            <a:srgbClr val="DB484E"/>
          </a:solidFill>
          <a:ln w="57150">
            <a:solidFill>
              <a:srgbClr val="DB48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PA-六边形 13"/>
          <p:cNvSpPr/>
          <p:nvPr>
            <p:custDataLst>
              <p:tags r:id="rId13"/>
            </p:custDataLst>
          </p:nvPr>
        </p:nvSpPr>
        <p:spPr>
          <a:xfrm rot="16200000">
            <a:off x="1915319" y="2623344"/>
            <a:ext cx="1870075" cy="1611313"/>
          </a:xfrm>
          <a:prstGeom prst="hexagon">
            <a:avLst/>
          </a:prstGeom>
          <a:solidFill>
            <a:srgbClr val="DB484E"/>
          </a:solidFill>
          <a:ln w="57150">
            <a:solidFill>
              <a:srgbClr val="DB48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PA-六边形 14"/>
          <p:cNvSpPr/>
          <p:nvPr>
            <p:custDataLst>
              <p:tags r:id="rId14"/>
            </p:custDataLst>
          </p:nvPr>
        </p:nvSpPr>
        <p:spPr>
          <a:xfrm rot="16200000">
            <a:off x="2709069" y="1156494"/>
            <a:ext cx="1870075" cy="1611313"/>
          </a:xfrm>
          <a:prstGeom prst="hexagon">
            <a:avLst/>
          </a:prstGeom>
          <a:solidFill>
            <a:srgbClr val="DB484E"/>
          </a:solidFill>
          <a:ln w="57150">
            <a:solidFill>
              <a:srgbClr val="DB48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PA-六边形 15"/>
          <p:cNvSpPr/>
          <p:nvPr>
            <p:custDataLst>
              <p:tags r:id="rId15"/>
            </p:custDataLst>
          </p:nvPr>
        </p:nvSpPr>
        <p:spPr>
          <a:xfrm rot="16200000">
            <a:off x="2732881" y="4090194"/>
            <a:ext cx="1870075" cy="1611313"/>
          </a:xfrm>
          <a:prstGeom prst="hexagon">
            <a:avLst/>
          </a:prstGeom>
          <a:solidFill>
            <a:srgbClr val="DB484E"/>
          </a:solidFill>
          <a:ln w="57150">
            <a:solidFill>
              <a:srgbClr val="DB48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PA-六边形 16"/>
          <p:cNvSpPr/>
          <p:nvPr>
            <p:custDataLst>
              <p:tags r:id="rId16"/>
            </p:custDataLst>
          </p:nvPr>
        </p:nvSpPr>
        <p:spPr>
          <a:xfrm rot="16200000">
            <a:off x="3490119" y="-310356"/>
            <a:ext cx="1870075" cy="1611313"/>
          </a:xfrm>
          <a:prstGeom prst="hexagon">
            <a:avLst/>
          </a:prstGeom>
          <a:solidFill>
            <a:srgbClr val="DB484E"/>
          </a:solidFill>
          <a:ln w="57150">
            <a:solidFill>
              <a:srgbClr val="DB48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PA-六边形 17"/>
          <p:cNvSpPr/>
          <p:nvPr>
            <p:custDataLst>
              <p:tags r:id="rId17"/>
            </p:custDataLst>
          </p:nvPr>
        </p:nvSpPr>
        <p:spPr>
          <a:xfrm rot="16200000">
            <a:off x="3548856" y="5557044"/>
            <a:ext cx="1870075" cy="1611313"/>
          </a:xfrm>
          <a:prstGeom prst="hexagon">
            <a:avLst/>
          </a:prstGeom>
          <a:solidFill>
            <a:srgbClr val="DB484E"/>
          </a:solidFill>
          <a:ln w="57150">
            <a:solidFill>
              <a:srgbClr val="DB48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PA-六边形 18"/>
          <p:cNvSpPr/>
          <p:nvPr>
            <p:custDataLst>
              <p:tags r:id="rId18"/>
            </p:custDataLst>
          </p:nvPr>
        </p:nvSpPr>
        <p:spPr>
          <a:xfrm rot="16200000">
            <a:off x="5120481" y="-310356"/>
            <a:ext cx="1870075" cy="1611313"/>
          </a:xfrm>
          <a:prstGeom prst="hexagon">
            <a:avLst/>
          </a:prstGeom>
          <a:solidFill>
            <a:srgbClr val="DB484E"/>
          </a:solidFill>
          <a:ln w="57150">
            <a:solidFill>
              <a:srgbClr val="DB48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PA-六边形 19"/>
          <p:cNvSpPr/>
          <p:nvPr>
            <p:custDataLst>
              <p:tags r:id="rId19"/>
            </p:custDataLst>
          </p:nvPr>
        </p:nvSpPr>
        <p:spPr>
          <a:xfrm rot="16200000">
            <a:off x="5160169" y="5557044"/>
            <a:ext cx="1870075" cy="1611313"/>
          </a:xfrm>
          <a:prstGeom prst="hexagon">
            <a:avLst/>
          </a:prstGeom>
          <a:solidFill>
            <a:srgbClr val="DB484E"/>
          </a:solidFill>
          <a:ln w="57150">
            <a:solidFill>
              <a:srgbClr val="DB48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PA-六边形 20"/>
          <p:cNvSpPr/>
          <p:nvPr>
            <p:custDataLst>
              <p:tags r:id="rId20"/>
            </p:custDataLst>
          </p:nvPr>
        </p:nvSpPr>
        <p:spPr>
          <a:xfrm rot="16200000">
            <a:off x="10000456" y="2623344"/>
            <a:ext cx="1870075" cy="1611313"/>
          </a:xfrm>
          <a:prstGeom prst="hexagon">
            <a:avLst/>
          </a:prstGeom>
          <a:solidFill>
            <a:srgbClr val="DB484E"/>
          </a:solidFill>
          <a:ln w="57150">
            <a:solidFill>
              <a:srgbClr val="DB48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PA-六边形 21"/>
          <p:cNvSpPr/>
          <p:nvPr>
            <p:custDataLst>
              <p:tags r:id="rId21"/>
            </p:custDataLst>
          </p:nvPr>
        </p:nvSpPr>
        <p:spPr>
          <a:xfrm rot="16200000">
            <a:off x="9195594" y="1156494"/>
            <a:ext cx="1870075" cy="1611313"/>
          </a:xfrm>
          <a:prstGeom prst="hexagon">
            <a:avLst/>
          </a:prstGeom>
          <a:solidFill>
            <a:srgbClr val="DB484E"/>
          </a:solidFill>
          <a:ln w="57150">
            <a:solidFill>
              <a:srgbClr val="DB48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PA-六边形 22"/>
          <p:cNvSpPr/>
          <p:nvPr>
            <p:custDataLst>
              <p:tags r:id="rId22"/>
            </p:custDataLst>
          </p:nvPr>
        </p:nvSpPr>
        <p:spPr>
          <a:xfrm rot="16200000">
            <a:off x="8336756" y="-310356"/>
            <a:ext cx="1870075" cy="1611313"/>
          </a:xfrm>
          <a:prstGeom prst="hexagon">
            <a:avLst/>
          </a:prstGeom>
          <a:solidFill>
            <a:srgbClr val="DB484E"/>
          </a:solidFill>
          <a:ln w="57150">
            <a:solidFill>
              <a:srgbClr val="DB48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PA-六边形 23"/>
          <p:cNvSpPr/>
          <p:nvPr>
            <p:custDataLst>
              <p:tags r:id="rId23"/>
            </p:custDataLst>
          </p:nvPr>
        </p:nvSpPr>
        <p:spPr>
          <a:xfrm rot="16200000">
            <a:off x="9195594" y="4090194"/>
            <a:ext cx="1870075" cy="1611313"/>
          </a:xfrm>
          <a:prstGeom prst="hexagon">
            <a:avLst/>
          </a:prstGeom>
          <a:solidFill>
            <a:srgbClr val="DB484E"/>
          </a:solidFill>
          <a:ln w="57150">
            <a:solidFill>
              <a:srgbClr val="DB48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PA-六边形 24"/>
          <p:cNvSpPr/>
          <p:nvPr>
            <p:custDataLst>
              <p:tags r:id="rId24"/>
            </p:custDataLst>
          </p:nvPr>
        </p:nvSpPr>
        <p:spPr>
          <a:xfrm rot="16200000">
            <a:off x="8389144" y="5557044"/>
            <a:ext cx="1870075" cy="1611313"/>
          </a:xfrm>
          <a:prstGeom prst="hexagon">
            <a:avLst/>
          </a:prstGeom>
          <a:solidFill>
            <a:srgbClr val="DB484E"/>
          </a:solidFill>
          <a:ln w="57150">
            <a:solidFill>
              <a:srgbClr val="DB48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PA-六边形 25"/>
          <p:cNvSpPr/>
          <p:nvPr>
            <p:custDataLst>
              <p:tags r:id="rId25"/>
            </p:custDataLst>
          </p:nvPr>
        </p:nvSpPr>
        <p:spPr>
          <a:xfrm rot="16200000">
            <a:off x="304006" y="2623344"/>
            <a:ext cx="1870075" cy="1611313"/>
          </a:xfrm>
          <a:prstGeom prst="hexagon">
            <a:avLst/>
          </a:prstGeom>
          <a:solidFill>
            <a:srgbClr val="DB484E"/>
          </a:solidFill>
          <a:ln w="57150">
            <a:solidFill>
              <a:srgbClr val="DB48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PA-六边形 26"/>
          <p:cNvSpPr/>
          <p:nvPr>
            <p:custDataLst>
              <p:tags r:id="rId26"/>
            </p:custDataLst>
          </p:nvPr>
        </p:nvSpPr>
        <p:spPr>
          <a:xfrm rot="16200000">
            <a:off x="1116013" y="1155700"/>
            <a:ext cx="1870075" cy="1612900"/>
          </a:xfrm>
          <a:prstGeom prst="hexagon">
            <a:avLst/>
          </a:prstGeom>
          <a:solidFill>
            <a:srgbClr val="DB484E"/>
          </a:solidFill>
          <a:ln w="57150">
            <a:solidFill>
              <a:srgbClr val="DB48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PA-六边形 27"/>
          <p:cNvSpPr/>
          <p:nvPr>
            <p:custDataLst>
              <p:tags r:id="rId27"/>
            </p:custDataLst>
          </p:nvPr>
        </p:nvSpPr>
        <p:spPr>
          <a:xfrm rot="16200000">
            <a:off x="1859756" y="-310356"/>
            <a:ext cx="1870075" cy="1611313"/>
          </a:xfrm>
          <a:prstGeom prst="hexagon">
            <a:avLst/>
          </a:prstGeom>
          <a:solidFill>
            <a:srgbClr val="DB484E"/>
          </a:solidFill>
          <a:ln w="57150">
            <a:solidFill>
              <a:srgbClr val="DB48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PA-六边形 28"/>
          <p:cNvSpPr/>
          <p:nvPr>
            <p:custDataLst>
              <p:tags r:id="rId28"/>
            </p:custDataLst>
          </p:nvPr>
        </p:nvSpPr>
        <p:spPr>
          <a:xfrm rot="16200000">
            <a:off x="1116806" y="4090194"/>
            <a:ext cx="1870075" cy="1611313"/>
          </a:xfrm>
          <a:prstGeom prst="hexagon">
            <a:avLst/>
          </a:prstGeom>
          <a:solidFill>
            <a:srgbClr val="DB484E"/>
          </a:solidFill>
          <a:ln w="57150">
            <a:solidFill>
              <a:srgbClr val="DB48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PA-六边形 29"/>
          <p:cNvSpPr/>
          <p:nvPr>
            <p:custDataLst>
              <p:tags r:id="rId29"/>
            </p:custDataLst>
          </p:nvPr>
        </p:nvSpPr>
        <p:spPr>
          <a:xfrm rot="16200000">
            <a:off x="1915319" y="5557044"/>
            <a:ext cx="1870075" cy="1611313"/>
          </a:xfrm>
          <a:prstGeom prst="hexagon">
            <a:avLst/>
          </a:prstGeom>
          <a:solidFill>
            <a:srgbClr val="DB484E"/>
          </a:solidFill>
          <a:ln w="57150">
            <a:solidFill>
              <a:srgbClr val="DB48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PA-六边形 30"/>
          <p:cNvSpPr/>
          <p:nvPr>
            <p:custDataLst>
              <p:tags r:id="rId30"/>
            </p:custDataLst>
          </p:nvPr>
        </p:nvSpPr>
        <p:spPr>
          <a:xfrm rot="16200000">
            <a:off x="11611769" y="2623344"/>
            <a:ext cx="1870075" cy="1611313"/>
          </a:xfrm>
          <a:prstGeom prst="hexagon">
            <a:avLst/>
          </a:prstGeom>
          <a:solidFill>
            <a:srgbClr val="DB484E"/>
          </a:solidFill>
          <a:ln w="57150">
            <a:solidFill>
              <a:srgbClr val="DB48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PA-六边形 31"/>
          <p:cNvSpPr/>
          <p:nvPr>
            <p:custDataLst>
              <p:tags r:id="rId31"/>
            </p:custDataLst>
          </p:nvPr>
        </p:nvSpPr>
        <p:spPr>
          <a:xfrm rot="16200000">
            <a:off x="10813256" y="1156494"/>
            <a:ext cx="1870075" cy="1611313"/>
          </a:xfrm>
          <a:prstGeom prst="hexagon">
            <a:avLst/>
          </a:prstGeom>
          <a:solidFill>
            <a:srgbClr val="DB484E"/>
          </a:solidFill>
          <a:ln w="57150">
            <a:solidFill>
              <a:srgbClr val="DB48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PA-六边形 32"/>
          <p:cNvSpPr/>
          <p:nvPr>
            <p:custDataLst>
              <p:tags r:id="rId32"/>
            </p:custDataLst>
          </p:nvPr>
        </p:nvSpPr>
        <p:spPr>
          <a:xfrm rot="16200000">
            <a:off x="9935369" y="-310356"/>
            <a:ext cx="1870075" cy="1611313"/>
          </a:xfrm>
          <a:prstGeom prst="hexagon">
            <a:avLst/>
          </a:prstGeom>
          <a:solidFill>
            <a:srgbClr val="DB484E"/>
          </a:solidFill>
          <a:ln w="57150">
            <a:solidFill>
              <a:srgbClr val="DB48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PA-六边形 33"/>
          <p:cNvSpPr/>
          <p:nvPr>
            <p:custDataLst>
              <p:tags r:id="rId33"/>
            </p:custDataLst>
          </p:nvPr>
        </p:nvSpPr>
        <p:spPr>
          <a:xfrm rot="16200000">
            <a:off x="10813256" y="4090194"/>
            <a:ext cx="1870075" cy="1611313"/>
          </a:xfrm>
          <a:prstGeom prst="hexagon">
            <a:avLst/>
          </a:prstGeom>
          <a:solidFill>
            <a:srgbClr val="DB484E"/>
          </a:solidFill>
          <a:ln w="57150">
            <a:solidFill>
              <a:srgbClr val="DB48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" name="PA-六边形 34"/>
          <p:cNvSpPr/>
          <p:nvPr>
            <p:custDataLst>
              <p:tags r:id="rId34"/>
            </p:custDataLst>
          </p:nvPr>
        </p:nvSpPr>
        <p:spPr>
          <a:xfrm rot="16200000">
            <a:off x="9994106" y="5557044"/>
            <a:ext cx="1870075" cy="1611313"/>
          </a:xfrm>
          <a:prstGeom prst="hexagon">
            <a:avLst/>
          </a:prstGeom>
          <a:solidFill>
            <a:srgbClr val="DB484E"/>
          </a:solidFill>
          <a:ln w="57150">
            <a:solidFill>
              <a:srgbClr val="DB48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PA-六边形 35"/>
          <p:cNvSpPr/>
          <p:nvPr>
            <p:custDataLst>
              <p:tags r:id="rId35"/>
            </p:custDataLst>
          </p:nvPr>
        </p:nvSpPr>
        <p:spPr>
          <a:xfrm rot="16200000">
            <a:off x="11624469" y="5557044"/>
            <a:ext cx="1870075" cy="1611313"/>
          </a:xfrm>
          <a:prstGeom prst="hexagon">
            <a:avLst/>
          </a:prstGeom>
          <a:solidFill>
            <a:srgbClr val="DB484E"/>
          </a:solidFill>
          <a:ln w="57150">
            <a:solidFill>
              <a:srgbClr val="DB48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PA-六边形 36"/>
          <p:cNvSpPr/>
          <p:nvPr>
            <p:custDataLst>
              <p:tags r:id="rId36"/>
            </p:custDataLst>
          </p:nvPr>
        </p:nvSpPr>
        <p:spPr>
          <a:xfrm rot="16200000">
            <a:off x="11535569" y="-310356"/>
            <a:ext cx="1870075" cy="1611313"/>
          </a:xfrm>
          <a:prstGeom prst="hexagon">
            <a:avLst/>
          </a:prstGeom>
          <a:solidFill>
            <a:srgbClr val="DB484E"/>
          </a:solidFill>
          <a:ln w="57150">
            <a:solidFill>
              <a:srgbClr val="DB48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PA-六边形 37"/>
          <p:cNvSpPr/>
          <p:nvPr>
            <p:custDataLst>
              <p:tags r:id="rId37"/>
            </p:custDataLst>
          </p:nvPr>
        </p:nvSpPr>
        <p:spPr>
          <a:xfrm rot="16200000">
            <a:off x="-1331119" y="2623344"/>
            <a:ext cx="1870075" cy="1611313"/>
          </a:xfrm>
          <a:prstGeom prst="hexagon">
            <a:avLst/>
          </a:prstGeom>
          <a:solidFill>
            <a:srgbClr val="DB484E"/>
          </a:solidFill>
          <a:ln w="57150">
            <a:solidFill>
              <a:srgbClr val="DB48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" name="PA-六边形 38"/>
          <p:cNvSpPr/>
          <p:nvPr>
            <p:custDataLst>
              <p:tags r:id="rId38"/>
            </p:custDataLst>
          </p:nvPr>
        </p:nvSpPr>
        <p:spPr>
          <a:xfrm rot="16200000">
            <a:off x="-513556" y="1156494"/>
            <a:ext cx="1870075" cy="1611313"/>
          </a:xfrm>
          <a:prstGeom prst="hexagon">
            <a:avLst/>
          </a:prstGeom>
          <a:solidFill>
            <a:srgbClr val="DB484E"/>
          </a:solidFill>
          <a:ln w="57150">
            <a:solidFill>
              <a:srgbClr val="DB48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" name="PA-六边形 39"/>
          <p:cNvSpPr/>
          <p:nvPr>
            <p:custDataLst>
              <p:tags r:id="rId39"/>
            </p:custDataLst>
          </p:nvPr>
        </p:nvSpPr>
        <p:spPr>
          <a:xfrm rot="16200000">
            <a:off x="-1351756" y="-310356"/>
            <a:ext cx="1870075" cy="1611313"/>
          </a:xfrm>
          <a:prstGeom prst="hexagon">
            <a:avLst/>
          </a:prstGeom>
          <a:solidFill>
            <a:srgbClr val="DB484E"/>
          </a:solidFill>
          <a:ln w="57150">
            <a:solidFill>
              <a:srgbClr val="DB48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" name="PA-六边形 40"/>
          <p:cNvSpPr/>
          <p:nvPr>
            <p:custDataLst>
              <p:tags r:id="rId40"/>
            </p:custDataLst>
          </p:nvPr>
        </p:nvSpPr>
        <p:spPr>
          <a:xfrm rot="16200000">
            <a:off x="-1313656" y="5557044"/>
            <a:ext cx="1870075" cy="1611313"/>
          </a:xfrm>
          <a:prstGeom prst="hexagon">
            <a:avLst/>
          </a:prstGeom>
          <a:solidFill>
            <a:srgbClr val="DB484E"/>
          </a:solidFill>
          <a:ln w="57150">
            <a:solidFill>
              <a:srgbClr val="DB48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2" name="PA-六边形 41"/>
          <p:cNvSpPr/>
          <p:nvPr>
            <p:custDataLst>
              <p:tags r:id="rId41"/>
            </p:custDataLst>
          </p:nvPr>
        </p:nvSpPr>
        <p:spPr>
          <a:xfrm rot="16200000">
            <a:off x="319881" y="5557044"/>
            <a:ext cx="1870075" cy="1611313"/>
          </a:xfrm>
          <a:prstGeom prst="hexagon">
            <a:avLst/>
          </a:prstGeom>
          <a:solidFill>
            <a:srgbClr val="DB484E"/>
          </a:solidFill>
          <a:ln w="57150">
            <a:solidFill>
              <a:srgbClr val="DB48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PA-六边形 42"/>
          <p:cNvSpPr/>
          <p:nvPr>
            <p:custDataLst>
              <p:tags r:id="rId42"/>
            </p:custDataLst>
          </p:nvPr>
        </p:nvSpPr>
        <p:spPr>
          <a:xfrm rot="16200000">
            <a:off x="281781" y="-310356"/>
            <a:ext cx="1870075" cy="1611313"/>
          </a:xfrm>
          <a:prstGeom prst="hexagon">
            <a:avLst/>
          </a:prstGeom>
          <a:solidFill>
            <a:srgbClr val="DB484E"/>
          </a:solidFill>
          <a:ln w="57150">
            <a:solidFill>
              <a:srgbClr val="DB48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PA-六边形 43"/>
          <p:cNvSpPr/>
          <p:nvPr>
            <p:custDataLst>
              <p:tags r:id="rId43"/>
            </p:custDataLst>
          </p:nvPr>
        </p:nvSpPr>
        <p:spPr>
          <a:xfrm rot="16200000">
            <a:off x="-502444" y="4090194"/>
            <a:ext cx="1870075" cy="1611313"/>
          </a:xfrm>
          <a:prstGeom prst="hexagon">
            <a:avLst/>
          </a:prstGeom>
          <a:solidFill>
            <a:srgbClr val="DB484E"/>
          </a:solidFill>
          <a:ln w="57150">
            <a:solidFill>
              <a:srgbClr val="DB48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" name="PA-六边形 44"/>
          <p:cNvSpPr/>
          <p:nvPr>
            <p:custDataLst>
              <p:tags r:id="rId44"/>
            </p:custDataLst>
          </p:nvPr>
        </p:nvSpPr>
        <p:spPr>
          <a:xfrm rot="16200000">
            <a:off x="1908969" y="-310356"/>
            <a:ext cx="1870075" cy="1611313"/>
          </a:xfrm>
          <a:prstGeom prst="hexagon">
            <a:avLst/>
          </a:prstGeom>
          <a:solidFill>
            <a:srgbClr val="DB484E"/>
          </a:solidFill>
          <a:ln w="57150">
            <a:solidFill>
              <a:srgbClr val="DB48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6" name="PA-六边形 45"/>
          <p:cNvSpPr/>
          <p:nvPr>
            <p:custDataLst>
              <p:tags r:id="rId45"/>
            </p:custDataLst>
          </p:nvPr>
        </p:nvSpPr>
        <p:spPr>
          <a:xfrm rot="16200000">
            <a:off x="3523456" y="-310356"/>
            <a:ext cx="1870075" cy="1611313"/>
          </a:xfrm>
          <a:prstGeom prst="hexagon">
            <a:avLst/>
          </a:prstGeom>
          <a:solidFill>
            <a:srgbClr val="DB484E"/>
          </a:solidFill>
          <a:ln w="57150">
            <a:solidFill>
              <a:srgbClr val="DB48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4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椭圆 2"/>
          <p:cNvSpPr>
            <a:spLocks noChangeAspect="1"/>
          </p:cNvSpPr>
          <p:nvPr/>
        </p:nvSpPr>
        <p:spPr>
          <a:xfrm>
            <a:off x="3276600" y="842963"/>
            <a:ext cx="2520950" cy="252095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7346" name="TextBox 1"/>
          <p:cNvSpPr txBox="1"/>
          <p:nvPr/>
        </p:nvSpPr>
        <p:spPr>
          <a:xfrm>
            <a:off x="2928938" y="3579813"/>
            <a:ext cx="328612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3200" b="1" dirty="0">
                <a:solidFill>
                  <a:srgbClr val="DEA900"/>
                </a:solidFill>
                <a:latin typeface="Arial" panose="020B0604020202020204" pitchFamily="34" charset="0"/>
              </a:rPr>
              <a:t>第三节</a:t>
            </a:r>
            <a:r>
              <a:rPr lang="en-US" altLang="zh-CN" sz="3200" b="1" dirty="0">
                <a:solidFill>
                  <a:srgbClr val="DEA900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3200" b="1" dirty="0">
                <a:solidFill>
                  <a:srgbClr val="DEA900"/>
                </a:solidFill>
                <a:latin typeface="Arial" panose="020B0604020202020204" pitchFamily="34" charset="0"/>
              </a:rPr>
              <a:t>师生关系</a:t>
            </a:r>
            <a:endParaRPr lang="zh-CN" altLang="en-US" sz="32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491999" y="987574"/>
            <a:ext cx="2159999" cy="2091408"/>
          </a:xfrm>
          <a:prstGeom prst="ellipse">
            <a:avLst/>
          </a:prstGeom>
          <a:noFill/>
        </p:spPr>
      </p:pic>
      <p:sp>
        <p:nvSpPr>
          <p:cNvPr id="33" name="KSO_Shape"/>
          <p:cNvSpPr/>
          <p:nvPr/>
        </p:nvSpPr>
        <p:spPr>
          <a:xfrm>
            <a:off x="171450" y="-9525"/>
            <a:ext cx="2384425" cy="2281238"/>
          </a:xfrm>
          <a:prstGeom prst="flowChartPunchedTap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常常以教育上的巨大不幸和失败而告终的学校内的许许多多的冲突，其根源在教师的不善于与学生交往。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——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苏霍姆林斯基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" name="图示 4"/>
          <p:cNvGraphicFramePr/>
          <p:nvPr/>
        </p:nvGraphicFramePr>
        <p:xfrm>
          <a:off x="395533" y="555526"/>
          <a:ext cx="3456386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aphicFrame>
        <p:nvGraphicFramePr>
          <p:cNvPr id="4" name="图示 3"/>
          <p:cNvGraphicFramePr/>
          <p:nvPr/>
        </p:nvGraphicFramePr>
        <p:xfrm>
          <a:off x="4572000" y="987574"/>
          <a:ext cx="4752528" cy="44268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3" name="TextBox 1"/>
          <p:cNvSpPr txBox="1"/>
          <p:nvPr/>
        </p:nvSpPr>
        <p:spPr>
          <a:xfrm>
            <a:off x="2538413" y="1292225"/>
            <a:ext cx="4494212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b="1" dirty="0">
                <a:latin typeface="Arial" panose="020B0604020202020204" pitchFamily="34" charset="0"/>
              </a:rPr>
              <a:t>教育过程中师生关系的具体表现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5" name="任意多边形: 形状 4"/>
          <p:cNvSpPr/>
          <p:nvPr/>
        </p:nvSpPr>
        <p:spPr>
          <a:xfrm>
            <a:off x="4246563" y="2139950"/>
            <a:ext cx="1868488" cy="1957388"/>
          </a:xfrm>
          <a:custGeom>
            <a:avLst/>
            <a:gdLst>
              <a:gd name="connsiteX0" fmla="*/ 0 w 1651128"/>
              <a:gd name="connsiteY0" fmla="*/ 825564 h 1651128"/>
              <a:gd name="connsiteX1" fmla="*/ 825564 w 1651128"/>
              <a:gd name="connsiteY1" fmla="*/ 0 h 1651128"/>
              <a:gd name="connsiteX2" fmla="*/ 1651128 w 1651128"/>
              <a:gd name="connsiteY2" fmla="*/ 825564 h 1651128"/>
              <a:gd name="connsiteX3" fmla="*/ 825564 w 1651128"/>
              <a:gd name="connsiteY3" fmla="*/ 1651128 h 1651128"/>
              <a:gd name="connsiteX4" fmla="*/ 0 w 1651128"/>
              <a:gd name="connsiteY4" fmla="*/ 825564 h 1651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1128" h="1651128">
                <a:moveTo>
                  <a:pt x="0" y="825564"/>
                </a:moveTo>
                <a:cubicBezTo>
                  <a:pt x="0" y="369618"/>
                  <a:pt x="369618" y="0"/>
                  <a:pt x="825564" y="0"/>
                </a:cubicBezTo>
                <a:cubicBezTo>
                  <a:pt x="1281510" y="0"/>
                  <a:pt x="1651128" y="369618"/>
                  <a:pt x="1651128" y="825564"/>
                </a:cubicBezTo>
                <a:cubicBezTo>
                  <a:pt x="1651128" y="1281510"/>
                  <a:pt x="1281510" y="1651128"/>
                  <a:pt x="825564" y="1651128"/>
                </a:cubicBezTo>
                <a:cubicBezTo>
                  <a:pt x="369618" y="1651128"/>
                  <a:pt x="0" y="1281510"/>
                  <a:pt x="0" y="825564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lIns="332669" tIns="284982" rIns="332669" bIns="284982" spcCol="1270" anchor="ctr"/>
          <a:lstStyle/>
          <a:p>
            <a:pPr marL="0" marR="0" lvl="0" indent="0" algn="ctr" defTabSz="15113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教学上</a:t>
            </a:r>
            <a:endParaRPr kumimoji="0" lang="zh-CN" altLang="en-US" sz="3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6" name="任意多边形: 形状 5"/>
          <p:cNvSpPr/>
          <p:nvPr/>
        </p:nvSpPr>
        <p:spPr>
          <a:xfrm>
            <a:off x="5741988" y="2139950"/>
            <a:ext cx="1868488" cy="1957388"/>
          </a:xfrm>
          <a:custGeom>
            <a:avLst/>
            <a:gdLst>
              <a:gd name="connsiteX0" fmla="*/ 0 w 1651128"/>
              <a:gd name="connsiteY0" fmla="*/ 825564 h 1651128"/>
              <a:gd name="connsiteX1" fmla="*/ 825564 w 1651128"/>
              <a:gd name="connsiteY1" fmla="*/ 0 h 1651128"/>
              <a:gd name="connsiteX2" fmla="*/ 1651128 w 1651128"/>
              <a:gd name="connsiteY2" fmla="*/ 825564 h 1651128"/>
              <a:gd name="connsiteX3" fmla="*/ 825564 w 1651128"/>
              <a:gd name="connsiteY3" fmla="*/ 1651128 h 1651128"/>
              <a:gd name="connsiteX4" fmla="*/ 0 w 1651128"/>
              <a:gd name="connsiteY4" fmla="*/ 825564 h 1651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1128" h="1651128">
                <a:moveTo>
                  <a:pt x="0" y="825564"/>
                </a:moveTo>
                <a:cubicBezTo>
                  <a:pt x="0" y="369618"/>
                  <a:pt x="369618" y="0"/>
                  <a:pt x="825564" y="0"/>
                </a:cubicBezTo>
                <a:cubicBezTo>
                  <a:pt x="1281510" y="0"/>
                  <a:pt x="1651128" y="369618"/>
                  <a:pt x="1651128" y="825564"/>
                </a:cubicBezTo>
                <a:cubicBezTo>
                  <a:pt x="1651128" y="1281510"/>
                  <a:pt x="1281510" y="1651128"/>
                  <a:pt x="825564" y="1651128"/>
                </a:cubicBezTo>
                <a:cubicBezTo>
                  <a:pt x="369618" y="1651128"/>
                  <a:pt x="0" y="1281510"/>
                  <a:pt x="0" y="825564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50000"/>
              <a:hueOff val="1170380"/>
              <a:satOff val="-1449"/>
              <a:lumOff val="343"/>
              <a:alphaOff val="0"/>
            </a:schemeClr>
          </a:fillRef>
          <a:effectRef idx="0">
            <a:schemeClr val="accent2">
              <a:alpha val="50000"/>
              <a:hueOff val="1170380"/>
              <a:satOff val="-1449"/>
              <a:lumOff val="343"/>
              <a:alphaOff val="0"/>
            </a:schemeClr>
          </a:effectRef>
          <a:fontRef idx="minor">
            <a:schemeClr val="tx1"/>
          </a:fontRef>
        </p:style>
        <p:txBody>
          <a:bodyPr lIns="332669" tIns="284982" rIns="332669" bIns="284982" spcCol="1270" anchor="ctr"/>
          <a:lstStyle/>
          <a:p>
            <a:pPr marL="0" marR="0" lvl="0" indent="0" algn="ctr" defTabSz="15113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人格上</a:t>
            </a:r>
            <a:endParaRPr kumimoji="0" lang="zh-CN" altLang="en-US" sz="3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7" name="任意多边形: 形状 6"/>
          <p:cNvSpPr/>
          <p:nvPr/>
        </p:nvSpPr>
        <p:spPr>
          <a:xfrm>
            <a:off x="7235825" y="2139950"/>
            <a:ext cx="1870075" cy="1957388"/>
          </a:xfrm>
          <a:custGeom>
            <a:avLst/>
            <a:gdLst>
              <a:gd name="connsiteX0" fmla="*/ 0 w 1651128"/>
              <a:gd name="connsiteY0" fmla="*/ 825564 h 1651128"/>
              <a:gd name="connsiteX1" fmla="*/ 825564 w 1651128"/>
              <a:gd name="connsiteY1" fmla="*/ 0 h 1651128"/>
              <a:gd name="connsiteX2" fmla="*/ 1651128 w 1651128"/>
              <a:gd name="connsiteY2" fmla="*/ 825564 h 1651128"/>
              <a:gd name="connsiteX3" fmla="*/ 825564 w 1651128"/>
              <a:gd name="connsiteY3" fmla="*/ 1651128 h 1651128"/>
              <a:gd name="connsiteX4" fmla="*/ 0 w 1651128"/>
              <a:gd name="connsiteY4" fmla="*/ 825564 h 1651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1128" h="1651128">
                <a:moveTo>
                  <a:pt x="0" y="825564"/>
                </a:moveTo>
                <a:cubicBezTo>
                  <a:pt x="0" y="369618"/>
                  <a:pt x="369618" y="0"/>
                  <a:pt x="825564" y="0"/>
                </a:cubicBezTo>
                <a:cubicBezTo>
                  <a:pt x="1281510" y="0"/>
                  <a:pt x="1651128" y="369618"/>
                  <a:pt x="1651128" y="825564"/>
                </a:cubicBezTo>
                <a:cubicBezTo>
                  <a:pt x="1651128" y="1281510"/>
                  <a:pt x="1281510" y="1651128"/>
                  <a:pt x="825564" y="1651128"/>
                </a:cubicBezTo>
                <a:cubicBezTo>
                  <a:pt x="369618" y="1651128"/>
                  <a:pt x="0" y="1281510"/>
                  <a:pt x="0" y="825564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50000"/>
              <a:hueOff val="2340759"/>
              <a:satOff val="-2908"/>
              <a:lumOff val="686"/>
              <a:alphaOff val="0"/>
            </a:schemeClr>
          </a:fillRef>
          <a:effectRef idx="0">
            <a:schemeClr val="accent2">
              <a:alpha val="50000"/>
              <a:hueOff val="2340759"/>
              <a:satOff val="-2908"/>
              <a:lumOff val="686"/>
              <a:alphaOff val="0"/>
            </a:schemeClr>
          </a:effectRef>
          <a:fontRef idx="minor">
            <a:schemeClr val="tx1"/>
          </a:fontRef>
        </p:style>
        <p:txBody>
          <a:bodyPr lIns="332669" tIns="284982" rIns="332669" bIns="284982" spcCol="1270" anchor="ctr"/>
          <a:lstStyle/>
          <a:p>
            <a:pPr marL="0" marR="0" lvl="0" indent="0" algn="ctr" defTabSz="15113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道德上</a:t>
            </a:r>
            <a:endParaRPr kumimoji="0" lang="zh-CN" altLang="en-US" sz="3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59397" name="矩形 2"/>
          <p:cNvSpPr/>
          <p:nvPr/>
        </p:nvSpPr>
        <p:spPr>
          <a:xfrm>
            <a:off x="3427413" y="195263"/>
            <a:ext cx="2338387" cy="12001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7200" b="1" dirty="0">
                <a:solidFill>
                  <a:srgbClr val="DEA900"/>
                </a:solidFill>
                <a:latin typeface="Arial" panose="020B0604020202020204" pitchFamily="34" charset="0"/>
              </a:rPr>
              <a:t>NO.1</a:t>
            </a:r>
            <a:endParaRPr lang="zh-CN" altLang="en-US" sz="14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95288" y="2228850"/>
            <a:ext cx="3384550" cy="1241425"/>
            <a:chOff x="891510" y="749629"/>
            <a:chExt cx="5104159" cy="1307667"/>
          </a:xfrm>
        </p:grpSpPr>
        <p:sp>
          <p:nvSpPr>
            <p:cNvPr id="13" name="任意多边形: 形状 12"/>
            <p:cNvSpPr/>
            <p:nvPr/>
          </p:nvSpPr>
          <p:spPr>
            <a:xfrm>
              <a:off x="891510" y="749629"/>
              <a:ext cx="4737865" cy="431430"/>
            </a:xfrm>
            <a:custGeom>
              <a:avLst/>
              <a:gdLst>
                <a:gd name="connsiteX0" fmla="*/ 0 w 4736306"/>
                <a:gd name="connsiteY0" fmla="*/ 0 h 430573"/>
                <a:gd name="connsiteX1" fmla="*/ 4736306 w 4736306"/>
                <a:gd name="connsiteY1" fmla="*/ 0 h 430573"/>
                <a:gd name="connsiteX2" fmla="*/ 4736306 w 4736306"/>
                <a:gd name="connsiteY2" fmla="*/ 430573 h 430573"/>
                <a:gd name="connsiteX3" fmla="*/ 0 w 4736306"/>
                <a:gd name="connsiteY3" fmla="*/ 430573 h 430573"/>
                <a:gd name="connsiteX4" fmla="*/ 0 w 4736306"/>
                <a:gd name="connsiteY4" fmla="*/ 0 h 43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6306" h="430573">
                  <a:moveTo>
                    <a:pt x="0" y="0"/>
                  </a:moveTo>
                  <a:lnTo>
                    <a:pt x="4736306" y="0"/>
                  </a:lnTo>
                  <a:lnTo>
                    <a:pt x="4736306" y="430573"/>
                  </a:lnTo>
                  <a:lnTo>
                    <a:pt x="0" y="43057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76200" spcCol="1270" anchor="b"/>
            <a:lstStyle/>
            <a:p>
              <a:pPr marL="0" marR="0" lvl="0" indent="0" algn="l" defTabSz="8890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箭头: V 形 13"/>
            <p:cNvSpPr/>
            <p:nvPr/>
          </p:nvSpPr>
          <p:spPr>
            <a:xfrm>
              <a:off x="891510" y="1181059"/>
              <a:ext cx="1106061" cy="876237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箭头: V 形 14"/>
            <p:cNvSpPr/>
            <p:nvPr/>
          </p:nvSpPr>
          <p:spPr>
            <a:xfrm>
              <a:off x="1557062" y="1181059"/>
              <a:ext cx="1108454" cy="876237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箭头: V 形 15"/>
            <p:cNvSpPr/>
            <p:nvPr/>
          </p:nvSpPr>
          <p:spPr>
            <a:xfrm>
              <a:off x="2225007" y="1181059"/>
              <a:ext cx="1106061" cy="876237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箭头: V 形 16"/>
            <p:cNvSpPr/>
            <p:nvPr/>
          </p:nvSpPr>
          <p:spPr>
            <a:xfrm>
              <a:off x="2888165" y="1181059"/>
              <a:ext cx="1110849" cy="876237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箭头: V 形 17"/>
            <p:cNvSpPr/>
            <p:nvPr/>
          </p:nvSpPr>
          <p:spPr>
            <a:xfrm>
              <a:off x="3556110" y="1181059"/>
              <a:ext cx="1106061" cy="876237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6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箭头: V 形 18"/>
            <p:cNvSpPr/>
            <p:nvPr/>
          </p:nvSpPr>
          <p:spPr>
            <a:xfrm>
              <a:off x="4221662" y="1181059"/>
              <a:ext cx="1106061" cy="876237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箭头: V 形 19"/>
            <p:cNvSpPr/>
            <p:nvPr/>
          </p:nvSpPr>
          <p:spPr>
            <a:xfrm>
              <a:off x="4889608" y="1181059"/>
              <a:ext cx="1106061" cy="876237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任意多边形: 形状 20"/>
            <p:cNvSpPr/>
            <p:nvPr/>
          </p:nvSpPr>
          <p:spPr>
            <a:xfrm>
              <a:off x="891510" y="1268014"/>
              <a:ext cx="4797718" cy="700656"/>
            </a:xfrm>
            <a:custGeom>
              <a:avLst/>
              <a:gdLst>
                <a:gd name="connsiteX0" fmla="*/ 0 w 4797878"/>
                <a:gd name="connsiteY0" fmla="*/ 0 h 701675"/>
                <a:gd name="connsiteX1" fmla="*/ 4797878 w 4797878"/>
                <a:gd name="connsiteY1" fmla="*/ 0 h 701675"/>
                <a:gd name="connsiteX2" fmla="*/ 4797878 w 4797878"/>
                <a:gd name="connsiteY2" fmla="*/ 701675 h 701675"/>
                <a:gd name="connsiteX3" fmla="*/ 0 w 4797878"/>
                <a:gd name="connsiteY3" fmla="*/ 701675 h 701675"/>
                <a:gd name="connsiteX4" fmla="*/ 0 w 4797878"/>
                <a:gd name="connsiteY4" fmla="*/ 0 h 701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97878" h="701675">
                  <a:moveTo>
                    <a:pt x="0" y="0"/>
                  </a:moveTo>
                  <a:lnTo>
                    <a:pt x="4797878" y="0"/>
                  </a:lnTo>
                  <a:lnTo>
                    <a:pt x="4797878" y="701675"/>
                  </a:lnTo>
                  <a:lnTo>
                    <a:pt x="0" y="70167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0800" tIns="50800" rIns="50800" bIns="50800" spcCol="1270" anchor="ctr"/>
            <a:lstStyle/>
            <a:p>
              <a:pPr marL="0" marR="0" lvl="0" indent="0" algn="l" defTabSz="8890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教学过程中师生关系有哪些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具体表现？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7" name="TextBox 3"/>
          <p:cNvSpPr txBox="1"/>
          <p:nvPr/>
        </p:nvSpPr>
        <p:spPr>
          <a:xfrm>
            <a:off x="-696912" y="336550"/>
            <a:ext cx="3132137" cy="769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r"/>
            <a:r>
              <a:rPr lang="zh-CN" altLang="en-US" sz="4400" b="1" dirty="0">
                <a:solidFill>
                  <a:srgbClr val="4A452A"/>
                </a:solidFill>
                <a:latin typeface="Arial" panose="020B0604020202020204" pitchFamily="34" charset="0"/>
              </a:rPr>
              <a:t>思考</a:t>
            </a:r>
            <a:endParaRPr lang="en-US" altLang="zh-CN" sz="4400" b="1" dirty="0">
              <a:solidFill>
                <a:srgbClr val="4A452A"/>
              </a:solidFill>
              <a:latin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15963" y="4084638"/>
            <a:ext cx="7712075" cy="0"/>
          </a:xfrm>
          <a:prstGeom prst="line">
            <a:avLst/>
          </a:prstGeom>
          <a:ln w="19050">
            <a:solidFill>
              <a:srgbClr val="DEA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2124075" y="1276350"/>
            <a:ext cx="4895850" cy="2033588"/>
            <a:chOff x="891510" y="749629"/>
            <a:chExt cx="5104159" cy="1307667"/>
          </a:xfrm>
        </p:grpSpPr>
        <p:sp>
          <p:nvSpPr>
            <p:cNvPr id="9" name="任意多边形: 形状 8"/>
            <p:cNvSpPr/>
            <p:nvPr/>
          </p:nvSpPr>
          <p:spPr>
            <a:xfrm>
              <a:off x="891510" y="749629"/>
              <a:ext cx="4736739" cy="430785"/>
            </a:xfrm>
            <a:custGeom>
              <a:avLst/>
              <a:gdLst>
                <a:gd name="connsiteX0" fmla="*/ 0 w 4736306"/>
                <a:gd name="connsiteY0" fmla="*/ 0 h 430573"/>
                <a:gd name="connsiteX1" fmla="*/ 4736306 w 4736306"/>
                <a:gd name="connsiteY1" fmla="*/ 0 h 430573"/>
                <a:gd name="connsiteX2" fmla="*/ 4736306 w 4736306"/>
                <a:gd name="connsiteY2" fmla="*/ 430573 h 430573"/>
                <a:gd name="connsiteX3" fmla="*/ 0 w 4736306"/>
                <a:gd name="connsiteY3" fmla="*/ 430573 h 430573"/>
                <a:gd name="connsiteX4" fmla="*/ 0 w 4736306"/>
                <a:gd name="connsiteY4" fmla="*/ 0 h 43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6306" h="430573">
                  <a:moveTo>
                    <a:pt x="0" y="0"/>
                  </a:moveTo>
                  <a:lnTo>
                    <a:pt x="4736306" y="0"/>
                  </a:lnTo>
                  <a:lnTo>
                    <a:pt x="4736306" y="430573"/>
                  </a:lnTo>
                  <a:lnTo>
                    <a:pt x="0" y="43057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76200" spcCol="1270" anchor="b"/>
            <a:lstStyle/>
            <a:p>
              <a:pPr marL="0" marR="0" lvl="0" indent="0" algn="l" defTabSz="8890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箭头: V 形 9"/>
            <p:cNvSpPr/>
            <p:nvPr/>
          </p:nvSpPr>
          <p:spPr>
            <a:xfrm>
              <a:off x="891510" y="1180414"/>
              <a:ext cx="1107226" cy="876882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箭头: V 形 10"/>
            <p:cNvSpPr/>
            <p:nvPr/>
          </p:nvSpPr>
          <p:spPr>
            <a:xfrm>
              <a:off x="1556838" y="1180414"/>
              <a:ext cx="1108880" cy="876882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箭头: V 形 11"/>
            <p:cNvSpPr/>
            <p:nvPr/>
          </p:nvSpPr>
          <p:spPr>
            <a:xfrm>
              <a:off x="2223822" y="1180414"/>
              <a:ext cx="1107225" cy="876882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箭头: V 形 12"/>
            <p:cNvSpPr/>
            <p:nvPr/>
          </p:nvSpPr>
          <p:spPr>
            <a:xfrm>
              <a:off x="2889150" y="1180414"/>
              <a:ext cx="1108880" cy="876882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箭头: V 形 13"/>
            <p:cNvSpPr/>
            <p:nvPr/>
          </p:nvSpPr>
          <p:spPr>
            <a:xfrm>
              <a:off x="3556133" y="1180414"/>
              <a:ext cx="1107226" cy="876882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6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箭头: V 形 14"/>
            <p:cNvSpPr/>
            <p:nvPr/>
          </p:nvSpPr>
          <p:spPr>
            <a:xfrm>
              <a:off x="4221461" y="1180414"/>
              <a:ext cx="1107226" cy="876882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箭头: V 形 15"/>
            <p:cNvSpPr/>
            <p:nvPr/>
          </p:nvSpPr>
          <p:spPr>
            <a:xfrm>
              <a:off x="4888444" y="1180414"/>
              <a:ext cx="1107225" cy="876882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任意多边形: 形状 16"/>
            <p:cNvSpPr/>
            <p:nvPr/>
          </p:nvSpPr>
          <p:spPr>
            <a:xfrm>
              <a:off x="891510" y="1268204"/>
              <a:ext cx="4797976" cy="700281"/>
            </a:xfrm>
            <a:custGeom>
              <a:avLst/>
              <a:gdLst>
                <a:gd name="connsiteX0" fmla="*/ 0 w 4797878"/>
                <a:gd name="connsiteY0" fmla="*/ 0 h 701675"/>
                <a:gd name="connsiteX1" fmla="*/ 4797878 w 4797878"/>
                <a:gd name="connsiteY1" fmla="*/ 0 h 701675"/>
                <a:gd name="connsiteX2" fmla="*/ 4797878 w 4797878"/>
                <a:gd name="connsiteY2" fmla="*/ 701675 h 701675"/>
                <a:gd name="connsiteX3" fmla="*/ 0 w 4797878"/>
                <a:gd name="connsiteY3" fmla="*/ 701675 h 701675"/>
                <a:gd name="connsiteX4" fmla="*/ 0 w 4797878"/>
                <a:gd name="connsiteY4" fmla="*/ 0 h 701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97878" h="701675">
                  <a:moveTo>
                    <a:pt x="0" y="0"/>
                  </a:moveTo>
                  <a:lnTo>
                    <a:pt x="4797878" y="0"/>
                  </a:lnTo>
                  <a:lnTo>
                    <a:pt x="4797878" y="701675"/>
                  </a:lnTo>
                  <a:lnTo>
                    <a:pt x="0" y="70167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0800" tIns="50800" rIns="50800" bIns="50800" spcCol="1270" anchor="ctr"/>
            <a:lstStyle/>
            <a:p>
              <a:pPr marL="0" marR="0" lvl="0" indent="0" algn="l" defTabSz="8890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什么样的师生关系是良好的师生关系？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  <a:p>
              <a:pPr marL="0" marR="0" lvl="0" indent="0" algn="l" defTabSz="8890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有哪些具体的表现？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任意多边形: 形状 5"/>
          <p:cNvSpPr/>
          <p:nvPr/>
        </p:nvSpPr>
        <p:spPr>
          <a:xfrm>
            <a:off x="2627313" y="1781175"/>
            <a:ext cx="4244975" cy="742950"/>
          </a:xfrm>
          <a:custGeom>
            <a:avLst/>
            <a:gdLst>
              <a:gd name="connsiteX0" fmla="*/ 0 w 1728787"/>
              <a:gd name="connsiteY0" fmla="*/ 113497 h 680971"/>
              <a:gd name="connsiteX1" fmla="*/ 113497 w 1728787"/>
              <a:gd name="connsiteY1" fmla="*/ 0 h 680971"/>
              <a:gd name="connsiteX2" fmla="*/ 1615290 w 1728787"/>
              <a:gd name="connsiteY2" fmla="*/ 0 h 680971"/>
              <a:gd name="connsiteX3" fmla="*/ 1728787 w 1728787"/>
              <a:gd name="connsiteY3" fmla="*/ 113497 h 680971"/>
              <a:gd name="connsiteX4" fmla="*/ 1728787 w 1728787"/>
              <a:gd name="connsiteY4" fmla="*/ 567474 h 680971"/>
              <a:gd name="connsiteX5" fmla="*/ 1615290 w 1728787"/>
              <a:gd name="connsiteY5" fmla="*/ 680971 h 680971"/>
              <a:gd name="connsiteX6" fmla="*/ 113497 w 1728787"/>
              <a:gd name="connsiteY6" fmla="*/ 680971 h 680971"/>
              <a:gd name="connsiteX7" fmla="*/ 0 w 1728787"/>
              <a:gd name="connsiteY7" fmla="*/ 567474 h 680971"/>
              <a:gd name="connsiteX8" fmla="*/ 0 w 1728787"/>
              <a:gd name="connsiteY8" fmla="*/ 113497 h 68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28787" h="680971">
                <a:moveTo>
                  <a:pt x="0" y="113497"/>
                </a:moveTo>
                <a:cubicBezTo>
                  <a:pt x="0" y="50814"/>
                  <a:pt x="50814" y="0"/>
                  <a:pt x="113497" y="0"/>
                </a:cubicBezTo>
                <a:lnTo>
                  <a:pt x="1615290" y="0"/>
                </a:lnTo>
                <a:cubicBezTo>
                  <a:pt x="1677973" y="0"/>
                  <a:pt x="1728787" y="50814"/>
                  <a:pt x="1728787" y="113497"/>
                </a:cubicBezTo>
                <a:lnTo>
                  <a:pt x="1728787" y="567474"/>
                </a:lnTo>
                <a:cubicBezTo>
                  <a:pt x="1728787" y="630157"/>
                  <a:pt x="1677973" y="680971"/>
                  <a:pt x="1615290" y="680971"/>
                </a:cubicBezTo>
                <a:lnTo>
                  <a:pt x="113497" y="680971"/>
                </a:lnTo>
                <a:cubicBezTo>
                  <a:pt x="50814" y="680971"/>
                  <a:pt x="0" y="630157"/>
                  <a:pt x="0" y="567474"/>
                </a:cubicBezTo>
                <a:lnTo>
                  <a:pt x="0" y="113497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75152" tIns="54197" rIns="75152" bIns="54197" spcCol="1270" anchor="ctr"/>
          <a:lstStyle/>
          <a:p>
            <a:pPr marL="0" marR="0" lvl="0" indent="0" algn="ctr" defTabSz="4889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尊师爱生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8" name="任意多边形: 形状 7"/>
          <p:cNvSpPr/>
          <p:nvPr/>
        </p:nvSpPr>
        <p:spPr>
          <a:xfrm>
            <a:off x="2627313" y="2647950"/>
            <a:ext cx="4244975" cy="742950"/>
          </a:xfrm>
          <a:custGeom>
            <a:avLst/>
            <a:gdLst>
              <a:gd name="connsiteX0" fmla="*/ 0 w 1728787"/>
              <a:gd name="connsiteY0" fmla="*/ 113497 h 680971"/>
              <a:gd name="connsiteX1" fmla="*/ 113497 w 1728787"/>
              <a:gd name="connsiteY1" fmla="*/ 0 h 680971"/>
              <a:gd name="connsiteX2" fmla="*/ 1615290 w 1728787"/>
              <a:gd name="connsiteY2" fmla="*/ 0 h 680971"/>
              <a:gd name="connsiteX3" fmla="*/ 1728787 w 1728787"/>
              <a:gd name="connsiteY3" fmla="*/ 113497 h 680971"/>
              <a:gd name="connsiteX4" fmla="*/ 1728787 w 1728787"/>
              <a:gd name="connsiteY4" fmla="*/ 567474 h 680971"/>
              <a:gd name="connsiteX5" fmla="*/ 1615290 w 1728787"/>
              <a:gd name="connsiteY5" fmla="*/ 680971 h 680971"/>
              <a:gd name="connsiteX6" fmla="*/ 113497 w 1728787"/>
              <a:gd name="connsiteY6" fmla="*/ 680971 h 680971"/>
              <a:gd name="connsiteX7" fmla="*/ 0 w 1728787"/>
              <a:gd name="connsiteY7" fmla="*/ 567474 h 680971"/>
              <a:gd name="connsiteX8" fmla="*/ 0 w 1728787"/>
              <a:gd name="connsiteY8" fmla="*/ 113497 h 68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28787" h="680971">
                <a:moveTo>
                  <a:pt x="0" y="113497"/>
                </a:moveTo>
                <a:cubicBezTo>
                  <a:pt x="0" y="50814"/>
                  <a:pt x="50814" y="0"/>
                  <a:pt x="113497" y="0"/>
                </a:cubicBezTo>
                <a:lnTo>
                  <a:pt x="1615290" y="0"/>
                </a:lnTo>
                <a:cubicBezTo>
                  <a:pt x="1677973" y="0"/>
                  <a:pt x="1728787" y="50814"/>
                  <a:pt x="1728787" y="113497"/>
                </a:cubicBezTo>
                <a:lnTo>
                  <a:pt x="1728787" y="567474"/>
                </a:lnTo>
                <a:cubicBezTo>
                  <a:pt x="1728787" y="630157"/>
                  <a:pt x="1677973" y="680971"/>
                  <a:pt x="1615290" y="680971"/>
                </a:cubicBezTo>
                <a:lnTo>
                  <a:pt x="113497" y="680971"/>
                </a:lnTo>
                <a:cubicBezTo>
                  <a:pt x="50814" y="680971"/>
                  <a:pt x="0" y="630157"/>
                  <a:pt x="0" y="567474"/>
                </a:cubicBezTo>
                <a:lnTo>
                  <a:pt x="0" y="113497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75152" tIns="54197" rIns="75152" bIns="54197" spcCol="1270" anchor="ctr"/>
          <a:lstStyle/>
          <a:p>
            <a:pPr marL="0" marR="0" lvl="0" indent="0" algn="ctr" defTabSz="4889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民主平等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16" name="任意多边形: 形状 15"/>
          <p:cNvSpPr/>
          <p:nvPr/>
        </p:nvSpPr>
        <p:spPr>
          <a:xfrm>
            <a:off x="2627313" y="3514725"/>
            <a:ext cx="4244975" cy="742950"/>
          </a:xfrm>
          <a:custGeom>
            <a:avLst/>
            <a:gdLst>
              <a:gd name="connsiteX0" fmla="*/ 0 w 1728787"/>
              <a:gd name="connsiteY0" fmla="*/ 113497 h 680971"/>
              <a:gd name="connsiteX1" fmla="*/ 113497 w 1728787"/>
              <a:gd name="connsiteY1" fmla="*/ 0 h 680971"/>
              <a:gd name="connsiteX2" fmla="*/ 1615290 w 1728787"/>
              <a:gd name="connsiteY2" fmla="*/ 0 h 680971"/>
              <a:gd name="connsiteX3" fmla="*/ 1728787 w 1728787"/>
              <a:gd name="connsiteY3" fmla="*/ 113497 h 680971"/>
              <a:gd name="connsiteX4" fmla="*/ 1728787 w 1728787"/>
              <a:gd name="connsiteY4" fmla="*/ 567474 h 680971"/>
              <a:gd name="connsiteX5" fmla="*/ 1615290 w 1728787"/>
              <a:gd name="connsiteY5" fmla="*/ 680971 h 680971"/>
              <a:gd name="connsiteX6" fmla="*/ 113497 w 1728787"/>
              <a:gd name="connsiteY6" fmla="*/ 680971 h 680971"/>
              <a:gd name="connsiteX7" fmla="*/ 0 w 1728787"/>
              <a:gd name="connsiteY7" fmla="*/ 567474 h 680971"/>
              <a:gd name="connsiteX8" fmla="*/ 0 w 1728787"/>
              <a:gd name="connsiteY8" fmla="*/ 113497 h 68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28787" h="680971">
                <a:moveTo>
                  <a:pt x="0" y="113497"/>
                </a:moveTo>
                <a:cubicBezTo>
                  <a:pt x="0" y="50814"/>
                  <a:pt x="50814" y="0"/>
                  <a:pt x="113497" y="0"/>
                </a:cubicBezTo>
                <a:lnTo>
                  <a:pt x="1615290" y="0"/>
                </a:lnTo>
                <a:cubicBezTo>
                  <a:pt x="1677973" y="0"/>
                  <a:pt x="1728787" y="50814"/>
                  <a:pt x="1728787" y="113497"/>
                </a:cubicBezTo>
                <a:lnTo>
                  <a:pt x="1728787" y="567474"/>
                </a:lnTo>
                <a:cubicBezTo>
                  <a:pt x="1728787" y="630157"/>
                  <a:pt x="1677973" y="680971"/>
                  <a:pt x="1615290" y="680971"/>
                </a:cubicBezTo>
                <a:lnTo>
                  <a:pt x="113497" y="680971"/>
                </a:lnTo>
                <a:cubicBezTo>
                  <a:pt x="50814" y="680971"/>
                  <a:pt x="0" y="630157"/>
                  <a:pt x="0" y="567474"/>
                </a:cubicBezTo>
                <a:lnTo>
                  <a:pt x="0" y="113497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75152" tIns="54197" rIns="75152" bIns="54197" spcCol="1270" anchor="ctr"/>
          <a:lstStyle/>
          <a:p>
            <a:pPr marL="0" marR="0" lvl="0" indent="0" algn="ctr" defTabSz="4889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心理相容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17" name="任意多边形: 形状 16"/>
          <p:cNvSpPr/>
          <p:nvPr/>
        </p:nvSpPr>
        <p:spPr>
          <a:xfrm>
            <a:off x="2627313" y="4381500"/>
            <a:ext cx="4244975" cy="742950"/>
          </a:xfrm>
          <a:custGeom>
            <a:avLst/>
            <a:gdLst>
              <a:gd name="connsiteX0" fmla="*/ 0 w 1728787"/>
              <a:gd name="connsiteY0" fmla="*/ 113497 h 680971"/>
              <a:gd name="connsiteX1" fmla="*/ 113497 w 1728787"/>
              <a:gd name="connsiteY1" fmla="*/ 0 h 680971"/>
              <a:gd name="connsiteX2" fmla="*/ 1615290 w 1728787"/>
              <a:gd name="connsiteY2" fmla="*/ 0 h 680971"/>
              <a:gd name="connsiteX3" fmla="*/ 1728787 w 1728787"/>
              <a:gd name="connsiteY3" fmla="*/ 113497 h 680971"/>
              <a:gd name="connsiteX4" fmla="*/ 1728787 w 1728787"/>
              <a:gd name="connsiteY4" fmla="*/ 567474 h 680971"/>
              <a:gd name="connsiteX5" fmla="*/ 1615290 w 1728787"/>
              <a:gd name="connsiteY5" fmla="*/ 680971 h 680971"/>
              <a:gd name="connsiteX6" fmla="*/ 113497 w 1728787"/>
              <a:gd name="connsiteY6" fmla="*/ 680971 h 680971"/>
              <a:gd name="connsiteX7" fmla="*/ 0 w 1728787"/>
              <a:gd name="connsiteY7" fmla="*/ 567474 h 680971"/>
              <a:gd name="connsiteX8" fmla="*/ 0 w 1728787"/>
              <a:gd name="connsiteY8" fmla="*/ 113497 h 68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28787" h="680971">
                <a:moveTo>
                  <a:pt x="0" y="113497"/>
                </a:moveTo>
                <a:cubicBezTo>
                  <a:pt x="0" y="50814"/>
                  <a:pt x="50814" y="0"/>
                  <a:pt x="113497" y="0"/>
                </a:cubicBezTo>
                <a:lnTo>
                  <a:pt x="1615290" y="0"/>
                </a:lnTo>
                <a:cubicBezTo>
                  <a:pt x="1677973" y="0"/>
                  <a:pt x="1728787" y="50814"/>
                  <a:pt x="1728787" y="113497"/>
                </a:cubicBezTo>
                <a:lnTo>
                  <a:pt x="1728787" y="567474"/>
                </a:lnTo>
                <a:cubicBezTo>
                  <a:pt x="1728787" y="630157"/>
                  <a:pt x="1677973" y="680971"/>
                  <a:pt x="1615290" y="680971"/>
                </a:cubicBezTo>
                <a:lnTo>
                  <a:pt x="113497" y="680971"/>
                </a:lnTo>
                <a:cubicBezTo>
                  <a:pt x="50814" y="680971"/>
                  <a:pt x="0" y="630157"/>
                  <a:pt x="0" y="567474"/>
                </a:cubicBezTo>
                <a:lnTo>
                  <a:pt x="0" y="113497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75152" tIns="54197" rIns="75152" bIns="54197" spcCol="1270" anchor="ctr"/>
          <a:lstStyle/>
          <a:p>
            <a:pPr marL="0" marR="0" lvl="0" indent="0" algn="ctr" defTabSz="4889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教学相长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61445" name="TextBox 1"/>
          <p:cNvSpPr txBox="1"/>
          <p:nvPr/>
        </p:nvSpPr>
        <p:spPr>
          <a:xfrm>
            <a:off x="3308350" y="1292225"/>
            <a:ext cx="2954338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b="1" dirty="0">
                <a:latin typeface="Arial" panose="020B0604020202020204" pitchFamily="34" charset="0"/>
              </a:rPr>
              <a:t>良好师生关系的表现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61446" name="矩形 18"/>
          <p:cNvSpPr/>
          <p:nvPr/>
        </p:nvSpPr>
        <p:spPr>
          <a:xfrm>
            <a:off x="3427413" y="195263"/>
            <a:ext cx="2338387" cy="12001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7200" b="1" dirty="0">
                <a:solidFill>
                  <a:srgbClr val="DEA900"/>
                </a:solidFill>
                <a:latin typeface="Arial" panose="020B0604020202020204" pitchFamily="34" charset="0"/>
              </a:rPr>
              <a:t>NO.3</a:t>
            </a:r>
            <a:endParaRPr lang="zh-CN" altLang="en-US" sz="14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6" grpId="0" animBg="1"/>
      <p:bldP spid="17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TextBox 2"/>
          <p:cNvSpPr txBox="1"/>
          <p:nvPr/>
        </p:nvSpPr>
        <p:spPr>
          <a:xfrm>
            <a:off x="950913" y="1166813"/>
            <a:ext cx="6927850" cy="28622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indent="457200"/>
            <a:r>
              <a:rPr lang="zh-CN" altLang="en-US" dirty="0">
                <a:latin typeface="Arial" panose="020B0604020202020204" pitchFamily="34" charset="0"/>
              </a:rPr>
              <a:t>年轻的张老师是某名牌大学的优秀毕业生，现任教于一所中学。工作之初，他刻苦钻研教育教学理论，认真备好每一节课，全身心地投入到班级管理中。由于他平时对学生不苟言笑，在班级管理中要求非常严格，学生对他敬而远之。渐渐地，张老师发现自己与学生之间有了无形的屏障，课堂变得越来越沉闷，学生不愿意主动发言，自已讲课越来越缺乏激情，班级管理越来越困难。</a:t>
            </a:r>
            <a:endParaRPr lang="zh-CN" altLang="en-US" dirty="0">
              <a:latin typeface="Arial" panose="020B0604020202020204" pitchFamily="34" charset="0"/>
            </a:endParaRPr>
          </a:p>
          <a:p>
            <a:pPr indent="457200"/>
            <a:r>
              <a:rPr lang="zh-CN" altLang="en-US" dirty="0">
                <a:latin typeface="Arial" panose="020B0604020202020204" pitchFamily="34" charset="0"/>
              </a:rPr>
              <a:t>  在老校长的启发帮助下，张老师意识到问题所在，并利用课余时间主动找学生谈心，了解他们的兴趣，倾听他们的心声，与他们探讨人生</a:t>
            </a:r>
            <a:r>
              <a:rPr lang="en-US" altLang="zh-CN" dirty="0">
                <a:latin typeface="Arial" panose="020B0604020202020204" pitchFamily="34" charset="0"/>
              </a:rPr>
              <a:t>....</a:t>
            </a:r>
            <a:r>
              <a:rPr lang="zh-CN" altLang="en-US" dirty="0">
                <a:latin typeface="Arial" panose="020B0604020202020204" pitchFamily="34" charset="0"/>
              </a:rPr>
              <a:t>不知不觉中，学生有心事也愿意向他倾诉，主动参与课堂教学，积极为班级活动出谋划策，班级面貌焕然一新。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3490" name="TextBox 3"/>
          <p:cNvSpPr txBox="1"/>
          <p:nvPr/>
        </p:nvSpPr>
        <p:spPr>
          <a:xfrm>
            <a:off x="395288" y="396875"/>
            <a:ext cx="3132137" cy="769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r"/>
            <a:r>
              <a:rPr lang="zh-CN" altLang="en-US" sz="4400" b="1" dirty="0">
                <a:solidFill>
                  <a:srgbClr val="4A452A"/>
                </a:solidFill>
                <a:latin typeface="Arial" panose="020B0604020202020204" pitchFamily="34" charset="0"/>
              </a:rPr>
              <a:t>思考并讨论</a:t>
            </a:r>
            <a:endParaRPr lang="en-US" altLang="zh-CN" sz="4400" b="1" dirty="0">
              <a:solidFill>
                <a:srgbClr val="4A452A"/>
              </a:solidFill>
              <a:latin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38213" y="4371975"/>
            <a:ext cx="7105650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latin typeface="Arial" panose="020B0604020202020204" pitchFamily="34" charset="0"/>
              </a:rPr>
              <a:t> </a:t>
            </a:r>
            <a:r>
              <a:rPr lang="zh-CN" altLang="en-US" sz="2800" dirty="0">
                <a:latin typeface="Arial" panose="020B0604020202020204" pitchFamily="34" charset="0"/>
              </a:rPr>
              <a:t>试述良好的师生关系在教育过程中的意义。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15963" y="4084638"/>
            <a:ext cx="7712075" cy="0"/>
          </a:xfrm>
          <a:prstGeom prst="line">
            <a:avLst/>
          </a:prstGeom>
          <a:ln w="19050">
            <a:solidFill>
              <a:srgbClr val="DEA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3" name="TextBox 1"/>
          <p:cNvSpPr txBox="1"/>
          <p:nvPr/>
        </p:nvSpPr>
        <p:spPr>
          <a:xfrm>
            <a:off x="2846388" y="1292225"/>
            <a:ext cx="3878262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b="1" dirty="0">
                <a:latin typeface="Arial" panose="020B0604020202020204" pitchFamily="34" charset="0"/>
              </a:rPr>
              <a:t>师生关系在教育过程的作用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64514" name="矩形 2"/>
          <p:cNvSpPr/>
          <p:nvPr/>
        </p:nvSpPr>
        <p:spPr>
          <a:xfrm>
            <a:off x="3427413" y="195263"/>
            <a:ext cx="2338387" cy="12001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7200" b="1" dirty="0">
                <a:solidFill>
                  <a:srgbClr val="DEA900"/>
                </a:solidFill>
                <a:latin typeface="Arial" panose="020B0604020202020204" pitchFamily="34" charset="0"/>
              </a:rPr>
              <a:t>NO.2</a:t>
            </a:r>
            <a:endParaRPr lang="zh-CN" altLang="en-US" sz="14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sp>
        <p:nvSpPr>
          <p:cNvPr id="13" name="空心弧 12"/>
          <p:cNvSpPr/>
          <p:nvPr/>
        </p:nvSpPr>
        <p:spPr bwMode="auto">
          <a:xfrm>
            <a:off x="-2427287" y="915988"/>
            <a:ext cx="4854575" cy="4854575"/>
          </a:xfrm>
          <a:prstGeom prst="blockArc">
            <a:avLst>
              <a:gd name="adj1" fmla="val 18900000"/>
              <a:gd name="adj2" fmla="val 2700000"/>
              <a:gd name="adj3" fmla="val 445"/>
            </a:avLst>
          </a:prstGeom>
        </p:spPr>
        <p:style>
          <a:lnRef idx="2">
            <a:schemeClr val="dk1">
              <a:shade val="60000"/>
              <a:hueOff val="0"/>
              <a:satOff val="0"/>
              <a:lumOff val="0"/>
              <a:alphaOff val="0"/>
            </a:schemeClr>
          </a:lnRef>
          <a:fillRef idx="0">
            <a:schemeClr val="dk1">
              <a:hueOff val="0"/>
              <a:satOff val="0"/>
              <a:lumOff val="0"/>
              <a:alphaOff val="0"/>
            </a:schemeClr>
          </a:fillRef>
          <a:effectRef idx="0">
            <a:schemeClr val="dk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4" name="任意多边形: 形状 13"/>
          <p:cNvSpPr/>
          <p:nvPr/>
        </p:nvSpPr>
        <p:spPr bwMode="auto">
          <a:xfrm>
            <a:off x="2005013" y="2100263"/>
            <a:ext cx="5319713" cy="450850"/>
          </a:xfrm>
          <a:custGeom>
            <a:avLst/>
            <a:gdLst>
              <a:gd name="connsiteX0" fmla="*/ 0 w 5319599"/>
              <a:gd name="connsiteY0" fmla="*/ 0 h 450597"/>
              <a:gd name="connsiteX1" fmla="*/ 5319599 w 5319599"/>
              <a:gd name="connsiteY1" fmla="*/ 0 h 450597"/>
              <a:gd name="connsiteX2" fmla="*/ 5319599 w 5319599"/>
              <a:gd name="connsiteY2" fmla="*/ 450597 h 450597"/>
              <a:gd name="connsiteX3" fmla="*/ 0 w 5319599"/>
              <a:gd name="connsiteY3" fmla="*/ 450597 h 450597"/>
              <a:gd name="connsiteX4" fmla="*/ 0 w 5319599"/>
              <a:gd name="connsiteY4" fmla="*/ 0 h 450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19599" h="450597">
                <a:moveTo>
                  <a:pt x="0" y="0"/>
                </a:moveTo>
                <a:lnTo>
                  <a:pt x="5319599" y="0"/>
                </a:lnTo>
                <a:lnTo>
                  <a:pt x="5319599" y="450597"/>
                </a:lnTo>
                <a:lnTo>
                  <a:pt x="0" y="45059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57662" tIns="43180" rIns="43180" bIns="43180" spcCol="1270" anchor="ctr"/>
          <a:lstStyle/>
          <a:p>
            <a:pPr marL="0" marR="0" lvl="0" indent="0" algn="l" defTabSz="7556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教育教学活动顺利进行的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DEA9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必要条件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DEA900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15" name="椭圆 14"/>
          <p:cNvSpPr/>
          <p:nvPr/>
        </p:nvSpPr>
        <p:spPr bwMode="auto">
          <a:xfrm>
            <a:off x="1724025" y="2043113"/>
            <a:ext cx="563563" cy="563563"/>
          </a:xfrm>
          <a:prstGeom prst="ellipse">
            <a:avLst/>
          </a:prstGeom>
        </p:spPr>
        <p:style>
          <a:lnRef idx="2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16" name="任意多边形: 形状 15"/>
          <p:cNvSpPr/>
          <p:nvPr/>
        </p:nvSpPr>
        <p:spPr bwMode="auto">
          <a:xfrm>
            <a:off x="2328863" y="2774950"/>
            <a:ext cx="4995863" cy="450850"/>
          </a:xfrm>
          <a:custGeom>
            <a:avLst/>
            <a:gdLst>
              <a:gd name="connsiteX0" fmla="*/ 0 w 4996714"/>
              <a:gd name="connsiteY0" fmla="*/ 0 h 450597"/>
              <a:gd name="connsiteX1" fmla="*/ 4996714 w 4996714"/>
              <a:gd name="connsiteY1" fmla="*/ 0 h 450597"/>
              <a:gd name="connsiteX2" fmla="*/ 4996714 w 4996714"/>
              <a:gd name="connsiteY2" fmla="*/ 450597 h 450597"/>
              <a:gd name="connsiteX3" fmla="*/ 0 w 4996714"/>
              <a:gd name="connsiteY3" fmla="*/ 450597 h 450597"/>
              <a:gd name="connsiteX4" fmla="*/ 0 w 4996714"/>
              <a:gd name="connsiteY4" fmla="*/ 0 h 450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6714" h="450597">
                <a:moveTo>
                  <a:pt x="0" y="0"/>
                </a:moveTo>
                <a:lnTo>
                  <a:pt x="4996714" y="0"/>
                </a:lnTo>
                <a:lnTo>
                  <a:pt x="4996714" y="450597"/>
                </a:lnTo>
                <a:lnTo>
                  <a:pt x="0" y="45059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57662" tIns="43180" rIns="43180" bIns="43180" spcCol="1270" anchor="ctr"/>
          <a:lstStyle/>
          <a:p>
            <a:pPr marL="0" marR="0" lvl="0" indent="0" algn="l" defTabSz="7556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有利于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DEA9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缓解师生矛盾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DEA900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17" name="椭圆 16"/>
          <p:cNvSpPr/>
          <p:nvPr/>
        </p:nvSpPr>
        <p:spPr bwMode="auto">
          <a:xfrm>
            <a:off x="2046288" y="2719388"/>
            <a:ext cx="563563" cy="563563"/>
          </a:xfrm>
          <a:prstGeom prst="ellipse">
            <a:avLst/>
          </a:prstGeom>
        </p:spPr>
        <p:style>
          <a:lnRef idx="2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2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18" name="任意多边形: 形状 17"/>
          <p:cNvSpPr/>
          <p:nvPr/>
        </p:nvSpPr>
        <p:spPr bwMode="auto">
          <a:xfrm>
            <a:off x="2427288" y="3451225"/>
            <a:ext cx="4897438" cy="450850"/>
          </a:xfrm>
          <a:custGeom>
            <a:avLst/>
            <a:gdLst>
              <a:gd name="connsiteX0" fmla="*/ 0 w 4897615"/>
              <a:gd name="connsiteY0" fmla="*/ 0 h 450597"/>
              <a:gd name="connsiteX1" fmla="*/ 4897615 w 4897615"/>
              <a:gd name="connsiteY1" fmla="*/ 0 h 450597"/>
              <a:gd name="connsiteX2" fmla="*/ 4897615 w 4897615"/>
              <a:gd name="connsiteY2" fmla="*/ 450597 h 450597"/>
              <a:gd name="connsiteX3" fmla="*/ 0 w 4897615"/>
              <a:gd name="connsiteY3" fmla="*/ 450597 h 450597"/>
              <a:gd name="connsiteX4" fmla="*/ 0 w 4897615"/>
              <a:gd name="connsiteY4" fmla="*/ 0 h 450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97615" h="450597">
                <a:moveTo>
                  <a:pt x="0" y="0"/>
                </a:moveTo>
                <a:lnTo>
                  <a:pt x="4897615" y="0"/>
                </a:lnTo>
                <a:lnTo>
                  <a:pt x="4897615" y="450597"/>
                </a:lnTo>
                <a:lnTo>
                  <a:pt x="0" y="45059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57662" tIns="43180" rIns="43180" bIns="43180" spcCol="1270" anchor="ctr"/>
          <a:lstStyle/>
          <a:p>
            <a:pPr marL="0" marR="0" lvl="0" indent="0" algn="l" defTabSz="7556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激起教师的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DEA9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责任感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DEA900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2146300" y="3395663"/>
            <a:ext cx="561975" cy="561975"/>
          </a:xfrm>
          <a:prstGeom prst="ellipse">
            <a:avLst/>
          </a:prstGeom>
        </p:spPr>
        <p:style>
          <a:lnRef idx="2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3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20" name="任意多边形: 形状 19"/>
          <p:cNvSpPr/>
          <p:nvPr/>
        </p:nvSpPr>
        <p:spPr bwMode="auto">
          <a:xfrm>
            <a:off x="2328863" y="4127500"/>
            <a:ext cx="4995863" cy="450850"/>
          </a:xfrm>
          <a:custGeom>
            <a:avLst/>
            <a:gdLst>
              <a:gd name="connsiteX0" fmla="*/ 0 w 4996714"/>
              <a:gd name="connsiteY0" fmla="*/ 0 h 450597"/>
              <a:gd name="connsiteX1" fmla="*/ 4996714 w 4996714"/>
              <a:gd name="connsiteY1" fmla="*/ 0 h 450597"/>
              <a:gd name="connsiteX2" fmla="*/ 4996714 w 4996714"/>
              <a:gd name="connsiteY2" fmla="*/ 450597 h 450597"/>
              <a:gd name="connsiteX3" fmla="*/ 0 w 4996714"/>
              <a:gd name="connsiteY3" fmla="*/ 450597 h 450597"/>
              <a:gd name="connsiteX4" fmla="*/ 0 w 4996714"/>
              <a:gd name="connsiteY4" fmla="*/ 0 h 450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6714" h="450597">
                <a:moveTo>
                  <a:pt x="0" y="0"/>
                </a:moveTo>
                <a:lnTo>
                  <a:pt x="4996714" y="0"/>
                </a:lnTo>
                <a:lnTo>
                  <a:pt x="4996714" y="450597"/>
                </a:lnTo>
                <a:lnTo>
                  <a:pt x="0" y="45059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357662" tIns="43180" rIns="43180" bIns="43180" spcCol="1270" anchor="ctr"/>
          <a:lstStyle/>
          <a:p>
            <a:pPr marL="0" marR="0" lvl="0" indent="0" algn="l" defTabSz="7556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校园文化组成部分，具有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DEA9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教育作用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DEA900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2046288" y="4070350"/>
            <a:ext cx="563563" cy="563563"/>
          </a:xfrm>
          <a:prstGeom prst="ellipse">
            <a:avLst/>
          </a:prstGeom>
        </p:spPr>
        <p:style>
          <a:lnRef idx="2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4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8" grpId="0" animBg="1"/>
      <p:bldP spid="20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7" name="TextBox 3"/>
          <p:cNvSpPr txBox="1"/>
          <p:nvPr/>
        </p:nvSpPr>
        <p:spPr>
          <a:xfrm>
            <a:off x="-696912" y="336550"/>
            <a:ext cx="3132137" cy="769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r"/>
            <a:r>
              <a:rPr lang="zh-CN" altLang="en-US" sz="4400" b="1" dirty="0">
                <a:solidFill>
                  <a:srgbClr val="4A452A"/>
                </a:solidFill>
                <a:latin typeface="Arial" panose="020B0604020202020204" pitchFamily="34" charset="0"/>
              </a:rPr>
              <a:t>思考</a:t>
            </a:r>
            <a:endParaRPr lang="en-US" altLang="zh-CN" sz="4400" b="1" dirty="0">
              <a:solidFill>
                <a:srgbClr val="4A452A"/>
              </a:solidFill>
              <a:latin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15963" y="4084638"/>
            <a:ext cx="7712075" cy="0"/>
          </a:xfrm>
          <a:prstGeom prst="line">
            <a:avLst/>
          </a:prstGeom>
          <a:ln w="19050">
            <a:solidFill>
              <a:srgbClr val="DEA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2124075" y="1249363"/>
            <a:ext cx="4895850" cy="2033587"/>
            <a:chOff x="891510" y="749629"/>
            <a:chExt cx="5104159" cy="1307667"/>
          </a:xfrm>
        </p:grpSpPr>
        <p:sp>
          <p:nvSpPr>
            <p:cNvPr id="9" name="任意多边形: 形状 8"/>
            <p:cNvSpPr/>
            <p:nvPr/>
          </p:nvSpPr>
          <p:spPr>
            <a:xfrm>
              <a:off x="891510" y="749629"/>
              <a:ext cx="4736739" cy="430785"/>
            </a:xfrm>
            <a:custGeom>
              <a:avLst/>
              <a:gdLst>
                <a:gd name="connsiteX0" fmla="*/ 0 w 4736306"/>
                <a:gd name="connsiteY0" fmla="*/ 0 h 430573"/>
                <a:gd name="connsiteX1" fmla="*/ 4736306 w 4736306"/>
                <a:gd name="connsiteY1" fmla="*/ 0 h 430573"/>
                <a:gd name="connsiteX2" fmla="*/ 4736306 w 4736306"/>
                <a:gd name="connsiteY2" fmla="*/ 430573 h 430573"/>
                <a:gd name="connsiteX3" fmla="*/ 0 w 4736306"/>
                <a:gd name="connsiteY3" fmla="*/ 430573 h 430573"/>
                <a:gd name="connsiteX4" fmla="*/ 0 w 4736306"/>
                <a:gd name="connsiteY4" fmla="*/ 0 h 43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6306" h="430573">
                  <a:moveTo>
                    <a:pt x="0" y="0"/>
                  </a:moveTo>
                  <a:lnTo>
                    <a:pt x="4736306" y="0"/>
                  </a:lnTo>
                  <a:lnTo>
                    <a:pt x="4736306" y="430573"/>
                  </a:lnTo>
                  <a:lnTo>
                    <a:pt x="0" y="43057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76200" spcCol="1270" anchor="b"/>
            <a:lstStyle/>
            <a:p>
              <a:pPr marL="0" marR="0" lvl="0" indent="0" algn="l" defTabSz="8890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箭头: V 形 9"/>
            <p:cNvSpPr/>
            <p:nvPr/>
          </p:nvSpPr>
          <p:spPr>
            <a:xfrm>
              <a:off x="891510" y="1180414"/>
              <a:ext cx="1107226" cy="876882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箭头: V 形 10"/>
            <p:cNvSpPr/>
            <p:nvPr/>
          </p:nvSpPr>
          <p:spPr>
            <a:xfrm>
              <a:off x="1556838" y="1180414"/>
              <a:ext cx="1108880" cy="876882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箭头: V 形 11"/>
            <p:cNvSpPr/>
            <p:nvPr/>
          </p:nvSpPr>
          <p:spPr>
            <a:xfrm>
              <a:off x="2223822" y="1180414"/>
              <a:ext cx="1107225" cy="876882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箭头: V 形 12"/>
            <p:cNvSpPr/>
            <p:nvPr/>
          </p:nvSpPr>
          <p:spPr>
            <a:xfrm>
              <a:off x="2889150" y="1180414"/>
              <a:ext cx="1108880" cy="876882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箭头: V 形 13"/>
            <p:cNvSpPr/>
            <p:nvPr/>
          </p:nvSpPr>
          <p:spPr>
            <a:xfrm>
              <a:off x="3556133" y="1180414"/>
              <a:ext cx="1107226" cy="876882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6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箭头: V 形 14"/>
            <p:cNvSpPr/>
            <p:nvPr/>
          </p:nvSpPr>
          <p:spPr>
            <a:xfrm>
              <a:off x="4221461" y="1180414"/>
              <a:ext cx="1107226" cy="876882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箭头: V 形 15"/>
            <p:cNvSpPr/>
            <p:nvPr/>
          </p:nvSpPr>
          <p:spPr>
            <a:xfrm>
              <a:off x="4888444" y="1180414"/>
              <a:ext cx="1107225" cy="876882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任意多边形: 形状 16"/>
            <p:cNvSpPr/>
            <p:nvPr/>
          </p:nvSpPr>
          <p:spPr>
            <a:xfrm>
              <a:off x="891510" y="1268204"/>
              <a:ext cx="4797976" cy="700281"/>
            </a:xfrm>
            <a:custGeom>
              <a:avLst/>
              <a:gdLst>
                <a:gd name="connsiteX0" fmla="*/ 0 w 4797878"/>
                <a:gd name="connsiteY0" fmla="*/ 0 h 701675"/>
                <a:gd name="connsiteX1" fmla="*/ 4797878 w 4797878"/>
                <a:gd name="connsiteY1" fmla="*/ 0 h 701675"/>
                <a:gd name="connsiteX2" fmla="*/ 4797878 w 4797878"/>
                <a:gd name="connsiteY2" fmla="*/ 701675 h 701675"/>
                <a:gd name="connsiteX3" fmla="*/ 0 w 4797878"/>
                <a:gd name="connsiteY3" fmla="*/ 701675 h 701675"/>
                <a:gd name="connsiteX4" fmla="*/ 0 w 4797878"/>
                <a:gd name="connsiteY4" fmla="*/ 0 h 701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97878" h="701675">
                  <a:moveTo>
                    <a:pt x="0" y="0"/>
                  </a:moveTo>
                  <a:lnTo>
                    <a:pt x="4797878" y="0"/>
                  </a:lnTo>
                  <a:lnTo>
                    <a:pt x="4797878" y="701675"/>
                  </a:lnTo>
                  <a:lnTo>
                    <a:pt x="0" y="70167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0800" tIns="50800" rIns="50800" bIns="50800" spcCol="1270" anchor="ctr"/>
            <a:lstStyle/>
            <a:p>
              <a:pPr marL="0" marR="0" lvl="0" indent="0" algn="l" defTabSz="8890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如何建立良好的师生关系？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1" name="TextBox 3"/>
          <p:cNvSpPr txBox="1"/>
          <p:nvPr/>
        </p:nvSpPr>
        <p:spPr>
          <a:xfrm>
            <a:off x="2771775" y="1635125"/>
            <a:ext cx="3887788" cy="769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en-US" sz="4400" b="1" dirty="0">
                <a:solidFill>
                  <a:srgbClr val="4A452A"/>
                </a:solidFill>
                <a:latin typeface="Arial" panose="020B0604020202020204" pitchFamily="34" charset="0"/>
              </a:rPr>
              <a:t>学生代表汇报</a:t>
            </a:r>
            <a:endParaRPr lang="en-US" altLang="zh-CN" sz="4400" b="1" dirty="0">
              <a:solidFill>
                <a:srgbClr val="4A452A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2"/>
          <p:cNvSpPr>
            <a:spLocks noGrp="1" noRot="1"/>
          </p:cNvSpPr>
          <p:nvPr>
            <p:ph type="title"/>
          </p:nvPr>
        </p:nvSpPr>
        <p:spPr>
          <a:xfrm>
            <a:off x="528638" y="50800"/>
            <a:ext cx="7777162" cy="666750"/>
          </a:xfrm>
          <a:ln/>
        </p:spPr>
        <p:txBody>
          <a:bodyPr wrap="square" lIns="91440" tIns="45720" rIns="91440" bIns="45720" anchor="ctr" anchorCtr="0"/>
          <a:p>
            <a:pPr eaLnBrk="1" hangingPunct="1"/>
            <a:r>
              <a:rPr lang="zh-CN" altLang="en-US" dirty="0">
                <a:ea typeface="隶书" panose="02010509060101010101" pitchFamily="49" charset="-122"/>
              </a:rPr>
              <a:t>案例</a:t>
            </a:r>
            <a:r>
              <a:rPr lang="en-US" altLang="zh-CN" dirty="0">
                <a:ea typeface="隶书" panose="02010509060101010101" pitchFamily="49" charset="-122"/>
              </a:rPr>
              <a:t>1</a:t>
            </a:r>
            <a:r>
              <a:rPr lang="zh-CN" altLang="en-US" dirty="0">
                <a:ea typeface="隶书" panose="02010509060101010101" pitchFamily="49" charset="-122"/>
              </a:rPr>
              <a:t>：一份书法作业的打分</a:t>
            </a:r>
            <a:endParaRPr lang="zh-CN" altLang="en-US" dirty="0">
              <a:ea typeface="隶书" panose="02010509060101010101" pitchFamily="49" charset="-122"/>
            </a:endParaRPr>
          </a:p>
        </p:txBody>
      </p:sp>
      <p:sp>
        <p:nvSpPr>
          <p:cNvPr id="2" name="矩形: 圆角 1"/>
          <p:cNvSpPr/>
          <p:nvPr/>
        </p:nvSpPr>
        <p:spPr>
          <a:xfrm>
            <a:off x="971550" y="915988"/>
            <a:ext cx="7416800" cy="442595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lvl="0" indent="0" defTabSz="914400" fontAlgn="base">
              <a:buClr>
                <a:srgbClr val="FFCC00"/>
              </a:buClr>
            </a:pPr>
            <a:r>
              <a:rPr lang="zh-CN" altLang="en-US" sz="20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于是我对全班学生说：</a:t>
            </a:r>
            <a:r>
              <a:rPr lang="zh-CN" altLang="en-US" sz="2000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  <a:sym typeface="微软雅黑" panose="020B0503020204020204" pitchFamily="34" charset="-122"/>
              </a:rPr>
              <a:t>“</a:t>
            </a:r>
            <a:r>
              <a:rPr lang="zh-CN" altLang="en-US" sz="20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某同学的书法，以一般的标准来看，我应该给他</a:t>
            </a:r>
            <a:r>
              <a:rPr lang="en-US" altLang="zh-CN" sz="20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C</a:t>
            </a:r>
            <a:r>
              <a:rPr lang="zh-CN" altLang="en-US" sz="20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，但是我发觉他的字里有一种特别的力量。大家要知道，字写得漂亮不难，但是写得自成一家，别有风骨，就不容易了。凡是成功的书法家，必定都因为他能写出与众不同的味道。</a:t>
            </a:r>
            <a:r>
              <a:rPr lang="zh-CN" altLang="en-US" sz="2000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  <a:sym typeface="微软雅黑" panose="020B0503020204020204" pitchFamily="34" charset="-122"/>
              </a:rPr>
              <a:t>”</a:t>
            </a:r>
            <a:endParaRPr lang="zh-CN" altLang="en-US" sz="2000" strike="noStrike" noProof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sym typeface="微软雅黑" panose="020B0503020204020204" pitchFamily="34" charset="-122"/>
            </a:endParaRPr>
          </a:p>
          <a:p>
            <a:pPr lvl="0" indent="0" defTabSz="914400" fontAlgn="base">
              <a:buClr>
                <a:srgbClr val="FFCC00"/>
              </a:buClr>
            </a:pPr>
            <a:r>
              <a:rPr lang="zh-CN" altLang="en-US" sz="20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然后，我把那学生叫到桌前，</a:t>
            </a:r>
            <a:r>
              <a:rPr lang="zh-CN" altLang="en-US" sz="2000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  <a:sym typeface="微软雅黑" panose="020B0503020204020204" pitchFamily="34" charset="-122"/>
              </a:rPr>
              <a:t>“</a:t>
            </a:r>
            <a:r>
              <a:rPr lang="zh-CN" altLang="en-US" sz="20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你下次只要控制自己的笔，不要写出框子，就会好多了。你想想，一个有才气的人，如果又能约束自己，脚踏实地地学，当然容易成功。</a:t>
            </a:r>
            <a:r>
              <a:rPr lang="zh-CN" altLang="en-US" sz="2000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  <a:sym typeface="微软雅黑" panose="020B0503020204020204" pitchFamily="34" charset="-122"/>
              </a:rPr>
              <a:t>”</a:t>
            </a:r>
            <a:endParaRPr lang="zh-CN" altLang="en-US" sz="2000" strike="noStrike" noProof="1" dirty="0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  <a:sym typeface="微软雅黑" panose="020B0503020204020204" pitchFamily="34" charset="-122"/>
            </a:endParaRPr>
          </a:p>
          <a:p>
            <a:pPr lvl="0" indent="0" defTabSz="914400" fontAlgn="base">
              <a:buClr>
                <a:srgbClr val="FFCC00"/>
              </a:buClr>
            </a:pPr>
            <a:r>
              <a:rPr lang="zh-CN" altLang="en-US" sz="20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我相信，那时候班上每个学生都看到了，他一天天地进步。他的本子不再又脏又烂，他的字不再横涂竖抹。最后，他居然能代表班上参加书法比赛。</a:t>
            </a:r>
            <a:endParaRPr lang="zh-CN" altLang="en-US" sz="2000" strike="noStrike" noProof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sym typeface="微软雅黑" panose="020B0503020204020204" pitchFamily="34" charset="-122"/>
            </a:endParaRPr>
          </a:p>
          <a:p>
            <a:pPr lvl="0" indent="0" defTabSz="914400" fontAlgn="base">
              <a:buClr>
                <a:srgbClr val="FFCC00"/>
              </a:buClr>
            </a:pPr>
            <a:r>
              <a:rPr lang="zh-CN" altLang="en-US" sz="20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如果有一天，他成为名书法家，我一点也不会诧异。</a:t>
            </a:r>
            <a:endParaRPr lang="zh-CN" altLang="en-US" sz="2000" strike="noStrike" noProof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5" name="TextBox 1"/>
          <p:cNvSpPr txBox="1"/>
          <p:nvPr/>
        </p:nvSpPr>
        <p:spPr>
          <a:xfrm>
            <a:off x="3308350" y="1292225"/>
            <a:ext cx="2954338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b="1" dirty="0">
                <a:latin typeface="Arial" panose="020B0604020202020204" pitchFamily="34" charset="0"/>
              </a:rPr>
              <a:t>建立良好的师生关系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67586" name="矩形 18"/>
          <p:cNvSpPr/>
          <p:nvPr/>
        </p:nvSpPr>
        <p:spPr>
          <a:xfrm>
            <a:off x="3427413" y="195263"/>
            <a:ext cx="2338387" cy="12001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7200" b="1" dirty="0">
                <a:solidFill>
                  <a:srgbClr val="DEA900"/>
                </a:solidFill>
                <a:latin typeface="Arial" panose="020B0604020202020204" pitchFamily="34" charset="0"/>
              </a:rPr>
              <a:t>NO.4</a:t>
            </a:r>
            <a:endParaRPr lang="zh-CN" altLang="en-US" sz="14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140075" y="1949450"/>
            <a:ext cx="3379788" cy="1174750"/>
          </a:xfrm>
          <a:prstGeom prst="ellipse">
            <a:avLst/>
          </a:prstGeom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任意多边形: 形状 6"/>
          <p:cNvSpPr/>
          <p:nvPr/>
        </p:nvSpPr>
        <p:spPr>
          <a:xfrm>
            <a:off x="4368800" y="3214688"/>
            <a:ext cx="1179513" cy="1179513"/>
          </a:xfrm>
          <a:custGeom>
            <a:avLst/>
            <a:gdLst>
              <a:gd name="connsiteX0" fmla="*/ 0 w 1179067"/>
              <a:gd name="connsiteY0" fmla="*/ 589534 h 1179067"/>
              <a:gd name="connsiteX1" fmla="*/ 589534 w 1179067"/>
              <a:gd name="connsiteY1" fmla="*/ 0 h 1179067"/>
              <a:gd name="connsiteX2" fmla="*/ 1179068 w 1179067"/>
              <a:gd name="connsiteY2" fmla="*/ 589534 h 1179067"/>
              <a:gd name="connsiteX3" fmla="*/ 589534 w 1179067"/>
              <a:gd name="connsiteY3" fmla="*/ 1179068 h 1179067"/>
              <a:gd name="connsiteX4" fmla="*/ 0 w 1179067"/>
              <a:gd name="connsiteY4" fmla="*/ 589534 h 1179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9067" h="1179067">
                <a:moveTo>
                  <a:pt x="0" y="589534"/>
                </a:moveTo>
                <a:cubicBezTo>
                  <a:pt x="0" y="263943"/>
                  <a:pt x="263943" y="0"/>
                  <a:pt x="589534" y="0"/>
                </a:cubicBezTo>
                <a:cubicBezTo>
                  <a:pt x="915125" y="0"/>
                  <a:pt x="1179068" y="263943"/>
                  <a:pt x="1179068" y="589534"/>
                </a:cubicBezTo>
                <a:cubicBezTo>
                  <a:pt x="1179068" y="915125"/>
                  <a:pt x="915125" y="1179068"/>
                  <a:pt x="589534" y="1179068"/>
                </a:cubicBezTo>
                <a:cubicBezTo>
                  <a:pt x="263943" y="1179068"/>
                  <a:pt x="0" y="915125"/>
                  <a:pt x="0" y="589534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98070" tIns="198070" rIns="198070" bIns="198070" spcCol="1270" anchor="ctr"/>
          <a:lstStyle/>
          <a:p>
            <a:pPr marL="0" marR="0" lvl="0" indent="0" algn="ctr" defTabSz="8890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教师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10" name="任意多边形: 形状 9"/>
          <p:cNvSpPr/>
          <p:nvPr/>
        </p:nvSpPr>
        <p:spPr>
          <a:xfrm>
            <a:off x="3525838" y="2330450"/>
            <a:ext cx="1179513" cy="1177925"/>
          </a:xfrm>
          <a:custGeom>
            <a:avLst/>
            <a:gdLst>
              <a:gd name="connsiteX0" fmla="*/ 0 w 1179067"/>
              <a:gd name="connsiteY0" fmla="*/ 589534 h 1179067"/>
              <a:gd name="connsiteX1" fmla="*/ 589534 w 1179067"/>
              <a:gd name="connsiteY1" fmla="*/ 0 h 1179067"/>
              <a:gd name="connsiteX2" fmla="*/ 1179068 w 1179067"/>
              <a:gd name="connsiteY2" fmla="*/ 589534 h 1179067"/>
              <a:gd name="connsiteX3" fmla="*/ 589534 w 1179067"/>
              <a:gd name="connsiteY3" fmla="*/ 1179068 h 1179067"/>
              <a:gd name="connsiteX4" fmla="*/ 0 w 1179067"/>
              <a:gd name="connsiteY4" fmla="*/ 589534 h 1179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9067" h="1179067">
                <a:moveTo>
                  <a:pt x="0" y="589534"/>
                </a:moveTo>
                <a:cubicBezTo>
                  <a:pt x="0" y="263943"/>
                  <a:pt x="263943" y="0"/>
                  <a:pt x="589534" y="0"/>
                </a:cubicBezTo>
                <a:cubicBezTo>
                  <a:pt x="915125" y="0"/>
                  <a:pt x="1179068" y="263943"/>
                  <a:pt x="1179068" y="589534"/>
                </a:cubicBezTo>
                <a:cubicBezTo>
                  <a:pt x="1179068" y="915125"/>
                  <a:pt x="915125" y="1179068"/>
                  <a:pt x="589534" y="1179068"/>
                </a:cubicBezTo>
                <a:cubicBezTo>
                  <a:pt x="263943" y="1179068"/>
                  <a:pt x="0" y="915125"/>
                  <a:pt x="0" y="589534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98070" tIns="198070" rIns="198070" bIns="198070" spcCol="1270" anchor="ctr"/>
          <a:lstStyle/>
          <a:p>
            <a:pPr marL="0" marR="0" lvl="0" indent="0" algn="ctr" defTabSz="8890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学生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11" name="任意多边形: 形状 10"/>
          <p:cNvSpPr/>
          <p:nvPr/>
        </p:nvSpPr>
        <p:spPr>
          <a:xfrm>
            <a:off x="4730750" y="2044700"/>
            <a:ext cx="1179513" cy="1179513"/>
          </a:xfrm>
          <a:custGeom>
            <a:avLst/>
            <a:gdLst>
              <a:gd name="connsiteX0" fmla="*/ 0 w 1179067"/>
              <a:gd name="connsiteY0" fmla="*/ 589534 h 1179067"/>
              <a:gd name="connsiteX1" fmla="*/ 589534 w 1179067"/>
              <a:gd name="connsiteY1" fmla="*/ 0 h 1179067"/>
              <a:gd name="connsiteX2" fmla="*/ 1179068 w 1179067"/>
              <a:gd name="connsiteY2" fmla="*/ 589534 h 1179067"/>
              <a:gd name="connsiteX3" fmla="*/ 589534 w 1179067"/>
              <a:gd name="connsiteY3" fmla="*/ 1179068 h 1179067"/>
              <a:gd name="connsiteX4" fmla="*/ 0 w 1179067"/>
              <a:gd name="connsiteY4" fmla="*/ 589534 h 1179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9067" h="1179067">
                <a:moveTo>
                  <a:pt x="0" y="589534"/>
                </a:moveTo>
                <a:cubicBezTo>
                  <a:pt x="0" y="263943"/>
                  <a:pt x="263943" y="0"/>
                  <a:pt x="589534" y="0"/>
                </a:cubicBezTo>
                <a:cubicBezTo>
                  <a:pt x="915125" y="0"/>
                  <a:pt x="1179068" y="263943"/>
                  <a:pt x="1179068" y="589534"/>
                </a:cubicBezTo>
                <a:cubicBezTo>
                  <a:pt x="1179068" y="915125"/>
                  <a:pt x="915125" y="1179068"/>
                  <a:pt x="589534" y="1179068"/>
                </a:cubicBezTo>
                <a:cubicBezTo>
                  <a:pt x="263943" y="1179068"/>
                  <a:pt x="0" y="915125"/>
                  <a:pt x="0" y="589534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98070" tIns="198070" rIns="198070" bIns="198070" spcCol="1270" anchor="ctr"/>
          <a:lstStyle/>
          <a:p>
            <a:pPr marL="0" marR="0" lvl="0" indent="0" algn="ctr" defTabSz="8890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管理人员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12" name="形状 11"/>
          <p:cNvSpPr/>
          <p:nvPr/>
        </p:nvSpPr>
        <p:spPr>
          <a:xfrm>
            <a:off x="2997200" y="1801813"/>
            <a:ext cx="3667125" cy="2933700"/>
          </a:xfrm>
          <a:prstGeom prst="funnel">
            <a:avLst/>
          </a:prstGeom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TextBox 2"/>
          <p:cNvSpPr txBox="1"/>
          <p:nvPr/>
        </p:nvSpPr>
        <p:spPr>
          <a:xfrm>
            <a:off x="1042988" y="1244600"/>
            <a:ext cx="6894512" cy="3414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indent="457200"/>
            <a:r>
              <a:rPr lang="zh-CN" altLang="en-US" sz="2400" dirty="0">
                <a:latin typeface="Arial" panose="020B0604020202020204" pitchFamily="34" charset="0"/>
              </a:rPr>
              <a:t>年轻的张老师是某名牌大学的优秀毕业生，现任教于一所中学。工作之初，他刻苦钻研教育教学理论，认真备好每一节课，全身心地投入到班级管理中。由于他平时对学生不苟言笑，在班级管理中要求非常严格，学生对他敬而远之。渐渐地，张老师发现自己与学生之间有了无形的屏障，课堂变得越来越沉闷，学生不愿意主动发言，自已讲课越来越缺乏激情，班级管理越来越困难。</a:t>
            </a:r>
            <a:endParaRPr lang="zh-CN" altLang="en-US" sz="2400" dirty="0">
              <a:latin typeface="Arial" panose="020B0604020202020204" pitchFamily="34" charset="0"/>
            </a:endParaRPr>
          </a:p>
          <a:p>
            <a:pPr indent="457200"/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69634" name="TextBox 3"/>
          <p:cNvSpPr txBox="1"/>
          <p:nvPr/>
        </p:nvSpPr>
        <p:spPr>
          <a:xfrm>
            <a:off x="395288" y="396875"/>
            <a:ext cx="3132137" cy="769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r"/>
            <a:r>
              <a:rPr lang="zh-CN" altLang="en-US" sz="4400" b="1" dirty="0">
                <a:solidFill>
                  <a:srgbClr val="4A452A"/>
                </a:solidFill>
                <a:latin typeface="Arial" panose="020B0604020202020204" pitchFamily="34" charset="0"/>
              </a:rPr>
              <a:t>思考并讨论</a:t>
            </a:r>
            <a:endParaRPr lang="en-US" altLang="zh-CN" sz="4400" b="1" dirty="0">
              <a:solidFill>
                <a:srgbClr val="4A452A"/>
              </a:solidFill>
              <a:latin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0838" y="4371975"/>
            <a:ext cx="8442325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Arial" panose="020B0604020202020204" pitchFamily="34" charset="0"/>
              </a:rPr>
              <a:t>联系材料分析说明教师应如何建立良好的师生关系。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15963" y="4084638"/>
            <a:ext cx="7712075" cy="0"/>
          </a:xfrm>
          <a:prstGeom prst="line">
            <a:avLst/>
          </a:prstGeom>
          <a:ln w="19050">
            <a:solidFill>
              <a:srgbClr val="DEA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2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29" name="矩形 2"/>
          <p:cNvSpPr/>
          <p:nvPr/>
        </p:nvSpPr>
        <p:spPr>
          <a:xfrm>
            <a:off x="2698750" y="165100"/>
            <a:ext cx="3417888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3600" b="1" dirty="0">
                <a:solidFill>
                  <a:srgbClr val="DEA900"/>
                </a:solidFill>
                <a:latin typeface="Arial" panose="020B0604020202020204" pitchFamily="34" charset="0"/>
              </a:rPr>
              <a:t>教师成长三阶段</a:t>
            </a:r>
            <a:endParaRPr lang="zh-CN" altLang="en-US" sz="700" b="1" dirty="0">
              <a:latin typeface="Arial" panose="020B0604020202020204" pitchFamily="34" charset="0"/>
            </a:endParaRPr>
          </a:p>
        </p:txBody>
      </p:sp>
      <p:sp>
        <p:nvSpPr>
          <p:cNvPr id="73730" name="矩形 2"/>
          <p:cNvSpPr/>
          <p:nvPr/>
        </p:nvSpPr>
        <p:spPr>
          <a:xfrm>
            <a:off x="282575" y="227013"/>
            <a:ext cx="1827213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solidFill>
                  <a:srgbClr val="DEA900"/>
                </a:solidFill>
                <a:latin typeface="Arial" panose="020B0604020202020204" pitchFamily="34" charset="0"/>
              </a:rPr>
              <a:t>补充内容</a:t>
            </a:r>
            <a:endParaRPr lang="zh-CN" altLang="en-US" sz="6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sp>
        <p:nvSpPr>
          <p:cNvPr id="5" name="形状 4"/>
          <p:cNvSpPr/>
          <p:nvPr/>
        </p:nvSpPr>
        <p:spPr>
          <a:xfrm>
            <a:off x="1524000" y="666750"/>
            <a:ext cx="6096000" cy="3810000"/>
          </a:xfrm>
          <a:prstGeom prst="swooshArrow">
            <a:avLst>
              <a:gd name="adj1" fmla="val 25000"/>
              <a:gd name="adj2" fmla="val 25000"/>
            </a:avLst>
          </a:prstGeom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椭圆 5"/>
          <p:cNvSpPr/>
          <p:nvPr/>
        </p:nvSpPr>
        <p:spPr>
          <a:xfrm>
            <a:off x="2298700" y="3295650"/>
            <a:ext cx="158750" cy="158750"/>
          </a:xfrm>
          <a:prstGeom prst="ellipse">
            <a:avLst/>
          </a:prstGeom>
        </p:spPr>
        <p:style>
          <a:lnRef idx="2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任意多边形: 形状 6"/>
          <p:cNvSpPr/>
          <p:nvPr/>
        </p:nvSpPr>
        <p:spPr>
          <a:xfrm>
            <a:off x="2378075" y="3375025"/>
            <a:ext cx="1419225" cy="1101725"/>
          </a:xfrm>
          <a:custGeom>
            <a:avLst/>
            <a:gdLst>
              <a:gd name="connsiteX0" fmla="*/ 0 w 1420368"/>
              <a:gd name="connsiteY0" fmla="*/ 0 h 1101090"/>
              <a:gd name="connsiteX1" fmla="*/ 1420368 w 1420368"/>
              <a:gd name="connsiteY1" fmla="*/ 0 h 1101090"/>
              <a:gd name="connsiteX2" fmla="*/ 1420368 w 1420368"/>
              <a:gd name="connsiteY2" fmla="*/ 1101090 h 1101090"/>
              <a:gd name="connsiteX3" fmla="*/ 0 w 1420368"/>
              <a:gd name="connsiteY3" fmla="*/ 1101090 h 1101090"/>
              <a:gd name="connsiteX4" fmla="*/ 0 w 1420368"/>
              <a:gd name="connsiteY4" fmla="*/ 0 h 1101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0368" h="1101090">
                <a:moveTo>
                  <a:pt x="0" y="0"/>
                </a:moveTo>
                <a:lnTo>
                  <a:pt x="1420368" y="0"/>
                </a:lnTo>
                <a:lnTo>
                  <a:pt x="1420368" y="1101090"/>
                </a:lnTo>
                <a:lnTo>
                  <a:pt x="0" y="110109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83984" tIns="0" rIns="0" bIns="0" spcCol="1270"/>
          <a:lstStyle/>
          <a:p>
            <a:pPr marL="0" marR="0" lvl="0" indent="0" algn="l" defTabSz="120015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7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关注生存阶段</a:t>
            </a:r>
            <a:endParaRPr kumimoji="0" lang="zh-CN" altLang="en-US" sz="27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697288" y="2260600"/>
            <a:ext cx="285750" cy="287338"/>
          </a:xfrm>
          <a:prstGeom prst="ellipse">
            <a:avLst/>
          </a:prstGeom>
        </p:spPr>
        <p:style>
          <a:lnRef idx="2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任意多边形: 形状 8"/>
          <p:cNvSpPr/>
          <p:nvPr/>
        </p:nvSpPr>
        <p:spPr>
          <a:xfrm>
            <a:off x="3840163" y="2403475"/>
            <a:ext cx="1463675" cy="2073275"/>
          </a:xfrm>
          <a:custGeom>
            <a:avLst/>
            <a:gdLst>
              <a:gd name="connsiteX0" fmla="*/ 0 w 1463040"/>
              <a:gd name="connsiteY0" fmla="*/ 0 h 2072640"/>
              <a:gd name="connsiteX1" fmla="*/ 1463040 w 1463040"/>
              <a:gd name="connsiteY1" fmla="*/ 0 h 2072640"/>
              <a:gd name="connsiteX2" fmla="*/ 1463040 w 1463040"/>
              <a:gd name="connsiteY2" fmla="*/ 2072640 h 2072640"/>
              <a:gd name="connsiteX3" fmla="*/ 0 w 1463040"/>
              <a:gd name="connsiteY3" fmla="*/ 2072640 h 2072640"/>
              <a:gd name="connsiteX4" fmla="*/ 0 w 1463040"/>
              <a:gd name="connsiteY4" fmla="*/ 0 h 2072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3040" h="2072640">
                <a:moveTo>
                  <a:pt x="0" y="0"/>
                </a:moveTo>
                <a:lnTo>
                  <a:pt x="1463040" y="0"/>
                </a:lnTo>
                <a:lnTo>
                  <a:pt x="1463040" y="2072640"/>
                </a:lnTo>
                <a:lnTo>
                  <a:pt x="0" y="207264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151817" tIns="0" rIns="0" bIns="0" spcCol="1270"/>
          <a:lstStyle/>
          <a:p>
            <a:pPr marL="0" marR="0" lvl="0" indent="0" algn="l" defTabSz="120015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7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关注情境阶段</a:t>
            </a:r>
            <a:endParaRPr kumimoji="0" lang="zh-CN" altLang="en-US" sz="27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380038" y="1630363"/>
            <a:ext cx="395288" cy="396875"/>
          </a:xfrm>
          <a:prstGeom prst="ellipse">
            <a:avLst/>
          </a:prstGeom>
        </p:spPr>
        <p:style>
          <a:lnRef idx="2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任意多边形: 形状 10"/>
          <p:cNvSpPr/>
          <p:nvPr/>
        </p:nvSpPr>
        <p:spPr>
          <a:xfrm>
            <a:off x="5578475" y="1828800"/>
            <a:ext cx="1462088" cy="2647950"/>
          </a:xfrm>
          <a:custGeom>
            <a:avLst/>
            <a:gdLst>
              <a:gd name="connsiteX0" fmla="*/ 0 w 1463040"/>
              <a:gd name="connsiteY0" fmla="*/ 0 h 2647950"/>
              <a:gd name="connsiteX1" fmla="*/ 1463040 w 1463040"/>
              <a:gd name="connsiteY1" fmla="*/ 0 h 2647950"/>
              <a:gd name="connsiteX2" fmla="*/ 1463040 w 1463040"/>
              <a:gd name="connsiteY2" fmla="*/ 2647950 h 2647950"/>
              <a:gd name="connsiteX3" fmla="*/ 0 w 1463040"/>
              <a:gd name="connsiteY3" fmla="*/ 2647950 h 2647950"/>
              <a:gd name="connsiteX4" fmla="*/ 0 w 1463040"/>
              <a:gd name="connsiteY4" fmla="*/ 0 h 2647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3040" h="2647950">
                <a:moveTo>
                  <a:pt x="0" y="0"/>
                </a:moveTo>
                <a:lnTo>
                  <a:pt x="1463040" y="0"/>
                </a:lnTo>
                <a:lnTo>
                  <a:pt x="1463040" y="2647950"/>
                </a:lnTo>
                <a:lnTo>
                  <a:pt x="0" y="264795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209959" tIns="0" rIns="0" bIns="0" spcCol="1270"/>
          <a:lstStyle/>
          <a:p>
            <a:pPr marL="0" marR="0" lvl="0" indent="0" algn="l" defTabSz="120015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7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关注学生阶段</a:t>
            </a:r>
            <a:endParaRPr kumimoji="0" lang="zh-CN" altLang="en-US" sz="27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3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r>
              <a:rPr lang="zh-CN" altLang="en-US" dirty="0"/>
              <a:t>真题练习</a:t>
            </a:r>
            <a:endParaRPr lang="zh-CN" altLang="en-US" dirty="0"/>
          </a:p>
        </p:txBody>
      </p:sp>
      <p:sp>
        <p:nvSpPr>
          <p:cNvPr id="74754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 anchorCtr="0"/>
          <a:p>
            <a:pPr>
              <a:lnSpc>
                <a:spcPct val="130000"/>
              </a:lnSpc>
            </a:pPr>
            <a:r>
              <a:rPr lang="en-US" altLang="zh-CN" dirty="0"/>
              <a:t>1.</a:t>
            </a:r>
            <a:r>
              <a:rPr lang="zh-CN" altLang="en-US" dirty="0"/>
              <a:t>教师考虑学生的个别差异，根据学生的不同发展水平进行教学材料的组织的阶段是(    )。</a:t>
            </a:r>
            <a:endParaRPr lang="zh-CN" altLang="en-US" dirty="0"/>
          </a:p>
          <a:p>
            <a:pPr>
              <a:lnSpc>
                <a:spcPct val="130000"/>
              </a:lnSpc>
            </a:pPr>
            <a:r>
              <a:rPr lang="zh-CN" altLang="en-US" dirty="0"/>
              <a:t>A．关注生存阶段  B．关注学生阶段   </a:t>
            </a:r>
            <a:endParaRPr lang="en-US" altLang="zh-CN" dirty="0"/>
          </a:p>
          <a:p>
            <a:pPr>
              <a:lnSpc>
                <a:spcPct val="130000"/>
              </a:lnSpc>
            </a:pPr>
            <a:r>
              <a:rPr lang="zh-CN" altLang="en-US" dirty="0"/>
              <a:t>C．关注情境阶段  D．关注生命阶段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p:transition>
    <p:cut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7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r>
              <a:rPr lang="zh-CN" altLang="en-US" dirty="0"/>
              <a:t>真题练习</a:t>
            </a:r>
            <a:endParaRPr lang="zh-CN" altLang="en-US" dirty="0"/>
          </a:p>
        </p:txBody>
      </p:sp>
      <p:sp>
        <p:nvSpPr>
          <p:cNvPr id="75778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 anchorCtr="0"/>
          <a:p>
            <a:pPr>
              <a:lnSpc>
                <a:spcPct val="130000"/>
              </a:lnSpc>
            </a:pPr>
            <a:r>
              <a:rPr lang="en-US" altLang="zh-CN" dirty="0"/>
              <a:t>2.</a:t>
            </a:r>
            <a:r>
              <a:rPr lang="zh-CN" altLang="en-US" dirty="0"/>
              <a:t>衡量教师是否成熟的重要标志是（   ）</a:t>
            </a:r>
            <a:endParaRPr lang="zh-CN" altLang="en-US" dirty="0"/>
          </a:p>
          <a:p>
            <a:pPr>
              <a:lnSpc>
                <a:spcPct val="130000"/>
              </a:lnSpc>
            </a:pPr>
            <a:r>
              <a:rPr lang="zh-CN" altLang="en-US" dirty="0"/>
              <a:t>A能否关注自己的生活适应性      </a:t>
            </a:r>
            <a:endParaRPr lang="en-US" altLang="zh-CN" dirty="0"/>
          </a:p>
          <a:p>
            <a:pPr>
              <a:lnSpc>
                <a:spcPct val="130000"/>
              </a:lnSpc>
            </a:pPr>
            <a:r>
              <a:rPr lang="zh-CN" altLang="en-US" dirty="0"/>
              <a:t>B能否充分考察教学情境 </a:t>
            </a:r>
            <a:endParaRPr lang="zh-CN" altLang="en-US" dirty="0"/>
          </a:p>
          <a:p>
            <a:pPr>
              <a:lnSpc>
                <a:spcPct val="130000"/>
              </a:lnSpc>
            </a:pPr>
            <a:r>
              <a:rPr lang="zh-CN" altLang="en-US" dirty="0"/>
              <a:t>C能否自觉地关注学生             </a:t>
            </a:r>
            <a:endParaRPr lang="en-US" altLang="zh-CN" dirty="0"/>
          </a:p>
          <a:p>
            <a:pPr>
              <a:lnSpc>
                <a:spcPct val="130000"/>
              </a:lnSpc>
            </a:pPr>
            <a:r>
              <a:rPr lang="zh-CN" altLang="en-US" dirty="0"/>
              <a:t>D能否更多地考虑班集体的建设</a:t>
            </a:r>
            <a:endParaRPr lang="zh-CN" altLang="en-US" dirty="0"/>
          </a:p>
          <a:p>
            <a:pPr>
              <a:lnSpc>
                <a:spcPct val="150000"/>
              </a:lnSpc>
            </a:pP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p:transition spd="slow">
    <p:split orient="vert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1" name="TextBox 1"/>
          <p:cNvSpPr txBox="1"/>
          <p:nvPr/>
        </p:nvSpPr>
        <p:spPr>
          <a:xfrm>
            <a:off x="3276600" y="555625"/>
            <a:ext cx="2441575" cy="7699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400" b="1" dirty="0">
                <a:solidFill>
                  <a:srgbClr val="DEA900"/>
                </a:solidFill>
                <a:latin typeface="Arial" panose="020B0604020202020204" pitchFamily="34" charset="0"/>
              </a:rPr>
              <a:t>视野扩展</a:t>
            </a:r>
            <a:endParaRPr lang="zh-CN" altLang="en-US" sz="44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sp>
        <p:nvSpPr>
          <p:cNvPr id="76802" name="TextBox 2"/>
          <p:cNvSpPr txBox="1"/>
          <p:nvPr/>
        </p:nvSpPr>
        <p:spPr>
          <a:xfrm>
            <a:off x="1331913" y="1449388"/>
            <a:ext cx="6842125" cy="31384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dirty="0">
                <a:latin typeface="Arial" panose="020B0604020202020204" pitchFamily="34" charset="0"/>
              </a:rPr>
              <a:t>1</a:t>
            </a:r>
            <a:r>
              <a:rPr lang="zh-CN" altLang="zh-CN" dirty="0">
                <a:latin typeface="Arial" panose="020B0604020202020204" pitchFamily="34" charset="0"/>
              </a:rPr>
              <a:t>．谢春风，《中国、加拿大、美国小学三年级学生学习特点比较研究》，《比较教育研究》</a:t>
            </a:r>
            <a:r>
              <a:rPr lang="en-US" altLang="zh-CN" dirty="0">
                <a:latin typeface="Arial" panose="020B0604020202020204" pitchFamily="34" charset="0"/>
              </a:rPr>
              <a:t>,2006</a:t>
            </a:r>
            <a:r>
              <a:rPr lang="zh-CN" altLang="zh-CN" dirty="0">
                <a:latin typeface="Arial" panose="020B0604020202020204" pitchFamily="34" charset="0"/>
              </a:rPr>
              <a:t>年第</a:t>
            </a:r>
            <a:r>
              <a:rPr lang="en-US" altLang="zh-CN" dirty="0">
                <a:latin typeface="Arial" panose="020B0604020202020204" pitchFamily="34" charset="0"/>
              </a:rPr>
              <a:t>5</a:t>
            </a:r>
            <a:r>
              <a:rPr lang="zh-CN" altLang="zh-CN" dirty="0">
                <a:latin typeface="Arial" panose="020B0604020202020204" pitchFamily="34" charset="0"/>
              </a:rPr>
              <a:t>期</a:t>
            </a:r>
            <a:endParaRPr lang="zh-CN" altLang="zh-CN" dirty="0">
              <a:latin typeface="Arial" panose="020B0604020202020204" pitchFamily="34" charset="0"/>
            </a:endParaRPr>
          </a:p>
          <a:p>
            <a:r>
              <a:rPr lang="en-US" altLang="zh-CN" dirty="0">
                <a:latin typeface="Arial" panose="020B0604020202020204" pitchFamily="34" charset="0"/>
              </a:rPr>
              <a:t>2</a:t>
            </a:r>
            <a:r>
              <a:rPr lang="zh-CN" altLang="zh-CN" dirty="0">
                <a:latin typeface="Arial" panose="020B0604020202020204" pitchFamily="34" charset="0"/>
              </a:rPr>
              <a:t>． 李琼，《西方儿童教育理念的张力场及其启示</a:t>
            </a:r>
            <a:r>
              <a:rPr lang="en-US" altLang="zh-CN" dirty="0">
                <a:latin typeface="Arial" panose="020B0604020202020204" pitchFamily="34" charset="0"/>
              </a:rPr>
              <a:t>——</a:t>
            </a:r>
            <a:r>
              <a:rPr lang="zh-CN" altLang="zh-CN" dirty="0">
                <a:latin typeface="Arial" panose="020B0604020202020204" pitchFamily="34" charset="0"/>
              </a:rPr>
              <a:t>以儿童</a:t>
            </a:r>
            <a:r>
              <a:rPr lang="en-US" altLang="zh-CN" dirty="0">
                <a:latin typeface="Arial" panose="020B0604020202020204" pitchFamily="34" charset="0"/>
              </a:rPr>
              <a:t>“</a:t>
            </a:r>
            <a:r>
              <a:rPr lang="zh-CN" altLang="zh-CN" dirty="0">
                <a:latin typeface="Arial" panose="020B0604020202020204" pitchFamily="34" charset="0"/>
              </a:rPr>
              <a:t>礼貌教育</a:t>
            </a:r>
            <a:r>
              <a:rPr lang="en-US" altLang="zh-CN" dirty="0">
                <a:latin typeface="Arial" panose="020B0604020202020204" pitchFamily="34" charset="0"/>
              </a:rPr>
              <a:t>”</a:t>
            </a:r>
            <a:r>
              <a:rPr lang="zh-CN" altLang="zh-CN" dirty="0">
                <a:latin typeface="Arial" panose="020B0604020202020204" pitchFamily="34" charset="0"/>
              </a:rPr>
              <a:t>为例》 ，《外国中小学教育》，</a:t>
            </a:r>
            <a:r>
              <a:rPr lang="en-US" altLang="zh-CN" dirty="0">
                <a:latin typeface="Arial" panose="020B0604020202020204" pitchFamily="34" charset="0"/>
              </a:rPr>
              <a:t>2009</a:t>
            </a:r>
            <a:r>
              <a:rPr lang="zh-CN" altLang="zh-CN" dirty="0">
                <a:latin typeface="Arial" panose="020B0604020202020204" pitchFamily="34" charset="0"/>
              </a:rPr>
              <a:t>年第</a:t>
            </a:r>
            <a:r>
              <a:rPr lang="en-US" altLang="zh-CN" dirty="0">
                <a:latin typeface="Arial" panose="020B0604020202020204" pitchFamily="34" charset="0"/>
              </a:rPr>
              <a:t>7</a:t>
            </a:r>
            <a:r>
              <a:rPr lang="zh-CN" altLang="zh-CN" dirty="0">
                <a:latin typeface="Arial" panose="020B0604020202020204" pitchFamily="34" charset="0"/>
              </a:rPr>
              <a:t>期</a:t>
            </a:r>
            <a:endParaRPr lang="zh-CN" altLang="zh-CN" dirty="0">
              <a:latin typeface="Arial" panose="020B0604020202020204" pitchFamily="34" charset="0"/>
            </a:endParaRPr>
          </a:p>
          <a:p>
            <a:r>
              <a:rPr lang="en-US" altLang="zh-CN" dirty="0">
                <a:latin typeface="Arial" panose="020B0604020202020204" pitchFamily="34" charset="0"/>
              </a:rPr>
              <a:t>3</a:t>
            </a:r>
            <a:r>
              <a:rPr lang="zh-CN" altLang="zh-CN" dirty="0">
                <a:latin typeface="Arial" panose="020B0604020202020204" pitchFamily="34" charset="0"/>
              </a:rPr>
              <a:t>．杨光富，《重温卢梭：教育史上的</a:t>
            </a:r>
            <a:r>
              <a:rPr lang="en-US" altLang="zh-CN" dirty="0">
                <a:latin typeface="Arial" panose="020B0604020202020204" pitchFamily="34" charset="0"/>
              </a:rPr>
              <a:t>“</a:t>
            </a:r>
            <a:r>
              <a:rPr lang="zh-CN" altLang="zh-CN" dirty="0">
                <a:latin typeface="Arial" panose="020B0604020202020204" pitchFamily="34" charset="0"/>
              </a:rPr>
              <a:t>哥白尼</a:t>
            </a:r>
            <a:r>
              <a:rPr lang="en-US" altLang="zh-CN" dirty="0">
                <a:latin typeface="Arial" panose="020B0604020202020204" pitchFamily="34" charset="0"/>
              </a:rPr>
              <a:t>”</a:t>
            </a:r>
            <a:r>
              <a:rPr lang="zh-CN" altLang="zh-CN" dirty="0">
                <a:latin typeface="Arial" panose="020B0604020202020204" pitchFamily="34" charset="0"/>
              </a:rPr>
              <a:t>》，《上海教育》，</a:t>
            </a:r>
            <a:r>
              <a:rPr lang="en-US" altLang="zh-CN" dirty="0">
                <a:latin typeface="Arial" panose="020B0604020202020204" pitchFamily="34" charset="0"/>
              </a:rPr>
              <a:t>2005</a:t>
            </a:r>
            <a:r>
              <a:rPr lang="zh-CN" altLang="zh-CN" dirty="0">
                <a:latin typeface="Arial" panose="020B0604020202020204" pitchFamily="34" charset="0"/>
              </a:rPr>
              <a:t>年</a:t>
            </a:r>
            <a:endParaRPr lang="zh-CN" altLang="zh-CN" dirty="0">
              <a:latin typeface="Arial" panose="020B0604020202020204" pitchFamily="34" charset="0"/>
            </a:endParaRPr>
          </a:p>
          <a:p>
            <a:r>
              <a:rPr lang="en-US" altLang="zh-CN" dirty="0">
                <a:latin typeface="Arial" panose="020B0604020202020204" pitchFamily="34" charset="0"/>
              </a:rPr>
              <a:t>4</a:t>
            </a:r>
            <a:r>
              <a:rPr lang="zh-CN" altLang="zh-CN" dirty="0">
                <a:latin typeface="Arial" panose="020B0604020202020204" pitchFamily="34" charset="0"/>
              </a:rPr>
              <a:t>．赵忠心 编著，《培养良好学习习惯的</a:t>
            </a:r>
            <a:r>
              <a:rPr lang="en-US" altLang="zh-CN" dirty="0">
                <a:latin typeface="Arial" panose="020B0604020202020204" pitchFamily="34" charset="0"/>
              </a:rPr>
              <a:t>55</a:t>
            </a:r>
            <a:r>
              <a:rPr lang="zh-CN" altLang="zh-CN" dirty="0">
                <a:latin typeface="Arial" panose="020B0604020202020204" pitchFamily="34" charset="0"/>
              </a:rPr>
              <a:t>个故事》</a:t>
            </a:r>
            <a:r>
              <a:rPr lang="en-US" altLang="zh-CN" dirty="0">
                <a:latin typeface="Arial" panose="020B0604020202020204" pitchFamily="34" charset="0"/>
              </a:rPr>
              <a:t>,</a:t>
            </a:r>
            <a:r>
              <a:rPr lang="zh-CN" altLang="zh-CN" dirty="0">
                <a:latin typeface="Arial" panose="020B0604020202020204" pitchFamily="34" charset="0"/>
              </a:rPr>
              <a:t>石油工业出版社</a:t>
            </a:r>
            <a:r>
              <a:rPr lang="en-US" altLang="zh-CN" dirty="0">
                <a:latin typeface="Arial" panose="020B0604020202020204" pitchFamily="34" charset="0"/>
              </a:rPr>
              <a:t>,2007</a:t>
            </a:r>
            <a:r>
              <a:rPr lang="zh-CN" altLang="zh-CN" dirty="0">
                <a:latin typeface="Arial" panose="020B0604020202020204" pitchFamily="34" charset="0"/>
              </a:rPr>
              <a:t>年</a:t>
            </a:r>
            <a:endParaRPr lang="zh-CN" altLang="zh-CN" dirty="0">
              <a:latin typeface="Arial" panose="020B0604020202020204" pitchFamily="34" charset="0"/>
            </a:endParaRPr>
          </a:p>
          <a:p>
            <a:r>
              <a:rPr lang="en-US" altLang="zh-CN" dirty="0">
                <a:latin typeface="Arial" panose="020B0604020202020204" pitchFamily="34" charset="0"/>
              </a:rPr>
              <a:t>5</a:t>
            </a:r>
            <a:r>
              <a:rPr lang="zh-CN" altLang="zh-CN" dirty="0">
                <a:latin typeface="Arial" panose="020B0604020202020204" pitchFamily="34" charset="0"/>
              </a:rPr>
              <a:t>．林格著</a:t>
            </a:r>
            <a:r>
              <a:rPr lang="en-US" altLang="zh-CN" dirty="0">
                <a:latin typeface="Arial" panose="020B0604020202020204" pitchFamily="34" charset="0"/>
              </a:rPr>
              <a:t>,</a:t>
            </a:r>
            <a:r>
              <a:rPr lang="zh-CN" altLang="zh-CN" dirty="0">
                <a:latin typeface="Arial" panose="020B0604020202020204" pitchFamily="34" charset="0"/>
              </a:rPr>
              <a:t>《教育，就是培养习惯》，清华大学出版社，</a:t>
            </a:r>
            <a:r>
              <a:rPr lang="en-US" altLang="zh-CN" dirty="0">
                <a:latin typeface="Arial" panose="020B0604020202020204" pitchFamily="34" charset="0"/>
              </a:rPr>
              <a:t>2007</a:t>
            </a:r>
            <a:r>
              <a:rPr lang="zh-CN" altLang="zh-CN" dirty="0">
                <a:latin typeface="Arial" panose="020B0604020202020204" pitchFamily="34" charset="0"/>
              </a:rPr>
              <a:t>年</a:t>
            </a:r>
            <a:endParaRPr lang="zh-CN" altLang="zh-CN" dirty="0">
              <a:latin typeface="Arial" panose="020B0604020202020204" pitchFamily="34" charset="0"/>
            </a:endParaRPr>
          </a:p>
          <a:p>
            <a:r>
              <a:rPr lang="en-US" altLang="zh-CN" dirty="0">
                <a:latin typeface="Arial" panose="020B0604020202020204" pitchFamily="34" charset="0"/>
              </a:rPr>
              <a:t>6. </a:t>
            </a:r>
            <a:r>
              <a:rPr lang="zh-CN" altLang="zh-CN" dirty="0">
                <a:latin typeface="Arial" panose="020B0604020202020204" pitchFamily="34" charset="0"/>
              </a:rPr>
              <a:t>刘云杉，《从启蒙者到专业人</a:t>
            </a:r>
            <a:r>
              <a:rPr lang="en-US" altLang="zh-CN" dirty="0">
                <a:latin typeface="Arial" panose="020B0604020202020204" pitchFamily="34" charset="0"/>
              </a:rPr>
              <a:t>:</a:t>
            </a:r>
            <a:r>
              <a:rPr lang="zh-CN" altLang="zh-CN" dirty="0">
                <a:latin typeface="Arial" panose="020B0604020202020204" pitchFamily="34" charset="0"/>
              </a:rPr>
              <a:t>中国现代化历程中教师角色演变》，北京师范大学出版社，</a:t>
            </a:r>
            <a:r>
              <a:rPr lang="en-US" altLang="zh-CN" dirty="0">
                <a:latin typeface="Arial" panose="020B0604020202020204" pitchFamily="34" charset="0"/>
              </a:rPr>
              <a:t>2006</a:t>
            </a:r>
            <a:r>
              <a:rPr lang="zh-CN" altLang="zh-CN" dirty="0">
                <a:latin typeface="Arial" panose="020B0604020202020204" pitchFamily="34" charset="0"/>
              </a:rPr>
              <a:t>年</a:t>
            </a:r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椭圆 2"/>
          <p:cNvSpPr/>
          <p:nvPr/>
        </p:nvSpPr>
        <p:spPr>
          <a:xfrm>
            <a:off x="596900" y="1163638"/>
            <a:ext cx="2159000" cy="2160588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7826" name="TextBox 1"/>
          <p:cNvSpPr txBox="1"/>
          <p:nvPr/>
        </p:nvSpPr>
        <p:spPr>
          <a:xfrm>
            <a:off x="3429000" y="1635125"/>
            <a:ext cx="5118100" cy="21605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20000"/>
              </a:spcBef>
            </a:pPr>
            <a:r>
              <a:rPr lang="en-US" altLang="zh-CN" sz="2400" dirty="0">
                <a:latin typeface="Arial" panose="020B0604020202020204" pitchFamily="34" charset="0"/>
              </a:rPr>
              <a:t>1 </a:t>
            </a:r>
            <a:r>
              <a:rPr lang="zh-CN" altLang="zh-CN" sz="2400" dirty="0">
                <a:latin typeface="Arial" panose="020B0604020202020204" pitchFamily="34" charset="0"/>
              </a:rPr>
              <a:t>．简述历史上不同的儿童发展观。</a:t>
            </a:r>
            <a:endParaRPr lang="zh-CN" altLang="zh-CN" sz="2400" dirty="0">
              <a:latin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US" altLang="zh-CN" sz="2400" dirty="0">
                <a:latin typeface="Arial" panose="020B0604020202020204" pitchFamily="34" charset="0"/>
              </a:rPr>
              <a:t>2 </a:t>
            </a:r>
            <a:r>
              <a:rPr lang="zh-CN" altLang="zh-CN" sz="2400" dirty="0">
                <a:latin typeface="Arial" panose="020B0604020202020204" pitchFamily="34" charset="0"/>
              </a:rPr>
              <a:t>．儿童发展的内涵是什么？</a:t>
            </a:r>
            <a:endParaRPr lang="zh-CN" altLang="zh-CN" sz="2400" dirty="0">
              <a:latin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US" altLang="zh-CN" sz="2400" dirty="0">
                <a:latin typeface="Arial" panose="020B0604020202020204" pitchFamily="34" charset="0"/>
              </a:rPr>
              <a:t>3 </a:t>
            </a:r>
            <a:r>
              <a:rPr lang="zh-CN" altLang="zh-CN" sz="2400" dirty="0">
                <a:latin typeface="Arial" panose="020B0604020202020204" pitchFamily="34" charset="0"/>
              </a:rPr>
              <a:t>．简述儿童发展的特点。</a:t>
            </a:r>
            <a:endParaRPr lang="zh-CN" altLang="zh-CN" sz="2400" dirty="0">
              <a:latin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US" altLang="zh-CN" sz="2400" dirty="0">
                <a:latin typeface="Arial" panose="020B0604020202020204" pitchFamily="34" charset="0"/>
              </a:rPr>
              <a:t>4 </a:t>
            </a:r>
            <a:r>
              <a:rPr lang="zh-CN" altLang="zh-CN" sz="2400" dirty="0">
                <a:latin typeface="Arial" panose="020B0604020202020204" pitchFamily="34" charset="0"/>
              </a:rPr>
              <a:t>．教师怎样建立和发展社会主义的新型师生关系？</a:t>
            </a:r>
            <a:endParaRPr lang="zh-CN" altLang="zh-CN" sz="2400" dirty="0">
              <a:latin typeface="Arial" panose="020B0604020202020204" pitchFamily="34" charset="0"/>
            </a:endParaRPr>
          </a:p>
        </p:txBody>
      </p:sp>
      <p:pic>
        <p:nvPicPr>
          <p:cNvPr id="77827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6125" y="1684338"/>
            <a:ext cx="1819275" cy="1119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7828" name="文本框 4"/>
          <p:cNvSpPr txBox="1"/>
          <p:nvPr/>
        </p:nvSpPr>
        <p:spPr>
          <a:xfrm>
            <a:off x="1116013" y="1985963"/>
            <a:ext cx="10795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400" dirty="0">
                <a:latin typeface="华文行楷" panose="02010800040101010101" pitchFamily="2" charset="-122"/>
                <a:ea typeface="华文行楷" panose="02010800040101010101" pitchFamily="2" charset="-122"/>
              </a:rPr>
              <a:t>思   考</a:t>
            </a:r>
            <a:endParaRPr lang="zh-CN" altLang="en-US" sz="24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49" name="文本框 2"/>
          <p:cNvSpPr txBox="1"/>
          <p:nvPr/>
        </p:nvSpPr>
        <p:spPr>
          <a:xfrm>
            <a:off x="3563938" y="1793875"/>
            <a:ext cx="2808287" cy="922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5400" dirty="0">
                <a:latin typeface="Arial" panose="020B0604020202020204" pitchFamily="34" charset="0"/>
              </a:rPr>
              <a:t>练习题</a:t>
            </a:r>
            <a:endParaRPr lang="zh-CN" altLang="en-US" sz="5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PA-PA_任意多边形 1"/>
          <p:cNvSpPr/>
          <p:nvPr>
            <p:custDataLst>
              <p:tags r:id="rId1"/>
            </p:custDataLst>
          </p:nvPr>
        </p:nvSpPr>
        <p:spPr>
          <a:xfrm>
            <a:off x="-2124075" y="0"/>
            <a:ext cx="12192000" cy="6858000"/>
          </a:xfrm>
          <a:custGeom>
            <a:avLst/>
            <a:gdLst/>
            <a:ahLst/>
            <a:cxnLst/>
            <a:rect l="0" t="0" r="0" b="0"/>
            <a:pathLst>
              <a:path w="12192001" h="6858001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PA-PA_任意多边形 4"/>
          <p:cNvSpPr/>
          <p:nvPr>
            <p:custDataLst>
              <p:tags r:id="rId3"/>
            </p:custDataLst>
          </p:nvPr>
        </p:nvSpPr>
        <p:spPr>
          <a:xfrm>
            <a:off x="1001713" y="2995613"/>
            <a:ext cx="487362" cy="225425"/>
          </a:xfrm>
          <a:custGeom>
            <a:avLst/>
            <a:gdLst/>
            <a:ahLst/>
            <a:cxnLst>
              <a:cxn ang="0">
                <a:pos x="42164311" y="155272740"/>
              </a:cxn>
              <a:cxn ang="0">
                <a:pos x="857325992" y="846940510"/>
              </a:cxn>
              <a:cxn ang="0">
                <a:pos x="1813035376" y="310545480"/>
              </a:cxn>
              <a:cxn ang="0">
                <a:pos x="1658436652" y="56461448"/>
              </a:cxn>
              <a:cxn ang="0">
                <a:pos x="1574108030" y="28230724"/>
              </a:cxn>
              <a:cxn ang="0">
                <a:pos x="1616272341" y="70576810"/>
              </a:cxn>
              <a:cxn ang="0">
                <a:pos x="1658436652" y="296430118"/>
              </a:cxn>
              <a:cxn ang="0">
                <a:pos x="857325992" y="790479062"/>
              </a:cxn>
              <a:cxn ang="0">
                <a:pos x="126489184" y="169388102"/>
              </a:cxn>
              <a:cxn ang="0">
                <a:pos x="168653495" y="0"/>
              </a:cxn>
              <a:cxn ang="0">
                <a:pos x="70273851" y="0"/>
              </a:cxn>
              <a:cxn ang="0">
                <a:pos x="42164311" y="155272740"/>
              </a:cxn>
            </a:cxnLst>
            <a:pathLst>
              <a:path w="130" h="60">
                <a:moveTo>
                  <a:pt x="3" y="11"/>
                </a:moveTo>
                <a:cubicBezTo>
                  <a:pt x="0" y="40"/>
                  <a:pt x="27" y="60"/>
                  <a:pt x="61" y="60"/>
                </a:cubicBezTo>
                <a:cubicBezTo>
                  <a:pt x="97" y="60"/>
                  <a:pt x="130" y="46"/>
                  <a:pt x="129" y="22"/>
                </a:cubicBezTo>
                <a:cubicBezTo>
                  <a:pt x="129" y="12"/>
                  <a:pt x="122" y="6"/>
                  <a:pt x="118" y="4"/>
                </a:cubicBezTo>
                <a:cubicBezTo>
                  <a:pt x="116" y="2"/>
                  <a:pt x="114" y="1"/>
                  <a:pt x="112" y="2"/>
                </a:cubicBezTo>
                <a:cubicBezTo>
                  <a:pt x="111" y="2"/>
                  <a:pt x="114" y="4"/>
                  <a:pt x="115" y="5"/>
                </a:cubicBezTo>
                <a:cubicBezTo>
                  <a:pt x="118" y="10"/>
                  <a:pt x="119" y="16"/>
                  <a:pt x="118" y="21"/>
                </a:cubicBezTo>
                <a:cubicBezTo>
                  <a:pt x="117" y="42"/>
                  <a:pt x="94" y="56"/>
                  <a:pt x="61" y="56"/>
                </a:cubicBezTo>
                <a:cubicBezTo>
                  <a:pt x="31" y="54"/>
                  <a:pt x="6" y="37"/>
                  <a:pt x="9" y="12"/>
                </a:cubicBezTo>
                <a:cubicBezTo>
                  <a:pt x="10" y="8"/>
                  <a:pt x="11" y="4"/>
                  <a:pt x="12" y="0"/>
                </a:cubicBezTo>
                <a:cubicBezTo>
                  <a:pt x="10" y="0"/>
                  <a:pt x="8" y="0"/>
                  <a:pt x="5" y="0"/>
                </a:cubicBezTo>
                <a:cubicBezTo>
                  <a:pt x="4" y="3"/>
                  <a:pt x="3" y="7"/>
                  <a:pt x="3" y="1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" name="PA-PA_任意多边形 5"/>
          <p:cNvSpPr/>
          <p:nvPr>
            <p:custDataLst>
              <p:tags r:id="rId4"/>
            </p:custDataLst>
          </p:nvPr>
        </p:nvSpPr>
        <p:spPr>
          <a:xfrm>
            <a:off x="1882775" y="2565400"/>
            <a:ext cx="585788" cy="217488"/>
          </a:xfrm>
          <a:custGeom>
            <a:avLst/>
            <a:gdLst/>
            <a:ahLst/>
            <a:cxnLst>
              <a:cxn ang="0">
                <a:pos x="1170333078" y="0"/>
              </a:cxn>
              <a:cxn ang="0">
                <a:pos x="126901958" y="449948924"/>
              </a:cxn>
              <a:cxn ang="0">
                <a:pos x="14100218" y="717106683"/>
              </a:cxn>
              <a:cxn ang="0">
                <a:pos x="28200435" y="815535002"/>
              </a:cxn>
              <a:cxn ang="0">
                <a:pos x="56400870" y="703048709"/>
              </a:cxn>
              <a:cxn ang="0">
                <a:pos x="183306583" y="492134096"/>
              </a:cxn>
              <a:cxn ang="0">
                <a:pos x="1156232860" y="98428319"/>
              </a:cxn>
              <a:cxn ang="0">
                <a:pos x="2072762022" y="703048709"/>
              </a:cxn>
              <a:cxn ang="0">
                <a:pos x="2147483646" y="703048709"/>
              </a:cxn>
              <a:cxn ang="0">
                <a:pos x="1170333078" y="0"/>
              </a:cxn>
            </a:cxnLst>
            <a:pathLst>
              <a:path w="156" h="58">
                <a:moveTo>
                  <a:pt x="83" y="0"/>
                </a:moveTo>
                <a:cubicBezTo>
                  <a:pt x="49" y="0"/>
                  <a:pt x="22" y="14"/>
                  <a:pt x="9" y="32"/>
                </a:cubicBezTo>
                <a:cubicBezTo>
                  <a:pt x="4" y="38"/>
                  <a:pt x="1" y="45"/>
                  <a:pt x="1" y="51"/>
                </a:cubicBezTo>
                <a:cubicBezTo>
                  <a:pt x="0" y="55"/>
                  <a:pt x="1" y="58"/>
                  <a:pt x="2" y="58"/>
                </a:cubicBezTo>
                <a:cubicBezTo>
                  <a:pt x="3" y="58"/>
                  <a:pt x="3" y="55"/>
                  <a:pt x="4" y="50"/>
                </a:cubicBezTo>
                <a:cubicBezTo>
                  <a:pt x="7" y="44"/>
                  <a:pt x="9" y="40"/>
                  <a:pt x="13" y="35"/>
                </a:cubicBezTo>
                <a:cubicBezTo>
                  <a:pt x="26" y="20"/>
                  <a:pt x="51" y="7"/>
                  <a:pt x="82" y="7"/>
                </a:cubicBezTo>
                <a:cubicBezTo>
                  <a:pt x="124" y="7"/>
                  <a:pt x="149" y="27"/>
                  <a:pt x="147" y="50"/>
                </a:cubicBezTo>
                <a:cubicBezTo>
                  <a:pt x="150" y="50"/>
                  <a:pt x="152" y="50"/>
                  <a:pt x="155" y="50"/>
                </a:cubicBezTo>
                <a:cubicBezTo>
                  <a:pt x="156" y="18"/>
                  <a:pt x="125" y="0"/>
                  <a:pt x="83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" name="PA-PA_任意多边形 6"/>
          <p:cNvSpPr/>
          <p:nvPr>
            <p:custDataLst>
              <p:tags r:id="rId5"/>
            </p:custDataLst>
          </p:nvPr>
        </p:nvSpPr>
        <p:spPr>
          <a:xfrm>
            <a:off x="1020763" y="2752725"/>
            <a:ext cx="1444625" cy="242888"/>
          </a:xfrm>
          <a:custGeom>
            <a:avLst/>
            <a:gdLst/>
            <a:ahLst/>
            <a:cxnLst>
              <a:cxn ang="0">
                <a:pos x="2147483646" y="0"/>
              </a:cxn>
              <a:cxn ang="0">
                <a:pos x="2147483646" y="27924647"/>
              </a:cxn>
              <a:cxn ang="0">
                <a:pos x="2147483646" y="516637723"/>
              </a:cxn>
              <a:cxn ang="0">
                <a:pos x="2147483646" y="363042825"/>
              </a:cxn>
              <a:cxn ang="0">
                <a:pos x="1492432707" y="195483736"/>
              </a:cxn>
              <a:cxn ang="0">
                <a:pos x="0" y="907608931"/>
              </a:cxn>
              <a:cxn ang="0">
                <a:pos x="98557195" y="907608931"/>
              </a:cxn>
              <a:cxn ang="0">
                <a:pos x="1407954039" y="390971208"/>
              </a:cxn>
              <a:cxn ang="0">
                <a:pos x="2147483646" y="572490753"/>
              </a:cxn>
              <a:cxn ang="0">
                <a:pos x="2147483646" y="712125196"/>
              </a:cxn>
              <a:cxn ang="0">
                <a:pos x="2147483646" y="726085650"/>
              </a:cxn>
              <a:cxn ang="0">
                <a:pos x="2147483646" y="740049842"/>
              </a:cxn>
              <a:cxn ang="0">
                <a:pos x="2147483646" y="754014034"/>
              </a:cxn>
              <a:cxn ang="0">
                <a:pos x="2147483646" y="781938680"/>
              </a:cxn>
              <a:cxn ang="0">
                <a:pos x="2147483646" y="754014034"/>
              </a:cxn>
              <a:cxn ang="0">
                <a:pos x="2147483646" y="754014034"/>
              </a:cxn>
              <a:cxn ang="0">
                <a:pos x="2147483646" y="125670251"/>
              </a:cxn>
              <a:cxn ang="0">
                <a:pos x="2147483646" y="0"/>
              </a:cxn>
              <a:cxn ang="0">
                <a:pos x="2147483646" y="0"/>
              </a:cxn>
            </a:cxnLst>
            <a:pathLst>
              <a:path w="385" h="65">
                <a:moveTo>
                  <a:pt x="377" y="0"/>
                </a:moveTo>
                <a:cubicBezTo>
                  <a:pt x="377" y="1"/>
                  <a:pt x="377" y="2"/>
                  <a:pt x="377" y="2"/>
                </a:cubicBezTo>
                <a:cubicBezTo>
                  <a:pt x="372" y="28"/>
                  <a:pt x="337" y="40"/>
                  <a:pt x="290" y="37"/>
                </a:cubicBezTo>
                <a:cubicBezTo>
                  <a:pt x="255" y="35"/>
                  <a:pt x="223" y="30"/>
                  <a:pt x="197" y="26"/>
                </a:cubicBezTo>
                <a:cubicBezTo>
                  <a:pt x="168" y="21"/>
                  <a:pt x="134" y="15"/>
                  <a:pt x="106" y="14"/>
                </a:cubicBezTo>
                <a:cubicBezTo>
                  <a:pt x="55" y="13"/>
                  <a:pt x="11" y="32"/>
                  <a:pt x="0" y="65"/>
                </a:cubicBezTo>
                <a:cubicBezTo>
                  <a:pt x="3" y="65"/>
                  <a:pt x="5" y="65"/>
                  <a:pt x="7" y="65"/>
                </a:cubicBezTo>
                <a:cubicBezTo>
                  <a:pt x="19" y="38"/>
                  <a:pt x="57" y="25"/>
                  <a:pt x="100" y="28"/>
                </a:cubicBezTo>
                <a:cubicBezTo>
                  <a:pt x="129" y="29"/>
                  <a:pt x="159" y="35"/>
                  <a:pt x="188" y="41"/>
                </a:cubicBezTo>
                <a:cubicBezTo>
                  <a:pt x="213" y="45"/>
                  <a:pt x="234" y="49"/>
                  <a:pt x="254" y="51"/>
                </a:cubicBezTo>
                <a:cubicBezTo>
                  <a:pt x="256" y="52"/>
                  <a:pt x="259" y="52"/>
                  <a:pt x="262" y="52"/>
                </a:cubicBezTo>
                <a:cubicBezTo>
                  <a:pt x="262" y="53"/>
                  <a:pt x="262" y="53"/>
                  <a:pt x="262" y="53"/>
                </a:cubicBezTo>
                <a:cubicBezTo>
                  <a:pt x="261" y="53"/>
                  <a:pt x="260" y="53"/>
                  <a:pt x="260" y="54"/>
                </a:cubicBezTo>
                <a:cubicBezTo>
                  <a:pt x="262" y="54"/>
                  <a:pt x="264" y="55"/>
                  <a:pt x="266" y="56"/>
                </a:cubicBezTo>
                <a:cubicBezTo>
                  <a:pt x="267" y="55"/>
                  <a:pt x="269" y="55"/>
                  <a:pt x="270" y="54"/>
                </a:cubicBezTo>
                <a:cubicBezTo>
                  <a:pt x="274" y="53"/>
                  <a:pt x="279" y="54"/>
                  <a:pt x="284" y="54"/>
                </a:cubicBezTo>
                <a:cubicBezTo>
                  <a:pt x="337" y="55"/>
                  <a:pt x="378" y="41"/>
                  <a:pt x="384" y="9"/>
                </a:cubicBezTo>
                <a:cubicBezTo>
                  <a:pt x="384" y="6"/>
                  <a:pt x="385" y="3"/>
                  <a:pt x="385" y="0"/>
                </a:cubicBezTo>
                <a:cubicBezTo>
                  <a:pt x="382" y="0"/>
                  <a:pt x="380" y="0"/>
                  <a:pt x="377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" name="PA-PA_任意多边形 7"/>
          <p:cNvSpPr/>
          <p:nvPr>
            <p:custDataLst>
              <p:tags r:id="rId6"/>
            </p:custDataLst>
          </p:nvPr>
        </p:nvSpPr>
        <p:spPr>
          <a:xfrm>
            <a:off x="646113" y="2954338"/>
            <a:ext cx="1371600" cy="712787"/>
          </a:xfrm>
          <a:custGeom>
            <a:avLst/>
            <a:gdLst/>
            <a:ahLst/>
            <a:cxnLst>
              <a:cxn ang="0">
                <a:pos x="2064479105" y="2147483646"/>
              </a:cxn>
              <a:cxn ang="0">
                <a:pos x="2147483646" y="1562196510"/>
              </a:cxn>
              <a:cxn ang="0">
                <a:pos x="2147483646" y="478508919"/>
              </a:cxn>
              <a:cxn ang="0">
                <a:pos x="2147483646" y="28147583"/>
              </a:cxn>
              <a:cxn ang="0">
                <a:pos x="2147483646" y="0"/>
              </a:cxn>
              <a:cxn ang="0">
                <a:pos x="2147483646" y="788136089"/>
              </a:cxn>
              <a:cxn ang="0">
                <a:pos x="2147483646" y="1942187012"/>
              </a:cxn>
              <a:cxn ang="0">
                <a:pos x="1811684980" y="2147483646"/>
              </a:cxn>
              <a:cxn ang="0">
                <a:pos x="660069384" y="2147483646"/>
              </a:cxn>
              <a:cxn ang="0">
                <a:pos x="28087820" y="2147483646"/>
              </a:cxn>
              <a:cxn ang="0">
                <a:pos x="772424410" y="2147483646"/>
              </a:cxn>
              <a:cxn ang="0">
                <a:pos x="1586978675" y="2147483646"/>
              </a:cxn>
              <a:cxn ang="0">
                <a:pos x="1741463557" y="2147483646"/>
              </a:cxn>
              <a:cxn ang="0">
                <a:pos x="2064479105" y="2147483646"/>
              </a:cxn>
            </a:cxnLst>
            <a:pathLst>
              <a:path w="366" h="190">
                <a:moveTo>
                  <a:pt x="147" y="174"/>
                </a:moveTo>
                <a:cubicBezTo>
                  <a:pt x="182" y="165"/>
                  <a:pt x="229" y="146"/>
                  <a:pt x="267" y="111"/>
                </a:cubicBezTo>
                <a:cubicBezTo>
                  <a:pt x="295" y="84"/>
                  <a:pt x="305" y="62"/>
                  <a:pt x="328" y="34"/>
                </a:cubicBezTo>
                <a:cubicBezTo>
                  <a:pt x="342" y="18"/>
                  <a:pt x="356" y="7"/>
                  <a:pt x="366" y="2"/>
                </a:cubicBezTo>
                <a:cubicBezTo>
                  <a:pt x="364" y="1"/>
                  <a:pt x="362" y="0"/>
                  <a:pt x="360" y="0"/>
                </a:cubicBezTo>
                <a:cubicBezTo>
                  <a:pt x="331" y="9"/>
                  <a:pt x="304" y="28"/>
                  <a:pt x="278" y="56"/>
                </a:cubicBezTo>
                <a:cubicBezTo>
                  <a:pt x="247" y="88"/>
                  <a:pt x="234" y="111"/>
                  <a:pt x="203" y="138"/>
                </a:cubicBezTo>
                <a:cubicBezTo>
                  <a:pt x="180" y="157"/>
                  <a:pt x="147" y="170"/>
                  <a:pt x="129" y="173"/>
                </a:cubicBezTo>
                <a:cubicBezTo>
                  <a:pt x="108" y="171"/>
                  <a:pt x="70" y="166"/>
                  <a:pt x="47" y="166"/>
                </a:cubicBezTo>
                <a:cubicBezTo>
                  <a:pt x="26" y="166"/>
                  <a:pt x="4" y="169"/>
                  <a:pt x="2" y="180"/>
                </a:cubicBezTo>
                <a:cubicBezTo>
                  <a:pt x="0" y="190"/>
                  <a:pt x="35" y="190"/>
                  <a:pt x="55" y="189"/>
                </a:cubicBezTo>
                <a:cubicBezTo>
                  <a:pt x="70" y="189"/>
                  <a:pt x="98" y="186"/>
                  <a:pt x="113" y="183"/>
                </a:cubicBezTo>
                <a:cubicBezTo>
                  <a:pt x="116" y="184"/>
                  <a:pt x="120" y="184"/>
                  <a:pt x="124" y="184"/>
                </a:cubicBezTo>
                <a:cubicBezTo>
                  <a:pt x="130" y="178"/>
                  <a:pt x="137" y="173"/>
                  <a:pt x="147" y="174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" name="PA-PA_任意多边形 8"/>
          <p:cNvSpPr/>
          <p:nvPr>
            <p:custDataLst>
              <p:tags r:id="rId7"/>
            </p:custDataLst>
          </p:nvPr>
        </p:nvSpPr>
        <p:spPr>
          <a:xfrm>
            <a:off x="1111250" y="3446463"/>
            <a:ext cx="911225" cy="225425"/>
          </a:xfrm>
          <a:custGeom>
            <a:avLst/>
            <a:gdLst/>
            <a:ahLst/>
            <a:cxnLst>
              <a:cxn ang="0">
                <a:pos x="2147483646" y="56461448"/>
              </a:cxn>
              <a:cxn ang="0">
                <a:pos x="2147483646" y="324660842"/>
              </a:cxn>
              <a:cxn ang="0">
                <a:pos x="1462418628" y="691667770"/>
              </a:cxn>
              <a:cxn ang="0">
                <a:pos x="239048442" y="621090960"/>
              </a:cxn>
              <a:cxn ang="0">
                <a:pos x="239048442" y="621090960"/>
              </a:cxn>
              <a:cxn ang="0">
                <a:pos x="323421127" y="606975598"/>
              </a:cxn>
              <a:cxn ang="0">
                <a:pos x="0" y="748129219"/>
              </a:cxn>
              <a:cxn ang="0">
                <a:pos x="1349925464" y="846940510"/>
              </a:cxn>
              <a:cxn ang="0">
                <a:pos x="2147483646" y="395237653"/>
              </a:cxn>
              <a:cxn ang="0">
                <a:pos x="2147483646" y="112926654"/>
              </a:cxn>
              <a:cxn ang="0">
                <a:pos x="2147483646" y="14115362"/>
              </a:cxn>
              <a:cxn ang="0">
                <a:pos x="2147483646" y="56461448"/>
              </a:cxn>
            </a:cxnLst>
            <a:pathLst>
              <a:path w="243" h="60">
                <a:moveTo>
                  <a:pt x="234" y="4"/>
                </a:moveTo>
                <a:cubicBezTo>
                  <a:pt x="228" y="9"/>
                  <a:pt x="220" y="17"/>
                  <a:pt x="210" y="23"/>
                </a:cubicBezTo>
                <a:cubicBezTo>
                  <a:pt x="179" y="43"/>
                  <a:pt x="150" y="49"/>
                  <a:pt x="104" y="49"/>
                </a:cubicBezTo>
                <a:cubicBezTo>
                  <a:pt x="66" y="49"/>
                  <a:pt x="29" y="46"/>
                  <a:pt x="17" y="44"/>
                </a:cubicBezTo>
                <a:cubicBezTo>
                  <a:pt x="17" y="44"/>
                  <a:pt x="17" y="44"/>
                  <a:pt x="17" y="44"/>
                </a:cubicBezTo>
                <a:cubicBezTo>
                  <a:pt x="19" y="44"/>
                  <a:pt x="21" y="43"/>
                  <a:pt x="23" y="43"/>
                </a:cubicBezTo>
                <a:cubicBezTo>
                  <a:pt x="13" y="42"/>
                  <a:pt x="6" y="47"/>
                  <a:pt x="0" y="53"/>
                </a:cubicBezTo>
                <a:cubicBezTo>
                  <a:pt x="22" y="56"/>
                  <a:pt x="60" y="60"/>
                  <a:pt x="96" y="60"/>
                </a:cubicBezTo>
                <a:cubicBezTo>
                  <a:pt x="147" y="60"/>
                  <a:pt x="181" y="50"/>
                  <a:pt x="212" y="28"/>
                </a:cubicBezTo>
                <a:cubicBezTo>
                  <a:pt x="221" y="21"/>
                  <a:pt x="231" y="13"/>
                  <a:pt x="237" y="8"/>
                </a:cubicBezTo>
                <a:cubicBezTo>
                  <a:pt x="241" y="5"/>
                  <a:pt x="243" y="2"/>
                  <a:pt x="241" y="1"/>
                </a:cubicBezTo>
                <a:cubicBezTo>
                  <a:pt x="239" y="0"/>
                  <a:pt x="237" y="1"/>
                  <a:pt x="234" y="4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" name="PA-PA_任意多边形 9"/>
          <p:cNvSpPr>
            <a:spLocks noEditPoints="1"/>
          </p:cNvSpPr>
          <p:nvPr>
            <p:custDataLst>
              <p:tags r:id="rId8"/>
            </p:custDataLst>
          </p:nvPr>
        </p:nvSpPr>
        <p:spPr>
          <a:xfrm>
            <a:off x="2592388" y="3284538"/>
            <a:ext cx="465137" cy="376237"/>
          </a:xfrm>
          <a:custGeom>
            <a:avLst/>
            <a:gdLst/>
            <a:ahLst/>
            <a:cxnLst>
              <a:cxn ang="0">
                <a:pos x="1702566469" y="325576688"/>
              </a:cxn>
              <a:cxn ang="0">
                <a:pos x="1533714235" y="42465870"/>
              </a:cxn>
              <a:cxn ang="0">
                <a:pos x="773894190" y="254798984"/>
              </a:cxn>
              <a:cxn ang="0">
                <a:pos x="408052687" y="467128334"/>
              </a:cxn>
              <a:cxn ang="0">
                <a:pos x="182918876" y="651149614"/>
              </a:cxn>
              <a:cxn ang="0">
                <a:pos x="70355722" y="806859058"/>
              </a:cxn>
              <a:cxn ang="0">
                <a:pos x="140707694" y="778547224"/>
              </a:cxn>
              <a:cxn ang="0">
                <a:pos x="239204204" y="693615484"/>
              </a:cxn>
              <a:cxn ang="0">
                <a:pos x="253274599" y="693615484"/>
              </a:cxn>
              <a:cxn ang="0">
                <a:pos x="42211183" y="1104123912"/>
              </a:cxn>
              <a:cxn ang="0">
                <a:pos x="351771110" y="1415542802"/>
              </a:cxn>
              <a:cxn ang="0">
                <a:pos x="1196017271" y="962568503"/>
              </a:cxn>
              <a:cxn ang="0">
                <a:pos x="1210087665" y="962568503"/>
              </a:cxn>
              <a:cxn ang="0">
                <a:pos x="1730707257" y="297264854"/>
              </a:cxn>
              <a:cxn ang="0">
                <a:pos x="1702566469" y="325576688"/>
              </a:cxn>
              <a:cxn ang="0">
                <a:pos x="1111591155" y="934256669"/>
              </a:cxn>
              <a:cxn ang="0">
                <a:pos x="464334264" y="1288145191"/>
              </a:cxn>
              <a:cxn ang="0">
                <a:pos x="365841504" y="1217367487"/>
              </a:cxn>
              <a:cxn ang="0">
                <a:pos x="802034979" y="608683743"/>
              </a:cxn>
              <a:cxn ang="0">
                <a:pos x="1505573447" y="113243575"/>
              </a:cxn>
              <a:cxn ang="0">
                <a:pos x="1646281141" y="254798984"/>
              </a:cxn>
              <a:cxn ang="0">
                <a:pos x="1111591155" y="934256669"/>
              </a:cxn>
            </a:cxnLst>
            <a:pathLst>
              <a:path w="124" h="100">
                <a:moveTo>
                  <a:pt x="121" y="23"/>
                </a:moveTo>
                <a:cubicBezTo>
                  <a:pt x="124" y="14"/>
                  <a:pt x="120" y="4"/>
                  <a:pt x="109" y="3"/>
                </a:cubicBezTo>
                <a:cubicBezTo>
                  <a:pt x="95" y="0"/>
                  <a:pt x="76" y="7"/>
                  <a:pt x="55" y="18"/>
                </a:cubicBezTo>
                <a:cubicBezTo>
                  <a:pt x="44" y="23"/>
                  <a:pt x="35" y="29"/>
                  <a:pt x="29" y="33"/>
                </a:cubicBezTo>
                <a:cubicBezTo>
                  <a:pt x="24" y="37"/>
                  <a:pt x="15" y="45"/>
                  <a:pt x="13" y="46"/>
                </a:cubicBezTo>
                <a:cubicBezTo>
                  <a:pt x="7" y="52"/>
                  <a:pt x="4" y="55"/>
                  <a:pt x="5" y="57"/>
                </a:cubicBezTo>
                <a:cubicBezTo>
                  <a:pt x="6" y="58"/>
                  <a:pt x="8" y="57"/>
                  <a:pt x="10" y="55"/>
                </a:cubicBezTo>
                <a:cubicBezTo>
                  <a:pt x="14" y="52"/>
                  <a:pt x="16" y="50"/>
                  <a:pt x="17" y="49"/>
                </a:cubicBezTo>
                <a:cubicBezTo>
                  <a:pt x="18" y="49"/>
                  <a:pt x="18" y="49"/>
                  <a:pt x="18" y="49"/>
                </a:cubicBezTo>
                <a:cubicBezTo>
                  <a:pt x="8" y="61"/>
                  <a:pt x="4" y="69"/>
                  <a:pt x="3" y="78"/>
                </a:cubicBezTo>
                <a:cubicBezTo>
                  <a:pt x="0" y="95"/>
                  <a:pt x="13" y="100"/>
                  <a:pt x="25" y="100"/>
                </a:cubicBezTo>
                <a:cubicBezTo>
                  <a:pt x="46" y="98"/>
                  <a:pt x="71" y="80"/>
                  <a:pt x="85" y="68"/>
                </a:cubicBezTo>
                <a:cubicBezTo>
                  <a:pt x="86" y="68"/>
                  <a:pt x="86" y="68"/>
                  <a:pt x="86" y="68"/>
                </a:cubicBezTo>
                <a:cubicBezTo>
                  <a:pt x="101" y="55"/>
                  <a:pt x="113" y="39"/>
                  <a:pt x="123" y="21"/>
                </a:cubicBezTo>
                <a:cubicBezTo>
                  <a:pt x="123" y="22"/>
                  <a:pt x="122" y="23"/>
                  <a:pt x="121" y="23"/>
                </a:cubicBezTo>
                <a:close/>
                <a:moveTo>
                  <a:pt x="79" y="66"/>
                </a:moveTo>
                <a:cubicBezTo>
                  <a:pt x="64" y="79"/>
                  <a:pt x="44" y="91"/>
                  <a:pt x="33" y="91"/>
                </a:cubicBezTo>
                <a:cubicBezTo>
                  <a:pt x="29" y="91"/>
                  <a:pt x="27" y="90"/>
                  <a:pt x="26" y="86"/>
                </a:cubicBezTo>
                <a:cubicBezTo>
                  <a:pt x="25" y="79"/>
                  <a:pt x="34" y="64"/>
                  <a:pt x="57" y="43"/>
                </a:cubicBezTo>
                <a:cubicBezTo>
                  <a:pt x="76" y="23"/>
                  <a:pt x="96" y="8"/>
                  <a:pt x="107" y="8"/>
                </a:cubicBezTo>
                <a:cubicBezTo>
                  <a:pt x="113" y="8"/>
                  <a:pt x="118" y="11"/>
                  <a:pt x="117" y="18"/>
                </a:cubicBezTo>
                <a:cubicBezTo>
                  <a:pt x="116" y="27"/>
                  <a:pt x="97" y="50"/>
                  <a:pt x="79" y="66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9" name="PA-PA_任意多边形 10"/>
          <p:cNvSpPr/>
          <p:nvPr>
            <p:custDataLst>
              <p:tags r:id="rId9"/>
            </p:custDataLst>
          </p:nvPr>
        </p:nvSpPr>
        <p:spPr>
          <a:xfrm>
            <a:off x="3195638" y="3295650"/>
            <a:ext cx="333375" cy="357188"/>
          </a:xfrm>
          <a:custGeom>
            <a:avLst/>
            <a:gdLst/>
            <a:ahLst/>
            <a:cxnLst>
              <a:cxn ang="0">
                <a:pos x="1080382222" y="494784337"/>
              </a:cxn>
              <a:cxn ang="0">
                <a:pos x="1248751580" y="169637981"/>
              </a:cxn>
              <a:cxn ang="0">
                <a:pos x="1052318789" y="0"/>
              </a:cxn>
              <a:cxn ang="0">
                <a:pos x="533175253" y="254460731"/>
              </a:cxn>
              <a:cxn ang="0">
                <a:pos x="140309671" y="607877578"/>
              </a:cxn>
              <a:cxn ang="0">
                <a:pos x="14031716" y="749241309"/>
              </a:cxn>
              <a:cxn ang="0">
                <a:pos x="154341388" y="678559443"/>
              </a:cxn>
              <a:cxn ang="0">
                <a:pos x="477052133" y="395824462"/>
              </a:cxn>
              <a:cxn ang="0">
                <a:pos x="785731163" y="183775106"/>
              </a:cxn>
              <a:cxn ang="0">
                <a:pos x="897977402" y="169637981"/>
              </a:cxn>
              <a:cxn ang="0">
                <a:pos x="841854282" y="311005472"/>
              </a:cxn>
              <a:cxn ang="0">
                <a:pos x="533175253" y="706833693"/>
              </a:cxn>
              <a:cxn ang="0">
                <a:pos x="196432791" y="1229888521"/>
              </a:cxn>
              <a:cxn ang="0">
                <a:pos x="294651059" y="1342981762"/>
              </a:cxn>
              <a:cxn ang="0">
                <a:pos x="491083850" y="1272299896"/>
              </a:cxn>
              <a:cxn ang="0">
                <a:pos x="561234940" y="1229888521"/>
              </a:cxn>
              <a:cxn ang="0">
                <a:pos x="757667730" y="947157300"/>
              </a:cxn>
              <a:cxn ang="0">
                <a:pos x="1080382222" y="494784337"/>
              </a:cxn>
            </a:cxnLst>
            <a:pathLst>
              <a:path w="89" h="95">
                <a:moveTo>
                  <a:pt x="77" y="35"/>
                </a:moveTo>
                <a:cubicBezTo>
                  <a:pt x="85" y="25"/>
                  <a:pt x="89" y="18"/>
                  <a:pt x="89" y="12"/>
                </a:cubicBezTo>
                <a:cubicBezTo>
                  <a:pt x="89" y="6"/>
                  <a:pt x="86" y="0"/>
                  <a:pt x="75" y="0"/>
                </a:cubicBezTo>
                <a:cubicBezTo>
                  <a:pt x="64" y="0"/>
                  <a:pt x="53" y="6"/>
                  <a:pt x="38" y="18"/>
                </a:cubicBezTo>
                <a:cubicBezTo>
                  <a:pt x="28" y="25"/>
                  <a:pt x="16" y="37"/>
                  <a:pt x="10" y="43"/>
                </a:cubicBezTo>
                <a:cubicBezTo>
                  <a:pt x="3" y="49"/>
                  <a:pt x="0" y="52"/>
                  <a:pt x="1" y="53"/>
                </a:cubicBezTo>
                <a:cubicBezTo>
                  <a:pt x="3" y="55"/>
                  <a:pt x="5" y="53"/>
                  <a:pt x="11" y="48"/>
                </a:cubicBezTo>
                <a:cubicBezTo>
                  <a:pt x="18" y="41"/>
                  <a:pt x="27" y="34"/>
                  <a:pt x="34" y="28"/>
                </a:cubicBezTo>
                <a:cubicBezTo>
                  <a:pt x="41" y="22"/>
                  <a:pt x="49" y="16"/>
                  <a:pt x="56" y="13"/>
                </a:cubicBezTo>
                <a:cubicBezTo>
                  <a:pt x="59" y="11"/>
                  <a:pt x="62" y="10"/>
                  <a:pt x="64" y="12"/>
                </a:cubicBezTo>
                <a:cubicBezTo>
                  <a:pt x="65" y="14"/>
                  <a:pt x="64" y="17"/>
                  <a:pt x="60" y="22"/>
                </a:cubicBezTo>
                <a:cubicBezTo>
                  <a:pt x="54" y="29"/>
                  <a:pt x="44" y="42"/>
                  <a:pt x="38" y="50"/>
                </a:cubicBezTo>
                <a:cubicBezTo>
                  <a:pt x="29" y="61"/>
                  <a:pt x="18" y="80"/>
                  <a:pt x="14" y="87"/>
                </a:cubicBezTo>
                <a:cubicBezTo>
                  <a:pt x="10" y="94"/>
                  <a:pt x="13" y="95"/>
                  <a:pt x="21" y="95"/>
                </a:cubicBezTo>
                <a:cubicBezTo>
                  <a:pt x="27" y="95"/>
                  <a:pt x="30" y="94"/>
                  <a:pt x="35" y="90"/>
                </a:cubicBezTo>
                <a:cubicBezTo>
                  <a:pt x="37" y="89"/>
                  <a:pt x="38" y="88"/>
                  <a:pt x="40" y="87"/>
                </a:cubicBezTo>
                <a:cubicBezTo>
                  <a:pt x="43" y="80"/>
                  <a:pt x="48" y="73"/>
                  <a:pt x="54" y="67"/>
                </a:cubicBezTo>
                <a:cubicBezTo>
                  <a:pt x="60" y="58"/>
                  <a:pt x="70" y="45"/>
                  <a:pt x="77" y="3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" name="PA-PA_任意多边形 11"/>
          <p:cNvSpPr/>
          <p:nvPr>
            <p:custDataLst>
              <p:tags r:id="rId10"/>
            </p:custDataLst>
          </p:nvPr>
        </p:nvSpPr>
        <p:spPr>
          <a:xfrm>
            <a:off x="3346450" y="3295650"/>
            <a:ext cx="501650" cy="327025"/>
          </a:xfrm>
          <a:custGeom>
            <a:avLst/>
            <a:gdLst/>
            <a:ahLst/>
            <a:cxnLst>
              <a:cxn ang="0">
                <a:pos x="1709825357" y="0"/>
              </a:cxn>
              <a:cxn ang="0">
                <a:pos x="882941437" y="409751048"/>
              </a:cxn>
              <a:cxn ang="0">
                <a:pos x="168180034" y="989058921"/>
              </a:cxn>
              <a:cxn ang="0">
                <a:pos x="168180034" y="989058921"/>
              </a:cxn>
              <a:cxn ang="0">
                <a:pos x="196208792" y="946669715"/>
              </a:cxn>
              <a:cxn ang="0">
                <a:pos x="0" y="1229256904"/>
              </a:cxn>
              <a:cxn ang="0">
                <a:pos x="798851419" y="579304114"/>
              </a:cxn>
              <a:cxn ang="0">
                <a:pos x="1387481540" y="183682801"/>
              </a:cxn>
              <a:cxn ang="0">
                <a:pos x="1597706582" y="127163859"/>
              </a:cxn>
              <a:cxn ang="0">
                <a:pos x="1597706582" y="211942271"/>
              </a:cxn>
              <a:cxn ang="0">
                <a:pos x="1878005392" y="42389206"/>
              </a:cxn>
              <a:cxn ang="0">
                <a:pos x="1709825357" y="0"/>
              </a:cxn>
            </a:cxnLst>
            <a:pathLst>
              <a:path w="134" h="87">
                <a:moveTo>
                  <a:pt x="122" y="0"/>
                </a:moveTo>
                <a:cubicBezTo>
                  <a:pt x="106" y="0"/>
                  <a:pt x="82" y="15"/>
                  <a:pt x="63" y="29"/>
                </a:cubicBezTo>
                <a:cubicBezTo>
                  <a:pt x="43" y="43"/>
                  <a:pt x="25" y="59"/>
                  <a:pt x="12" y="70"/>
                </a:cubicBezTo>
                <a:cubicBezTo>
                  <a:pt x="12" y="70"/>
                  <a:pt x="12" y="70"/>
                  <a:pt x="12" y="70"/>
                </a:cubicBezTo>
                <a:cubicBezTo>
                  <a:pt x="12" y="69"/>
                  <a:pt x="13" y="68"/>
                  <a:pt x="14" y="67"/>
                </a:cubicBezTo>
                <a:cubicBezTo>
                  <a:pt x="8" y="73"/>
                  <a:pt x="3" y="80"/>
                  <a:pt x="0" y="87"/>
                </a:cubicBezTo>
                <a:cubicBezTo>
                  <a:pt x="21" y="70"/>
                  <a:pt x="34" y="58"/>
                  <a:pt x="57" y="41"/>
                </a:cubicBezTo>
                <a:cubicBezTo>
                  <a:pt x="74" y="27"/>
                  <a:pt x="89" y="18"/>
                  <a:pt x="99" y="13"/>
                </a:cubicBezTo>
                <a:cubicBezTo>
                  <a:pt x="105" y="10"/>
                  <a:pt x="111" y="8"/>
                  <a:pt x="114" y="9"/>
                </a:cubicBezTo>
                <a:cubicBezTo>
                  <a:pt x="116" y="11"/>
                  <a:pt x="115" y="13"/>
                  <a:pt x="114" y="15"/>
                </a:cubicBezTo>
                <a:cubicBezTo>
                  <a:pt x="121" y="10"/>
                  <a:pt x="127" y="6"/>
                  <a:pt x="134" y="3"/>
                </a:cubicBezTo>
                <a:cubicBezTo>
                  <a:pt x="131" y="1"/>
                  <a:pt x="127" y="0"/>
                  <a:pt x="122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1" name="PA-PA_任意多边形 14"/>
          <p:cNvSpPr/>
          <p:nvPr>
            <p:custDataLst>
              <p:tags r:id="rId11"/>
            </p:custDataLst>
          </p:nvPr>
        </p:nvSpPr>
        <p:spPr>
          <a:xfrm>
            <a:off x="5029200" y="3243263"/>
            <a:ext cx="217488" cy="104775"/>
          </a:xfrm>
          <a:custGeom>
            <a:avLst/>
            <a:gdLst/>
            <a:ahLst/>
            <a:cxnLst>
              <a:cxn ang="0">
                <a:pos x="379644053" y="392064308"/>
              </a:cxn>
              <a:cxn ang="0">
                <a:pos x="703048709" y="294047296"/>
              </a:cxn>
              <a:cxn ang="0">
                <a:pos x="787411554" y="182031595"/>
              </a:cxn>
              <a:cxn ang="0">
                <a:pos x="674925261" y="252040004"/>
              </a:cxn>
              <a:cxn ang="0">
                <a:pos x="407767501" y="322052156"/>
              </a:cxn>
              <a:cxn ang="0">
                <a:pos x="126548018" y="14002430"/>
              </a:cxn>
              <a:cxn ang="0">
                <a:pos x="126548018" y="0"/>
              </a:cxn>
              <a:cxn ang="0">
                <a:pos x="0" y="42007291"/>
              </a:cxn>
              <a:cxn ang="0">
                <a:pos x="379644053" y="392064308"/>
              </a:cxn>
            </a:cxnLst>
            <a:pathLst>
              <a:path w="58" h="28">
                <a:moveTo>
                  <a:pt x="27" y="28"/>
                </a:moveTo>
                <a:cubicBezTo>
                  <a:pt x="37" y="28"/>
                  <a:pt x="44" y="25"/>
                  <a:pt x="50" y="21"/>
                </a:cubicBezTo>
                <a:cubicBezTo>
                  <a:pt x="54" y="19"/>
                  <a:pt x="58" y="14"/>
                  <a:pt x="56" y="13"/>
                </a:cubicBezTo>
                <a:cubicBezTo>
                  <a:pt x="55" y="11"/>
                  <a:pt x="53" y="15"/>
                  <a:pt x="48" y="18"/>
                </a:cubicBezTo>
                <a:cubicBezTo>
                  <a:pt x="44" y="21"/>
                  <a:pt x="37" y="23"/>
                  <a:pt x="29" y="23"/>
                </a:cubicBezTo>
                <a:cubicBezTo>
                  <a:pt x="15" y="23"/>
                  <a:pt x="9" y="14"/>
                  <a:pt x="9" y="1"/>
                </a:cubicBezTo>
                <a:cubicBezTo>
                  <a:pt x="9" y="1"/>
                  <a:pt x="9" y="1"/>
                  <a:pt x="9" y="0"/>
                </a:cubicBezTo>
                <a:cubicBezTo>
                  <a:pt x="6" y="1"/>
                  <a:pt x="3" y="2"/>
                  <a:pt x="0" y="3"/>
                </a:cubicBezTo>
                <a:cubicBezTo>
                  <a:pt x="2" y="19"/>
                  <a:pt x="13" y="28"/>
                  <a:pt x="27" y="28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2" name="PA-PA_任意多边形 15"/>
          <p:cNvSpPr>
            <a:spLocks noEditPoints="1"/>
          </p:cNvSpPr>
          <p:nvPr>
            <p:custDataLst>
              <p:tags r:id="rId12"/>
            </p:custDataLst>
          </p:nvPr>
        </p:nvSpPr>
        <p:spPr>
          <a:xfrm>
            <a:off x="5213350" y="2774950"/>
            <a:ext cx="1147763" cy="889000"/>
          </a:xfrm>
          <a:custGeom>
            <a:avLst/>
            <a:gdLst/>
            <a:ahLst/>
            <a:cxnLst>
              <a:cxn ang="0">
                <a:pos x="2147483646" y="14070207"/>
              </a:cxn>
              <a:cxn ang="0">
                <a:pos x="2147483646" y="323618506"/>
              </a:cxn>
              <a:cxn ang="0">
                <a:pos x="2147483646" y="1702521274"/>
              </a:cxn>
              <a:cxn ang="0">
                <a:pos x="1238068693" y="2147483646"/>
              </a:cxn>
              <a:cxn ang="0">
                <a:pos x="393930266" y="2147483646"/>
              </a:cxn>
              <a:cxn ang="0">
                <a:pos x="281378225" y="2147483646"/>
              </a:cxn>
              <a:cxn ang="0">
                <a:pos x="0" y="2147483646"/>
              </a:cxn>
              <a:cxn ang="0">
                <a:pos x="225104081" y="2147483646"/>
              </a:cxn>
              <a:cxn ang="0">
                <a:pos x="2110342317" y="2124631228"/>
              </a:cxn>
              <a:cxn ang="0">
                <a:pos x="2082203369" y="2147483646"/>
              </a:cxn>
              <a:cxn ang="0">
                <a:pos x="2147483646" y="1364828810"/>
              </a:cxn>
              <a:cxn ang="0">
                <a:pos x="2147483646" y="844223658"/>
              </a:cxn>
              <a:cxn ang="0">
                <a:pos x="2147483646" y="351758920"/>
              </a:cxn>
              <a:cxn ang="0">
                <a:pos x="2147483646" y="14070207"/>
              </a:cxn>
              <a:cxn ang="0">
                <a:pos x="2147483646" y="393973291"/>
              </a:cxn>
              <a:cxn ang="0">
                <a:pos x="2147483646" y="802013038"/>
              </a:cxn>
              <a:cxn ang="0">
                <a:pos x="2147483646" y="1125631544"/>
              </a:cxn>
              <a:cxn ang="0">
                <a:pos x="2147483646" y="379899333"/>
              </a:cxn>
              <a:cxn ang="0">
                <a:pos x="2147483646" y="84421241"/>
              </a:cxn>
              <a:cxn ang="0">
                <a:pos x="2147483646" y="393973291"/>
              </a:cxn>
            </a:cxnLst>
            <a:pathLst>
              <a:path w="306" h="237">
                <a:moveTo>
                  <a:pt x="295" y="1"/>
                </a:moveTo>
                <a:cubicBezTo>
                  <a:pt x="284" y="0"/>
                  <a:pt x="268" y="11"/>
                  <a:pt x="255" y="23"/>
                </a:cubicBezTo>
                <a:cubicBezTo>
                  <a:pt x="227" y="52"/>
                  <a:pt x="209" y="72"/>
                  <a:pt x="169" y="121"/>
                </a:cubicBezTo>
                <a:cubicBezTo>
                  <a:pt x="148" y="146"/>
                  <a:pt x="122" y="173"/>
                  <a:pt x="88" y="197"/>
                </a:cubicBezTo>
                <a:cubicBezTo>
                  <a:pt x="68" y="212"/>
                  <a:pt x="41" y="228"/>
                  <a:pt x="28" y="227"/>
                </a:cubicBezTo>
                <a:cubicBezTo>
                  <a:pt x="24" y="226"/>
                  <a:pt x="21" y="224"/>
                  <a:pt x="20" y="219"/>
                </a:cubicBezTo>
                <a:cubicBezTo>
                  <a:pt x="14" y="224"/>
                  <a:pt x="7" y="229"/>
                  <a:pt x="0" y="233"/>
                </a:cubicBezTo>
                <a:cubicBezTo>
                  <a:pt x="4" y="236"/>
                  <a:pt x="9" y="237"/>
                  <a:pt x="16" y="237"/>
                </a:cubicBezTo>
                <a:cubicBezTo>
                  <a:pt x="52" y="237"/>
                  <a:pt x="115" y="187"/>
                  <a:pt x="150" y="151"/>
                </a:cubicBezTo>
                <a:cubicBezTo>
                  <a:pt x="149" y="152"/>
                  <a:pt x="148" y="153"/>
                  <a:pt x="148" y="154"/>
                </a:cubicBezTo>
                <a:cubicBezTo>
                  <a:pt x="169" y="132"/>
                  <a:pt x="191" y="105"/>
                  <a:pt x="218" y="97"/>
                </a:cubicBezTo>
                <a:cubicBezTo>
                  <a:pt x="236" y="80"/>
                  <a:pt x="245" y="73"/>
                  <a:pt x="261" y="60"/>
                </a:cubicBezTo>
                <a:cubicBezTo>
                  <a:pt x="272" y="51"/>
                  <a:pt x="287" y="38"/>
                  <a:pt x="297" y="25"/>
                </a:cubicBezTo>
                <a:cubicBezTo>
                  <a:pt x="305" y="14"/>
                  <a:pt x="306" y="2"/>
                  <a:pt x="295" y="1"/>
                </a:cubicBezTo>
                <a:close/>
                <a:moveTo>
                  <a:pt x="289" y="28"/>
                </a:moveTo>
                <a:cubicBezTo>
                  <a:pt x="284" y="34"/>
                  <a:pt x="271" y="46"/>
                  <a:pt x="257" y="57"/>
                </a:cubicBezTo>
                <a:cubicBezTo>
                  <a:pt x="248" y="65"/>
                  <a:pt x="239" y="72"/>
                  <a:pt x="229" y="80"/>
                </a:cubicBezTo>
                <a:cubicBezTo>
                  <a:pt x="243" y="61"/>
                  <a:pt x="256" y="43"/>
                  <a:pt x="270" y="27"/>
                </a:cubicBezTo>
                <a:cubicBezTo>
                  <a:pt x="279" y="14"/>
                  <a:pt x="290" y="4"/>
                  <a:pt x="296" y="6"/>
                </a:cubicBezTo>
                <a:cubicBezTo>
                  <a:pt x="300" y="8"/>
                  <a:pt x="299" y="16"/>
                  <a:pt x="289" y="28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3" name="PA-PA_任意多边形 16"/>
          <p:cNvSpPr/>
          <p:nvPr>
            <p:custDataLst>
              <p:tags r:id="rId13"/>
            </p:custDataLst>
          </p:nvPr>
        </p:nvSpPr>
        <p:spPr>
          <a:xfrm>
            <a:off x="5576888" y="3757613"/>
            <a:ext cx="330200" cy="296862"/>
          </a:xfrm>
          <a:custGeom>
            <a:avLst/>
            <a:gdLst/>
            <a:ahLst/>
            <a:cxnLst>
              <a:cxn ang="0">
                <a:pos x="42239334" y="14121613"/>
              </a:cxn>
              <a:cxn ang="0">
                <a:pos x="0" y="84722160"/>
              </a:cxn>
              <a:cxn ang="0">
                <a:pos x="1084125398" y="960205776"/>
              </a:cxn>
              <a:cxn ang="0">
                <a:pos x="1070046870" y="1101410628"/>
              </a:cxn>
              <a:cxn ang="0">
                <a:pos x="1154521786" y="946084163"/>
              </a:cxn>
              <a:cxn ang="0">
                <a:pos x="42239334" y="14121613"/>
              </a:cxn>
            </a:cxnLst>
            <a:pathLst>
              <a:path w="88" h="79">
                <a:moveTo>
                  <a:pt x="3" y="1"/>
                </a:moveTo>
                <a:cubicBezTo>
                  <a:pt x="2" y="3"/>
                  <a:pt x="1" y="4"/>
                  <a:pt x="0" y="6"/>
                </a:cubicBezTo>
                <a:cubicBezTo>
                  <a:pt x="53" y="5"/>
                  <a:pt x="82" y="29"/>
                  <a:pt x="77" y="68"/>
                </a:cubicBezTo>
                <a:cubicBezTo>
                  <a:pt x="76" y="76"/>
                  <a:pt x="75" y="77"/>
                  <a:pt x="76" y="78"/>
                </a:cubicBezTo>
                <a:cubicBezTo>
                  <a:pt x="78" y="79"/>
                  <a:pt x="81" y="73"/>
                  <a:pt x="82" y="67"/>
                </a:cubicBezTo>
                <a:cubicBezTo>
                  <a:pt x="88" y="27"/>
                  <a:pt x="57" y="0"/>
                  <a:pt x="3" y="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4" name="PA-PA_任意多边形 17"/>
          <p:cNvSpPr>
            <a:spLocks noEditPoints="1"/>
          </p:cNvSpPr>
          <p:nvPr>
            <p:custDataLst>
              <p:tags r:id="rId14"/>
            </p:custDataLst>
          </p:nvPr>
        </p:nvSpPr>
        <p:spPr>
          <a:xfrm>
            <a:off x="4764088" y="3746500"/>
            <a:ext cx="822325" cy="644525"/>
          </a:xfrm>
          <a:custGeom>
            <a:avLst/>
            <a:gdLst/>
            <a:ahLst/>
            <a:cxnLst>
              <a:cxn ang="0">
                <a:pos x="2147483646" y="56167356"/>
              </a:cxn>
              <a:cxn ang="0">
                <a:pos x="2147483646" y="0"/>
              </a:cxn>
              <a:cxn ang="0">
                <a:pos x="2147483646" y="42126454"/>
              </a:cxn>
              <a:cxn ang="0">
                <a:pos x="2147483646" y="112334712"/>
              </a:cxn>
              <a:cxn ang="0">
                <a:pos x="1170243573" y="758257432"/>
              </a:cxn>
              <a:cxn ang="0">
                <a:pos x="28199364" y="2092229325"/>
              </a:cxn>
              <a:cxn ang="0">
                <a:pos x="352484542" y="2147483646"/>
              </a:cxn>
              <a:cxn ang="0">
                <a:pos x="2147483646" y="1179510728"/>
              </a:cxn>
              <a:cxn ang="0">
                <a:pos x="2147483646" y="126375614"/>
              </a:cxn>
              <a:cxn ang="0">
                <a:pos x="2147483646" y="126375614"/>
              </a:cxn>
              <a:cxn ang="0">
                <a:pos x="2147483646" y="56167356"/>
              </a:cxn>
              <a:cxn ang="0">
                <a:pos x="2147483646" y="56167356"/>
              </a:cxn>
              <a:cxn ang="0">
                <a:pos x="1875212657" y="1165469826"/>
              </a:cxn>
              <a:cxn ang="0">
                <a:pos x="888257441" y="2147483646"/>
              </a:cxn>
              <a:cxn ang="0">
                <a:pos x="408879516" y="2147483646"/>
              </a:cxn>
              <a:cxn ang="0">
                <a:pos x="253786768" y="2120311130"/>
              </a:cxn>
              <a:cxn ang="0">
                <a:pos x="1226642301" y="828465690"/>
              </a:cxn>
              <a:cxn ang="0">
                <a:pos x="2147483646" y="196583872"/>
              </a:cxn>
              <a:cxn ang="0">
                <a:pos x="1875212657" y="1165469826"/>
              </a:cxn>
            </a:cxnLst>
            <a:pathLst>
              <a:path w="219" h="172">
                <a:moveTo>
                  <a:pt x="216" y="4"/>
                </a:moveTo>
                <a:cubicBezTo>
                  <a:pt x="217" y="3"/>
                  <a:pt x="218" y="1"/>
                  <a:pt x="219" y="0"/>
                </a:cubicBezTo>
                <a:cubicBezTo>
                  <a:pt x="210" y="1"/>
                  <a:pt x="200" y="2"/>
                  <a:pt x="191" y="3"/>
                </a:cubicBezTo>
                <a:cubicBezTo>
                  <a:pt x="190" y="5"/>
                  <a:pt x="189" y="6"/>
                  <a:pt x="188" y="8"/>
                </a:cubicBezTo>
                <a:cubicBezTo>
                  <a:pt x="158" y="14"/>
                  <a:pt x="118" y="30"/>
                  <a:pt x="83" y="54"/>
                </a:cubicBezTo>
                <a:cubicBezTo>
                  <a:pt x="54" y="73"/>
                  <a:pt x="4" y="118"/>
                  <a:pt x="2" y="149"/>
                </a:cubicBezTo>
                <a:cubicBezTo>
                  <a:pt x="0" y="168"/>
                  <a:pt x="15" y="172"/>
                  <a:pt x="25" y="172"/>
                </a:cubicBezTo>
                <a:cubicBezTo>
                  <a:pt x="55" y="172"/>
                  <a:pt x="111" y="134"/>
                  <a:pt x="154" y="84"/>
                </a:cubicBezTo>
                <a:cubicBezTo>
                  <a:pt x="182" y="51"/>
                  <a:pt x="196" y="33"/>
                  <a:pt x="212" y="9"/>
                </a:cubicBezTo>
                <a:cubicBezTo>
                  <a:pt x="213" y="9"/>
                  <a:pt x="214" y="9"/>
                  <a:pt x="215" y="9"/>
                </a:cubicBezTo>
                <a:cubicBezTo>
                  <a:pt x="216" y="7"/>
                  <a:pt x="217" y="6"/>
                  <a:pt x="218" y="4"/>
                </a:cubicBezTo>
                <a:cubicBezTo>
                  <a:pt x="217" y="4"/>
                  <a:pt x="217" y="4"/>
                  <a:pt x="216" y="4"/>
                </a:cubicBezTo>
                <a:close/>
                <a:moveTo>
                  <a:pt x="133" y="83"/>
                </a:moveTo>
                <a:cubicBezTo>
                  <a:pt x="110" y="114"/>
                  <a:pt x="82" y="142"/>
                  <a:pt x="63" y="154"/>
                </a:cubicBezTo>
                <a:cubicBezTo>
                  <a:pt x="49" y="162"/>
                  <a:pt x="38" y="166"/>
                  <a:pt x="29" y="165"/>
                </a:cubicBezTo>
                <a:cubicBezTo>
                  <a:pt x="24" y="164"/>
                  <a:pt x="18" y="160"/>
                  <a:pt x="18" y="151"/>
                </a:cubicBezTo>
                <a:cubicBezTo>
                  <a:pt x="18" y="124"/>
                  <a:pt x="59" y="78"/>
                  <a:pt x="87" y="59"/>
                </a:cubicBezTo>
                <a:cubicBezTo>
                  <a:pt x="120" y="36"/>
                  <a:pt x="157" y="20"/>
                  <a:pt x="185" y="14"/>
                </a:cubicBezTo>
                <a:cubicBezTo>
                  <a:pt x="165" y="39"/>
                  <a:pt x="146" y="66"/>
                  <a:pt x="133" y="83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" name="PA-PA_任意多边形 18"/>
          <p:cNvSpPr/>
          <p:nvPr>
            <p:custDataLst>
              <p:tags r:id="rId15"/>
            </p:custDataLst>
          </p:nvPr>
        </p:nvSpPr>
        <p:spPr>
          <a:xfrm>
            <a:off x="5487988" y="3138488"/>
            <a:ext cx="542925" cy="619125"/>
          </a:xfrm>
          <a:custGeom>
            <a:avLst/>
            <a:gdLst/>
            <a:ahLst/>
            <a:cxnLst>
              <a:cxn ang="0">
                <a:pos x="2004838554" y="14078527"/>
              </a:cxn>
              <a:cxn ang="0">
                <a:pos x="2032879694" y="0"/>
              </a:cxn>
              <a:cxn ang="0">
                <a:pos x="1051488464" y="802536091"/>
              </a:cxn>
              <a:cxn ang="0">
                <a:pos x="0" y="2147483646"/>
              </a:cxn>
              <a:cxn ang="0">
                <a:pos x="392557241" y="2147483646"/>
              </a:cxn>
              <a:cxn ang="0">
                <a:pos x="1009428626" y="1393875511"/>
              </a:cxn>
              <a:cxn ang="0">
                <a:pos x="2004838554" y="14078527"/>
              </a:cxn>
            </a:cxnLst>
            <a:pathLst>
              <a:path w="145" h="165">
                <a:moveTo>
                  <a:pt x="143" y="1"/>
                </a:moveTo>
                <a:cubicBezTo>
                  <a:pt x="144" y="1"/>
                  <a:pt x="144" y="0"/>
                  <a:pt x="145" y="0"/>
                </a:cubicBezTo>
                <a:cubicBezTo>
                  <a:pt x="118" y="8"/>
                  <a:pt x="96" y="35"/>
                  <a:pt x="75" y="57"/>
                </a:cubicBezTo>
                <a:cubicBezTo>
                  <a:pt x="58" y="81"/>
                  <a:pt x="26" y="127"/>
                  <a:pt x="0" y="165"/>
                </a:cubicBezTo>
                <a:cubicBezTo>
                  <a:pt x="9" y="164"/>
                  <a:pt x="19" y="163"/>
                  <a:pt x="28" y="162"/>
                </a:cubicBezTo>
                <a:cubicBezTo>
                  <a:pt x="39" y="146"/>
                  <a:pt x="53" y="126"/>
                  <a:pt x="72" y="99"/>
                </a:cubicBezTo>
                <a:cubicBezTo>
                  <a:pt x="92" y="71"/>
                  <a:pt x="123" y="29"/>
                  <a:pt x="143" y="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" name="PA-PA_任意多边形 19"/>
          <p:cNvSpPr/>
          <p:nvPr>
            <p:custDataLst>
              <p:tags r:id="rId16"/>
            </p:custDataLst>
          </p:nvPr>
        </p:nvSpPr>
        <p:spPr>
          <a:xfrm>
            <a:off x="5180013" y="2794000"/>
            <a:ext cx="573087" cy="854075"/>
          </a:xfrm>
          <a:custGeom>
            <a:avLst/>
            <a:gdLst/>
            <a:ahLst/>
            <a:cxnLst>
              <a:cxn ang="0">
                <a:pos x="1795841155" y="0"/>
              </a:cxn>
              <a:cxn ang="0">
                <a:pos x="1669570986" y="56129210"/>
              </a:cxn>
              <a:cxn ang="0">
                <a:pos x="1837931211" y="336771512"/>
              </a:cxn>
              <a:cxn ang="0">
                <a:pos x="996130085" y="1515466185"/>
              </a:cxn>
              <a:cxn ang="0">
                <a:pos x="14031267" y="2147483646"/>
              </a:cxn>
              <a:cxn ang="0">
                <a:pos x="126270169" y="2147483646"/>
              </a:cxn>
              <a:cxn ang="0">
                <a:pos x="406869296" y="2147483646"/>
              </a:cxn>
              <a:cxn ang="0">
                <a:pos x="420900563" y="2147483646"/>
              </a:cxn>
              <a:cxn ang="0">
                <a:pos x="1388971859" y="1599659999"/>
              </a:cxn>
              <a:cxn ang="0">
                <a:pos x="2132561606" y="406929278"/>
              </a:cxn>
              <a:cxn ang="0">
                <a:pos x="1795841155" y="0"/>
              </a:cxn>
            </a:cxnLst>
            <a:pathLst>
              <a:path w="153" h="228">
                <a:moveTo>
                  <a:pt x="128" y="0"/>
                </a:moveTo>
                <a:cubicBezTo>
                  <a:pt x="125" y="1"/>
                  <a:pt x="122" y="2"/>
                  <a:pt x="119" y="4"/>
                </a:cubicBezTo>
                <a:cubicBezTo>
                  <a:pt x="128" y="6"/>
                  <a:pt x="134" y="13"/>
                  <a:pt x="131" y="24"/>
                </a:cubicBezTo>
                <a:cubicBezTo>
                  <a:pt x="125" y="44"/>
                  <a:pt x="105" y="69"/>
                  <a:pt x="71" y="108"/>
                </a:cubicBezTo>
                <a:cubicBezTo>
                  <a:pt x="28" y="155"/>
                  <a:pt x="4" y="184"/>
                  <a:pt x="1" y="207"/>
                </a:cubicBezTo>
                <a:cubicBezTo>
                  <a:pt x="0" y="217"/>
                  <a:pt x="3" y="224"/>
                  <a:pt x="9" y="228"/>
                </a:cubicBezTo>
                <a:cubicBezTo>
                  <a:pt x="16" y="224"/>
                  <a:pt x="23" y="219"/>
                  <a:pt x="29" y="214"/>
                </a:cubicBezTo>
                <a:cubicBezTo>
                  <a:pt x="29" y="213"/>
                  <a:pt x="29" y="211"/>
                  <a:pt x="30" y="209"/>
                </a:cubicBezTo>
                <a:cubicBezTo>
                  <a:pt x="32" y="191"/>
                  <a:pt x="56" y="162"/>
                  <a:pt x="99" y="114"/>
                </a:cubicBezTo>
                <a:cubicBezTo>
                  <a:pt x="126" y="83"/>
                  <a:pt x="152" y="53"/>
                  <a:pt x="152" y="29"/>
                </a:cubicBezTo>
                <a:cubicBezTo>
                  <a:pt x="153" y="14"/>
                  <a:pt x="143" y="4"/>
                  <a:pt x="128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" name="PA-PA_任意多边形 20"/>
          <p:cNvSpPr/>
          <p:nvPr>
            <p:custDataLst>
              <p:tags r:id="rId17"/>
            </p:custDataLst>
          </p:nvPr>
        </p:nvSpPr>
        <p:spPr>
          <a:xfrm>
            <a:off x="5026025" y="2782888"/>
            <a:ext cx="633413" cy="471487"/>
          </a:xfrm>
          <a:custGeom>
            <a:avLst/>
            <a:gdLst/>
            <a:ahLst/>
            <a:cxnLst>
              <a:cxn ang="0">
                <a:pos x="2093085148" y="0"/>
              </a:cxn>
              <a:cxn ang="0">
                <a:pos x="604043626" y="602096383"/>
              </a:cxn>
              <a:cxn ang="0">
                <a:pos x="14047526" y="1750283229"/>
              </a:cxn>
              <a:cxn ang="0">
                <a:pos x="14047526" y="1764285644"/>
              </a:cxn>
              <a:cxn ang="0">
                <a:pos x="140475262" y="1722278398"/>
              </a:cxn>
              <a:cxn ang="0">
                <a:pos x="758566414" y="742120538"/>
              </a:cxn>
              <a:cxn ang="0">
                <a:pos x="2093085148" y="70012078"/>
              </a:cxn>
              <a:cxn ang="0">
                <a:pos x="2147483646" y="98016909"/>
              </a:cxn>
              <a:cxn ang="0">
                <a:pos x="2147483646" y="42007247"/>
              </a:cxn>
              <a:cxn ang="0">
                <a:pos x="2093085148" y="0"/>
              </a:cxn>
            </a:cxnLst>
            <a:pathLst>
              <a:path w="169" h="126">
                <a:moveTo>
                  <a:pt x="149" y="0"/>
                </a:moveTo>
                <a:cubicBezTo>
                  <a:pt x="122" y="0"/>
                  <a:pt x="77" y="13"/>
                  <a:pt x="43" y="43"/>
                </a:cubicBezTo>
                <a:cubicBezTo>
                  <a:pt x="16" y="68"/>
                  <a:pt x="0" y="101"/>
                  <a:pt x="1" y="125"/>
                </a:cubicBezTo>
                <a:cubicBezTo>
                  <a:pt x="1" y="125"/>
                  <a:pt x="1" y="126"/>
                  <a:pt x="1" y="126"/>
                </a:cubicBezTo>
                <a:cubicBezTo>
                  <a:pt x="4" y="125"/>
                  <a:pt x="7" y="124"/>
                  <a:pt x="10" y="123"/>
                </a:cubicBezTo>
                <a:cubicBezTo>
                  <a:pt x="10" y="101"/>
                  <a:pt x="31" y="75"/>
                  <a:pt x="54" y="53"/>
                </a:cubicBezTo>
                <a:cubicBezTo>
                  <a:pt x="84" y="23"/>
                  <a:pt x="121" y="5"/>
                  <a:pt x="149" y="5"/>
                </a:cubicBezTo>
                <a:cubicBezTo>
                  <a:pt x="153" y="5"/>
                  <a:pt x="157" y="6"/>
                  <a:pt x="160" y="7"/>
                </a:cubicBezTo>
                <a:cubicBezTo>
                  <a:pt x="163" y="5"/>
                  <a:pt x="166" y="4"/>
                  <a:pt x="169" y="3"/>
                </a:cubicBezTo>
                <a:cubicBezTo>
                  <a:pt x="163" y="1"/>
                  <a:pt x="156" y="0"/>
                  <a:pt x="149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" name="PA-PA_任意多边形 21"/>
          <p:cNvSpPr/>
          <p:nvPr>
            <p:custDataLst>
              <p:tags r:id="rId18"/>
            </p:custDataLst>
          </p:nvPr>
        </p:nvSpPr>
        <p:spPr>
          <a:xfrm>
            <a:off x="5910263" y="3295650"/>
            <a:ext cx="382587" cy="368300"/>
          </a:xfrm>
          <a:custGeom>
            <a:avLst/>
            <a:gdLst/>
            <a:ahLst/>
            <a:cxnLst>
              <a:cxn ang="0">
                <a:pos x="450203626" y="1313511885"/>
              </a:cxn>
              <a:cxn ang="0">
                <a:pos x="337651782" y="1172276351"/>
              </a:cxn>
              <a:cxn ang="0">
                <a:pos x="787859159" y="494333763"/>
              </a:cxn>
              <a:cxn ang="0">
                <a:pos x="1350614629" y="70619646"/>
              </a:cxn>
              <a:cxn ang="0">
                <a:pos x="1435027574" y="28246355"/>
              </a:cxn>
              <a:cxn ang="0">
                <a:pos x="1308406281" y="0"/>
              </a:cxn>
              <a:cxn ang="0">
                <a:pos x="675307314" y="197732002"/>
              </a:cxn>
              <a:cxn ang="0">
                <a:pos x="309516634" y="423714117"/>
              </a:cxn>
              <a:cxn ang="0">
                <a:pos x="70343496" y="621446119"/>
              </a:cxn>
              <a:cxn ang="0">
                <a:pos x="14069449" y="720312120"/>
              </a:cxn>
              <a:cxn ang="0">
                <a:pos x="112551844" y="663819410"/>
              </a:cxn>
              <a:cxn ang="0">
                <a:pos x="253238836" y="536703296"/>
              </a:cxn>
              <a:cxn ang="0">
                <a:pos x="253238836" y="550826473"/>
              </a:cxn>
              <a:cxn ang="0">
                <a:pos x="14069449" y="1045160237"/>
              </a:cxn>
              <a:cxn ang="0">
                <a:pos x="393929579" y="1384131531"/>
              </a:cxn>
              <a:cxn ang="0">
                <a:pos x="436134177" y="1384131531"/>
              </a:cxn>
              <a:cxn ang="0">
                <a:pos x="464273075" y="1313511885"/>
              </a:cxn>
              <a:cxn ang="0">
                <a:pos x="450203626" y="1313511885"/>
              </a:cxn>
            </a:cxnLst>
            <a:pathLst>
              <a:path w="102" h="98">
                <a:moveTo>
                  <a:pt x="32" y="93"/>
                </a:moveTo>
                <a:cubicBezTo>
                  <a:pt x="26" y="93"/>
                  <a:pt x="24" y="89"/>
                  <a:pt x="24" y="83"/>
                </a:cubicBezTo>
                <a:cubicBezTo>
                  <a:pt x="26" y="72"/>
                  <a:pt x="40" y="51"/>
                  <a:pt x="56" y="35"/>
                </a:cubicBezTo>
                <a:cubicBezTo>
                  <a:pt x="72" y="20"/>
                  <a:pt x="82" y="11"/>
                  <a:pt x="96" y="5"/>
                </a:cubicBezTo>
                <a:cubicBezTo>
                  <a:pt x="100" y="3"/>
                  <a:pt x="102" y="3"/>
                  <a:pt x="102" y="2"/>
                </a:cubicBezTo>
                <a:cubicBezTo>
                  <a:pt x="102" y="0"/>
                  <a:pt x="97" y="0"/>
                  <a:pt x="93" y="0"/>
                </a:cubicBezTo>
                <a:cubicBezTo>
                  <a:pt x="81" y="0"/>
                  <a:pt x="64" y="6"/>
                  <a:pt x="48" y="14"/>
                </a:cubicBezTo>
                <a:cubicBezTo>
                  <a:pt x="37" y="20"/>
                  <a:pt x="29" y="25"/>
                  <a:pt x="22" y="30"/>
                </a:cubicBezTo>
                <a:cubicBezTo>
                  <a:pt x="16" y="34"/>
                  <a:pt x="9" y="40"/>
                  <a:pt x="5" y="44"/>
                </a:cubicBezTo>
                <a:cubicBezTo>
                  <a:pt x="3" y="46"/>
                  <a:pt x="0" y="49"/>
                  <a:pt x="1" y="51"/>
                </a:cubicBezTo>
                <a:cubicBezTo>
                  <a:pt x="2" y="52"/>
                  <a:pt x="4" y="51"/>
                  <a:pt x="8" y="47"/>
                </a:cubicBezTo>
                <a:cubicBezTo>
                  <a:pt x="12" y="44"/>
                  <a:pt x="14" y="42"/>
                  <a:pt x="18" y="38"/>
                </a:cubicBezTo>
                <a:cubicBezTo>
                  <a:pt x="18" y="39"/>
                  <a:pt x="18" y="39"/>
                  <a:pt x="18" y="39"/>
                </a:cubicBezTo>
                <a:cubicBezTo>
                  <a:pt x="8" y="50"/>
                  <a:pt x="1" y="63"/>
                  <a:pt x="1" y="74"/>
                </a:cubicBezTo>
                <a:cubicBezTo>
                  <a:pt x="0" y="90"/>
                  <a:pt x="11" y="98"/>
                  <a:pt x="28" y="98"/>
                </a:cubicBezTo>
                <a:cubicBezTo>
                  <a:pt x="29" y="98"/>
                  <a:pt x="30" y="98"/>
                  <a:pt x="31" y="98"/>
                </a:cubicBezTo>
                <a:cubicBezTo>
                  <a:pt x="31" y="96"/>
                  <a:pt x="32" y="94"/>
                  <a:pt x="33" y="93"/>
                </a:cubicBezTo>
                <a:cubicBezTo>
                  <a:pt x="33" y="93"/>
                  <a:pt x="32" y="93"/>
                  <a:pt x="32" y="93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" name="PA-PA_任意多边形 22"/>
          <p:cNvSpPr/>
          <p:nvPr>
            <p:custDataLst>
              <p:tags r:id="rId19"/>
            </p:custDataLst>
          </p:nvPr>
        </p:nvSpPr>
        <p:spPr>
          <a:xfrm>
            <a:off x="6027738" y="3295650"/>
            <a:ext cx="360362" cy="368300"/>
          </a:xfrm>
          <a:custGeom>
            <a:avLst/>
            <a:gdLst/>
            <a:ahLst/>
            <a:cxnLst>
              <a:cxn ang="0">
                <a:pos x="901809659" y="960417413"/>
              </a:cxn>
              <a:cxn ang="0">
                <a:pos x="901809659" y="960417413"/>
              </a:cxn>
              <a:cxn ang="0">
                <a:pos x="1014539151" y="833305057"/>
              </a:cxn>
              <a:cxn ang="0">
                <a:pos x="1338624709" y="324848116"/>
              </a:cxn>
              <a:cxn ang="0">
                <a:pos x="1239990627" y="56496468"/>
              </a:cxn>
              <a:cxn ang="0">
                <a:pos x="1127264889" y="14123178"/>
              </a:cxn>
              <a:cxn ang="0">
                <a:pos x="1141352791" y="127112356"/>
              </a:cxn>
              <a:cxn ang="0">
                <a:pos x="1113173233" y="310724939"/>
              </a:cxn>
              <a:cxn ang="0">
                <a:pos x="873630101" y="508456941"/>
              </a:cxn>
              <a:cxn ang="0">
                <a:pos x="732721052" y="833305057"/>
              </a:cxn>
              <a:cxn ang="0">
                <a:pos x="718629396" y="847428235"/>
              </a:cxn>
              <a:cxn ang="0">
                <a:pos x="28183311" y="1313511885"/>
              </a:cxn>
              <a:cxn ang="0">
                <a:pos x="0" y="1384131531"/>
              </a:cxn>
              <a:cxn ang="0">
                <a:pos x="760904363" y="1059283414"/>
              </a:cxn>
              <a:cxn ang="0">
                <a:pos x="831355134" y="1002790704"/>
              </a:cxn>
              <a:cxn ang="0">
                <a:pos x="845446790" y="1016913882"/>
              </a:cxn>
              <a:cxn ang="0">
                <a:pos x="901809659" y="960417413"/>
              </a:cxn>
            </a:cxnLst>
            <a:pathLst>
              <a:path w="96" h="98">
                <a:moveTo>
                  <a:pt x="64" y="68"/>
                </a:moveTo>
                <a:cubicBezTo>
                  <a:pt x="64" y="68"/>
                  <a:pt x="64" y="68"/>
                  <a:pt x="64" y="68"/>
                </a:cubicBezTo>
                <a:cubicBezTo>
                  <a:pt x="67" y="65"/>
                  <a:pt x="69" y="62"/>
                  <a:pt x="72" y="59"/>
                </a:cubicBezTo>
                <a:cubicBezTo>
                  <a:pt x="85" y="47"/>
                  <a:pt x="93" y="34"/>
                  <a:pt x="95" y="23"/>
                </a:cubicBezTo>
                <a:cubicBezTo>
                  <a:pt x="96" y="15"/>
                  <a:pt x="93" y="8"/>
                  <a:pt x="88" y="4"/>
                </a:cubicBezTo>
                <a:cubicBezTo>
                  <a:pt x="86" y="2"/>
                  <a:pt x="83" y="0"/>
                  <a:pt x="80" y="1"/>
                </a:cubicBezTo>
                <a:cubicBezTo>
                  <a:pt x="79" y="2"/>
                  <a:pt x="81" y="3"/>
                  <a:pt x="81" y="9"/>
                </a:cubicBezTo>
                <a:cubicBezTo>
                  <a:pt x="81" y="12"/>
                  <a:pt x="81" y="18"/>
                  <a:pt x="79" y="22"/>
                </a:cubicBezTo>
                <a:cubicBezTo>
                  <a:pt x="76" y="24"/>
                  <a:pt x="68" y="28"/>
                  <a:pt x="62" y="36"/>
                </a:cubicBezTo>
                <a:cubicBezTo>
                  <a:pt x="55" y="46"/>
                  <a:pt x="53" y="54"/>
                  <a:pt x="52" y="59"/>
                </a:cubicBezTo>
                <a:cubicBezTo>
                  <a:pt x="52" y="60"/>
                  <a:pt x="52" y="60"/>
                  <a:pt x="51" y="60"/>
                </a:cubicBezTo>
                <a:cubicBezTo>
                  <a:pt x="35" y="78"/>
                  <a:pt x="14" y="92"/>
                  <a:pt x="2" y="93"/>
                </a:cubicBezTo>
                <a:cubicBezTo>
                  <a:pt x="1" y="94"/>
                  <a:pt x="0" y="96"/>
                  <a:pt x="0" y="98"/>
                </a:cubicBezTo>
                <a:cubicBezTo>
                  <a:pt x="19" y="97"/>
                  <a:pt x="40" y="85"/>
                  <a:pt x="54" y="75"/>
                </a:cubicBezTo>
                <a:cubicBezTo>
                  <a:pt x="56" y="74"/>
                  <a:pt x="58" y="73"/>
                  <a:pt x="59" y="71"/>
                </a:cubicBezTo>
                <a:cubicBezTo>
                  <a:pt x="60" y="72"/>
                  <a:pt x="60" y="72"/>
                  <a:pt x="60" y="72"/>
                </a:cubicBezTo>
                <a:cubicBezTo>
                  <a:pt x="61" y="70"/>
                  <a:pt x="62" y="69"/>
                  <a:pt x="64" y="68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" name="PA-PA_任意多边形 23"/>
          <p:cNvSpPr/>
          <p:nvPr>
            <p:custDataLst>
              <p:tags r:id="rId20"/>
            </p:custDataLst>
          </p:nvPr>
        </p:nvSpPr>
        <p:spPr>
          <a:xfrm>
            <a:off x="6413500" y="3300413"/>
            <a:ext cx="333375" cy="195262"/>
          </a:xfrm>
          <a:custGeom>
            <a:avLst/>
            <a:gdLst/>
            <a:ahLst/>
            <a:cxnLst>
              <a:cxn ang="0">
                <a:pos x="1094410192" y="0"/>
              </a:cxn>
              <a:cxn ang="0">
                <a:pos x="645421492" y="169202033"/>
              </a:cxn>
              <a:cxn ang="0">
                <a:pos x="112246239" y="592214626"/>
              </a:cxn>
              <a:cxn ang="0">
                <a:pos x="28063433" y="719116151"/>
              </a:cxn>
              <a:cxn ang="0">
                <a:pos x="140309671" y="662715473"/>
              </a:cxn>
              <a:cxn ang="0">
                <a:pos x="406897298" y="423008838"/>
              </a:cxn>
              <a:cxn ang="0">
                <a:pos x="743639760" y="197406127"/>
              </a:cxn>
              <a:cxn ang="0">
                <a:pos x="687516640" y="253806805"/>
              </a:cxn>
              <a:cxn ang="0">
                <a:pos x="1234719864" y="56400678"/>
              </a:cxn>
              <a:cxn ang="0">
                <a:pos x="1094410192" y="0"/>
              </a:cxn>
            </a:cxnLst>
            <a:pathLst>
              <a:path w="89" h="52">
                <a:moveTo>
                  <a:pt x="78" y="0"/>
                </a:moveTo>
                <a:cubicBezTo>
                  <a:pt x="68" y="0"/>
                  <a:pt x="61" y="2"/>
                  <a:pt x="46" y="12"/>
                </a:cubicBezTo>
                <a:cubicBezTo>
                  <a:pt x="33" y="21"/>
                  <a:pt x="14" y="37"/>
                  <a:pt x="8" y="42"/>
                </a:cubicBezTo>
                <a:cubicBezTo>
                  <a:pt x="2" y="48"/>
                  <a:pt x="0" y="50"/>
                  <a:pt x="2" y="51"/>
                </a:cubicBezTo>
                <a:cubicBezTo>
                  <a:pt x="3" y="52"/>
                  <a:pt x="5" y="51"/>
                  <a:pt x="10" y="47"/>
                </a:cubicBezTo>
                <a:cubicBezTo>
                  <a:pt x="15" y="42"/>
                  <a:pt x="21" y="37"/>
                  <a:pt x="29" y="30"/>
                </a:cubicBezTo>
                <a:cubicBezTo>
                  <a:pt x="38" y="24"/>
                  <a:pt x="49" y="16"/>
                  <a:pt x="53" y="14"/>
                </a:cubicBezTo>
                <a:cubicBezTo>
                  <a:pt x="52" y="15"/>
                  <a:pt x="50" y="16"/>
                  <a:pt x="49" y="18"/>
                </a:cubicBezTo>
                <a:cubicBezTo>
                  <a:pt x="61" y="15"/>
                  <a:pt x="75" y="9"/>
                  <a:pt x="88" y="4"/>
                </a:cubicBezTo>
                <a:cubicBezTo>
                  <a:pt x="89" y="1"/>
                  <a:pt x="86" y="0"/>
                  <a:pt x="78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1" name="PA-PA_任意多边形 24"/>
          <p:cNvSpPr/>
          <p:nvPr>
            <p:custDataLst>
              <p:tags r:id="rId21"/>
            </p:custDataLst>
          </p:nvPr>
        </p:nvSpPr>
        <p:spPr>
          <a:xfrm>
            <a:off x="6424613" y="3302000"/>
            <a:ext cx="319087" cy="338138"/>
          </a:xfrm>
          <a:custGeom>
            <a:avLst/>
            <a:gdLst/>
            <a:ahLst/>
            <a:cxnLst>
              <a:cxn ang="0">
                <a:pos x="450952518" y="959868584"/>
              </a:cxn>
              <a:cxn ang="0">
                <a:pos x="746888818" y="536395824"/>
              </a:cxn>
              <a:cxn ang="0">
                <a:pos x="1141471802" y="56461532"/>
              </a:cxn>
              <a:cxn ang="0">
                <a:pos x="1197841336" y="0"/>
              </a:cxn>
              <a:cxn ang="0">
                <a:pos x="648242133" y="197619118"/>
              </a:cxn>
              <a:cxn ang="0">
                <a:pos x="155016219" y="762249465"/>
              </a:cxn>
              <a:cxn ang="0">
                <a:pos x="14092384" y="1072795404"/>
              </a:cxn>
              <a:cxn ang="0">
                <a:pos x="126831452" y="1270414523"/>
              </a:cxn>
              <a:cxn ang="0">
                <a:pos x="436860135" y="1072795404"/>
              </a:cxn>
              <a:cxn ang="0">
                <a:pos x="450952518" y="959868584"/>
              </a:cxn>
            </a:cxnLst>
            <a:pathLst>
              <a:path w="85" h="90">
                <a:moveTo>
                  <a:pt x="32" y="68"/>
                </a:moveTo>
                <a:cubicBezTo>
                  <a:pt x="35" y="62"/>
                  <a:pt x="44" y="50"/>
                  <a:pt x="53" y="38"/>
                </a:cubicBezTo>
                <a:cubicBezTo>
                  <a:pt x="64" y="25"/>
                  <a:pt x="74" y="12"/>
                  <a:pt x="81" y="4"/>
                </a:cubicBezTo>
                <a:cubicBezTo>
                  <a:pt x="83" y="2"/>
                  <a:pt x="84" y="1"/>
                  <a:pt x="85" y="0"/>
                </a:cubicBezTo>
                <a:cubicBezTo>
                  <a:pt x="72" y="5"/>
                  <a:pt x="58" y="11"/>
                  <a:pt x="46" y="14"/>
                </a:cubicBezTo>
                <a:cubicBezTo>
                  <a:pt x="31" y="28"/>
                  <a:pt x="21" y="40"/>
                  <a:pt x="11" y="54"/>
                </a:cubicBezTo>
                <a:cubicBezTo>
                  <a:pt x="6" y="60"/>
                  <a:pt x="1" y="69"/>
                  <a:pt x="1" y="76"/>
                </a:cubicBezTo>
                <a:cubicBezTo>
                  <a:pt x="0" y="83"/>
                  <a:pt x="4" y="88"/>
                  <a:pt x="9" y="90"/>
                </a:cubicBezTo>
                <a:cubicBezTo>
                  <a:pt x="17" y="85"/>
                  <a:pt x="24" y="80"/>
                  <a:pt x="31" y="76"/>
                </a:cubicBezTo>
                <a:cubicBezTo>
                  <a:pt x="31" y="74"/>
                  <a:pt x="31" y="71"/>
                  <a:pt x="32" y="68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2" name="PA-PA_任意多边形 25"/>
          <p:cNvSpPr/>
          <p:nvPr>
            <p:custDataLst>
              <p:tags r:id="rId22"/>
            </p:custDataLst>
          </p:nvPr>
        </p:nvSpPr>
        <p:spPr>
          <a:xfrm>
            <a:off x="6457950" y="3282950"/>
            <a:ext cx="623888" cy="365125"/>
          </a:xfrm>
          <a:custGeom>
            <a:avLst/>
            <a:gdLst/>
            <a:ahLst/>
            <a:cxnLst>
              <a:cxn ang="0">
                <a:pos x="2147042901" y="0"/>
              </a:cxn>
              <a:cxn ang="0">
                <a:pos x="1921037594" y="85013898"/>
              </a:cxn>
              <a:cxn ang="0">
                <a:pos x="1087647252" y="750956728"/>
              </a:cxn>
              <a:cxn ang="0">
                <a:pos x="508510062" y="1161857863"/>
              </a:cxn>
              <a:cxn ang="0">
                <a:pos x="324880280" y="1176029983"/>
              </a:cxn>
              <a:cxn ang="0">
                <a:pos x="310756358" y="1147689508"/>
              </a:cxn>
              <a:cxn ang="0">
                <a:pos x="0" y="1346057780"/>
              </a:cxn>
              <a:cxn ang="0">
                <a:pos x="141254257" y="1374394491"/>
              </a:cxn>
              <a:cxn ang="0">
                <a:pos x="960520676" y="935156644"/>
              </a:cxn>
              <a:cxn ang="0">
                <a:pos x="1539654108" y="495915034"/>
              </a:cxn>
              <a:cxn ang="0">
                <a:pos x="1525530186" y="495915034"/>
              </a:cxn>
              <a:cxn ang="0">
                <a:pos x="1539654108" y="495915034"/>
              </a:cxn>
              <a:cxn ang="0">
                <a:pos x="1582029634" y="453409966"/>
              </a:cxn>
              <a:cxn ang="0">
                <a:pos x="1596157314" y="453409966"/>
              </a:cxn>
              <a:cxn ang="0">
                <a:pos x="1582029634" y="467578322"/>
              </a:cxn>
              <a:cxn ang="0">
                <a:pos x="2147483646" y="226704983"/>
              </a:cxn>
              <a:cxn ang="0">
                <a:pos x="2147483646" y="113350610"/>
              </a:cxn>
              <a:cxn ang="0">
                <a:pos x="2147042901" y="0"/>
              </a:cxn>
            </a:cxnLst>
            <a:pathLst>
              <a:path w="166" h="97">
                <a:moveTo>
                  <a:pt x="152" y="0"/>
                </a:moveTo>
                <a:cubicBezTo>
                  <a:pt x="143" y="0"/>
                  <a:pt x="140" y="2"/>
                  <a:pt x="136" y="6"/>
                </a:cubicBezTo>
                <a:cubicBezTo>
                  <a:pt x="118" y="19"/>
                  <a:pt x="103" y="33"/>
                  <a:pt x="77" y="53"/>
                </a:cubicBezTo>
                <a:cubicBezTo>
                  <a:pt x="60" y="66"/>
                  <a:pt x="48" y="75"/>
                  <a:pt x="36" y="82"/>
                </a:cubicBezTo>
                <a:cubicBezTo>
                  <a:pt x="30" y="84"/>
                  <a:pt x="25" y="85"/>
                  <a:pt x="23" y="83"/>
                </a:cubicBezTo>
                <a:cubicBezTo>
                  <a:pt x="22" y="82"/>
                  <a:pt x="22" y="81"/>
                  <a:pt x="22" y="81"/>
                </a:cubicBezTo>
                <a:cubicBezTo>
                  <a:pt x="15" y="85"/>
                  <a:pt x="8" y="90"/>
                  <a:pt x="0" y="95"/>
                </a:cubicBezTo>
                <a:cubicBezTo>
                  <a:pt x="3" y="96"/>
                  <a:pt x="6" y="97"/>
                  <a:pt x="10" y="97"/>
                </a:cubicBezTo>
                <a:cubicBezTo>
                  <a:pt x="26" y="97"/>
                  <a:pt x="46" y="83"/>
                  <a:pt x="68" y="66"/>
                </a:cubicBezTo>
                <a:cubicBezTo>
                  <a:pt x="81" y="57"/>
                  <a:pt x="98" y="44"/>
                  <a:pt x="109" y="35"/>
                </a:cubicBezTo>
                <a:cubicBezTo>
                  <a:pt x="108" y="35"/>
                  <a:pt x="108" y="35"/>
                  <a:pt x="108" y="35"/>
                </a:cubicBezTo>
                <a:cubicBezTo>
                  <a:pt x="108" y="35"/>
                  <a:pt x="108" y="35"/>
                  <a:pt x="109" y="35"/>
                </a:cubicBezTo>
                <a:cubicBezTo>
                  <a:pt x="110" y="34"/>
                  <a:pt x="111" y="33"/>
                  <a:pt x="112" y="32"/>
                </a:cubicBezTo>
                <a:cubicBezTo>
                  <a:pt x="113" y="32"/>
                  <a:pt x="113" y="32"/>
                  <a:pt x="113" y="32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26" y="27"/>
                  <a:pt x="139" y="21"/>
                  <a:pt x="153" y="16"/>
                </a:cubicBezTo>
                <a:cubicBezTo>
                  <a:pt x="155" y="14"/>
                  <a:pt x="158" y="11"/>
                  <a:pt x="160" y="8"/>
                </a:cubicBezTo>
                <a:cubicBezTo>
                  <a:pt x="166" y="1"/>
                  <a:pt x="161" y="0"/>
                  <a:pt x="152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3" name="PA-PA_任意多边形 26"/>
          <p:cNvSpPr/>
          <p:nvPr>
            <p:custDataLst>
              <p:tags r:id="rId23"/>
            </p:custDataLst>
          </p:nvPr>
        </p:nvSpPr>
        <p:spPr>
          <a:xfrm>
            <a:off x="6751638" y="3330575"/>
            <a:ext cx="280987" cy="296863"/>
          </a:xfrm>
          <a:custGeom>
            <a:avLst/>
            <a:gdLst/>
            <a:ahLst/>
            <a:cxnLst>
              <a:cxn ang="0">
                <a:pos x="463193957" y="776642459"/>
              </a:cxn>
              <a:cxn ang="0">
                <a:pos x="743918702" y="381262278"/>
              </a:cxn>
              <a:cxn ang="0">
                <a:pos x="1052715922" y="0"/>
              </a:cxn>
              <a:cxn ang="0">
                <a:pos x="477232067" y="240053192"/>
              </a:cxn>
              <a:cxn ang="0">
                <a:pos x="126324262" y="635433373"/>
              </a:cxn>
              <a:cxn ang="0">
                <a:pos x="0" y="946091108"/>
              </a:cxn>
              <a:cxn ang="0">
                <a:pos x="126324262" y="1115539757"/>
              </a:cxn>
              <a:cxn ang="0">
                <a:pos x="421087118" y="917847787"/>
              </a:cxn>
              <a:cxn ang="0">
                <a:pos x="463193957" y="776642459"/>
              </a:cxn>
            </a:cxnLst>
            <a:pathLst>
              <a:path w="75" h="79">
                <a:moveTo>
                  <a:pt x="33" y="55"/>
                </a:moveTo>
                <a:cubicBezTo>
                  <a:pt x="36" y="49"/>
                  <a:pt x="43" y="39"/>
                  <a:pt x="53" y="27"/>
                </a:cubicBezTo>
                <a:cubicBezTo>
                  <a:pt x="61" y="16"/>
                  <a:pt x="68" y="9"/>
                  <a:pt x="75" y="0"/>
                </a:cubicBezTo>
                <a:cubicBezTo>
                  <a:pt x="61" y="5"/>
                  <a:pt x="48" y="11"/>
                  <a:pt x="34" y="17"/>
                </a:cubicBezTo>
                <a:cubicBezTo>
                  <a:pt x="25" y="26"/>
                  <a:pt x="15" y="36"/>
                  <a:pt x="9" y="45"/>
                </a:cubicBezTo>
                <a:cubicBezTo>
                  <a:pt x="4" y="52"/>
                  <a:pt x="0" y="60"/>
                  <a:pt x="0" y="67"/>
                </a:cubicBezTo>
                <a:cubicBezTo>
                  <a:pt x="0" y="73"/>
                  <a:pt x="3" y="78"/>
                  <a:pt x="9" y="79"/>
                </a:cubicBezTo>
                <a:cubicBezTo>
                  <a:pt x="16" y="74"/>
                  <a:pt x="23" y="69"/>
                  <a:pt x="30" y="65"/>
                </a:cubicBezTo>
                <a:cubicBezTo>
                  <a:pt x="29" y="62"/>
                  <a:pt x="30" y="59"/>
                  <a:pt x="33" y="5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4" name="PA-PA_任意多边形 27"/>
          <p:cNvSpPr/>
          <p:nvPr>
            <p:custDataLst>
              <p:tags r:id="rId24"/>
            </p:custDataLst>
          </p:nvPr>
        </p:nvSpPr>
        <p:spPr>
          <a:xfrm>
            <a:off x="6784975" y="3409950"/>
            <a:ext cx="355600" cy="225425"/>
          </a:xfrm>
          <a:custGeom>
            <a:avLst/>
            <a:gdLst/>
            <a:ahLst/>
            <a:cxnLst>
              <a:cxn ang="0">
                <a:pos x="1303045667" y="28230724"/>
              </a:cxn>
              <a:cxn ang="0">
                <a:pos x="1190953061" y="84695930"/>
              </a:cxn>
              <a:cxn ang="0">
                <a:pos x="826661448" y="395237653"/>
              </a:cxn>
              <a:cxn ang="0">
                <a:pos x="476380476" y="635206322"/>
              </a:cxn>
              <a:cxn ang="0">
                <a:pos x="308245309" y="649321684"/>
              </a:cxn>
              <a:cxn ang="0">
                <a:pos x="294234669" y="621090960"/>
              </a:cxn>
              <a:cxn ang="0">
                <a:pos x="0" y="818709786"/>
              </a:cxn>
              <a:cxn ang="0">
                <a:pos x="112088863" y="846940510"/>
              </a:cxn>
              <a:cxn ang="0">
                <a:pos x="770618888" y="536395030"/>
              </a:cxn>
              <a:cxn ang="0">
                <a:pos x="1246999364" y="127042016"/>
              </a:cxn>
              <a:cxn ang="0">
                <a:pos x="1303045667" y="28230724"/>
              </a:cxn>
            </a:cxnLst>
            <a:pathLst>
              <a:path w="95" h="60">
                <a:moveTo>
                  <a:pt x="93" y="2"/>
                </a:moveTo>
                <a:cubicBezTo>
                  <a:pt x="92" y="0"/>
                  <a:pt x="89" y="3"/>
                  <a:pt x="85" y="6"/>
                </a:cubicBezTo>
                <a:cubicBezTo>
                  <a:pt x="79" y="11"/>
                  <a:pt x="70" y="20"/>
                  <a:pt x="59" y="28"/>
                </a:cubicBezTo>
                <a:cubicBezTo>
                  <a:pt x="50" y="35"/>
                  <a:pt x="40" y="42"/>
                  <a:pt x="34" y="45"/>
                </a:cubicBezTo>
                <a:cubicBezTo>
                  <a:pt x="29" y="47"/>
                  <a:pt x="25" y="49"/>
                  <a:pt x="22" y="46"/>
                </a:cubicBezTo>
                <a:cubicBezTo>
                  <a:pt x="21" y="46"/>
                  <a:pt x="21" y="45"/>
                  <a:pt x="21" y="44"/>
                </a:cubicBezTo>
                <a:cubicBezTo>
                  <a:pt x="14" y="48"/>
                  <a:pt x="7" y="53"/>
                  <a:pt x="0" y="58"/>
                </a:cubicBezTo>
                <a:cubicBezTo>
                  <a:pt x="3" y="59"/>
                  <a:pt x="5" y="60"/>
                  <a:pt x="8" y="60"/>
                </a:cubicBezTo>
                <a:cubicBezTo>
                  <a:pt x="26" y="60"/>
                  <a:pt x="45" y="45"/>
                  <a:pt x="55" y="38"/>
                </a:cubicBezTo>
                <a:cubicBezTo>
                  <a:pt x="68" y="27"/>
                  <a:pt x="82" y="16"/>
                  <a:pt x="89" y="9"/>
                </a:cubicBezTo>
                <a:cubicBezTo>
                  <a:pt x="90" y="8"/>
                  <a:pt x="95" y="3"/>
                  <a:pt x="93" y="2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5" name="PA-PA_任意多边形 28"/>
          <p:cNvSpPr/>
          <p:nvPr>
            <p:custDataLst>
              <p:tags r:id="rId25"/>
            </p:custDataLst>
          </p:nvPr>
        </p:nvSpPr>
        <p:spPr>
          <a:xfrm>
            <a:off x="2116138" y="2478088"/>
            <a:ext cx="911225" cy="869950"/>
          </a:xfrm>
          <a:custGeom>
            <a:avLst/>
            <a:gdLst/>
            <a:ahLst/>
            <a:cxnLst>
              <a:cxn ang="0">
                <a:pos x="0" y="2147483646"/>
              </a:cxn>
              <a:cxn ang="0">
                <a:pos x="632776389" y="2147483646"/>
              </a:cxn>
              <a:cxn ang="0">
                <a:pos x="1799901869" y="1490453087"/>
              </a:cxn>
              <a:cxn ang="0">
                <a:pos x="2147483646" y="393704872"/>
              </a:cxn>
              <a:cxn ang="0">
                <a:pos x="2147483646" y="84366401"/>
              </a:cxn>
              <a:cxn ang="0">
                <a:pos x="2147483646" y="98424343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309338471"/>
              </a:cxn>
              <a:cxn ang="0">
                <a:pos x="970259630" y="2081010395"/>
              </a:cxn>
              <a:cxn ang="0">
                <a:pos x="42186343" y="2147483646"/>
              </a:cxn>
              <a:cxn ang="0">
                <a:pos x="0" y="2147483646"/>
              </a:cxn>
            </a:cxnLst>
            <a:pathLst>
              <a:path w="243" h="232">
                <a:moveTo>
                  <a:pt x="0" y="232"/>
                </a:moveTo>
                <a:cubicBezTo>
                  <a:pt x="18" y="220"/>
                  <a:pt x="43" y="210"/>
                  <a:pt x="45" y="210"/>
                </a:cubicBezTo>
                <a:cubicBezTo>
                  <a:pt x="74" y="171"/>
                  <a:pt x="88" y="153"/>
                  <a:pt x="128" y="106"/>
                </a:cubicBezTo>
                <a:cubicBezTo>
                  <a:pt x="156" y="72"/>
                  <a:pt x="183" y="46"/>
                  <a:pt x="201" y="28"/>
                </a:cubicBezTo>
                <a:cubicBezTo>
                  <a:pt x="212" y="17"/>
                  <a:pt x="227" y="6"/>
                  <a:pt x="236" y="6"/>
                </a:cubicBezTo>
                <a:cubicBezTo>
                  <a:pt x="238" y="6"/>
                  <a:pt x="239" y="6"/>
                  <a:pt x="241" y="7"/>
                </a:cubicBezTo>
                <a:cubicBezTo>
                  <a:pt x="243" y="0"/>
                  <a:pt x="243" y="0"/>
                  <a:pt x="243" y="0"/>
                </a:cubicBezTo>
                <a:cubicBezTo>
                  <a:pt x="243" y="0"/>
                  <a:pt x="242" y="0"/>
                  <a:pt x="242" y="0"/>
                </a:cubicBezTo>
                <a:cubicBezTo>
                  <a:pt x="226" y="0"/>
                  <a:pt x="211" y="11"/>
                  <a:pt x="196" y="22"/>
                </a:cubicBezTo>
                <a:cubicBezTo>
                  <a:pt x="167" y="41"/>
                  <a:pt x="101" y="111"/>
                  <a:pt x="69" y="148"/>
                </a:cubicBezTo>
                <a:cubicBezTo>
                  <a:pt x="44" y="176"/>
                  <a:pt x="21" y="206"/>
                  <a:pt x="3" y="230"/>
                </a:cubicBezTo>
                <a:cubicBezTo>
                  <a:pt x="2" y="231"/>
                  <a:pt x="1" y="232"/>
                  <a:pt x="0" y="232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6" name="PA-PA_任意多边形 29"/>
          <p:cNvSpPr/>
          <p:nvPr>
            <p:custDataLst>
              <p:tags r:id="rId26"/>
            </p:custDataLst>
          </p:nvPr>
        </p:nvSpPr>
        <p:spPr>
          <a:xfrm>
            <a:off x="2284413" y="3295650"/>
            <a:ext cx="277812" cy="365125"/>
          </a:xfrm>
          <a:custGeom>
            <a:avLst/>
            <a:gdLst/>
            <a:ahLst/>
            <a:cxnLst>
              <a:cxn ang="0">
                <a:pos x="422822356" y="1190198339"/>
              </a:cxn>
              <a:cxn ang="0">
                <a:pos x="465106093" y="1020170543"/>
              </a:cxn>
              <a:cxn ang="0">
                <a:pos x="718801008" y="680111186"/>
              </a:cxn>
              <a:cxn ang="0">
                <a:pos x="1028872988" y="198364508"/>
              </a:cxn>
              <a:cxn ang="0">
                <a:pos x="789271400" y="0"/>
              </a:cxn>
              <a:cxn ang="0">
                <a:pos x="648330615" y="127522729"/>
              </a:cxn>
              <a:cxn ang="0">
                <a:pos x="662423943" y="127522729"/>
              </a:cxn>
              <a:cxn ang="0">
                <a:pos x="648330615" y="240873339"/>
              </a:cxn>
              <a:cxn ang="0">
                <a:pos x="324165308" y="623437763"/>
              </a:cxn>
              <a:cxn ang="0">
                <a:pos x="0" y="1161857863"/>
              </a:cxn>
              <a:cxn ang="0">
                <a:pos x="239601587" y="1374394491"/>
              </a:cxn>
              <a:cxn ang="0">
                <a:pos x="267788243" y="1360226135"/>
              </a:cxn>
              <a:cxn ang="0">
                <a:pos x="422822356" y="1190198339"/>
              </a:cxn>
            </a:cxnLst>
            <a:pathLst>
              <a:path w="74" h="97">
                <a:moveTo>
                  <a:pt x="30" y="84"/>
                </a:moveTo>
                <a:cubicBezTo>
                  <a:pt x="28" y="82"/>
                  <a:pt x="29" y="78"/>
                  <a:pt x="33" y="72"/>
                </a:cubicBezTo>
                <a:cubicBezTo>
                  <a:pt x="36" y="66"/>
                  <a:pt x="42" y="58"/>
                  <a:pt x="51" y="48"/>
                </a:cubicBezTo>
                <a:cubicBezTo>
                  <a:pt x="59" y="37"/>
                  <a:pt x="71" y="24"/>
                  <a:pt x="73" y="14"/>
                </a:cubicBezTo>
                <a:cubicBezTo>
                  <a:pt x="74" y="5"/>
                  <a:pt x="67" y="0"/>
                  <a:pt x="56" y="0"/>
                </a:cubicBezTo>
                <a:cubicBezTo>
                  <a:pt x="53" y="3"/>
                  <a:pt x="50" y="6"/>
                  <a:pt x="46" y="9"/>
                </a:cubicBezTo>
                <a:cubicBezTo>
                  <a:pt x="46" y="9"/>
                  <a:pt x="47" y="9"/>
                  <a:pt x="47" y="9"/>
                </a:cubicBezTo>
                <a:cubicBezTo>
                  <a:pt x="50" y="11"/>
                  <a:pt x="48" y="14"/>
                  <a:pt x="46" y="17"/>
                </a:cubicBezTo>
                <a:cubicBezTo>
                  <a:pt x="40" y="25"/>
                  <a:pt x="32" y="34"/>
                  <a:pt x="23" y="44"/>
                </a:cubicBezTo>
                <a:cubicBezTo>
                  <a:pt x="13" y="57"/>
                  <a:pt x="1" y="70"/>
                  <a:pt x="0" y="82"/>
                </a:cubicBezTo>
                <a:cubicBezTo>
                  <a:pt x="0" y="92"/>
                  <a:pt x="6" y="97"/>
                  <a:pt x="17" y="97"/>
                </a:cubicBezTo>
                <a:cubicBezTo>
                  <a:pt x="17" y="97"/>
                  <a:pt x="18" y="96"/>
                  <a:pt x="19" y="96"/>
                </a:cubicBezTo>
                <a:cubicBezTo>
                  <a:pt x="22" y="92"/>
                  <a:pt x="26" y="88"/>
                  <a:pt x="30" y="84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7" name="PA-PA_任意多边形 30"/>
          <p:cNvSpPr/>
          <p:nvPr>
            <p:custDataLst>
              <p:tags r:id="rId27"/>
            </p:custDataLst>
          </p:nvPr>
        </p:nvSpPr>
        <p:spPr>
          <a:xfrm>
            <a:off x="2355850" y="3438525"/>
            <a:ext cx="319088" cy="217488"/>
          </a:xfrm>
          <a:custGeom>
            <a:avLst/>
            <a:gdLst/>
            <a:ahLst/>
            <a:cxnLst>
              <a:cxn ang="0">
                <a:pos x="1183756416" y="14061724"/>
              </a:cxn>
              <a:cxn ang="0">
                <a:pos x="1085109423" y="56243147"/>
              </a:cxn>
              <a:cxn ang="0">
                <a:pos x="718710057" y="379644053"/>
              </a:cxn>
              <a:cxn ang="0">
                <a:pos x="352306938" y="618682114"/>
              </a:cxn>
              <a:cxn ang="0">
                <a:pos x="155016704" y="646801812"/>
              </a:cxn>
              <a:cxn ang="0">
                <a:pos x="155016704" y="646801812"/>
              </a:cxn>
              <a:cxn ang="0">
                <a:pos x="0" y="815535002"/>
              </a:cxn>
              <a:cxn ang="0">
                <a:pos x="662340347" y="520253795"/>
              </a:cxn>
              <a:cxn ang="0">
                <a:pos x="1127386706" y="112486294"/>
              </a:cxn>
              <a:cxn ang="0">
                <a:pos x="1183756416" y="14061724"/>
              </a:cxn>
            </a:cxnLst>
            <a:pathLst>
              <a:path w="85" h="58">
                <a:moveTo>
                  <a:pt x="84" y="1"/>
                </a:moveTo>
                <a:cubicBezTo>
                  <a:pt x="83" y="0"/>
                  <a:pt x="81" y="0"/>
                  <a:pt x="77" y="4"/>
                </a:cubicBezTo>
                <a:cubicBezTo>
                  <a:pt x="71" y="10"/>
                  <a:pt x="60" y="20"/>
                  <a:pt x="51" y="27"/>
                </a:cubicBezTo>
                <a:cubicBezTo>
                  <a:pt x="38" y="37"/>
                  <a:pt x="31" y="40"/>
                  <a:pt x="25" y="44"/>
                </a:cubicBezTo>
                <a:cubicBezTo>
                  <a:pt x="20" y="46"/>
                  <a:pt x="14" y="48"/>
                  <a:pt x="11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7" y="50"/>
                  <a:pt x="3" y="54"/>
                  <a:pt x="0" y="58"/>
                </a:cubicBezTo>
                <a:cubicBezTo>
                  <a:pt x="16" y="57"/>
                  <a:pt x="36" y="45"/>
                  <a:pt x="47" y="37"/>
                </a:cubicBezTo>
                <a:cubicBezTo>
                  <a:pt x="58" y="28"/>
                  <a:pt x="75" y="13"/>
                  <a:pt x="80" y="8"/>
                </a:cubicBezTo>
                <a:cubicBezTo>
                  <a:pt x="84" y="4"/>
                  <a:pt x="85" y="2"/>
                  <a:pt x="84" y="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8" name="PA-PA_任意多边形 31"/>
          <p:cNvSpPr/>
          <p:nvPr>
            <p:custDataLst>
              <p:tags r:id="rId28"/>
            </p:custDataLst>
          </p:nvPr>
        </p:nvSpPr>
        <p:spPr>
          <a:xfrm>
            <a:off x="2066925" y="3295650"/>
            <a:ext cx="427038" cy="300038"/>
          </a:xfrm>
          <a:custGeom>
            <a:avLst/>
            <a:gdLst/>
            <a:ahLst/>
            <a:cxnLst>
              <a:cxn ang="0">
                <a:pos x="673540067" y="576706790"/>
              </a:cxn>
              <a:cxn ang="0">
                <a:pos x="1276922285" y="182858159"/>
              </a:cxn>
              <a:cxn ang="0">
                <a:pos x="1459342430" y="126593533"/>
              </a:cxn>
              <a:cxn ang="0">
                <a:pos x="1599661872" y="0"/>
              </a:cxn>
              <a:cxn ang="0">
                <a:pos x="1599661872" y="0"/>
              </a:cxn>
              <a:cxn ang="0">
                <a:pos x="757733980" y="407916663"/>
              </a:cxn>
              <a:cxn ang="0">
                <a:pos x="84193913" y="956491140"/>
              </a:cxn>
              <a:cxn ang="0">
                <a:pos x="0" y="1125285018"/>
              </a:cxn>
              <a:cxn ang="0">
                <a:pos x="673540067" y="576706790"/>
              </a:cxn>
            </a:cxnLst>
            <a:pathLst>
              <a:path w="114" h="80">
                <a:moveTo>
                  <a:pt x="48" y="41"/>
                </a:moveTo>
                <a:cubicBezTo>
                  <a:pt x="65" y="27"/>
                  <a:pt x="81" y="18"/>
                  <a:pt x="91" y="13"/>
                </a:cubicBezTo>
                <a:cubicBezTo>
                  <a:pt x="96" y="10"/>
                  <a:pt x="101" y="8"/>
                  <a:pt x="104" y="9"/>
                </a:cubicBezTo>
                <a:cubicBezTo>
                  <a:pt x="108" y="6"/>
                  <a:pt x="111" y="3"/>
                  <a:pt x="114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97" y="0"/>
                  <a:pt x="73" y="15"/>
                  <a:pt x="54" y="29"/>
                </a:cubicBezTo>
                <a:cubicBezTo>
                  <a:pt x="36" y="43"/>
                  <a:pt x="19" y="57"/>
                  <a:pt x="6" y="68"/>
                </a:cubicBezTo>
                <a:cubicBezTo>
                  <a:pt x="3" y="72"/>
                  <a:pt x="1" y="76"/>
                  <a:pt x="0" y="80"/>
                </a:cubicBezTo>
                <a:cubicBezTo>
                  <a:pt x="16" y="67"/>
                  <a:pt x="29" y="56"/>
                  <a:pt x="48" y="4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9" name="PA-PA_任意多边形 32"/>
          <p:cNvSpPr/>
          <p:nvPr>
            <p:custDataLst>
              <p:tags r:id="rId29"/>
            </p:custDataLst>
          </p:nvPr>
        </p:nvSpPr>
        <p:spPr>
          <a:xfrm>
            <a:off x="1981200" y="2478088"/>
            <a:ext cx="1112838" cy="1001712"/>
          </a:xfrm>
          <a:custGeom>
            <a:avLst/>
            <a:gdLst/>
            <a:ahLst/>
            <a:cxnLst>
              <a:cxn ang="0">
                <a:pos x="2147483646" y="0"/>
              </a:cxn>
              <a:cxn ang="0">
                <a:pos x="2147483646" y="98527942"/>
              </a:cxn>
              <a:cxn ang="0">
                <a:pos x="2147483646" y="98527942"/>
              </a:cxn>
              <a:cxn ang="0">
                <a:pos x="2147483646" y="225208869"/>
              </a:cxn>
              <a:cxn ang="0">
                <a:pos x="2147483646" y="1829812679"/>
              </a:cxn>
              <a:cxn ang="0">
                <a:pos x="1123157043" y="2147483646"/>
              </a:cxn>
              <a:cxn ang="0">
                <a:pos x="1165276275" y="2147483646"/>
              </a:cxn>
              <a:cxn ang="0">
                <a:pos x="1137196787" y="2147483646"/>
              </a:cxn>
              <a:cxn ang="0">
                <a:pos x="505419545" y="2147483646"/>
              </a:cxn>
              <a:cxn ang="0">
                <a:pos x="547538778" y="2147483646"/>
              </a:cxn>
              <a:cxn ang="0">
                <a:pos x="42119232" y="2147483646"/>
              </a:cxn>
              <a:cxn ang="0">
                <a:pos x="0" y="2147483646"/>
              </a:cxn>
              <a:cxn ang="0">
                <a:pos x="84238464" y="2147483646"/>
              </a:cxn>
              <a:cxn ang="0">
                <a:pos x="379065596" y="2147483646"/>
              </a:cxn>
              <a:cxn ang="0">
                <a:pos x="379065596" y="2147483646"/>
              </a:cxn>
              <a:cxn ang="0">
                <a:pos x="365025852" y="2147483646"/>
              </a:cxn>
              <a:cxn ang="0">
                <a:pos x="1052962070" y="2147483646"/>
              </a:cxn>
              <a:cxn ang="0">
                <a:pos x="2147483646" y="1914264129"/>
              </a:cxn>
              <a:cxn ang="0">
                <a:pos x="2147483646" y="281511086"/>
              </a:cxn>
              <a:cxn ang="0">
                <a:pos x="2147483646" y="0"/>
              </a:cxn>
            </a:cxnLst>
            <a:pathLst>
              <a:path w="297" h="267">
                <a:moveTo>
                  <a:pt x="279" y="0"/>
                </a:moveTo>
                <a:cubicBezTo>
                  <a:pt x="277" y="7"/>
                  <a:pt x="277" y="7"/>
                  <a:pt x="277" y="7"/>
                </a:cubicBezTo>
                <a:cubicBezTo>
                  <a:pt x="277" y="7"/>
                  <a:pt x="277" y="7"/>
                  <a:pt x="277" y="7"/>
                </a:cubicBezTo>
                <a:cubicBezTo>
                  <a:pt x="280" y="8"/>
                  <a:pt x="282" y="11"/>
                  <a:pt x="282" y="16"/>
                </a:cubicBezTo>
                <a:cubicBezTo>
                  <a:pt x="279" y="40"/>
                  <a:pt x="231" y="84"/>
                  <a:pt x="178" y="130"/>
                </a:cubicBezTo>
                <a:cubicBezTo>
                  <a:pt x="153" y="151"/>
                  <a:pt x="132" y="165"/>
                  <a:pt x="80" y="211"/>
                </a:cubicBezTo>
                <a:cubicBezTo>
                  <a:pt x="81" y="209"/>
                  <a:pt x="82" y="208"/>
                  <a:pt x="83" y="206"/>
                </a:cubicBezTo>
                <a:cubicBezTo>
                  <a:pt x="82" y="208"/>
                  <a:pt x="81" y="209"/>
                  <a:pt x="81" y="210"/>
                </a:cubicBezTo>
                <a:cubicBezTo>
                  <a:pt x="79" y="210"/>
                  <a:pt x="54" y="220"/>
                  <a:pt x="36" y="232"/>
                </a:cubicBezTo>
                <a:cubicBezTo>
                  <a:pt x="37" y="232"/>
                  <a:pt x="38" y="231"/>
                  <a:pt x="39" y="230"/>
                </a:cubicBezTo>
                <a:cubicBezTo>
                  <a:pt x="26" y="241"/>
                  <a:pt x="5" y="259"/>
                  <a:pt x="3" y="261"/>
                </a:cubicBezTo>
                <a:cubicBezTo>
                  <a:pt x="1" y="263"/>
                  <a:pt x="0" y="264"/>
                  <a:pt x="0" y="266"/>
                </a:cubicBezTo>
                <a:cubicBezTo>
                  <a:pt x="1" y="267"/>
                  <a:pt x="3" y="267"/>
                  <a:pt x="6" y="264"/>
                </a:cubicBezTo>
                <a:cubicBezTo>
                  <a:pt x="12" y="259"/>
                  <a:pt x="19" y="253"/>
                  <a:pt x="27" y="246"/>
                </a:cubicBezTo>
                <a:cubicBezTo>
                  <a:pt x="27" y="246"/>
                  <a:pt x="27" y="246"/>
                  <a:pt x="27" y="246"/>
                </a:cubicBezTo>
                <a:cubicBezTo>
                  <a:pt x="27" y="246"/>
                  <a:pt x="27" y="247"/>
                  <a:pt x="26" y="247"/>
                </a:cubicBezTo>
                <a:cubicBezTo>
                  <a:pt x="34" y="241"/>
                  <a:pt x="54" y="225"/>
                  <a:pt x="75" y="222"/>
                </a:cubicBezTo>
                <a:cubicBezTo>
                  <a:pt x="114" y="188"/>
                  <a:pt x="151" y="162"/>
                  <a:pt x="183" y="136"/>
                </a:cubicBezTo>
                <a:cubicBezTo>
                  <a:pt x="238" y="90"/>
                  <a:pt x="291" y="46"/>
                  <a:pt x="295" y="20"/>
                </a:cubicBezTo>
                <a:cubicBezTo>
                  <a:pt x="297" y="10"/>
                  <a:pt x="293" y="0"/>
                  <a:pt x="279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0" name="PA-PA_任意多边形 33"/>
          <p:cNvSpPr/>
          <p:nvPr>
            <p:custDataLst>
              <p:tags r:id="rId30"/>
            </p:custDataLst>
          </p:nvPr>
        </p:nvSpPr>
        <p:spPr>
          <a:xfrm>
            <a:off x="1920875" y="3311525"/>
            <a:ext cx="341313" cy="341313"/>
          </a:xfrm>
          <a:custGeom>
            <a:avLst/>
            <a:gdLst/>
            <a:ahLst/>
            <a:cxnLst>
              <a:cxn ang="0">
                <a:pos x="464234439" y="520506076"/>
              </a:cxn>
              <a:cxn ang="0">
                <a:pos x="239151643" y="844063298"/>
              </a:cxn>
              <a:cxn ang="0">
                <a:pos x="56271637" y="1167616770"/>
              </a:cxn>
              <a:cxn ang="0">
                <a:pos x="154746063" y="1280160044"/>
              </a:cxn>
              <a:cxn ang="0">
                <a:pos x="365760012" y="1209823311"/>
              </a:cxn>
              <a:cxn ang="0">
                <a:pos x="548640019" y="1069146094"/>
              </a:cxn>
              <a:cxn ang="0">
                <a:pos x="633045598" y="900331184"/>
              </a:cxn>
              <a:cxn ang="0">
                <a:pos x="604911655" y="928468878"/>
              </a:cxn>
              <a:cxn ang="0">
                <a:pos x="590842809" y="928468878"/>
              </a:cxn>
              <a:cxn ang="0">
                <a:pos x="1223888407" y="42202790"/>
              </a:cxn>
              <a:cxn ang="0">
                <a:pos x="1280160044" y="0"/>
              </a:cxn>
              <a:cxn ang="0">
                <a:pos x="590842809" y="351691166"/>
              </a:cxn>
              <a:cxn ang="0">
                <a:pos x="464234439" y="520506076"/>
              </a:cxn>
            </a:cxnLst>
            <a:pathLst>
              <a:path w="91" h="91">
                <a:moveTo>
                  <a:pt x="33" y="37"/>
                </a:moveTo>
                <a:cubicBezTo>
                  <a:pt x="17" y="60"/>
                  <a:pt x="17" y="60"/>
                  <a:pt x="17" y="60"/>
                </a:cubicBezTo>
                <a:cubicBezTo>
                  <a:pt x="12" y="68"/>
                  <a:pt x="8" y="76"/>
                  <a:pt x="4" y="83"/>
                </a:cubicBezTo>
                <a:cubicBezTo>
                  <a:pt x="0" y="90"/>
                  <a:pt x="4" y="91"/>
                  <a:pt x="11" y="91"/>
                </a:cubicBezTo>
                <a:cubicBezTo>
                  <a:pt x="17" y="91"/>
                  <a:pt x="21" y="90"/>
                  <a:pt x="26" y="86"/>
                </a:cubicBezTo>
                <a:cubicBezTo>
                  <a:pt x="30" y="83"/>
                  <a:pt x="35" y="79"/>
                  <a:pt x="39" y="76"/>
                </a:cubicBezTo>
                <a:cubicBezTo>
                  <a:pt x="40" y="72"/>
                  <a:pt x="42" y="68"/>
                  <a:pt x="45" y="64"/>
                </a:cubicBezTo>
                <a:cubicBezTo>
                  <a:pt x="44" y="65"/>
                  <a:pt x="43" y="66"/>
                  <a:pt x="43" y="66"/>
                </a:cubicBezTo>
                <a:cubicBezTo>
                  <a:pt x="42" y="66"/>
                  <a:pt x="42" y="66"/>
                  <a:pt x="42" y="66"/>
                </a:cubicBezTo>
                <a:cubicBezTo>
                  <a:pt x="55" y="47"/>
                  <a:pt x="78" y="13"/>
                  <a:pt x="87" y="3"/>
                </a:cubicBezTo>
                <a:cubicBezTo>
                  <a:pt x="89" y="2"/>
                  <a:pt x="90" y="1"/>
                  <a:pt x="91" y="0"/>
                </a:cubicBezTo>
                <a:cubicBezTo>
                  <a:pt x="70" y="3"/>
                  <a:pt x="50" y="19"/>
                  <a:pt x="42" y="25"/>
                </a:cubicBezTo>
                <a:cubicBezTo>
                  <a:pt x="39" y="29"/>
                  <a:pt x="36" y="33"/>
                  <a:pt x="33" y="37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1" name="PA-PA_任意多边形 34"/>
          <p:cNvSpPr/>
          <p:nvPr>
            <p:custDataLst>
              <p:tags r:id="rId31"/>
            </p:custDataLst>
          </p:nvPr>
        </p:nvSpPr>
        <p:spPr>
          <a:xfrm>
            <a:off x="3940175" y="3213100"/>
            <a:ext cx="608013" cy="360363"/>
          </a:xfrm>
          <a:custGeom>
            <a:avLst/>
            <a:gdLst/>
            <a:ahLst/>
            <a:cxnLst>
              <a:cxn ang="0">
                <a:pos x="2147483646" y="14091695"/>
              </a:cxn>
              <a:cxn ang="0">
                <a:pos x="1788954398" y="84546415"/>
              </a:cxn>
              <a:cxn ang="0">
                <a:pos x="1281849037" y="394544932"/>
              </a:cxn>
              <a:cxn ang="0">
                <a:pos x="619794190" y="972270635"/>
              </a:cxn>
              <a:cxn ang="0">
                <a:pos x="605708556" y="958178941"/>
              </a:cxn>
              <a:cxn ang="0">
                <a:pos x="1225506499" y="112726051"/>
              </a:cxn>
              <a:cxn ang="0">
                <a:pos x="1267763403" y="70454720"/>
              </a:cxn>
              <a:cxn ang="0">
                <a:pos x="591622921" y="408636627"/>
              </a:cxn>
              <a:cxn ang="0">
                <a:pos x="591622921" y="408636627"/>
              </a:cxn>
              <a:cxn ang="0">
                <a:pos x="366241510" y="718635144"/>
              </a:cxn>
              <a:cxn ang="0">
                <a:pos x="42260657" y="1239997822"/>
              </a:cxn>
              <a:cxn ang="0">
                <a:pos x="154949486" y="1352723873"/>
              </a:cxn>
              <a:cxn ang="0">
                <a:pos x="352155875" y="1282269152"/>
              </a:cxn>
              <a:cxn ang="0">
                <a:pos x="1211417111" y="549542314"/>
              </a:cxn>
              <a:cxn ang="0">
                <a:pos x="1788954398" y="169089076"/>
              </a:cxn>
              <a:cxn ang="0">
                <a:pos x="2028421444" y="126817746"/>
              </a:cxn>
              <a:cxn ang="0">
                <a:pos x="2056592713" y="140909441"/>
              </a:cxn>
              <a:cxn ang="0">
                <a:pos x="2147483646" y="28183390"/>
              </a:cxn>
              <a:cxn ang="0">
                <a:pos x="2147483646" y="14091695"/>
              </a:cxn>
            </a:cxnLst>
            <a:pathLst>
              <a:path w="162" h="96">
                <a:moveTo>
                  <a:pt x="155" y="1"/>
                </a:moveTo>
                <a:cubicBezTo>
                  <a:pt x="146" y="0"/>
                  <a:pt x="136" y="2"/>
                  <a:pt x="127" y="6"/>
                </a:cubicBezTo>
                <a:cubicBezTo>
                  <a:pt x="117" y="10"/>
                  <a:pt x="101" y="20"/>
                  <a:pt x="91" y="28"/>
                </a:cubicBezTo>
                <a:cubicBezTo>
                  <a:pt x="72" y="42"/>
                  <a:pt x="59" y="55"/>
                  <a:pt x="44" y="69"/>
                </a:cubicBezTo>
                <a:cubicBezTo>
                  <a:pt x="43" y="68"/>
                  <a:pt x="43" y="68"/>
                  <a:pt x="43" y="68"/>
                </a:cubicBezTo>
                <a:cubicBezTo>
                  <a:pt x="50" y="58"/>
                  <a:pt x="77" y="18"/>
                  <a:pt x="87" y="8"/>
                </a:cubicBezTo>
                <a:cubicBezTo>
                  <a:pt x="88" y="7"/>
                  <a:pt x="89" y="6"/>
                  <a:pt x="90" y="5"/>
                </a:cubicBezTo>
                <a:cubicBezTo>
                  <a:pt x="73" y="9"/>
                  <a:pt x="56" y="1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37" y="36"/>
                  <a:pt x="32" y="42"/>
                  <a:pt x="26" y="51"/>
                </a:cubicBezTo>
                <a:cubicBezTo>
                  <a:pt x="17" y="65"/>
                  <a:pt x="8" y="77"/>
                  <a:pt x="3" y="88"/>
                </a:cubicBezTo>
                <a:cubicBezTo>
                  <a:pt x="0" y="95"/>
                  <a:pt x="2" y="96"/>
                  <a:pt x="11" y="96"/>
                </a:cubicBezTo>
                <a:cubicBezTo>
                  <a:pt x="17" y="96"/>
                  <a:pt x="20" y="95"/>
                  <a:pt x="25" y="91"/>
                </a:cubicBezTo>
                <a:cubicBezTo>
                  <a:pt x="36" y="83"/>
                  <a:pt x="62" y="59"/>
                  <a:pt x="86" y="39"/>
                </a:cubicBezTo>
                <a:cubicBezTo>
                  <a:pt x="102" y="26"/>
                  <a:pt x="113" y="18"/>
                  <a:pt x="127" y="12"/>
                </a:cubicBezTo>
                <a:cubicBezTo>
                  <a:pt x="133" y="9"/>
                  <a:pt x="140" y="7"/>
                  <a:pt x="144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51" y="8"/>
                  <a:pt x="157" y="5"/>
                  <a:pt x="162" y="2"/>
                </a:cubicBezTo>
                <a:cubicBezTo>
                  <a:pt x="160" y="1"/>
                  <a:pt x="157" y="1"/>
                  <a:pt x="155" y="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2" name="PA-PA_任意多边形 35"/>
          <p:cNvSpPr/>
          <p:nvPr>
            <p:custDataLst>
              <p:tags r:id="rId32"/>
            </p:custDataLst>
          </p:nvPr>
        </p:nvSpPr>
        <p:spPr>
          <a:xfrm>
            <a:off x="4291013" y="3213100"/>
            <a:ext cx="314325" cy="360363"/>
          </a:xfrm>
          <a:custGeom>
            <a:avLst/>
            <a:gdLst/>
            <a:ahLst/>
            <a:cxnLst>
              <a:cxn ang="0">
                <a:pos x="966160211" y="0"/>
              </a:cxn>
              <a:cxn ang="0">
                <a:pos x="742121325" y="112726051"/>
              </a:cxn>
              <a:cxn ang="0">
                <a:pos x="728118895" y="324090212"/>
              </a:cxn>
              <a:cxn ang="0">
                <a:pos x="490081321" y="422724568"/>
              </a:cxn>
              <a:cxn ang="0">
                <a:pos x="168029164" y="563634008"/>
              </a:cxn>
              <a:cxn ang="0">
                <a:pos x="0" y="986362330"/>
              </a:cxn>
              <a:cxn ang="0">
                <a:pos x="266042435" y="1352723873"/>
              </a:cxn>
              <a:cxn ang="0">
                <a:pos x="280044865" y="1338632178"/>
              </a:cxn>
              <a:cxn ang="0">
                <a:pos x="448074029" y="1127271771"/>
              </a:cxn>
              <a:cxn ang="0">
                <a:pos x="364059447" y="873632525"/>
              </a:cxn>
              <a:cxn ang="0">
                <a:pos x="420069169" y="563634008"/>
              </a:cxn>
              <a:cxn ang="0">
                <a:pos x="756123755" y="450907958"/>
              </a:cxn>
              <a:cxn ang="0">
                <a:pos x="1120183203" y="295906822"/>
              </a:cxn>
              <a:cxn ang="0">
                <a:pos x="966160211" y="0"/>
              </a:cxn>
            </a:cxnLst>
            <a:pathLst>
              <a:path w="84" h="96">
                <a:moveTo>
                  <a:pt x="69" y="0"/>
                </a:moveTo>
                <a:cubicBezTo>
                  <a:pt x="64" y="3"/>
                  <a:pt x="58" y="6"/>
                  <a:pt x="53" y="8"/>
                </a:cubicBezTo>
                <a:cubicBezTo>
                  <a:pt x="57" y="11"/>
                  <a:pt x="55" y="19"/>
                  <a:pt x="52" y="23"/>
                </a:cubicBezTo>
                <a:cubicBezTo>
                  <a:pt x="47" y="28"/>
                  <a:pt x="41" y="29"/>
                  <a:pt x="35" y="30"/>
                </a:cubicBezTo>
                <a:cubicBezTo>
                  <a:pt x="27" y="31"/>
                  <a:pt x="17" y="35"/>
                  <a:pt x="12" y="40"/>
                </a:cubicBezTo>
                <a:cubicBezTo>
                  <a:pt x="8" y="44"/>
                  <a:pt x="1" y="56"/>
                  <a:pt x="0" y="70"/>
                </a:cubicBezTo>
                <a:cubicBezTo>
                  <a:pt x="0" y="88"/>
                  <a:pt x="8" y="96"/>
                  <a:pt x="19" y="96"/>
                </a:cubicBezTo>
                <a:cubicBezTo>
                  <a:pt x="19" y="96"/>
                  <a:pt x="20" y="95"/>
                  <a:pt x="20" y="95"/>
                </a:cubicBezTo>
                <a:cubicBezTo>
                  <a:pt x="24" y="90"/>
                  <a:pt x="28" y="85"/>
                  <a:pt x="32" y="80"/>
                </a:cubicBezTo>
                <a:cubicBezTo>
                  <a:pt x="28" y="78"/>
                  <a:pt x="27" y="72"/>
                  <a:pt x="26" y="62"/>
                </a:cubicBezTo>
                <a:cubicBezTo>
                  <a:pt x="25" y="52"/>
                  <a:pt x="27" y="45"/>
                  <a:pt x="30" y="40"/>
                </a:cubicBezTo>
                <a:cubicBezTo>
                  <a:pt x="34" y="35"/>
                  <a:pt x="43" y="34"/>
                  <a:pt x="54" y="32"/>
                </a:cubicBezTo>
                <a:cubicBezTo>
                  <a:pt x="66" y="30"/>
                  <a:pt x="76" y="28"/>
                  <a:pt x="80" y="21"/>
                </a:cubicBezTo>
                <a:cubicBezTo>
                  <a:pt x="84" y="12"/>
                  <a:pt x="79" y="4"/>
                  <a:pt x="69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3" name="PA-PA_任意多边形 36"/>
          <p:cNvSpPr/>
          <p:nvPr>
            <p:custDataLst>
              <p:tags r:id="rId33"/>
            </p:custDataLst>
          </p:nvPr>
        </p:nvSpPr>
        <p:spPr>
          <a:xfrm>
            <a:off x="4359275" y="3357563"/>
            <a:ext cx="319088" cy="220662"/>
          </a:xfrm>
          <a:custGeom>
            <a:avLst/>
            <a:gdLst/>
            <a:ahLst/>
            <a:cxnLst>
              <a:cxn ang="0">
                <a:pos x="1183756416" y="27975454"/>
              </a:cxn>
              <a:cxn ang="0">
                <a:pos x="1085109423" y="69938634"/>
              </a:cxn>
              <a:cxn ang="0">
                <a:pos x="704617630" y="391660090"/>
              </a:cxn>
              <a:cxn ang="0">
                <a:pos x="408676648" y="587488265"/>
              </a:cxn>
              <a:cxn ang="0">
                <a:pos x="211386415" y="643442912"/>
              </a:cxn>
              <a:cxn ang="0">
                <a:pos x="169109132" y="615463718"/>
              </a:cxn>
              <a:cxn ang="0">
                <a:pos x="0" y="825283360"/>
              </a:cxn>
              <a:cxn ang="0">
                <a:pos x="648247919" y="531537358"/>
              </a:cxn>
              <a:cxn ang="0">
                <a:pos x="1099201850" y="139877268"/>
              </a:cxn>
              <a:cxn ang="0">
                <a:pos x="1183756416" y="27975454"/>
              </a:cxn>
            </a:cxnLst>
            <a:pathLst>
              <a:path w="85" h="59">
                <a:moveTo>
                  <a:pt x="84" y="2"/>
                </a:moveTo>
                <a:cubicBezTo>
                  <a:pt x="82" y="0"/>
                  <a:pt x="77" y="5"/>
                  <a:pt x="77" y="5"/>
                </a:cubicBezTo>
                <a:cubicBezTo>
                  <a:pt x="70" y="11"/>
                  <a:pt x="62" y="18"/>
                  <a:pt x="50" y="28"/>
                </a:cubicBezTo>
                <a:cubicBezTo>
                  <a:pt x="42" y="35"/>
                  <a:pt x="34" y="39"/>
                  <a:pt x="29" y="42"/>
                </a:cubicBezTo>
                <a:cubicBezTo>
                  <a:pt x="23" y="45"/>
                  <a:pt x="19" y="47"/>
                  <a:pt x="15" y="46"/>
                </a:cubicBezTo>
                <a:cubicBezTo>
                  <a:pt x="14" y="46"/>
                  <a:pt x="13" y="45"/>
                  <a:pt x="12" y="44"/>
                </a:cubicBezTo>
                <a:cubicBezTo>
                  <a:pt x="8" y="49"/>
                  <a:pt x="4" y="54"/>
                  <a:pt x="0" y="59"/>
                </a:cubicBezTo>
                <a:cubicBezTo>
                  <a:pt x="17" y="59"/>
                  <a:pt x="36" y="46"/>
                  <a:pt x="46" y="38"/>
                </a:cubicBezTo>
                <a:cubicBezTo>
                  <a:pt x="59" y="28"/>
                  <a:pt x="71" y="17"/>
                  <a:pt x="78" y="10"/>
                </a:cubicBezTo>
                <a:cubicBezTo>
                  <a:pt x="80" y="9"/>
                  <a:pt x="85" y="4"/>
                  <a:pt x="84" y="2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4" name="PA-PA_任意多边形 37"/>
          <p:cNvSpPr/>
          <p:nvPr>
            <p:custDataLst>
              <p:tags r:id="rId34"/>
            </p:custDataLst>
          </p:nvPr>
        </p:nvSpPr>
        <p:spPr>
          <a:xfrm>
            <a:off x="6251575" y="3435350"/>
            <a:ext cx="230188" cy="138113"/>
          </a:xfrm>
          <a:custGeom>
            <a:avLst/>
            <a:gdLst/>
            <a:ahLst/>
            <a:cxnLst>
              <a:cxn ang="0">
                <a:pos x="840152238" y="13934482"/>
              </a:cxn>
              <a:cxn ang="0">
                <a:pos x="711994125" y="97533907"/>
              </a:cxn>
              <a:cxn ang="0">
                <a:pos x="469915594" y="292605455"/>
              </a:cxn>
              <a:cxn ang="0">
                <a:pos x="199357902" y="431942808"/>
              </a:cxn>
              <a:cxn ang="0">
                <a:pos x="56958322" y="431942808"/>
              </a:cxn>
              <a:cxn ang="0">
                <a:pos x="0" y="487677003"/>
              </a:cxn>
              <a:cxn ang="0">
                <a:pos x="199357902" y="487677003"/>
              </a:cxn>
              <a:cxn ang="0">
                <a:pos x="498394756" y="362274132"/>
              </a:cxn>
              <a:cxn ang="0">
                <a:pos x="740473287" y="153271835"/>
              </a:cxn>
              <a:cxn ang="0">
                <a:pos x="840152238" y="13934482"/>
              </a:cxn>
            </a:cxnLst>
            <a:pathLst>
              <a:path w="61" h="37">
                <a:moveTo>
                  <a:pt x="59" y="1"/>
                </a:moveTo>
                <a:cubicBezTo>
                  <a:pt x="58" y="0"/>
                  <a:pt x="55" y="3"/>
                  <a:pt x="50" y="7"/>
                </a:cubicBezTo>
                <a:cubicBezTo>
                  <a:pt x="44" y="12"/>
                  <a:pt x="40" y="16"/>
                  <a:pt x="33" y="21"/>
                </a:cubicBezTo>
                <a:cubicBezTo>
                  <a:pt x="25" y="27"/>
                  <a:pt x="19" y="29"/>
                  <a:pt x="14" y="31"/>
                </a:cubicBezTo>
                <a:cubicBezTo>
                  <a:pt x="12" y="31"/>
                  <a:pt x="6" y="32"/>
                  <a:pt x="4" y="31"/>
                </a:cubicBezTo>
                <a:cubicBezTo>
                  <a:pt x="2" y="32"/>
                  <a:pt x="1" y="33"/>
                  <a:pt x="0" y="35"/>
                </a:cubicBezTo>
                <a:cubicBezTo>
                  <a:pt x="4" y="37"/>
                  <a:pt x="10" y="36"/>
                  <a:pt x="14" y="35"/>
                </a:cubicBezTo>
                <a:cubicBezTo>
                  <a:pt x="19" y="34"/>
                  <a:pt x="26" y="32"/>
                  <a:pt x="35" y="26"/>
                </a:cubicBezTo>
                <a:cubicBezTo>
                  <a:pt x="42" y="21"/>
                  <a:pt x="47" y="16"/>
                  <a:pt x="52" y="11"/>
                </a:cubicBezTo>
                <a:cubicBezTo>
                  <a:pt x="58" y="6"/>
                  <a:pt x="61" y="3"/>
                  <a:pt x="59" y="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5" name="PA-PA_任意多边形 38"/>
          <p:cNvSpPr/>
          <p:nvPr>
            <p:custDataLst>
              <p:tags r:id="rId35"/>
            </p:custDataLst>
          </p:nvPr>
        </p:nvSpPr>
        <p:spPr>
          <a:xfrm>
            <a:off x="2911475" y="3435350"/>
            <a:ext cx="355600" cy="225425"/>
          </a:xfrm>
          <a:custGeom>
            <a:avLst/>
            <a:gdLst/>
            <a:ahLst/>
            <a:cxnLst>
              <a:cxn ang="0">
                <a:pos x="1317056307" y="14115362"/>
              </a:cxn>
              <a:cxn ang="0">
                <a:pos x="1204967444" y="70576810"/>
              </a:cxn>
              <a:cxn ang="0">
                <a:pos x="840672088" y="395237653"/>
              </a:cxn>
              <a:cxn ang="0">
                <a:pos x="490394859" y="635206322"/>
              </a:cxn>
              <a:cxn ang="0">
                <a:pos x="322259693" y="663437046"/>
              </a:cxn>
              <a:cxn ang="0">
                <a:pos x="294234669" y="621090960"/>
              </a:cxn>
              <a:cxn ang="0">
                <a:pos x="0" y="818709786"/>
              </a:cxn>
              <a:cxn ang="0">
                <a:pos x="126099503" y="846940510"/>
              </a:cxn>
              <a:cxn ang="0">
                <a:pos x="784629528" y="536395030"/>
              </a:cxn>
              <a:cxn ang="0">
                <a:pos x="1218978084" y="155272740"/>
              </a:cxn>
              <a:cxn ang="0">
                <a:pos x="1317056307" y="14115362"/>
              </a:cxn>
            </a:cxnLst>
            <a:pathLst>
              <a:path w="95" h="60">
                <a:moveTo>
                  <a:pt x="94" y="1"/>
                </a:moveTo>
                <a:cubicBezTo>
                  <a:pt x="92" y="0"/>
                  <a:pt x="89" y="3"/>
                  <a:pt x="86" y="5"/>
                </a:cubicBezTo>
                <a:cubicBezTo>
                  <a:pt x="80" y="11"/>
                  <a:pt x="71" y="18"/>
                  <a:pt x="60" y="28"/>
                </a:cubicBezTo>
                <a:cubicBezTo>
                  <a:pt x="51" y="35"/>
                  <a:pt x="41" y="42"/>
                  <a:pt x="35" y="45"/>
                </a:cubicBezTo>
                <a:cubicBezTo>
                  <a:pt x="31" y="47"/>
                  <a:pt x="25" y="49"/>
                  <a:pt x="23" y="47"/>
                </a:cubicBezTo>
                <a:cubicBezTo>
                  <a:pt x="22" y="46"/>
                  <a:pt x="21" y="45"/>
                  <a:pt x="21" y="44"/>
                </a:cubicBezTo>
                <a:cubicBezTo>
                  <a:pt x="14" y="48"/>
                  <a:pt x="7" y="53"/>
                  <a:pt x="0" y="58"/>
                </a:cubicBezTo>
                <a:cubicBezTo>
                  <a:pt x="2" y="59"/>
                  <a:pt x="5" y="60"/>
                  <a:pt x="9" y="60"/>
                </a:cubicBezTo>
                <a:cubicBezTo>
                  <a:pt x="27" y="60"/>
                  <a:pt x="45" y="46"/>
                  <a:pt x="56" y="38"/>
                </a:cubicBezTo>
                <a:cubicBezTo>
                  <a:pt x="66" y="29"/>
                  <a:pt x="80" y="18"/>
                  <a:pt x="87" y="11"/>
                </a:cubicBezTo>
                <a:cubicBezTo>
                  <a:pt x="93" y="6"/>
                  <a:pt x="95" y="3"/>
                  <a:pt x="94" y="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6" name="PA-PA_任意多边形 39"/>
          <p:cNvSpPr/>
          <p:nvPr>
            <p:custDataLst>
              <p:tags r:id="rId36"/>
            </p:custDataLst>
          </p:nvPr>
        </p:nvSpPr>
        <p:spPr>
          <a:xfrm>
            <a:off x="2884488" y="3292475"/>
            <a:ext cx="327025" cy="360363"/>
          </a:xfrm>
          <a:custGeom>
            <a:avLst/>
            <a:gdLst/>
            <a:ahLst/>
            <a:cxnLst>
              <a:cxn ang="0">
                <a:pos x="1045574103" y="14091695"/>
              </a:cxn>
              <a:cxn ang="0">
                <a:pos x="635823055" y="267727186"/>
              </a:cxn>
              <a:cxn ang="0">
                <a:pos x="113034124" y="929999305"/>
              </a:cxn>
              <a:cxn ang="0">
                <a:pos x="113034124" y="929999305"/>
              </a:cxn>
              <a:cxn ang="0">
                <a:pos x="0" y="1211814432"/>
              </a:cxn>
              <a:cxn ang="0">
                <a:pos x="98904389" y="1352723873"/>
              </a:cxn>
              <a:cxn ang="0">
                <a:pos x="395621313" y="1155451407"/>
              </a:cxn>
              <a:cxn ang="0">
                <a:pos x="438010519" y="1014541966"/>
              </a:cxn>
              <a:cxn ang="0">
                <a:pos x="706467973" y="648180424"/>
              </a:cxn>
              <a:cxn ang="0">
                <a:pos x="1144482251" y="126817746"/>
              </a:cxn>
              <a:cxn ang="0">
                <a:pos x="1045574103" y="14091695"/>
              </a:cxn>
            </a:cxnLst>
            <a:pathLst>
              <a:path w="87" h="96">
                <a:moveTo>
                  <a:pt x="74" y="1"/>
                </a:moveTo>
                <a:cubicBezTo>
                  <a:pt x="66" y="1"/>
                  <a:pt x="57" y="7"/>
                  <a:pt x="45" y="19"/>
                </a:cubicBezTo>
                <a:cubicBezTo>
                  <a:pt x="35" y="37"/>
                  <a:pt x="23" y="53"/>
                  <a:pt x="8" y="66"/>
                </a:cubicBezTo>
                <a:cubicBezTo>
                  <a:pt x="8" y="66"/>
                  <a:pt x="8" y="66"/>
                  <a:pt x="8" y="66"/>
                </a:cubicBezTo>
                <a:cubicBezTo>
                  <a:pt x="3" y="72"/>
                  <a:pt x="0" y="80"/>
                  <a:pt x="0" y="86"/>
                </a:cubicBezTo>
                <a:cubicBezTo>
                  <a:pt x="0" y="90"/>
                  <a:pt x="3" y="94"/>
                  <a:pt x="7" y="96"/>
                </a:cubicBezTo>
                <a:cubicBezTo>
                  <a:pt x="14" y="91"/>
                  <a:pt x="21" y="86"/>
                  <a:pt x="28" y="82"/>
                </a:cubicBezTo>
                <a:cubicBezTo>
                  <a:pt x="28" y="80"/>
                  <a:pt x="29" y="76"/>
                  <a:pt x="31" y="72"/>
                </a:cubicBezTo>
                <a:cubicBezTo>
                  <a:pt x="36" y="64"/>
                  <a:pt x="43" y="54"/>
                  <a:pt x="50" y="46"/>
                </a:cubicBezTo>
                <a:cubicBezTo>
                  <a:pt x="62" y="31"/>
                  <a:pt x="74" y="18"/>
                  <a:pt x="81" y="9"/>
                </a:cubicBezTo>
                <a:cubicBezTo>
                  <a:pt x="87" y="3"/>
                  <a:pt x="85" y="0"/>
                  <a:pt x="74" y="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37" name="PA-PA_图片 25" descr="羽毛.png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8"/>
          <a:stretch>
            <a:fillRect/>
          </a:stretch>
        </p:blipFill>
        <p:spPr>
          <a:xfrm rot="1350554">
            <a:off x="7304088" y="-1035050"/>
            <a:ext cx="1239837" cy="3967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" name="PA-PA_任意多边形 42"/>
          <p:cNvSpPr/>
          <p:nvPr>
            <p:custDataLst>
              <p:tags r:id="rId39"/>
            </p:custDataLst>
          </p:nvPr>
        </p:nvSpPr>
        <p:spPr>
          <a:xfrm>
            <a:off x="3971925" y="2420938"/>
            <a:ext cx="1112838" cy="1001712"/>
          </a:xfrm>
          <a:custGeom>
            <a:avLst/>
            <a:gdLst/>
            <a:ahLst/>
            <a:cxnLst>
              <a:cxn ang="0">
                <a:pos x="2147483646" y="0"/>
              </a:cxn>
              <a:cxn ang="0">
                <a:pos x="2147483646" y="98527942"/>
              </a:cxn>
              <a:cxn ang="0">
                <a:pos x="2147483646" y="98527942"/>
              </a:cxn>
              <a:cxn ang="0">
                <a:pos x="2147483646" y="225208869"/>
              </a:cxn>
              <a:cxn ang="0">
                <a:pos x="2147483646" y="1829812679"/>
              </a:cxn>
              <a:cxn ang="0">
                <a:pos x="1123157043" y="2147483646"/>
              </a:cxn>
              <a:cxn ang="0">
                <a:pos x="1165276275" y="2147483646"/>
              </a:cxn>
              <a:cxn ang="0">
                <a:pos x="1137196787" y="2147483646"/>
              </a:cxn>
              <a:cxn ang="0">
                <a:pos x="505419545" y="2147483646"/>
              </a:cxn>
              <a:cxn ang="0">
                <a:pos x="547538778" y="2147483646"/>
              </a:cxn>
              <a:cxn ang="0">
                <a:pos x="42119232" y="2147483646"/>
              </a:cxn>
              <a:cxn ang="0">
                <a:pos x="0" y="2147483646"/>
              </a:cxn>
              <a:cxn ang="0">
                <a:pos x="84238464" y="2147483646"/>
              </a:cxn>
              <a:cxn ang="0">
                <a:pos x="379065596" y="2147483646"/>
              </a:cxn>
              <a:cxn ang="0">
                <a:pos x="379065596" y="2147483646"/>
              </a:cxn>
              <a:cxn ang="0">
                <a:pos x="365025852" y="2147483646"/>
              </a:cxn>
              <a:cxn ang="0">
                <a:pos x="1052962070" y="2147483646"/>
              </a:cxn>
              <a:cxn ang="0">
                <a:pos x="2147483646" y="1914264129"/>
              </a:cxn>
              <a:cxn ang="0">
                <a:pos x="2147483646" y="281511086"/>
              </a:cxn>
              <a:cxn ang="0">
                <a:pos x="2147483646" y="0"/>
              </a:cxn>
            </a:cxnLst>
            <a:pathLst>
              <a:path w="297" h="267">
                <a:moveTo>
                  <a:pt x="279" y="0"/>
                </a:moveTo>
                <a:cubicBezTo>
                  <a:pt x="277" y="7"/>
                  <a:pt x="277" y="7"/>
                  <a:pt x="277" y="7"/>
                </a:cubicBezTo>
                <a:cubicBezTo>
                  <a:pt x="277" y="7"/>
                  <a:pt x="277" y="7"/>
                  <a:pt x="277" y="7"/>
                </a:cubicBezTo>
                <a:cubicBezTo>
                  <a:pt x="280" y="8"/>
                  <a:pt x="282" y="11"/>
                  <a:pt x="282" y="16"/>
                </a:cubicBezTo>
                <a:cubicBezTo>
                  <a:pt x="279" y="40"/>
                  <a:pt x="231" y="84"/>
                  <a:pt x="178" y="130"/>
                </a:cubicBezTo>
                <a:cubicBezTo>
                  <a:pt x="153" y="151"/>
                  <a:pt x="132" y="165"/>
                  <a:pt x="80" y="211"/>
                </a:cubicBezTo>
                <a:cubicBezTo>
                  <a:pt x="81" y="209"/>
                  <a:pt x="82" y="208"/>
                  <a:pt x="83" y="206"/>
                </a:cubicBezTo>
                <a:cubicBezTo>
                  <a:pt x="82" y="208"/>
                  <a:pt x="81" y="209"/>
                  <a:pt x="81" y="210"/>
                </a:cubicBezTo>
                <a:cubicBezTo>
                  <a:pt x="79" y="210"/>
                  <a:pt x="54" y="220"/>
                  <a:pt x="36" y="232"/>
                </a:cubicBezTo>
                <a:cubicBezTo>
                  <a:pt x="37" y="232"/>
                  <a:pt x="38" y="231"/>
                  <a:pt x="39" y="230"/>
                </a:cubicBezTo>
                <a:cubicBezTo>
                  <a:pt x="26" y="241"/>
                  <a:pt x="5" y="259"/>
                  <a:pt x="3" y="261"/>
                </a:cubicBezTo>
                <a:cubicBezTo>
                  <a:pt x="1" y="263"/>
                  <a:pt x="0" y="264"/>
                  <a:pt x="0" y="266"/>
                </a:cubicBezTo>
                <a:cubicBezTo>
                  <a:pt x="1" y="267"/>
                  <a:pt x="3" y="267"/>
                  <a:pt x="6" y="264"/>
                </a:cubicBezTo>
                <a:cubicBezTo>
                  <a:pt x="12" y="259"/>
                  <a:pt x="19" y="253"/>
                  <a:pt x="27" y="246"/>
                </a:cubicBezTo>
                <a:cubicBezTo>
                  <a:pt x="27" y="246"/>
                  <a:pt x="27" y="246"/>
                  <a:pt x="27" y="246"/>
                </a:cubicBezTo>
                <a:cubicBezTo>
                  <a:pt x="27" y="246"/>
                  <a:pt x="27" y="247"/>
                  <a:pt x="26" y="247"/>
                </a:cubicBezTo>
                <a:cubicBezTo>
                  <a:pt x="34" y="241"/>
                  <a:pt x="54" y="225"/>
                  <a:pt x="75" y="222"/>
                </a:cubicBezTo>
                <a:cubicBezTo>
                  <a:pt x="114" y="188"/>
                  <a:pt x="151" y="162"/>
                  <a:pt x="183" y="136"/>
                </a:cubicBezTo>
                <a:cubicBezTo>
                  <a:pt x="238" y="90"/>
                  <a:pt x="291" y="46"/>
                  <a:pt x="295" y="20"/>
                </a:cubicBezTo>
                <a:cubicBezTo>
                  <a:pt x="297" y="10"/>
                  <a:pt x="293" y="0"/>
                  <a:pt x="279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9" name="PA-PA_任意多边形 43"/>
          <p:cNvSpPr/>
          <p:nvPr>
            <p:custDataLst>
              <p:tags r:id="rId40"/>
            </p:custDataLst>
          </p:nvPr>
        </p:nvSpPr>
        <p:spPr>
          <a:xfrm>
            <a:off x="4127500" y="2420938"/>
            <a:ext cx="911225" cy="869950"/>
          </a:xfrm>
          <a:custGeom>
            <a:avLst/>
            <a:gdLst/>
            <a:ahLst/>
            <a:cxnLst>
              <a:cxn ang="0">
                <a:pos x="0" y="2147483646"/>
              </a:cxn>
              <a:cxn ang="0">
                <a:pos x="632776389" y="2147483646"/>
              </a:cxn>
              <a:cxn ang="0">
                <a:pos x="1799901869" y="1490453087"/>
              </a:cxn>
              <a:cxn ang="0">
                <a:pos x="2147483646" y="393704872"/>
              </a:cxn>
              <a:cxn ang="0">
                <a:pos x="2147483646" y="84366401"/>
              </a:cxn>
              <a:cxn ang="0">
                <a:pos x="2147483646" y="98424343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309338471"/>
              </a:cxn>
              <a:cxn ang="0">
                <a:pos x="970259630" y="2081010395"/>
              </a:cxn>
              <a:cxn ang="0">
                <a:pos x="42186343" y="2147483646"/>
              </a:cxn>
              <a:cxn ang="0">
                <a:pos x="0" y="2147483646"/>
              </a:cxn>
            </a:cxnLst>
            <a:pathLst>
              <a:path w="243" h="232">
                <a:moveTo>
                  <a:pt x="0" y="232"/>
                </a:moveTo>
                <a:cubicBezTo>
                  <a:pt x="18" y="220"/>
                  <a:pt x="43" y="210"/>
                  <a:pt x="45" y="210"/>
                </a:cubicBezTo>
                <a:cubicBezTo>
                  <a:pt x="74" y="171"/>
                  <a:pt x="88" y="153"/>
                  <a:pt x="128" y="106"/>
                </a:cubicBezTo>
                <a:cubicBezTo>
                  <a:pt x="156" y="72"/>
                  <a:pt x="183" y="46"/>
                  <a:pt x="201" y="28"/>
                </a:cubicBezTo>
                <a:cubicBezTo>
                  <a:pt x="212" y="17"/>
                  <a:pt x="227" y="6"/>
                  <a:pt x="236" y="6"/>
                </a:cubicBezTo>
                <a:cubicBezTo>
                  <a:pt x="238" y="6"/>
                  <a:pt x="239" y="6"/>
                  <a:pt x="241" y="7"/>
                </a:cubicBezTo>
                <a:cubicBezTo>
                  <a:pt x="243" y="0"/>
                  <a:pt x="243" y="0"/>
                  <a:pt x="243" y="0"/>
                </a:cubicBezTo>
                <a:cubicBezTo>
                  <a:pt x="243" y="0"/>
                  <a:pt x="242" y="0"/>
                  <a:pt x="242" y="0"/>
                </a:cubicBezTo>
                <a:cubicBezTo>
                  <a:pt x="226" y="0"/>
                  <a:pt x="211" y="11"/>
                  <a:pt x="196" y="22"/>
                </a:cubicBezTo>
                <a:cubicBezTo>
                  <a:pt x="167" y="41"/>
                  <a:pt x="101" y="111"/>
                  <a:pt x="69" y="148"/>
                </a:cubicBezTo>
                <a:cubicBezTo>
                  <a:pt x="44" y="176"/>
                  <a:pt x="21" y="206"/>
                  <a:pt x="3" y="230"/>
                </a:cubicBezTo>
                <a:cubicBezTo>
                  <a:pt x="2" y="231"/>
                  <a:pt x="1" y="232"/>
                  <a:pt x="0" y="232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0" name="PA-PA_任意多边形 44"/>
          <p:cNvSpPr/>
          <p:nvPr>
            <p:custDataLst>
              <p:tags r:id="rId41"/>
            </p:custDataLst>
          </p:nvPr>
        </p:nvSpPr>
        <p:spPr>
          <a:xfrm>
            <a:off x="3540125" y="3284538"/>
            <a:ext cx="327025" cy="360362"/>
          </a:xfrm>
          <a:custGeom>
            <a:avLst/>
            <a:gdLst/>
            <a:ahLst/>
            <a:cxnLst>
              <a:cxn ang="0">
                <a:pos x="1045574103" y="14091656"/>
              </a:cxn>
              <a:cxn ang="0">
                <a:pos x="635823055" y="267726443"/>
              </a:cxn>
              <a:cxn ang="0">
                <a:pos x="113034124" y="929992970"/>
              </a:cxn>
              <a:cxn ang="0">
                <a:pos x="113034124" y="929992970"/>
              </a:cxn>
              <a:cxn ang="0">
                <a:pos x="0" y="1211807316"/>
              </a:cxn>
              <a:cxn ang="0">
                <a:pos x="98904389" y="1352716365"/>
              </a:cxn>
              <a:cxn ang="0">
                <a:pos x="395621313" y="1155444446"/>
              </a:cxn>
              <a:cxn ang="0">
                <a:pos x="438010519" y="1014539151"/>
              </a:cxn>
              <a:cxn ang="0">
                <a:pos x="706467973" y="648174871"/>
              </a:cxn>
              <a:cxn ang="0">
                <a:pos x="1144482251" y="126817394"/>
              </a:cxn>
              <a:cxn ang="0">
                <a:pos x="1045574103" y="14091656"/>
              </a:cxn>
            </a:cxnLst>
            <a:pathLst>
              <a:path w="87" h="96">
                <a:moveTo>
                  <a:pt x="74" y="1"/>
                </a:moveTo>
                <a:cubicBezTo>
                  <a:pt x="66" y="1"/>
                  <a:pt x="57" y="7"/>
                  <a:pt x="45" y="19"/>
                </a:cubicBezTo>
                <a:cubicBezTo>
                  <a:pt x="35" y="37"/>
                  <a:pt x="23" y="53"/>
                  <a:pt x="8" y="66"/>
                </a:cubicBezTo>
                <a:cubicBezTo>
                  <a:pt x="8" y="66"/>
                  <a:pt x="8" y="66"/>
                  <a:pt x="8" y="66"/>
                </a:cubicBezTo>
                <a:cubicBezTo>
                  <a:pt x="3" y="72"/>
                  <a:pt x="0" y="80"/>
                  <a:pt x="0" y="86"/>
                </a:cubicBezTo>
                <a:cubicBezTo>
                  <a:pt x="0" y="90"/>
                  <a:pt x="3" y="94"/>
                  <a:pt x="7" y="96"/>
                </a:cubicBezTo>
                <a:cubicBezTo>
                  <a:pt x="14" y="91"/>
                  <a:pt x="21" y="86"/>
                  <a:pt x="28" y="82"/>
                </a:cubicBezTo>
                <a:cubicBezTo>
                  <a:pt x="28" y="80"/>
                  <a:pt x="29" y="76"/>
                  <a:pt x="31" y="72"/>
                </a:cubicBezTo>
                <a:cubicBezTo>
                  <a:pt x="36" y="64"/>
                  <a:pt x="43" y="54"/>
                  <a:pt x="50" y="46"/>
                </a:cubicBezTo>
                <a:cubicBezTo>
                  <a:pt x="62" y="31"/>
                  <a:pt x="74" y="18"/>
                  <a:pt x="81" y="9"/>
                </a:cubicBezTo>
                <a:cubicBezTo>
                  <a:pt x="87" y="3"/>
                  <a:pt x="85" y="0"/>
                  <a:pt x="74" y="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1" name="PA-PA_任意多边形 45"/>
          <p:cNvSpPr/>
          <p:nvPr>
            <p:custDataLst>
              <p:tags r:id="rId42"/>
            </p:custDataLst>
          </p:nvPr>
        </p:nvSpPr>
        <p:spPr>
          <a:xfrm>
            <a:off x="3544888" y="3357563"/>
            <a:ext cx="498475" cy="296862"/>
          </a:xfrm>
          <a:custGeom>
            <a:avLst/>
            <a:gdLst/>
            <a:ahLst/>
            <a:cxnLst>
              <a:cxn ang="0">
                <a:pos x="2147483646" y="24481220"/>
              </a:cxn>
              <a:cxn ang="0">
                <a:pos x="2147483646" y="122401150"/>
              </a:cxn>
              <a:cxn ang="0">
                <a:pos x="1651925162" y="685434567"/>
              </a:cxn>
              <a:cxn ang="0">
                <a:pos x="963625634" y="1101590562"/>
              </a:cxn>
              <a:cxn ang="0">
                <a:pos x="633236404" y="1150548053"/>
              </a:cxn>
              <a:cxn ang="0">
                <a:pos x="578173282" y="1077109342"/>
              </a:cxn>
              <a:cxn ang="0">
                <a:pos x="0" y="1419826626"/>
              </a:cxn>
              <a:cxn ang="0">
                <a:pos x="247789299" y="1468784117"/>
              </a:cxn>
              <a:cxn ang="0">
                <a:pos x="1541798916" y="930231920"/>
              </a:cxn>
              <a:cxn ang="0">
                <a:pos x="2147483646" y="269278573"/>
              </a:cxn>
              <a:cxn ang="0">
                <a:pos x="2147483646" y="24481220"/>
              </a:cxn>
            </a:cxnLst>
            <a:pathLst>
              <a:path w="95" h="60">
                <a:moveTo>
                  <a:pt x="94" y="1"/>
                </a:moveTo>
                <a:cubicBezTo>
                  <a:pt x="92" y="0"/>
                  <a:pt x="89" y="3"/>
                  <a:pt x="86" y="5"/>
                </a:cubicBezTo>
                <a:cubicBezTo>
                  <a:pt x="80" y="11"/>
                  <a:pt x="71" y="18"/>
                  <a:pt x="60" y="28"/>
                </a:cubicBezTo>
                <a:cubicBezTo>
                  <a:pt x="51" y="35"/>
                  <a:pt x="41" y="42"/>
                  <a:pt x="35" y="45"/>
                </a:cubicBezTo>
                <a:cubicBezTo>
                  <a:pt x="31" y="47"/>
                  <a:pt x="25" y="49"/>
                  <a:pt x="23" y="47"/>
                </a:cubicBezTo>
                <a:cubicBezTo>
                  <a:pt x="22" y="46"/>
                  <a:pt x="21" y="45"/>
                  <a:pt x="21" y="44"/>
                </a:cubicBezTo>
                <a:cubicBezTo>
                  <a:pt x="14" y="48"/>
                  <a:pt x="7" y="53"/>
                  <a:pt x="0" y="58"/>
                </a:cubicBezTo>
                <a:cubicBezTo>
                  <a:pt x="2" y="59"/>
                  <a:pt x="5" y="60"/>
                  <a:pt x="9" y="60"/>
                </a:cubicBezTo>
                <a:cubicBezTo>
                  <a:pt x="27" y="60"/>
                  <a:pt x="45" y="46"/>
                  <a:pt x="56" y="38"/>
                </a:cubicBezTo>
                <a:cubicBezTo>
                  <a:pt x="66" y="29"/>
                  <a:pt x="80" y="18"/>
                  <a:pt x="87" y="11"/>
                </a:cubicBezTo>
                <a:cubicBezTo>
                  <a:pt x="93" y="6"/>
                  <a:pt x="95" y="3"/>
                  <a:pt x="94" y="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  <p:custDataLst>
      <p:tags r:id="rId4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1997 0.12593 C 0.52431 0.12253 0.53941 0.10802 0.54549 0.10525 C 0.55157 0.10247 0.55365 0.10586 0.55643 0.10926 C 0.5592 0.11327 0.56059 0.12407 0.56164 0.12778 " pathEditMode="relative" rAng="0" ptsTypes="AAAA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" y="-10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0087 0.2 C 0.6007 0.20309 0.60295 0.21142 0.59966 0.21512 C 0.59653 0.21852 0.59393 0.22222 0.58195 0.2213 C 0.57032 0.22037 0.54063 0.21018 0.52865 0.20864 C 0.51667 0.20741 0.51632 0.20926 0.51042 0.21296 C 0.50452 0.21667 0.49566 0.22778 0.49289 0.23117 " pathEditMode="relative" rAng="0" ptsTypes="AAAAAA">
                                      <p:cBhvr>
                                        <p:cTn id="1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00" y="15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4219 0.21605 C 0.44219 0.22006 0.44098 0.2287 0.44219 0.23457 C 0.44323 0.24012 0.44497 0.24846 0.44861 0.25093 C 0.45226 0.2537 0.45973 0.25093 0.46407 0.24938 C 0.46841 0.24815 0.47344 0.2466 0.47518 0.24321 C 0.47709 0.23981 0.47483 0.23086 0.47518 0.22839 " pathEditMode="relative" rAng="0" ptsTypes="AAAAAA">
                                      <p:cBhvr>
                                        <p:cTn id="1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" y="18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4219 0.21605 C 0.45782 0.20833 0.47361 0.20031 0.48004 0.19722 " pathEditMode="relative" rAng="0" ptsTypes="AA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0" y="-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1997 0.12593 C 0.51841 0.12994 0.51563 0.13734 0.51216 0.14506 C 0.50868 0.15278 0.50261 0.16543 0.49896 0.17253 C 0.49532 0.17963 0.49601 0.17901 0.49011 0.18796 C 0.4842 0.1963 0.47396 0.2179 0.46337 0.225 C 0.45278 0.23241 0.43282 0.23055 0.42657 0.23148 " pathEditMode="relative" rAng="0" ptsTypes="AAAAAA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00" y="53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657 0.23148 C 0.43229 0.23148 0.45261 0.22963 0.46129 0.22963 C 0.47014 0.22963 0.47188 0.23241 0.479 0.23148 C 0.48611 0.23086 0.49549 0.22901 0.5033 0.225 C 0.51129 0.2213 0.52188 0.21173 0.52657 0.20833 " pathEditMode="relative" rAng="0" ptsTypes="AAAAA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" y="-120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4219 0.21605 C 0.4441 0.21451 0.4474 0.21697 0.45261 0.20895 C 0.45747 0.20093 0.46407 0.18179 0.4724 0.1679 C 0.48039 0.15432 0.49375 0.13673 0.50104 0.12562 C 0.50851 0.11451 0.51354 0.10864 0.51667 0.10062 C 0.51997 0.09259 0.51979 0.08179 0.52049 0.07685 " pathEditMode="relative" rAng="0" ptsTypes="AAAAAA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00" y="-70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6632 0.0963 C 0.56459 0.0966 0.56164 0.09105 0.55608 0.09784 C 0.5507 0.10463 0.54132 0.12376 0.53334 0.13827 C 0.5257 0.15247 0.51615 0.16852 0.50938 0.18395 C 0.50243 0.19938 0.49636 0.2213 0.49289 0.23117 " pathEditMode="relative" rAng="0" ptsTypes="AAAAA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00" y="660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4219 0.21605 C 0.4408 0.22099 0.43577 0.2392 0.43403 0.24537 " pathEditMode="relative" rAng="0" ptsTypes="AA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" y="150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0278 0.23364 C 0.50695 0.22685 0.51563 0.20957 0.52292 0.20185 C 0.52986 0.19383 0.5415 0.18981 0.54497 0.18704 " pathEditMode="relative" rAng="0" ptsTypes="AAA">
                                      <p:cBhvr>
                                        <p:cTn id="5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" y="-230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3716 0.21821 C 0.43611 0.22253 0.43507 0.23117 0.43264 0.2392 C 0.43004 0.24691 0.42379 0.26049 0.42153 0.26451 " pathEditMode="relative" rAng="0" ptsTypes="AAA">
                                      <p:cBhvr>
                                        <p:cTn id="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0" y="230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4393 0.26265 C 0.44723 0.25864 0.45452 0.25093 0.45955 0.24352 C 0.46459 0.23611 0.46962 0.22315 0.47396 0.21821 C 0.47848 0.21296 0.48299 0.20988 0.48611 0.21234 C 0.48941 0.21451 0.4915 0.22839 0.49289 0.23117 " pathEditMode="relative" rAng="0" ptsTypes="AAAAA">
                                      <p:cBhvr>
                                        <p:cTn id="6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0" y="-260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9861 0.23488 C 0.49844 0.23148 0.49914 0.22284 0.49757 0.21914 C 0.49584 0.21543 0.49236 0.21018 0.48872 0.21265 C 0.4849 0.21543 0.47813 0.22654 0.47535 0.23488 C 0.47257 0.24321 0.47049 0.25833 0.47188 0.26234 C 0.47327 0.26605 0.47709 0.2642 0.48299 0.25772 C 0.48907 0.25154 0.50261 0.23272 0.50747 0.225 C 0.51233 0.21728 0.51094 0.21389 0.51198 0.21173 " pathEditMode="relative" rAng="0" ptsTypes="AAAAAAAA">
                                      <p:cBhvr>
                                        <p:cTn id="7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0" y="30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158 0.21018 C 0.51233 0.21852 0.49966 0.25 0.49532 0.26049 " pathEditMode="relative" rAng="0" ptsTypes="AA">
                                      <p:cBhvr>
                                        <p:cTn id="8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0" y="2500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8438 0.26389 C 0.48664 0.2642 0.48907 0.26451 0.49219 0.26296 C 0.49514 0.26142 0.49966 0.2571 0.50243 0.25432 C 0.50521 0.25154 0.50712 0.24876 0.50886 0.24599 C 0.51042 0.2429 0.51216 0.23673 0.51268 0.23426 C 0.51337 0.23179 0.5125 0.23117 0.5125 0.23055 " pathEditMode="relative" rAng="0" ptsTypes="AAAAAA">
                                      <p:cBhvr>
                                        <p:cTn id="8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0" y="-170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500"/>
                            </p:stCondLst>
                            <p:childTnLst>
                              <p:par>
                                <p:cTn id="92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7118 0.23426 C 0.57361 0.23055 0.58091 0.21605 0.58316 0.21667 C 0.58542 0.21759 0.58768 0.22994 0.58542 0.23796 C 0.58282 0.24568 0.57136 0.25926 0.56875 0.26327 " pathEditMode="relative" rAng="0" ptsTypes="AAAA">
                                      <p:cBhvr>
                                        <p:cTn id="9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600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000"/>
                            </p:stCondLst>
                            <p:childTnLst>
                              <p:par>
                                <p:cTn id="98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9098 0.28086 C 0.59532 0.27531 0.60886 0.25586 0.61615 0.24876 C 0.62344 0.24197 0.63212 0.24074 0.63507 0.23858 " pathEditMode="relative" rAng="0" ptsTypes="AAA">
                                      <p:cBhvr>
                                        <p:cTn id="9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0" y="-2100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500"/>
                            </p:stCondLst>
                            <p:childTnLst>
                              <p:par>
                                <p:cTn id="104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878 0.10185 C -0.35121 0.10895 -0.36041 0.13611 -0.36336 0.14506 " pathEditMode="relative" rAng="0" ptsTypes="AA">
                                      <p:cBhvr>
                                        <p:cTn id="10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0" y="220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9000"/>
                            </p:stCondLst>
                            <p:childTnLst>
                              <p:par>
                                <p:cTn id="110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961 0.13765 C -0.36823 0.14074 -0.36684 0.14414 -0.3618 0.13951 C -0.35694 0.13488 -0.34826 0.12222 -0.33941 0.10988 " pathEditMode="relative" rAng="0" ptsTypes="AAA">
                                      <p:cBhvr>
                                        <p:cTn id="1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0" y="-120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500"/>
                            </p:stCondLst>
                            <p:childTnLst>
                              <p:par>
                                <p:cTn id="116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705 0.12037 C -0.28541 0.10247 -0.25486 0.05617 -0.24166 0.03395 C -0.22847 0.01204 -0.22187 -0.00185 -0.21736 -0.01235 C -0.21284 -0.02253 -0.21493 -0.02624 -0.21441 -0.02901 " pathEditMode="relative" rAng="0" ptsTypes="AAAA">
                                      <p:cBhvr>
                                        <p:cTn id="1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00" y="-7500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1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2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163 -0.03086 C -0.21371 -0.03056 -0.21562 -0.02994 -0.21944 -0.02531 C -0.22309 -0.02099 -0.22639 -0.01883 -0.23402 -0.00494 C -0.24166 0.00895 -0.25642 0.03858 -0.2651 0.05772 C -0.27378 0.07716 -0.27968 0.09321 -0.28559 0.10988 " pathEditMode="relative" rAng="0" ptsTypes="AAAAA">
                                      <p:cBhvr>
                                        <p:cTn id="1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00" y="7000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8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048 0.10833 C -0.32205 0.11481 -0.33073 0.14228 -0.33021 0.14691 C -0.32968 0.15123 -0.32118 0.14012 -0.31701 0.13426 C -0.31267 0.12809 -0.30868 0.11636 -0.30468 0.1108 C -0.30069 0.10525 -0.29514 0.10278 -0.29253 0.10031 " pathEditMode="relative" rAng="0" ptsTypes="AAAAA">
                                      <p:cBhvr>
                                        <p:cTn id="12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" y="1600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4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8368 0.10031 C -0.28229 0.1 -0.27656 0.09537 -0.27482 0.0966 C -0.27309 0.09815 -0.27291 0.10586 -0.27378 0.10926 C -0.27448 0.11234 -0.27708 0.11389 -0.27934 0.11574 C -0.28142 0.11728 -0.28333 0.11574 -0.28663 0.11852 C -0.28993 0.1213 -0.2967 0.12778 -0.29878 0.13241 C -0.30086 0.13704 -0.30017 0.14444 -0.29878 0.14599 C -0.29739 0.14784 -0.29253 0.14259 -0.29097 0.14167 " pathEditMode="relative" rAng="0" ptsTypes="AAAAAAAA">
                                      <p:cBhvr>
                                        <p:cTn id="13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" y="2100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1500"/>
                            </p:stCondLst>
                            <p:childTnLst>
                              <p:par>
                                <p:cTn id="140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392 0.14383 C -0.29149 0.14074 -0.28437 0.13333 -0.27951 0.12623 C -0.27482 0.11914 -0.26823 0.10617 -0.2651 0.10062 " pathEditMode="relative" rAng="0" ptsTypes="AAA">
                                      <p:cBhvr>
                                        <p:cTn id="141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0" y="-2200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6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434 0.10278 C -0.24948 0.10463 -0.23211 0.11636 -0.22465 0.11543 C -0.21701 0.11481 -0.21146 0.10154 -0.20902 0.09876 " pathEditMode="relative" rAng="0" ptsTypes="AAA">
                                      <p:cBhvr>
                                        <p:cTn id="14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0" y="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49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583 0.10093 C -0.19687 0.10093 -0.1993 0.10339 -0.20173 0.10216 C -0.20434 0.10093 -0.20937 0.0963 -0.21146 0.09444 " pathEditMode="relative" rAng="0" ptsTypes="AAA">
                                      <p:cBhvr>
                                        <p:cTn id="1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0" y="-200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55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722 0.09444 C -0.19635 0.09074 -0.19461 0.08241 -0.19305 0.07685 C -0.19166 0.0716 -0.19114 0.0679 -0.18871 0.06234 C -0.18628 0.05679 -0.18281 0.04938 -0.17882 0.04321 C -0.17482 0.03734 -0.16927 0.02963 -0.16441 0.02623 C -0.15937 0.02315 -0.15139 0.02438 -0.14878 0.02438 " pathEditMode="relative" rAng="0" ptsTypes="AAAAAA">
                                      <p:cBhvr>
                                        <p:cTn id="15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0" y="-3500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3500"/>
                            </p:stCondLst>
                            <p:childTnLst>
                              <p:par>
                                <p:cTn id="161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267 0.02438 C -0.16076 0.02685 -0.15347 0.03148 -0.15277 0.03673 C -0.15208 0.04197 -0.15521 0.04753 -0.15868 0.05648 C -0.16232 0.06543 -0.1684 0.0787 -0.17378 0.09136 C -0.17934 0.10401 -0.18854 0.125 -0.19166 0.1321 " pathEditMode="relative" rAng="0" ptsTypes="AAAAA">
                                      <p:cBhvr>
                                        <p:cTn id="16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0" y="5400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67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979 0.13518 C -0.16927 0.13827 -0.17309 0.15247 -0.16736 0.15 C -0.1618 0.14753 -0.14722 0.13611 -0.13524 0.11975 C -0.12326 0.1037 -0.10295 0.06914 -0.09531 0.05309 C -0.0875 0.03734 -0.08802 0.02716 -0.08854 0.02346 C -0.08923 0.02006 -0.09531 0.02685 -0.09861 0.03179 C -0.10173 0.03704 -0.1033 0.04259 -0.10746 0.05401 C -0.1118 0.06574 -0.12239 0.09722 -0.12413 0.10123 C -0.12604 0.10555 -0.11961 0.08333 -0.11857 0.07963 " pathEditMode="relative" rAng="0" ptsTypes="AAAAAAAAA">
                                      <p:cBhvr>
                                        <p:cTn id="1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0" y="-4900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4500"/>
                            </p:stCondLst>
                            <p:childTnLst>
                              <p:par>
                                <p:cTn id="173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639 0.09568 C -0.13507 0.11111 -0.1618 0.1571 -0.16823 0.16975 " pathEditMode="relative" rAng="0" ptsTypes="AA">
                                      <p:cBhvr>
                                        <p:cTn id="17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0" y="3700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7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9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909 0.17037 C -0.17118 0.18025 -0.19774 0.225 -0.20937 0.23889 C -0.221 0.25278 -0.23177 0.25247 -0.23854 0.2537 C -0.24531 0.25494 -0.24965 0.25216 -0.24965 0.2463 C -0.24965 0.24043 -0.24409 0.22654 -0.23854 0.21852 C -0.23298 0.21049 -0.22326 0.20463 -0.21632 0.19815 C -0.20937 0.19167 -0.20451 0.18395 -0.19687 0.17963 C -0.18923 0.17531 -0.16701 0.16049 -0.16909 0.17037 " pathEditMode="relative" rAng="0" ptsTypes="AAAAAAAA">
                                      <p:cBhvr>
                                        <p:cTn id="18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0" y="4000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3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5500"/>
                            </p:stCondLst>
                            <p:childTnLst>
                              <p:par>
                                <p:cTn id="185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222 0.16759 C -0.16597 0.16481 -0.15989 0.1642 -0.15416 0.16389 C -0.14843 0.16358 -0.14253 0.16358 -0.13767 0.16543 C -0.13281 0.16728 -0.12864 0.17006 -0.12517 0.17469 C -0.1217 0.17963 -0.11857 0.19105 -0.11684 0.19506 " pathEditMode="relative" rAng="0" ptsTypes="AAAAA">
                                      <p:cBhvr>
                                        <p:cTn id="18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0" y="1200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91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545 0.19876 C -0.1184 0.17469 -0.1217 0.15031 -0.1217 0.13734 C -0.1217 0.12438 -0.11684 0.12376 -0.11545 0.12037 " pathEditMode="relative" rAng="0" ptsTypes="AAA">
                                      <p:cBhvr>
                                        <p:cTn id="19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" y="-3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16500"/>
                            </p:stCondLst>
                            <p:childTnLst>
                              <p:par>
                                <p:cTn id="194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701 0.12284 C -0.10208 0.10864 -0.08715 0.09475 -0.08524 0.09537 C -0.08333 0.09599 -0.10173 0.11821 -0.1059 0.12685 C -0.11007 0.13549 -0.11041 0.14074 -0.11059 0.14599 " pathEditMode="relative" rAng="0" ptsTypes="AAAA">
                                      <p:cBhvr>
                                        <p:cTn id="19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" y="-200"/>
                                    </p:animMotion>
                                  </p:childTnLst>
                                </p:cTn>
                              </p:par>
                              <p:par>
                                <p:cTn id="19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8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17000"/>
                            </p:stCondLst>
                            <p:childTnLst>
                              <p:par>
                                <p:cTn id="200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92 0.14043 C -0.1033 0.14197 -0.09739 0.14352 -0.09184 0.14043 C -0.08628 0.13704 -0.07986 0.12654 -0.07586 0.12099 C -0.07187 0.11543 -0.06909 0.1108 -0.06805 0.10617 C -0.06701 0.10185 -0.06944 0.09383 -0.06961 0.09383 C -0.06979 0.09383 -0.06771 0.10123 -0.06961 0.10617 C -0.07152 0.11173 -0.07916 0.12222 -0.08073 0.12562 " pathEditMode="relative" rAng="0" ptsTypes="AAAAAAA">
                                      <p:cBhvr>
                                        <p:cTn id="20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" y="-2300"/>
                                    </p:animMotion>
                                  </p:childTnLst>
                                </p:cTn>
                              </p:par>
                              <p:par>
                                <p:cTn id="20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4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17500"/>
                            </p:stCondLst>
                            <p:childTnLst>
                              <p:par>
                                <p:cTn id="206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187 0.09691 C -0.07725 0.11142 -0.08246 0.12593 -0.08142 0.13086 C -0.08038 0.1358 -0.0684 0.12839 -0.06545 0.12654 " pathEditMode="relative" rAng="0" ptsTypes="AAA">
                                      <p:cBhvr>
                                        <p:cTn id="20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1800"/>
                                    </p:animMotion>
                                  </p:childTnLst>
                                </p:cTn>
                              </p:par>
                              <p:par>
                                <p:cTn id="20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18000"/>
                            </p:stCondLst>
                            <p:childTnLst>
                              <p:par>
                                <p:cTn id="212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493 0.125 L -0.02257 0.09321 " pathEditMode="relative" rAng="0" ptsTypes="AA">
                                      <p:cBhvr>
                                        <p:cTn id="2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" y="-1600"/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6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18500"/>
                            </p:stCondLst>
                            <p:childTnLst>
                              <p:par>
                                <p:cTn id="218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57 0.09321 C -0.03281 0.10247 -0.04288 0.11204 -0.04791 0.12068 C -0.05295 0.12932 -0.05243 0.14012 -0.0526 0.14414 " pathEditMode="relative" rAng="0" ptsTypes="AAA">
                                      <p:cBhvr>
                                        <p:cTn id="2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0" y="2500"/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2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19000"/>
                            </p:stCondLst>
                            <p:childTnLst>
                              <p:par>
                                <p:cTn id="224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39 0.14228 C -0.05086 0.13272 -0.05017 0.12346 -0.04982 0.11481 C -0.0493 0.10617 -0.04896 0.09907 -0.04861 0.09167 " pathEditMode="relative" rAng="0" ptsTypes="AAA">
                                      <p:cBhvr>
                                        <p:cTn id="2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-2500"/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8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19500"/>
                            </p:stCondLst>
                            <p:childTnLst>
                              <p:par>
                                <p:cTn id="230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4 0.09537 C 0.00417 0.1 0.00382 0.11512 0.00348 0.12253 C 0.0033 0.12994 0.00313 0.1358 0.00295 0.13951 " pathEditMode="relative" rAng="0" ptsTypes="AAA">
                                      <p:cBhvr>
                                        <p:cTn id="2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2200"/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4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0000"/>
                            </p:stCondLst>
                            <p:childTnLst>
                              <p:par>
                                <p:cTn id="236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1 0.14197 C -0.02066 0.14136 -0.02031 0.14228 -0.01996 0.13765 C -0.01979 0.13333 -0.01927 0.12099 -0.01909 0.11636 " pathEditMode="relative" rAng="0" ptsTypes="AAA">
                                      <p:cBhvr>
                                        <p:cTn id="23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-1300"/>
                                    </p:animMotion>
                                  </p:childTnLst>
                                </p:cTn>
                              </p:par>
                              <p:par>
                                <p:cTn id="2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0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20500"/>
                            </p:stCondLst>
                            <p:childTnLst>
                              <p:par>
                                <p:cTn id="242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57 0.09321 C -0.02413 0.11759 -0.03194 0.18611 -0.02552 0.24074 C -0.01979 0.29506 0.00469 0.38457 0.01111 0.42006 C 0.0191 0.45555 0.01684 0.4466 0.01771 0.45401 " pathEditMode="relative" rAng="0" ptsTypes="AAAA">
                                      <p:cBhvr>
                                        <p:cTn id="2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0" y="18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Rectangle 2"/>
          <p:cNvSpPr>
            <a:spLocks noGrp="1" noRot="1"/>
          </p:cNvSpPr>
          <p:nvPr>
            <p:ph type="title"/>
          </p:nvPr>
        </p:nvSpPr>
        <p:spPr>
          <a:xfrm>
            <a:off x="0" y="700088"/>
            <a:ext cx="8691563" cy="44450"/>
          </a:xfrm>
          <a:ln/>
        </p:spPr>
        <p:txBody>
          <a:bodyPr wrap="square" lIns="91440" tIns="45720" rIns="91440" bIns="45720" anchor="ctr" anchorCtr="0"/>
          <a:p>
            <a:pPr eaLnBrk="1" hangingPunct="1"/>
            <a:r>
              <a:rPr lang="zh-CN" altLang="en-US" dirty="0">
                <a:ea typeface="隶书" panose="02010509060101010101" pitchFamily="49" charset="-122"/>
              </a:rPr>
              <a:t>案例</a:t>
            </a:r>
            <a:r>
              <a:rPr lang="en-US" altLang="zh-CN" dirty="0">
                <a:ea typeface="隶书" panose="02010509060101010101" pitchFamily="49" charset="-122"/>
              </a:rPr>
              <a:t>2</a:t>
            </a:r>
            <a:r>
              <a:rPr lang="zh-CN" altLang="en-US" dirty="0">
                <a:ea typeface="隶书" panose="02010509060101010101" pitchFamily="49" charset="-122"/>
              </a:rPr>
              <a:t>：</a:t>
            </a:r>
            <a:r>
              <a:rPr lang="en-US" altLang="zh-CN" dirty="0">
                <a:ea typeface="隶书" panose="02010509060101010101" pitchFamily="49" charset="-122"/>
              </a:rPr>
              <a:t>there be</a:t>
            </a:r>
            <a:r>
              <a:rPr lang="zh-CN" altLang="en-US" dirty="0">
                <a:ea typeface="隶书" panose="02010509060101010101" pitchFamily="49" charset="-122"/>
              </a:rPr>
              <a:t>句型的教学场景</a:t>
            </a:r>
            <a:endParaRPr lang="zh-CN" altLang="en-US" dirty="0">
              <a:ea typeface="隶书" panose="02010509060101010101" pitchFamily="49" charset="-122"/>
            </a:endParaRPr>
          </a:p>
        </p:txBody>
      </p:sp>
      <p:sp>
        <p:nvSpPr>
          <p:cNvPr id="2" name="矩形: 圆角 1"/>
          <p:cNvSpPr/>
          <p:nvPr/>
        </p:nvSpPr>
        <p:spPr>
          <a:xfrm>
            <a:off x="971550" y="1104900"/>
            <a:ext cx="7561263" cy="403225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lvl="0" indent="0" defTabSz="914400" fontAlgn="base">
              <a:buClr>
                <a:srgbClr val="FFCC00"/>
              </a:buClr>
            </a:pPr>
            <a:r>
              <a:rPr lang="zh-CN" altLang="en-US" sz="20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就小学低年级学生来说，直观有趣的教学方法容易保持他们较长的注意力。相反，单调枯燥的教学活动就不容易引起或保持学生的注意力。</a:t>
            </a:r>
            <a:endParaRPr lang="zh-CN" altLang="en-US" sz="2000" strike="noStrike" noProof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sym typeface="微软雅黑" panose="020B0503020204020204" pitchFamily="34" charset="-122"/>
            </a:endParaRPr>
          </a:p>
          <a:p>
            <a:pPr lvl="0" indent="0" defTabSz="914400" fontAlgn="base">
              <a:buClr>
                <a:srgbClr val="FFCC00"/>
              </a:buClr>
            </a:pPr>
            <a:r>
              <a:rPr lang="zh-CN" altLang="en-US" sz="20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在教句型</a:t>
            </a:r>
            <a:r>
              <a:rPr lang="en-US" altLang="zh-CN" sz="20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there be</a:t>
            </a:r>
            <a:r>
              <a:rPr lang="en-US" altLang="zh-CN" sz="2000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  <a:sym typeface="微软雅黑" panose="020B0503020204020204" pitchFamily="34" charset="-122"/>
              </a:rPr>
              <a:t>…</a:t>
            </a:r>
            <a:r>
              <a:rPr lang="zh-CN" altLang="en-US" sz="20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时，为了帮助学生操练</a:t>
            </a:r>
            <a:r>
              <a:rPr lang="en-US" altLang="zh-CN" sz="20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there be</a:t>
            </a:r>
            <a:r>
              <a:rPr lang="zh-CN" altLang="en-US" sz="20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的一般疑问句，我让学生做</a:t>
            </a:r>
            <a:r>
              <a:rPr lang="zh-CN" altLang="en-US" sz="2000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  <a:sym typeface="微软雅黑" panose="020B0503020204020204" pitchFamily="34" charset="-122"/>
              </a:rPr>
              <a:t>“</a:t>
            </a:r>
            <a:r>
              <a:rPr lang="zh-CN" altLang="en-US" sz="20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猜礼物</a:t>
            </a:r>
            <a:r>
              <a:rPr lang="zh-CN" altLang="en-US" sz="2000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  <a:sym typeface="微软雅黑" panose="020B0503020204020204" pitchFamily="34" charset="-122"/>
              </a:rPr>
              <a:t>”</a:t>
            </a:r>
            <a:r>
              <a:rPr lang="zh-CN" altLang="en-US" sz="20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的游戏。</a:t>
            </a:r>
            <a:endParaRPr lang="zh-CN" altLang="en-US" sz="2000" strike="noStrike" noProof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sym typeface="微软雅黑" panose="020B0503020204020204" pitchFamily="34" charset="-122"/>
            </a:endParaRPr>
          </a:p>
          <a:p>
            <a:pPr lvl="0" indent="0" defTabSz="914400" fontAlgn="base">
              <a:buClr>
                <a:srgbClr val="FFCC00"/>
              </a:buClr>
            </a:pPr>
            <a:r>
              <a:rPr lang="zh-CN" altLang="en-US" sz="20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请一位学生带上圣诞帽，扮成圣诞老人，拿着一个大盒子，里面放着一些有趣的玩具和文具。</a:t>
            </a:r>
            <a:endParaRPr lang="en-US" altLang="zh-CN" sz="2000" strike="noStrike" noProof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sym typeface="微软雅黑" panose="020B0503020204020204" pitchFamily="34" charset="-122"/>
            </a:endParaRPr>
          </a:p>
          <a:p>
            <a:pPr lvl="0" indent="0" defTabSz="914400" fontAlgn="base">
              <a:buClr>
                <a:srgbClr val="FFCC00"/>
              </a:buClr>
            </a:pPr>
            <a:r>
              <a:rPr lang="zh-CN" altLang="en-US" sz="20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游戏开始前，我说</a:t>
            </a:r>
            <a:r>
              <a:rPr lang="zh-CN" altLang="en-US" sz="2000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  <a:sym typeface="微软雅黑" panose="020B0503020204020204" pitchFamily="34" charset="-122"/>
              </a:rPr>
              <a:t>“</a:t>
            </a:r>
            <a:r>
              <a:rPr lang="en-US" altLang="zh-CN" sz="20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Now</a:t>
            </a:r>
            <a:r>
              <a:rPr lang="zh-CN" altLang="en-US" sz="20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，</a:t>
            </a:r>
            <a:r>
              <a:rPr lang="en-US" altLang="zh-CN" sz="20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let</a:t>
            </a:r>
            <a:r>
              <a:rPr lang="en-US" altLang="zh-CN" sz="2000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  <a:sym typeface="微软雅黑" panose="020B0503020204020204" pitchFamily="34" charset="-122"/>
              </a:rPr>
              <a:t>’</a:t>
            </a:r>
            <a:r>
              <a:rPr lang="en-US" altLang="zh-CN" sz="20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s welcome Santa Claus to come to our class. Look, he has a big box. There are many nice presents in it. If who can guess the right thing</a:t>
            </a:r>
            <a:r>
              <a:rPr lang="zh-CN" altLang="en-US" sz="20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，</a:t>
            </a:r>
            <a:r>
              <a:rPr lang="en-US" altLang="zh-CN" sz="20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we</a:t>
            </a:r>
            <a:r>
              <a:rPr lang="en-US" altLang="zh-CN" sz="2000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  <a:sym typeface="微软雅黑" panose="020B0503020204020204" pitchFamily="34" charset="-122"/>
              </a:rPr>
              <a:t>’</a:t>
            </a:r>
            <a:r>
              <a:rPr lang="en-US" altLang="zh-CN" sz="20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ll give it to him as a present.</a:t>
            </a:r>
            <a:r>
              <a:rPr lang="en-US" altLang="zh-CN" sz="2000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  <a:sym typeface="微软雅黑" panose="020B0503020204020204" pitchFamily="34" charset="-122"/>
              </a:rPr>
              <a:t>”</a:t>
            </a:r>
            <a:endParaRPr lang="en-US" altLang="zh-CN" sz="2000" strike="noStrike" noProof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sym typeface="微软雅黑" panose="020B0503020204020204" pitchFamily="34" charset="-122"/>
            </a:endParaRPr>
          </a:p>
          <a:p>
            <a:pPr lvl="0" indent="0" defTabSz="914400" fontAlgn="base">
              <a:buClr>
                <a:srgbClr val="FFCC00"/>
              </a:buClr>
            </a:pPr>
            <a:r>
              <a:rPr lang="zh-CN" altLang="en-US" sz="20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（现在让我们欢迎圣诞老人到我们班来做客。看，他有一只大盒子，里面有许多礼物，如果谁能猜对，就把礼物送给他。）</a:t>
            </a:r>
            <a:endParaRPr lang="zh-CN" altLang="en-US" sz="2000" strike="noStrike" noProof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Rectangle 2"/>
          <p:cNvSpPr>
            <a:spLocks noGrp="1" noRot="1"/>
          </p:cNvSpPr>
          <p:nvPr>
            <p:ph type="title"/>
          </p:nvPr>
        </p:nvSpPr>
        <p:spPr>
          <a:xfrm>
            <a:off x="1093788" y="411163"/>
            <a:ext cx="6956425" cy="560387"/>
          </a:xfrm>
          <a:ln/>
        </p:spPr>
        <p:txBody>
          <a:bodyPr wrap="square" lIns="91440" tIns="45720" rIns="91440" bIns="45720" anchor="ctr" anchorCtr="0"/>
          <a:p>
            <a:pPr eaLnBrk="1" hangingPunct="1"/>
            <a:r>
              <a:rPr lang="zh-CN" altLang="en-US" dirty="0">
                <a:ea typeface="隶书" panose="02010509060101010101" pitchFamily="49" charset="-122"/>
              </a:rPr>
              <a:t>案例</a:t>
            </a:r>
            <a:r>
              <a:rPr lang="en-US" altLang="zh-CN" dirty="0">
                <a:ea typeface="隶书" panose="02010509060101010101" pitchFamily="49" charset="-122"/>
              </a:rPr>
              <a:t>3</a:t>
            </a:r>
            <a:r>
              <a:rPr lang="zh-CN" altLang="en-US" dirty="0">
                <a:ea typeface="隶书" panose="02010509060101010101" pitchFamily="49" charset="-122"/>
              </a:rPr>
              <a:t>：张一帆的</a:t>
            </a:r>
            <a:r>
              <a:rPr lang="en-US" altLang="zh-CN" dirty="0">
                <a:ea typeface="隶书" panose="02010509060101010101" pitchFamily="49" charset="-122"/>
              </a:rPr>
              <a:t>《</a:t>
            </a:r>
            <a:r>
              <a:rPr lang="zh-CN" altLang="en-US" dirty="0">
                <a:ea typeface="隶书" panose="02010509060101010101" pitchFamily="49" charset="-122"/>
              </a:rPr>
              <a:t>独笑傲</a:t>
            </a:r>
            <a:r>
              <a:rPr lang="en-US" altLang="zh-CN" dirty="0">
                <a:ea typeface="隶书" panose="02010509060101010101" pitchFamily="49" charset="-122"/>
              </a:rPr>
              <a:t>》</a:t>
            </a:r>
            <a:endParaRPr lang="en-US" altLang="zh-CN" dirty="0">
              <a:ea typeface="隶书" panose="02010509060101010101" pitchFamily="49" charset="-122"/>
            </a:endParaRPr>
          </a:p>
        </p:txBody>
      </p:sp>
      <p:sp>
        <p:nvSpPr>
          <p:cNvPr id="2" name="矩形: 圆角 1"/>
          <p:cNvSpPr/>
          <p:nvPr/>
        </p:nvSpPr>
        <p:spPr>
          <a:xfrm>
            <a:off x="1042988" y="1058863"/>
            <a:ext cx="7129463" cy="3889375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lvl="0" indent="0" defTabSz="914400" fontAlgn="base">
              <a:buClr>
                <a:srgbClr val="FFCC00"/>
              </a:buClr>
            </a:pPr>
            <a:r>
              <a:rPr lang="en-US" altLang="zh-CN" sz="20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11</a:t>
            </a:r>
            <a:r>
              <a:rPr lang="zh-CN" altLang="en-US" sz="20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岁的张一帆，在一次期末考试中，由于作文题目是</a:t>
            </a:r>
            <a:r>
              <a:rPr lang="en-US" altLang="zh-CN" sz="20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《</a:t>
            </a:r>
            <a:r>
              <a:rPr lang="zh-CN" altLang="en-US" sz="20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记一件有意义的事</a:t>
            </a:r>
            <a:r>
              <a:rPr lang="en-US" altLang="zh-CN" sz="20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》</a:t>
            </a:r>
            <a:r>
              <a:rPr lang="zh-CN" altLang="en-US" sz="20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，他认为该作文没有意义，并引发长篇议论，结果作文成绩按跑题处理。</a:t>
            </a:r>
            <a:endParaRPr lang="en-US" altLang="zh-CN" sz="2000" strike="noStrike" noProof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sym typeface="微软雅黑" panose="020B0503020204020204" pitchFamily="34" charset="-122"/>
            </a:endParaRPr>
          </a:p>
          <a:p>
            <a:pPr lvl="0" indent="0" defTabSz="914400" fontAlgn="base">
              <a:buClr>
                <a:srgbClr val="FFCC00"/>
              </a:buClr>
            </a:pPr>
            <a:r>
              <a:rPr lang="en-US" altLang="zh-CN" sz="2000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  <a:sym typeface="微软雅黑" panose="020B0503020204020204" pitchFamily="34" charset="-122"/>
              </a:rPr>
              <a:t>“</a:t>
            </a:r>
            <a:r>
              <a:rPr lang="zh-CN" altLang="en-US" sz="20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马失前蹄</a:t>
            </a:r>
            <a:r>
              <a:rPr lang="zh-CN" altLang="en-US" sz="2000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  <a:sym typeface="微软雅黑" panose="020B0503020204020204" pitchFamily="34" charset="-122"/>
              </a:rPr>
              <a:t>”</a:t>
            </a:r>
            <a:r>
              <a:rPr lang="zh-CN" altLang="en-US" sz="20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啊，一向得意的他沮丧极了，在我开导他的第二天，他送我三首词：</a:t>
            </a:r>
            <a:r>
              <a:rPr lang="en-US" altLang="zh-CN" sz="20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《</a:t>
            </a:r>
            <a:r>
              <a:rPr lang="zh-CN" altLang="en-US" sz="20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西江月</a:t>
            </a:r>
            <a:r>
              <a:rPr lang="en-US" altLang="zh-CN" sz="20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》《</a:t>
            </a:r>
            <a:r>
              <a:rPr lang="zh-CN" altLang="en-US" sz="20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生查子</a:t>
            </a:r>
            <a:r>
              <a:rPr lang="en-US" altLang="zh-CN" sz="20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》</a:t>
            </a:r>
            <a:r>
              <a:rPr lang="zh-CN" altLang="en-US" sz="20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和自己独创的词牌</a:t>
            </a:r>
            <a:r>
              <a:rPr lang="en-US" altLang="zh-CN" sz="2000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  <a:sym typeface="微软雅黑" panose="020B0503020204020204" pitchFamily="34" charset="-122"/>
              </a:rPr>
              <a:t>——</a:t>
            </a:r>
            <a:r>
              <a:rPr lang="en-US" altLang="zh-CN" sz="20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《</a:t>
            </a:r>
            <a:r>
              <a:rPr lang="zh-CN" altLang="en-US" sz="20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独笑傲</a:t>
            </a:r>
            <a:r>
              <a:rPr lang="en-US" altLang="zh-CN" sz="20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》</a:t>
            </a:r>
            <a:r>
              <a:rPr lang="zh-CN" altLang="en-US" sz="20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。他在最后这首词中这样写道：</a:t>
            </a:r>
            <a:endParaRPr lang="zh-CN" altLang="en-US" sz="2000" strike="noStrike" noProof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sym typeface="微软雅黑" panose="020B0503020204020204" pitchFamily="34" charset="-122"/>
            </a:endParaRPr>
          </a:p>
          <a:p>
            <a:pPr lvl="0" indent="0" defTabSz="914400" fontAlgn="base">
              <a:buClr>
                <a:srgbClr val="FFCC00"/>
              </a:buClr>
            </a:pPr>
            <a:r>
              <a:rPr lang="zh-CN" altLang="en-US" sz="20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泪眼已过，</a:t>
            </a:r>
            <a:r>
              <a:rPr lang="zh-CN" altLang="zh-CN" sz="20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蒙眬</a:t>
            </a:r>
            <a:r>
              <a:rPr lang="zh-CN" altLang="en-US" sz="20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，成绩难留心中。</a:t>
            </a:r>
            <a:endParaRPr lang="zh-CN" altLang="en-US" sz="2000" strike="noStrike" noProof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sym typeface="微软雅黑" panose="020B0503020204020204" pitchFamily="34" charset="-122"/>
            </a:endParaRPr>
          </a:p>
          <a:p>
            <a:pPr lvl="0" indent="0" defTabSz="914400" fontAlgn="base">
              <a:buClr>
                <a:srgbClr val="FFCC00"/>
              </a:buClr>
            </a:pPr>
            <a:r>
              <a:rPr lang="zh-CN" altLang="en-US" sz="20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风光还是旧时同，恰似一场梦。</a:t>
            </a:r>
            <a:r>
              <a:rPr lang="zh-CN" altLang="en-US" sz="2000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  <a:sym typeface="微软雅黑" panose="020B0503020204020204" pitchFamily="34" charset="-122"/>
              </a:rPr>
              <a:t>   </a:t>
            </a:r>
            <a:endParaRPr lang="zh-CN" altLang="en-US" sz="2000" strike="noStrike" noProof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sym typeface="微软雅黑" panose="020B0503020204020204" pitchFamily="34" charset="-122"/>
            </a:endParaRPr>
          </a:p>
          <a:p>
            <a:pPr lvl="0" indent="0" defTabSz="914400" fontAlgn="base">
              <a:buClr>
                <a:srgbClr val="FFCC00"/>
              </a:buClr>
            </a:pPr>
            <a:r>
              <a:rPr lang="zh-CN" altLang="en-US" sz="20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往事不堪回首，回首必见伤痛。</a:t>
            </a:r>
            <a:r>
              <a:rPr lang="zh-CN" altLang="en-US" sz="2000" strike="noStrike" noProof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  <a:sym typeface="微软雅黑" panose="020B0503020204020204" pitchFamily="34" charset="-122"/>
              </a:rPr>
              <a:t>   </a:t>
            </a:r>
            <a:endParaRPr lang="zh-CN" altLang="en-US" sz="2000" strike="noStrike" noProof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sym typeface="微软雅黑" panose="020B0503020204020204" pitchFamily="34" charset="-122"/>
            </a:endParaRPr>
          </a:p>
          <a:p>
            <a:pPr lvl="0" indent="0" defTabSz="914400" fontAlgn="base">
              <a:buClr>
                <a:srgbClr val="FFCC00"/>
              </a:buClr>
            </a:pPr>
            <a:r>
              <a:rPr lang="zh-CN" altLang="en-US" sz="2000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荣辱成败瞬念空，仍笑，明朝春风。</a:t>
            </a:r>
            <a:endParaRPr lang="zh-CN" altLang="en-US" sz="2000" strike="noStrike" noProof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Rectangle 2"/>
          <p:cNvSpPr>
            <a:spLocks noGrp="1" noRot="1"/>
          </p:cNvSpPr>
          <p:nvPr>
            <p:ph type="title"/>
          </p:nvPr>
        </p:nvSpPr>
        <p:spPr>
          <a:xfrm>
            <a:off x="265113" y="555625"/>
            <a:ext cx="8134350" cy="106363"/>
          </a:xfrm>
          <a:ln/>
        </p:spPr>
        <p:txBody>
          <a:bodyPr wrap="square" lIns="91440" tIns="45720" rIns="91440" bIns="45720" anchor="ctr" anchorCtr="0"/>
          <a:p>
            <a:pPr eaLnBrk="1" hangingPunct="1"/>
            <a:r>
              <a:rPr lang="zh-CN" altLang="en-US" dirty="0">
                <a:ea typeface="隶书" panose="02010509060101010101" pitchFamily="49" charset="-122"/>
              </a:rPr>
              <a:t>案例</a:t>
            </a:r>
            <a:r>
              <a:rPr lang="en-US" altLang="zh-CN" dirty="0">
                <a:ea typeface="隶书" panose="02010509060101010101" pitchFamily="49" charset="-122"/>
              </a:rPr>
              <a:t>4</a:t>
            </a:r>
            <a:r>
              <a:rPr lang="zh-CN" altLang="en-US" dirty="0">
                <a:ea typeface="隶书" panose="02010509060101010101" pitchFamily="49" charset="-122"/>
              </a:rPr>
              <a:t>：加德纳的多元智能理论</a:t>
            </a:r>
            <a:endParaRPr lang="zh-CN" altLang="en-US" dirty="0">
              <a:ea typeface="隶书" panose="02010509060101010101" pitchFamily="49" charset="-122"/>
            </a:endParaRPr>
          </a:p>
        </p:txBody>
      </p:sp>
      <p:sp>
        <p:nvSpPr>
          <p:cNvPr id="120835" name="Rectangle 3"/>
          <p:cNvSpPr>
            <a:spLocks noGrp="1" noRot="1"/>
          </p:cNvSpPr>
          <p:nvPr>
            <p:ph idx="1"/>
          </p:nvPr>
        </p:nvSpPr>
        <p:spPr>
          <a:xfrm>
            <a:off x="900113" y="1220788"/>
            <a:ext cx="5616575" cy="3654425"/>
          </a:xfrm>
          <a:ln/>
        </p:spPr>
        <p:txBody>
          <a:bodyPr wrap="square" lIns="91440" tIns="45720" rIns="91440" bIns="45720" anchor="t" anchorCtr="0"/>
          <a:p>
            <a:pPr eaLnBrk="1" hangingPunct="1">
              <a:lnSpc>
                <a:spcPct val="80000"/>
              </a:lnSpc>
              <a:buClr>
                <a:srgbClr val="FFCC00"/>
              </a:buClr>
            </a:pPr>
            <a:r>
              <a:rPr lang="zh-CN" altLang="en-US" sz="2100" dirty="0">
                <a:latin typeface="楷体_GB2312" pitchFamily="49" charset="-122"/>
                <a:ea typeface="楷体_GB2312" pitchFamily="49" charset="-122"/>
              </a:rPr>
              <a:t>心理学家加德纳</a:t>
            </a:r>
            <a:r>
              <a:rPr lang="en-US" altLang="zh-CN" sz="2100" dirty="0">
                <a:latin typeface="楷体_GB2312" pitchFamily="49" charset="-122"/>
                <a:ea typeface="楷体_GB2312" pitchFamily="49" charset="-122"/>
              </a:rPr>
              <a:t>(Howard Gardner)</a:t>
            </a:r>
            <a:r>
              <a:rPr lang="zh-CN" altLang="en-US" sz="2100" dirty="0">
                <a:latin typeface="楷体_GB2312" pitchFamily="49" charset="-122"/>
                <a:ea typeface="楷体_GB2312" pitchFamily="49" charset="-122"/>
              </a:rPr>
              <a:t>认为，存在几种不同的智能：</a:t>
            </a:r>
            <a:endParaRPr lang="zh-CN" altLang="en-US" sz="2100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buClr>
                <a:srgbClr val="FFCC00"/>
              </a:buClr>
            </a:pPr>
            <a:endParaRPr lang="zh-CN" altLang="en-US" sz="2100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buClr>
                <a:srgbClr val="FFCC00"/>
              </a:buClr>
            </a:pPr>
            <a:endParaRPr lang="zh-CN" altLang="en-US" sz="2100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buClr>
                <a:srgbClr val="FFCC00"/>
              </a:buClr>
            </a:pPr>
            <a:endParaRPr lang="en-US" altLang="zh-CN" sz="2100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buClr>
                <a:srgbClr val="FFCC00"/>
              </a:buClr>
            </a:pPr>
            <a:endParaRPr lang="en-US" altLang="zh-CN" sz="2100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buClr>
                <a:srgbClr val="FFCC00"/>
              </a:buClr>
            </a:pPr>
            <a:endParaRPr lang="en-US" altLang="zh-CN" sz="2100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buClr>
                <a:srgbClr val="FFCC00"/>
              </a:buClr>
            </a:pPr>
            <a:endParaRPr lang="en-US" altLang="zh-CN" sz="2100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buClr>
                <a:srgbClr val="FFCC00"/>
              </a:buClr>
            </a:pPr>
            <a:endParaRPr lang="zh-CN" altLang="en-US" sz="2100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buClr>
                <a:srgbClr val="FFCC00"/>
              </a:buClr>
            </a:pPr>
            <a:r>
              <a:rPr lang="zh-CN" altLang="en-US" sz="2100" dirty="0">
                <a:latin typeface="楷体_GB2312" pitchFamily="49" charset="-122"/>
                <a:ea typeface="楷体_GB2312" pitchFamily="49" charset="-122"/>
              </a:rPr>
              <a:t>每一个孩子都在某一方面的智能上有所擅长。</a:t>
            </a:r>
            <a:endParaRPr lang="zh-CN" altLang="en-US" sz="2100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20836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751008"/>
            <a:ext cx="1752600" cy="21609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  <a:headEnd/>
            <a:tailEnd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矩形: 圆角 1"/>
          <p:cNvSpPr/>
          <p:nvPr/>
        </p:nvSpPr>
        <p:spPr>
          <a:xfrm>
            <a:off x="1476375" y="2139950"/>
            <a:ext cx="3671888" cy="16383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lvl="0" indent="0" defTabSz="914400" fontAlgn="base">
              <a:lnSpc>
                <a:spcPct val="80000"/>
              </a:lnSpc>
              <a:buClr>
                <a:srgbClr val="FFCC00"/>
              </a:buClr>
            </a:pPr>
            <a:r>
              <a:rPr lang="zh-CN" altLang="en-US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逻辑数学智能，语言智能，</a:t>
            </a:r>
            <a:endParaRPr lang="zh-CN" altLang="en-US" strike="noStrike" noProof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sym typeface="微软雅黑" panose="020B0503020204020204" pitchFamily="34" charset="-122"/>
            </a:endParaRPr>
          </a:p>
          <a:p>
            <a:pPr lvl="0" indent="0" defTabSz="914400" fontAlgn="base">
              <a:lnSpc>
                <a:spcPct val="80000"/>
              </a:lnSpc>
              <a:buClr>
                <a:srgbClr val="FFCC00"/>
              </a:buClr>
            </a:pPr>
            <a:r>
              <a:rPr lang="zh-CN" altLang="en-US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空间智能，音乐智能，</a:t>
            </a:r>
            <a:endParaRPr lang="zh-CN" altLang="en-US" strike="noStrike" noProof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sym typeface="微软雅黑" panose="020B0503020204020204" pitchFamily="34" charset="-122"/>
            </a:endParaRPr>
          </a:p>
          <a:p>
            <a:pPr lvl="0" indent="0" defTabSz="914400" fontAlgn="base">
              <a:lnSpc>
                <a:spcPct val="80000"/>
              </a:lnSpc>
              <a:buClr>
                <a:srgbClr val="FFCC00"/>
              </a:buClr>
            </a:pPr>
            <a:r>
              <a:rPr lang="zh-CN" altLang="en-US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身体运动智能，人际关系智能，</a:t>
            </a:r>
            <a:endParaRPr lang="zh-CN" altLang="en-US" strike="noStrike" noProof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sym typeface="微软雅黑" panose="020B0503020204020204" pitchFamily="34" charset="-122"/>
            </a:endParaRPr>
          </a:p>
          <a:p>
            <a:pPr lvl="0" indent="0" defTabSz="914400" fontAlgn="base">
              <a:lnSpc>
                <a:spcPct val="80000"/>
              </a:lnSpc>
              <a:buClr>
                <a:srgbClr val="FFCC00"/>
              </a:buClr>
            </a:pPr>
            <a:r>
              <a:rPr lang="zh-CN" altLang="en-US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sym typeface="微软雅黑" panose="020B0503020204020204" pitchFamily="34" charset="-122"/>
              </a:rPr>
              <a:t>内省智能，自然智能。</a:t>
            </a:r>
            <a:endParaRPr lang="zh-CN" altLang="en-US" strike="noStrike" noProof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0835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0835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0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>
                                            <p:txEl>
                                              <p:charRg st="44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0835">
                                            <p:txEl>
                                              <p:charRg st="44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0835">
                                            <p:txEl>
                                              <p:charRg st="44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5" grpId="0" uiExpand="1" build="p"/>
      <p:bldP spid="2" grpId="0" animBg="1"/>
    </p:bldLst>
  </p:timing>
</p:sld>
</file>

<file path=ppt/tags/tag1.xml><?xml version="1.0" encoding="utf-8"?>
<p:tagLst xmlns:p="http://schemas.openxmlformats.org/presentationml/2006/main">
  <p:tag name="PA" val="v4.3.1"/>
  <p:tag name="RESOURCEID" val="636482541544625794"/>
  <p:tag name="SCENEID" val="Unkown"/>
  <p:tag name="SCENELINKIDS" val="2|3|4|5|6|7|8|9|10|11|12|13|14|15|16|17|18|19|20|21|22|23|24|25|26|27|28|29|30|31|32|33|34|35|36|37|38|39|40|41|42|43|44|45|46"/>
  <p:tag name="ANIMSTRING" val="804d0e9e873e714f9f6ff9a220f080d3"/>
  <p:tag name="SCENESHAPETYPE" val="SceneShape"/>
  <p:tag name="SCENESHAPESUBTYPE" val="SceneSimpleShape"/>
  <p:tag name="SWITCHPICID" val="1"/>
  <p:tag name="SCENECOLOR-FILL" val="Color_Theme"/>
  <p:tag name="SCENECOLOR-FILL-VALUE" val="2"/>
  <p:tag name="SCENECOLOR-LINE" val="Color_Theme"/>
  <p:tag name="SCENECOLOR-LINE-VALUE" val="2"/>
  <p:tag name="SCENECOLOR-TEXT" val="Color_Theme"/>
  <p:tag name="SCENECOLOR-TEXT-VALUE" val="1"/>
</p:tagLst>
</file>

<file path=ppt/tags/tag10.xml><?xml version="1.0" encoding="utf-8"?>
<p:tagLst xmlns:p="http://schemas.openxmlformats.org/presentationml/2006/main">
  <p:tag name="PA" val="v4.3.1"/>
  <p:tag name="RESOURCEID" val="636482541544625794"/>
  <p:tag name="SCENEID" val="Unkown"/>
  <p:tag name="SCENELINKIDS" val="2|3|4|5|6|7|8|9|10|11|12|13|14|15|16|17|18|19|20|21|22|23|24|25|26|27|28|29|30|31|32|33|34|35|36|37|38|39|40|41|42|43|44|45|46"/>
  <p:tag name="ANIMSTRING" val="804d0e9e873e714f9f6ff9a220f080d3"/>
  <p:tag name="SCENESHAPETYPE" val="SceneShape"/>
  <p:tag name="SCENESHAPESUBTYPE" val="SceneSimpleShape"/>
  <p:tag name="SWITCHPICID" val="1"/>
  <p:tag name="SCENECOLOR-FILL" val="Color_Theme"/>
  <p:tag name="SCENECOLOR-FILL-VALUE" val="2"/>
  <p:tag name="SCENECOLOR-LINE" val="Color_Theme"/>
  <p:tag name="SCENECOLOR-LINE-VALUE" val="2"/>
  <p:tag name="SCENECOLOR-TEXT" val="Color_Theme"/>
  <p:tag name="SCENECOLOR-TEXT-VALUE" val="1"/>
</p:tagLst>
</file>

<file path=ppt/tags/tag11.xml><?xml version="1.0" encoding="utf-8"?>
<p:tagLst xmlns:p="http://schemas.openxmlformats.org/presentationml/2006/main">
  <p:tag name="PA" val="v4.3.1"/>
  <p:tag name="RESOURCEID" val="636482541544625794"/>
  <p:tag name="SCENEID" val="Unkown"/>
  <p:tag name="SCENELINKIDS" val="2|3|4|5|6|7|8|9|10|11|12|13|14|15|16|17|18|19|20|21|22|23|24|25|26|27|28|29|30|31|32|33|34|35|36|37|38|39|40|41|42|43|44|45|46"/>
  <p:tag name="ANIMSTRING" val="804d0e9e873e714f9f6ff9a220f080d3"/>
  <p:tag name="SCENESHAPETYPE" val="SceneShape"/>
  <p:tag name="SCENESHAPESUBTYPE" val="SceneSimpleShape"/>
  <p:tag name="SWITCHPICID" val="1"/>
  <p:tag name="SCENECOLOR-FILL" val="Color_Theme"/>
  <p:tag name="SCENECOLOR-FILL-VALUE" val="2"/>
  <p:tag name="SCENECOLOR-LINE" val="Color_Theme"/>
  <p:tag name="SCENECOLOR-LINE-VALUE" val="2"/>
  <p:tag name="SCENECOLOR-TEXT" val="Color_Theme"/>
  <p:tag name="SCENECOLOR-TEXT-VALUE" val="1"/>
</p:tagLst>
</file>

<file path=ppt/tags/tag12.xml><?xml version="1.0" encoding="utf-8"?>
<p:tagLst xmlns:p="http://schemas.openxmlformats.org/presentationml/2006/main">
  <p:tag name="PA" val="v4.3.1"/>
  <p:tag name="RESOURCEID" val="636482541544625794"/>
  <p:tag name="SCENEID" val="Unkown"/>
  <p:tag name="SCENELINKIDS" val="2|3|4|5|6|7|8|9|10|11|12|13|14|15|16|17|18|19|20|21|22|23|24|25|26|27|28|29|30|31|32|33|34|35|36|37|38|39|40|41|42|43|44|45|46"/>
  <p:tag name="ANIMSTRING" val="804d0e9e873e714f9f6ff9a220f080d3"/>
  <p:tag name="SCENESHAPETYPE" val="SceneShape"/>
  <p:tag name="SCENESHAPESUBTYPE" val="SceneSimpleShape"/>
  <p:tag name="SWITCHPICID" val="1"/>
  <p:tag name="SCENECOLOR-FILL" val="Color_Theme"/>
  <p:tag name="SCENECOLOR-FILL-VALUE" val="2"/>
  <p:tag name="SCENECOLOR-LINE" val="Color_Theme"/>
  <p:tag name="SCENECOLOR-LINE-VALUE" val="2"/>
  <p:tag name="SCENECOLOR-TEXT" val="Color_Theme"/>
  <p:tag name="SCENECOLOR-TEXT-VALUE" val="1"/>
</p:tagLst>
</file>

<file path=ppt/tags/tag13.xml><?xml version="1.0" encoding="utf-8"?>
<p:tagLst xmlns:p="http://schemas.openxmlformats.org/presentationml/2006/main">
  <p:tag name="PA" val="v4.3.1"/>
  <p:tag name="RESOURCEID" val="636482541544625794"/>
  <p:tag name="SCENEID" val="Unkown"/>
  <p:tag name="SCENELINKIDS" val="2|3|4|5|6|7|8|9|10|11|12|13|14|15|16|17|18|19|20|21|22|23|24|25|26|27|28|29|30|31|32|33|34|35|36|37|38|39|40|41|42|43|44|45|46"/>
  <p:tag name="ANIMSTRING" val="804d0e9e873e714f9f6ff9a220f080d3"/>
  <p:tag name="SCENESHAPETYPE" val="SceneShape"/>
  <p:tag name="SCENESHAPESUBTYPE" val="SceneSimpleShape"/>
  <p:tag name="SWITCHPICID" val="1"/>
  <p:tag name="SCENECOLOR-FILL" val="Color_Theme"/>
  <p:tag name="SCENECOLOR-FILL-VALUE" val="2"/>
  <p:tag name="SCENECOLOR-LINE" val="Color_Theme"/>
  <p:tag name="SCENECOLOR-LINE-VALUE" val="2"/>
  <p:tag name="SCENECOLOR-TEXT" val="Color_Theme"/>
  <p:tag name="SCENECOLOR-TEXT-VALUE" val="1"/>
</p:tagLst>
</file>

<file path=ppt/tags/tag14.xml><?xml version="1.0" encoding="utf-8"?>
<p:tagLst xmlns:p="http://schemas.openxmlformats.org/presentationml/2006/main">
  <p:tag name="PA" val="v4.3.1"/>
  <p:tag name="RESOURCEID" val="636482541544625794"/>
  <p:tag name="SCENEID" val="Unkown"/>
  <p:tag name="SCENELINKIDS" val="2|3|4|5|6|7|8|9|10|11|12|13|14|15|16|17|18|19|20|21|22|23|24|25|26|27|28|29|30|31|32|33|34|35|36|37|38|39|40|41|42|43|44|45|46"/>
  <p:tag name="ANIMSTRING" val="804d0e9e873e714f9f6ff9a220f080d3"/>
  <p:tag name="SCENESHAPETYPE" val="SceneShape"/>
  <p:tag name="SCENESHAPESUBTYPE" val="SceneSimpleShape"/>
  <p:tag name="SWITCHPICID" val="1"/>
  <p:tag name="SCENECOLOR-FILL" val="Color_Theme"/>
  <p:tag name="SCENECOLOR-FILL-VALUE" val="2"/>
  <p:tag name="SCENECOLOR-LINE" val="Color_Theme"/>
  <p:tag name="SCENECOLOR-LINE-VALUE" val="2"/>
  <p:tag name="SCENECOLOR-TEXT" val="Color_Theme"/>
  <p:tag name="SCENECOLOR-TEXT-VALUE" val="1"/>
</p:tagLst>
</file>

<file path=ppt/tags/tag15.xml><?xml version="1.0" encoding="utf-8"?>
<p:tagLst xmlns:p="http://schemas.openxmlformats.org/presentationml/2006/main">
  <p:tag name="PA" val="v4.3.1"/>
  <p:tag name="RESOURCEID" val="636482541544625794"/>
  <p:tag name="SCENEID" val="Unkown"/>
  <p:tag name="SCENELINKIDS" val="2|3|4|5|6|7|8|9|10|11|12|13|14|15|16|17|18|19|20|21|22|23|24|25|26|27|28|29|30|31|32|33|34|35|36|37|38|39|40|41|42|43|44|45|46"/>
  <p:tag name="ANIMSTRING" val="804d0e9e873e714f9f6ff9a220f080d3"/>
  <p:tag name="SCENESHAPETYPE" val="SceneShape"/>
  <p:tag name="SCENESHAPESUBTYPE" val="SceneSimpleShape"/>
  <p:tag name="SWITCHPICID" val="1"/>
  <p:tag name="SCENECOLOR-FILL" val="Color_Theme"/>
  <p:tag name="SCENECOLOR-FILL-VALUE" val="2"/>
  <p:tag name="SCENECOLOR-LINE" val="Color_Theme"/>
  <p:tag name="SCENECOLOR-LINE-VALUE" val="2"/>
  <p:tag name="SCENECOLOR-TEXT" val="Color_Theme"/>
  <p:tag name="SCENECOLOR-TEXT-VALUE" val="1"/>
</p:tagLst>
</file>

<file path=ppt/tags/tag16.xml><?xml version="1.0" encoding="utf-8"?>
<p:tagLst xmlns:p="http://schemas.openxmlformats.org/presentationml/2006/main">
  <p:tag name="PA" val="v4.3.1"/>
  <p:tag name="RESOURCEID" val="636482541544625794"/>
  <p:tag name="SCENEID" val="Unkown"/>
  <p:tag name="SCENELINKIDS" val="2|3|4|5|6|7|8|9|10|11|12|13|14|15|16|17|18|19|20|21|22|23|24|25|26|27|28|29|30|31|32|33|34|35|36|37|38|39|40|41|42|43|44|45|46"/>
  <p:tag name="ANIMSTRING" val="804d0e9e873e714f9f6ff9a220f080d3"/>
  <p:tag name="SCENESHAPETYPE" val="SceneShape"/>
  <p:tag name="SCENESHAPESUBTYPE" val="SceneSimpleShape"/>
  <p:tag name="SWITCHPICID" val="1"/>
  <p:tag name="SCENECOLOR-FILL" val="Color_Theme"/>
  <p:tag name="SCENECOLOR-FILL-VALUE" val="2"/>
  <p:tag name="SCENECOLOR-LINE" val="Color_Theme"/>
  <p:tag name="SCENECOLOR-LINE-VALUE" val="2"/>
  <p:tag name="SCENECOLOR-TEXT" val="Color_Theme"/>
  <p:tag name="SCENECOLOR-TEXT-VALUE" val="1"/>
</p:tagLst>
</file>

<file path=ppt/tags/tag17.xml><?xml version="1.0" encoding="utf-8"?>
<p:tagLst xmlns:p="http://schemas.openxmlformats.org/presentationml/2006/main">
  <p:tag name="PA" val="v4.3.1"/>
  <p:tag name="RESOURCEID" val="636482541544625794"/>
  <p:tag name="SCENEID" val="Unkown"/>
  <p:tag name="SCENELINKIDS" val="2|3|4|5|6|7|8|9|10|11|12|13|14|15|16|17|18|19|20|21|22|23|24|25|26|27|28|29|30|31|32|33|34|35|36|37|38|39|40|41|42|43|44|45|46"/>
  <p:tag name="ANIMSTRING" val="804d0e9e873e714f9f6ff9a220f080d3"/>
  <p:tag name="SCENESHAPETYPE" val="SceneShape"/>
  <p:tag name="SCENESHAPESUBTYPE" val="SceneSimpleShape"/>
  <p:tag name="SWITCHPICID" val="1"/>
  <p:tag name="SCENECOLOR-FILL" val="Color_Theme"/>
  <p:tag name="SCENECOLOR-FILL-VALUE" val="2"/>
  <p:tag name="SCENECOLOR-LINE" val="Color_Theme"/>
  <p:tag name="SCENECOLOR-LINE-VALUE" val="2"/>
  <p:tag name="SCENECOLOR-TEXT" val="Color_Theme"/>
  <p:tag name="SCENECOLOR-TEXT-VALUE" val="1"/>
</p:tagLst>
</file>

<file path=ppt/tags/tag18.xml><?xml version="1.0" encoding="utf-8"?>
<p:tagLst xmlns:p="http://schemas.openxmlformats.org/presentationml/2006/main">
  <p:tag name="PA" val="v4.3.1"/>
  <p:tag name="RESOURCEID" val="636482541544625794"/>
  <p:tag name="SCENEID" val="Unkown"/>
  <p:tag name="SCENELINKIDS" val="2|3|4|5|6|7|8|9|10|11|12|13|14|15|16|17|18|19|20|21|22|23|24|25|26|27|28|29|30|31|32|33|34|35|36|37|38|39|40|41|42|43|44|45|46"/>
  <p:tag name="ANIMSTRING" val="804d0e9e873e714f9f6ff9a220f080d3"/>
  <p:tag name="SCENESHAPETYPE" val="SceneShape"/>
  <p:tag name="SCENESHAPESUBTYPE" val="SceneSimpleShape"/>
  <p:tag name="SWITCHPICID" val="1"/>
  <p:tag name="SCENECOLOR-FILL" val="Color_Theme"/>
  <p:tag name="SCENECOLOR-FILL-VALUE" val="2"/>
  <p:tag name="SCENECOLOR-LINE" val="Color_Theme"/>
  <p:tag name="SCENECOLOR-LINE-VALUE" val="2"/>
  <p:tag name="SCENECOLOR-TEXT" val="Color_Theme"/>
  <p:tag name="SCENECOLOR-TEXT-VALUE" val="1"/>
</p:tagLst>
</file>

<file path=ppt/tags/tag19.xml><?xml version="1.0" encoding="utf-8"?>
<p:tagLst xmlns:p="http://schemas.openxmlformats.org/presentationml/2006/main">
  <p:tag name="PA" val="v4.3.1"/>
  <p:tag name="RESOURCEID" val="636482541544625794"/>
  <p:tag name="SCENEID" val="Unkown"/>
  <p:tag name="SCENELINKIDS" val="2|3|4|5|6|7|8|9|10|11|12|13|14|15|16|17|18|19|20|21|22|23|24|25|26|27|28|29|30|31|32|33|34|35|36|37|38|39|40|41|42|43|44|45|46"/>
  <p:tag name="ANIMSTRING" val="804d0e9e873e714f9f6ff9a220f080d3"/>
  <p:tag name="SCENESHAPETYPE" val="SceneShape"/>
  <p:tag name="SCENESHAPESUBTYPE" val="SceneSimpleShape"/>
  <p:tag name="SWITCHPICID" val="1"/>
  <p:tag name="SCENECOLOR-FILL" val="Color_Theme"/>
  <p:tag name="SCENECOLOR-FILL-VALUE" val="2"/>
  <p:tag name="SCENECOLOR-LINE" val="Color_Theme"/>
  <p:tag name="SCENECOLOR-LINE-VALUE" val="2"/>
  <p:tag name="SCENECOLOR-TEXT" val="Color_Theme"/>
  <p:tag name="SCENECOLOR-TEXT-VALUE" val="1"/>
</p:tagLst>
</file>

<file path=ppt/tags/tag2.xml><?xml version="1.0" encoding="utf-8"?>
<p:tagLst xmlns:p="http://schemas.openxmlformats.org/presentationml/2006/main">
  <p:tag name="PA" val="v4.3.1"/>
  <p:tag name="RESOURCEID" val="636482541544625794"/>
  <p:tag name="SCENEID" val="Unkown"/>
  <p:tag name="SCENELINKIDS" val="2|3|4|5|6|7|8|9|10|11|12|13|14|15|16|17|18|19|20|21|22|23|24|25|26|27|28|29|30|31|32|33|34|35|36|37|38|39|40|41|42|43|44|45|46"/>
  <p:tag name="ANIMSTRING" val="804d0e9e873e714f9f6ff9a220f080d3"/>
  <p:tag name="SCENESHAPETYPE" val="SceneShape"/>
  <p:tag name="SCENESHAPESUBTYPE" val="SceneSimpleShape"/>
  <p:tag name="SWITCHPICID" val="1"/>
  <p:tag name="SCENECOLOR-FILL" val="Color_Theme"/>
  <p:tag name="SCENECOLOR-FILL-VALUE" val="2"/>
  <p:tag name="SCENECOLOR-LINE" val="Color_Theme"/>
  <p:tag name="SCENECOLOR-LINE-VALUE" val="2"/>
  <p:tag name="SCENECOLOR-TEXT" val="Color_Theme"/>
  <p:tag name="SCENECOLOR-TEXT-VALUE" val="1"/>
</p:tagLst>
</file>

<file path=ppt/tags/tag20.xml><?xml version="1.0" encoding="utf-8"?>
<p:tagLst xmlns:p="http://schemas.openxmlformats.org/presentationml/2006/main">
  <p:tag name="PA" val="v4.3.1"/>
  <p:tag name="RESOURCEID" val="636482541544625794"/>
  <p:tag name="SCENEID" val="Unkown"/>
  <p:tag name="SCENELINKIDS" val="2|3|4|5|6|7|8|9|10|11|12|13|14|15|16|17|18|19|20|21|22|23|24|25|26|27|28|29|30|31|32|33|34|35|36|37|38|39|40|41|42|43|44|45|46"/>
  <p:tag name="ANIMSTRING" val="804d0e9e873e714f9f6ff9a220f080d3"/>
  <p:tag name="SCENESHAPETYPE" val="SceneShape"/>
  <p:tag name="SCENESHAPESUBTYPE" val="SceneSimpleShape"/>
  <p:tag name="SWITCHPICID" val="1"/>
  <p:tag name="SCENECOLOR-FILL" val="Color_Theme"/>
  <p:tag name="SCENECOLOR-FILL-VALUE" val="2"/>
  <p:tag name="SCENECOLOR-LINE" val="Color_Theme"/>
  <p:tag name="SCENECOLOR-LINE-VALUE" val="2"/>
  <p:tag name="SCENECOLOR-TEXT" val="Color_Theme"/>
  <p:tag name="SCENECOLOR-TEXT-VALUE" val="1"/>
</p:tagLst>
</file>

<file path=ppt/tags/tag21.xml><?xml version="1.0" encoding="utf-8"?>
<p:tagLst xmlns:p="http://schemas.openxmlformats.org/presentationml/2006/main">
  <p:tag name="PA" val="v4.3.1"/>
  <p:tag name="RESOURCEID" val="636482541544625794"/>
  <p:tag name="SCENEID" val="Unkown"/>
  <p:tag name="SCENELINKIDS" val="2|3|4|5|6|7|8|9|10|11|12|13|14|15|16|17|18|19|20|21|22|23|24|25|26|27|28|29|30|31|32|33|34|35|36|37|38|39|40|41|42|43|44|45|46"/>
  <p:tag name="ANIMSTRING" val="804d0e9e873e714f9f6ff9a220f080d3"/>
  <p:tag name="SCENESHAPETYPE" val="SceneShape"/>
  <p:tag name="SCENESHAPESUBTYPE" val="SceneSimpleShape"/>
  <p:tag name="SWITCHPICID" val="1"/>
  <p:tag name="SCENECOLOR-FILL" val="Color_Theme"/>
  <p:tag name="SCENECOLOR-FILL-VALUE" val="2"/>
  <p:tag name="SCENECOLOR-LINE" val="Color_Theme"/>
  <p:tag name="SCENECOLOR-LINE-VALUE" val="2"/>
  <p:tag name="SCENECOLOR-TEXT" val="Color_Theme"/>
  <p:tag name="SCENECOLOR-TEXT-VALUE" val="1"/>
</p:tagLst>
</file>

<file path=ppt/tags/tag22.xml><?xml version="1.0" encoding="utf-8"?>
<p:tagLst xmlns:p="http://schemas.openxmlformats.org/presentationml/2006/main">
  <p:tag name="PA" val="v4.3.1"/>
  <p:tag name="RESOURCEID" val="636482541544625794"/>
  <p:tag name="SCENEID" val="Unkown"/>
  <p:tag name="SCENELINKIDS" val="2|3|4|5|6|7|8|9|10|11|12|13|14|15|16|17|18|19|20|21|22|23|24|25|26|27|28|29|30|31|32|33|34|35|36|37|38|39|40|41|42|43|44|45|46"/>
  <p:tag name="ANIMSTRING" val="804d0e9e873e714f9f6ff9a220f080d3"/>
  <p:tag name="SCENESHAPETYPE" val="SceneShape"/>
  <p:tag name="SCENESHAPESUBTYPE" val="SceneSimpleShape"/>
  <p:tag name="SWITCHPICID" val="1"/>
  <p:tag name="SCENECOLOR-FILL" val="Color_Theme"/>
  <p:tag name="SCENECOLOR-FILL-VALUE" val="2"/>
  <p:tag name="SCENECOLOR-LINE" val="Color_Theme"/>
  <p:tag name="SCENECOLOR-LINE-VALUE" val="2"/>
  <p:tag name="SCENECOLOR-TEXT" val="Color_Theme"/>
  <p:tag name="SCENECOLOR-TEXT-VALUE" val="1"/>
</p:tagLst>
</file>

<file path=ppt/tags/tag23.xml><?xml version="1.0" encoding="utf-8"?>
<p:tagLst xmlns:p="http://schemas.openxmlformats.org/presentationml/2006/main">
  <p:tag name="PA" val="v4.3.1"/>
  <p:tag name="RESOURCEID" val="636482541544625794"/>
  <p:tag name="SCENEID" val="Unkown"/>
  <p:tag name="SCENELINKIDS" val="2|3|4|5|6|7|8|9|10|11|12|13|14|15|16|17|18|19|20|21|22|23|24|25|26|27|28|29|30|31|32|33|34|35|36|37|38|39|40|41|42|43|44|45|46"/>
  <p:tag name="ANIMSTRING" val="804d0e9e873e714f9f6ff9a220f080d3"/>
  <p:tag name="SCENESHAPETYPE" val="SceneShape"/>
  <p:tag name="SCENESHAPESUBTYPE" val="SceneSimpleShape"/>
  <p:tag name="SWITCHPICID" val="1"/>
  <p:tag name="SCENECOLOR-FILL" val="Color_Theme"/>
  <p:tag name="SCENECOLOR-FILL-VALUE" val="2"/>
  <p:tag name="SCENECOLOR-LINE" val="Color_Theme"/>
  <p:tag name="SCENECOLOR-LINE-VALUE" val="2"/>
  <p:tag name="SCENECOLOR-TEXT" val="Color_Theme"/>
  <p:tag name="SCENECOLOR-TEXT-VALUE" val="1"/>
</p:tagLst>
</file>

<file path=ppt/tags/tag24.xml><?xml version="1.0" encoding="utf-8"?>
<p:tagLst xmlns:p="http://schemas.openxmlformats.org/presentationml/2006/main">
  <p:tag name="PA" val="v4.3.1"/>
  <p:tag name="RESOURCEID" val="636482541544625794"/>
  <p:tag name="SCENEID" val="Unkown"/>
  <p:tag name="SCENELINKIDS" val="2|3|4|5|6|7|8|9|10|11|12|13|14|15|16|17|18|19|20|21|22|23|24|25|26|27|28|29|30|31|32|33|34|35|36|37|38|39|40|41|42|43|44|45|46"/>
  <p:tag name="ANIMSTRING" val="804d0e9e873e714f9f6ff9a220f080d3"/>
  <p:tag name="SCENESHAPETYPE" val="SceneShape"/>
  <p:tag name="SCENESHAPESUBTYPE" val="SceneSimpleShape"/>
  <p:tag name="SWITCHPICID" val="1"/>
  <p:tag name="SCENECOLOR-FILL" val="Color_Theme"/>
  <p:tag name="SCENECOLOR-FILL-VALUE" val="2"/>
  <p:tag name="SCENECOLOR-LINE" val="Color_Theme"/>
  <p:tag name="SCENECOLOR-LINE-VALUE" val="2"/>
  <p:tag name="SCENECOLOR-TEXT" val="Color_Theme"/>
  <p:tag name="SCENECOLOR-TEXT-VALUE" val="1"/>
</p:tagLst>
</file>

<file path=ppt/tags/tag25.xml><?xml version="1.0" encoding="utf-8"?>
<p:tagLst xmlns:p="http://schemas.openxmlformats.org/presentationml/2006/main">
  <p:tag name="PA" val="v4.3.1"/>
  <p:tag name="RESOURCEID" val="636482541544625794"/>
  <p:tag name="SCENEID" val="Unkown"/>
  <p:tag name="SCENELINKIDS" val="2|3|4|5|6|7|8|9|10|11|12|13|14|15|16|17|18|19|20|21|22|23|24|25|26|27|28|29|30|31|32|33|34|35|36|37|38|39|40|41|42|43|44|45|46"/>
  <p:tag name="ANIMSTRING" val="804d0e9e873e714f9f6ff9a220f080d3"/>
  <p:tag name="SCENESHAPETYPE" val="SceneShape"/>
  <p:tag name="SCENESHAPESUBTYPE" val="SceneSimpleShape"/>
  <p:tag name="SWITCHPICID" val="1"/>
  <p:tag name="SCENECOLOR-FILL" val="Color_Theme"/>
  <p:tag name="SCENECOLOR-FILL-VALUE" val="2"/>
  <p:tag name="SCENECOLOR-LINE" val="Color_Theme"/>
  <p:tag name="SCENECOLOR-LINE-VALUE" val="2"/>
  <p:tag name="SCENECOLOR-TEXT" val="Color_Theme"/>
  <p:tag name="SCENECOLOR-TEXT-VALUE" val="1"/>
</p:tagLst>
</file>

<file path=ppt/tags/tag26.xml><?xml version="1.0" encoding="utf-8"?>
<p:tagLst xmlns:p="http://schemas.openxmlformats.org/presentationml/2006/main">
  <p:tag name="PA" val="v4.3.1"/>
  <p:tag name="RESOURCEID" val="636482541544625794"/>
  <p:tag name="SCENEID" val="Unkown"/>
  <p:tag name="SCENELINKIDS" val="2|3|4|5|6|7|8|9|10|11|12|13|14|15|16|17|18|19|20|21|22|23|24|25|26|27|28|29|30|31|32|33|34|35|36|37|38|39|40|41|42|43|44|45|46"/>
  <p:tag name="ANIMSTRING" val="804d0e9e873e714f9f6ff9a220f080d3"/>
  <p:tag name="SCENESHAPETYPE" val="SceneShape"/>
  <p:tag name="SCENESHAPESUBTYPE" val="SceneSimpleShape"/>
  <p:tag name="SWITCHPICID" val="1"/>
  <p:tag name="SCENECOLOR-FILL" val="Color_Theme"/>
  <p:tag name="SCENECOLOR-FILL-VALUE" val="2"/>
  <p:tag name="SCENECOLOR-LINE" val="Color_Theme"/>
  <p:tag name="SCENECOLOR-LINE-VALUE" val="2"/>
  <p:tag name="SCENECOLOR-TEXT" val="Color_Theme"/>
  <p:tag name="SCENECOLOR-TEXT-VALUE" val="1"/>
</p:tagLst>
</file>

<file path=ppt/tags/tag27.xml><?xml version="1.0" encoding="utf-8"?>
<p:tagLst xmlns:p="http://schemas.openxmlformats.org/presentationml/2006/main">
  <p:tag name="PA" val="v4.3.1"/>
  <p:tag name="RESOURCEID" val="636482541544625794"/>
  <p:tag name="SCENEID" val="Unkown"/>
  <p:tag name="SCENELINKIDS" val="2|3|4|5|6|7|8|9|10|11|12|13|14|15|16|17|18|19|20|21|22|23|24|25|26|27|28|29|30|31|32|33|34|35|36|37|38|39|40|41|42|43|44|45|46"/>
  <p:tag name="ANIMSTRING" val="804d0e9e873e714f9f6ff9a220f080d3"/>
  <p:tag name="SCENESHAPETYPE" val="SceneShape"/>
  <p:tag name="SCENESHAPESUBTYPE" val="SceneSimpleShape"/>
  <p:tag name="SWITCHPICID" val="1"/>
  <p:tag name="SCENECOLOR-FILL" val="Color_Theme"/>
  <p:tag name="SCENECOLOR-FILL-VALUE" val="2"/>
  <p:tag name="SCENECOLOR-LINE" val="Color_Theme"/>
  <p:tag name="SCENECOLOR-LINE-VALUE" val="2"/>
  <p:tag name="SCENECOLOR-TEXT" val="Color_Theme"/>
  <p:tag name="SCENECOLOR-TEXT-VALUE" val="1"/>
</p:tagLst>
</file>

<file path=ppt/tags/tag28.xml><?xml version="1.0" encoding="utf-8"?>
<p:tagLst xmlns:p="http://schemas.openxmlformats.org/presentationml/2006/main">
  <p:tag name="PA" val="v4.3.1"/>
  <p:tag name="RESOURCEID" val="636482541544625794"/>
  <p:tag name="SCENEID" val="Unkown"/>
  <p:tag name="SCENELINKIDS" val="2|3|4|5|6|7|8|9|10|11|12|13|14|15|16|17|18|19|20|21|22|23|24|25|26|27|28|29|30|31|32|33|34|35|36|37|38|39|40|41|42|43|44|45|46"/>
  <p:tag name="ANIMSTRING" val="804d0e9e873e714f9f6ff9a220f080d3"/>
  <p:tag name="SCENESHAPETYPE" val="SceneShape"/>
  <p:tag name="SCENESHAPESUBTYPE" val="SceneSimpleShape"/>
  <p:tag name="SWITCHPICID" val="1"/>
  <p:tag name="SCENECOLOR-FILL" val="Color_Theme"/>
  <p:tag name="SCENECOLOR-FILL-VALUE" val="2"/>
  <p:tag name="SCENECOLOR-LINE" val="Color_Theme"/>
  <p:tag name="SCENECOLOR-LINE-VALUE" val="2"/>
  <p:tag name="SCENECOLOR-TEXT" val="Color_Theme"/>
  <p:tag name="SCENECOLOR-TEXT-VALUE" val="1"/>
</p:tagLst>
</file>

<file path=ppt/tags/tag29.xml><?xml version="1.0" encoding="utf-8"?>
<p:tagLst xmlns:p="http://schemas.openxmlformats.org/presentationml/2006/main">
  <p:tag name="PA" val="v4.3.1"/>
  <p:tag name="RESOURCEID" val="636482541544625794"/>
  <p:tag name="SCENEID" val="Unkown"/>
  <p:tag name="SCENELINKIDS" val="2|3|4|5|6|7|8|9|10|11|12|13|14|15|16|17|18|19|20|21|22|23|24|25|26|27|28|29|30|31|32|33|34|35|36|37|38|39|40|41|42|43|44|45|46"/>
  <p:tag name="ANIMSTRING" val="804d0e9e873e714f9f6ff9a220f080d3"/>
  <p:tag name="SCENESHAPETYPE" val="SceneShape"/>
  <p:tag name="SCENESHAPESUBTYPE" val="SceneSimpleShape"/>
  <p:tag name="SWITCHPICID" val="1"/>
  <p:tag name="SCENECOLOR-FILL" val="Color_Theme"/>
  <p:tag name="SCENECOLOR-FILL-VALUE" val="2"/>
  <p:tag name="SCENECOLOR-LINE" val="Color_Theme"/>
  <p:tag name="SCENECOLOR-LINE-VALUE" val="2"/>
  <p:tag name="SCENECOLOR-TEXT" val="Color_Theme"/>
  <p:tag name="SCENECOLOR-TEXT-VALUE" val="1"/>
</p:tagLst>
</file>

<file path=ppt/tags/tag3.xml><?xml version="1.0" encoding="utf-8"?>
<p:tagLst xmlns:p="http://schemas.openxmlformats.org/presentationml/2006/main">
  <p:tag name="PA" val="v4.3.1"/>
  <p:tag name="RESOURCEID" val="636482541544625794"/>
  <p:tag name="SCENEID" val="Unkown"/>
  <p:tag name="SCENELINKIDS" val="2|3|4|5|6|7|8|9|10|11|12|13|14|15|16|17|18|19|20|21|22|23|24|25|26|27|28|29|30|31|32|33|34|35|36|37|38|39|40|41|42|43|44|45|46"/>
  <p:tag name="ANIMSTRING" val="804d0e9e873e714f9f6ff9a220f080d3"/>
  <p:tag name="SCENESHAPETYPE" val="SceneShape"/>
  <p:tag name="SCENESHAPESUBTYPE" val="SceneSimpleShape"/>
  <p:tag name="SWITCHPICID" val="1"/>
  <p:tag name="SCENECOLOR-FILL" val="Color_Theme"/>
  <p:tag name="SCENECOLOR-FILL-VALUE" val="2"/>
  <p:tag name="SCENECOLOR-LINE" val="Color_Theme"/>
  <p:tag name="SCENECOLOR-LINE-VALUE" val="2"/>
  <p:tag name="SCENECOLOR-TEXT" val="Color_Theme"/>
  <p:tag name="SCENECOLOR-TEXT-VALUE" val="1"/>
</p:tagLst>
</file>

<file path=ppt/tags/tag30.xml><?xml version="1.0" encoding="utf-8"?>
<p:tagLst xmlns:p="http://schemas.openxmlformats.org/presentationml/2006/main">
  <p:tag name="PA" val="v4.3.1"/>
  <p:tag name="RESOURCEID" val="636482541544625794"/>
  <p:tag name="SCENEID" val="Unkown"/>
  <p:tag name="SCENELINKIDS" val="2|3|4|5|6|7|8|9|10|11|12|13|14|15|16|17|18|19|20|21|22|23|24|25|26|27|28|29|30|31|32|33|34|35|36|37|38|39|40|41|42|43|44|45|46"/>
  <p:tag name="ANIMSTRING" val="804d0e9e873e714f9f6ff9a220f080d3"/>
  <p:tag name="SCENESHAPETYPE" val="SceneShape"/>
  <p:tag name="SCENESHAPESUBTYPE" val="SceneSimpleShape"/>
  <p:tag name="SWITCHPICID" val="1"/>
  <p:tag name="SCENECOLOR-FILL" val="Color_Theme"/>
  <p:tag name="SCENECOLOR-FILL-VALUE" val="2"/>
  <p:tag name="SCENECOLOR-LINE" val="Color_Theme"/>
  <p:tag name="SCENECOLOR-LINE-VALUE" val="2"/>
  <p:tag name="SCENECOLOR-TEXT" val="Color_Theme"/>
  <p:tag name="SCENECOLOR-TEXT-VALUE" val="1"/>
</p:tagLst>
</file>

<file path=ppt/tags/tag31.xml><?xml version="1.0" encoding="utf-8"?>
<p:tagLst xmlns:p="http://schemas.openxmlformats.org/presentationml/2006/main">
  <p:tag name="PA" val="v4.3.1"/>
  <p:tag name="RESOURCEID" val="636482541544625794"/>
  <p:tag name="SCENEID" val="Unkown"/>
  <p:tag name="SCENELINKIDS" val="2|3|4|5|6|7|8|9|10|11|12|13|14|15|16|17|18|19|20|21|22|23|24|25|26|27|28|29|30|31|32|33|34|35|36|37|38|39|40|41|42|43|44|45|46"/>
  <p:tag name="ANIMSTRING" val="804d0e9e873e714f9f6ff9a220f080d3"/>
  <p:tag name="SCENESHAPETYPE" val="SceneShape"/>
  <p:tag name="SCENESHAPESUBTYPE" val="SceneSimpleShape"/>
  <p:tag name="SWITCHPICID" val="1"/>
  <p:tag name="SCENECOLOR-FILL" val="Color_Theme"/>
  <p:tag name="SCENECOLOR-FILL-VALUE" val="2"/>
  <p:tag name="SCENECOLOR-LINE" val="Color_Theme"/>
  <p:tag name="SCENECOLOR-LINE-VALUE" val="2"/>
  <p:tag name="SCENECOLOR-TEXT" val="Color_Theme"/>
  <p:tag name="SCENECOLOR-TEXT-VALUE" val="1"/>
</p:tagLst>
</file>

<file path=ppt/tags/tag32.xml><?xml version="1.0" encoding="utf-8"?>
<p:tagLst xmlns:p="http://schemas.openxmlformats.org/presentationml/2006/main">
  <p:tag name="PA" val="v4.3.1"/>
  <p:tag name="RESOURCEID" val="636482541544625794"/>
  <p:tag name="SCENEID" val="Unkown"/>
  <p:tag name="SCENELINKIDS" val="2|3|4|5|6|7|8|9|10|11|12|13|14|15|16|17|18|19|20|21|22|23|24|25|26|27|28|29|30|31|32|33|34|35|36|37|38|39|40|41|42|43|44|45|46"/>
  <p:tag name="ANIMSTRING" val="804d0e9e873e714f9f6ff9a220f080d3"/>
  <p:tag name="SCENESHAPETYPE" val="SceneShape"/>
  <p:tag name="SCENESHAPESUBTYPE" val="SceneSimpleShape"/>
  <p:tag name="SWITCHPICID" val="1"/>
  <p:tag name="SCENECOLOR-FILL" val="Color_Theme"/>
  <p:tag name="SCENECOLOR-FILL-VALUE" val="2"/>
  <p:tag name="SCENECOLOR-LINE" val="Color_Theme"/>
  <p:tag name="SCENECOLOR-LINE-VALUE" val="2"/>
  <p:tag name="SCENECOLOR-TEXT" val="Color_Theme"/>
  <p:tag name="SCENECOLOR-TEXT-VALUE" val="1"/>
</p:tagLst>
</file>

<file path=ppt/tags/tag33.xml><?xml version="1.0" encoding="utf-8"?>
<p:tagLst xmlns:p="http://schemas.openxmlformats.org/presentationml/2006/main">
  <p:tag name="PA" val="v4.3.1"/>
  <p:tag name="RESOURCEID" val="636482541544625794"/>
  <p:tag name="SCENEID" val="Unkown"/>
  <p:tag name="SCENELINKIDS" val="2|3|4|5|6|7|8|9|10|11|12|13|14|15|16|17|18|19|20|21|22|23|24|25|26|27|28|29|30|31|32|33|34|35|36|37|38|39|40|41|42|43|44|45|46"/>
  <p:tag name="ANIMSTRING" val="804d0e9e873e714f9f6ff9a220f080d3"/>
  <p:tag name="SCENESHAPETYPE" val="SceneShape"/>
  <p:tag name="SCENESHAPESUBTYPE" val="SceneSimpleShape"/>
  <p:tag name="SWITCHPICID" val="1"/>
  <p:tag name="SCENECOLOR-FILL" val="Color_Theme"/>
  <p:tag name="SCENECOLOR-FILL-VALUE" val="2"/>
  <p:tag name="SCENECOLOR-LINE" val="Color_Theme"/>
  <p:tag name="SCENECOLOR-LINE-VALUE" val="2"/>
  <p:tag name="SCENECOLOR-TEXT" val="Color_Theme"/>
  <p:tag name="SCENECOLOR-TEXT-VALUE" val="1"/>
</p:tagLst>
</file>

<file path=ppt/tags/tag34.xml><?xml version="1.0" encoding="utf-8"?>
<p:tagLst xmlns:p="http://schemas.openxmlformats.org/presentationml/2006/main">
  <p:tag name="PA" val="v4.3.1"/>
  <p:tag name="RESOURCEID" val="636482541544625794"/>
  <p:tag name="SCENEID" val="Unkown"/>
  <p:tag name="SCENELINKIDS" val="2|3|4|5|6|7|8|9|10|11|12|13|14|15|16|17|18|19|20|21|22|23|24|25|26|27|28|29|30|31|32|33|34|35|36|37|38|39|40|41|42|43|44|45|46"/>
  <p:tag name="ANIMSTRING" val="804d0e9e873e714f9f6ff9a220f080d3"/>
  <p:tag name="SCENESHAPETYPE" val="SceneShape"/>
  <p:tag name="SCENESHAPESUBTYPE" val="SceneSimpleShape"/>
  <p:tag name="SWITCHPICID" val="1"/>
  <p:tag name="SCENECOLOR-FILL" val="Color_Theme"/>
  <p:tag name="SCENECOLOR-FILL-VALUE" val="2"/>
  <p:tag name="SCENECOLOR-LINE" val="Color_Theme"/>
  <p:tag name="SCENECOLOR-LINE-VALUE" val="2"/>
  <p:tag name="SCENECOLOR-TEXT" val="Color_Theme"/>
  <p:tag name="SCENECOLOR-TEXT-VALUE" val="1"/>
</p:tagLst>
</file>

<file path=ppt/tags/tag35.xml><?xml version="1.0" encoding="utf-8"?>
<p:tagLst xmlns:p="http://schemas.openxmlformats.org/presentationml/2006/main">
  <p:tag name="PA" val="v4.3.1"/>
  <p:tag name="RESOURCEID" val="636482541544625794"/>
  <p:tag name="SCENEID" val="Unkown"/>
  <p:tag name="SCENELINKIDS" val="2|3|4|5|6|7|8|9|10|11|12|13|14|15|16|17|18|19|20|21|22|23|24|25|26|27|28|29|30|31|32|33|34|35|36|37|38|39|40|41|42|43|44|45|46"/>
  <p:tag name="ANIMSTRING" val="804d0e9e873e714f9f6ff9a220f080d3"/>
  <p:tag name="SCENESHAPETYPE" val="SceneShape"/>
  <p:tag name="SCENESHAPESUBTYPE" val="SceneSimpleShape"/>
  <p:tag name="SWITCHPICID" val="1"/>
  <p:tag name="SCENECOLOR-FILL" val="Color_Theme"/>
  <p:tag name="SCENECOLOR-FILL-VALUE" val="2"/>
  <p:tag name="SCENECOLOR-LINE" val="Color_Theme"/>
  <p:tag name="SCENECOLOR-LINE-VALUE" val="2"/>
  <p:tag name="SCENECOLOR-TEXT" val="Color_Theme"/>
  <p:tag name="SCENECOLOR-TEXT-VALUE" val="1"/>
</p:tagLst>
</file>

<file path=ppt/tags/tag36.xml><?xml version="1.0" encoding="utf-8"?>
<p:tagLst xmlns:p="http://schemas.openxmlformats.org/presentationml/2006/main">
  <p:tag name="PA" val="v4.3.1"/>
  <p:tag name="RESOURCEID" val="636482541544625794"/>
  <p:tag name="SCENEID" val="Unkown"/>
  <p:tag name="SCENELINKIDS" val="2|3|4|5|6|7|8|9|10|11|12|13|14|15|16|17|18|19|20|21|22|23|24|25|26|27|28|29|30|31|32|33|34|35|36|37|38|39|40|41|42|43|44|45|46"/>
  <p:tag name="ANIMSTRING" val="804d0e9e873e714f9f6ff9a220f080d3"/>
  <p:tag name="SCENESHAPETYPE" val="SceneShape"/>
  <p:tag name="SCENESHAPESUBTYPE" val="SceneSimpleShape"/>
  <p:tag name="SWITCHPICID" val="1"/>
  <p:tag name="SCENECOLOR-FILL" val="Color_Theme"/>
  <p:tag name="SCENECOLOR-FILL-VALUE" val="2"/>
  <p:tag name="SCENECOLOR-LINE" val="Color_Theme"/>
  <p:tag name="SCENECOLOR-LINE-VALUE" val="2"/>
  <p:tag name="SCENECOLOR-TEXT" val="Color_Theme"/>
  <p:tag name="SCENECOLOR-TEXT-VALUE" val="1"/>
</p:tagLst>
</file>

<file path=ppt/tags/tag37.xml><?xml version="1.0" encoding="utf-8"?>
<p:tagLst xmlns:p="http://schemas.openxmlformats.org/presentationml/2006/main">
  <p:tag name="PA" val="v4.3.1"/>
  <p:tag name="RESOURCEID" val="636482541544625794"/>
  <p:tag name="SCENEID" val="Unkown"/>
  <p:tag name="SCENELINKIDS" val="2|3|4|5|6|7|8|9|10|11|12|13|14|15|16|17|18|19|20|21|22|23|24|25|26|27|28|29|30|31|32|33|34|35|36|37|38|39|40|41|42|43|44|45|46"/>
  <p:tag name="ANIMSTRING" val="804d0e9e873e714f9f6ff9a220f080d3"/>
  <p:tag name="SCENESHAPETYPE" val="SceneShape"/>
  <p:tag name="SCENESHAPESUBTYPE" val="SceneSimpleShape"/>
  <p:tag name="SWITCHPICID" val="1"/>
  <p:tag name="SCENECOLOR-FILL" val="Color_Theme"/>
  <p:tag name="SCENECOLOR-FILL-VALUE" val="2"/>
  <p:tag name="SCENECOLOR-LINE" val="Color_Theme"/>
  <p:tag name="SCENECOLOR-LINE-VALUE" val="2"/>
  <p:tag name="SCENECOLOR-TEXT" val="Color_Theme"/>
  <p:tag name="SCENECOLOR-TEXT-VALUE" val="1"/>
</p:tagLst>
</file>

<file path=ppt/tags/tag38.xml><?xml version="1.0" encoding="utf-8"?>
<p:tagLst xmlns:p="http://schemas.openxmlformats.org/presentationml/2006/main">
  <p:tag name="PA" val="v4.3.1"/>
  <p:tag name="RESOURCEID" val="636482541544625794"/>
  <p:tag name="SCENEID" val="Unkown"/>
  <p:tag name="SCENELINKIDS" val="2|3|4|5|6|7|8|9|10|11|12|13|14|15|16|17|18|19|20|21|22|23|24|25|26|27|28|29|30|31|32|33|34|35|36|37|38|39|40|41|42|43|44|45|46"/>
  <p:tag name="ANIMSTRING" val="804d0e9e873e714f9f6ff9a220f080d3"/>
  <p:tag name="SCENESHAPETYPE" val="SceneShape"/>
  <p:tag name="SCENESHAPESUBTYPE" val="SceneSimpleShape"/>
  <p:tag name="SWITCHPICID" val="1"/>
  <p:tag name="SCENECOLOR-FILL" val="Color_Theme"/>
  <p:tag name="SCENECOLOR-FILL-VALUE" val="2"/>
  <p:tag name="SCENECOLOR-LINE" val="Color_Theme"/>
  <p:tag name="SCENECOLOR-LINE-VALUE" val="2"/>
  <p:tag name="SCENECOLOR-TEXT" val="Color_Theme"/>
  <p:tag name="SCENECOLOR-TEXT-VALUE" val="1"/>
</p:tagLst>
</file>

<file path=ppt/tags/tag39.xml><?xml version="1.0" encoding="utf-8"?>
<p:tagLst xmlns:p="http://schemas.openxmlformats.org/presentationml/2006/main">
  <p:tag name="PA" val="v4.3.1"/>
  <p:tag name="RESOURCEID" val="636482541544625794"/>
  <p:tag name="SCENEID" val="Unkown"/>
  <p:tag name="SCENELINKIDS" val="2|3|4|5|6|7|8|9|10|11|12|13|14|15|16|17|18|19|20|21|22|23|24|25|26|27|28|29|30|31|32|33|34|35|36|37|38|39|40|41|42|43|44|45|46"/>
  <p:tag name="ANIMSTRING" val="804d0e9e873e714f9f6ff9a220f080d3"/>
  <p:tag name="SCENESHAPETYPE" val="SceneShape"/>
  <p:tag name="SCENESHAPESUBTYPE" val="SceneSimpleShape"/>
  <p:tag name="SWITCHPICID" val="1"/>
  <p:tag name="SCENECOLOR-FILL" val="Color_Theme"/>
  <p:tag name="SCENECOLOR-FILL-VALUE" val="2"/>
  <p:tag name="SCENECOLOR-LINE" val="Color_Theme"/>
  <p:tag name="SCENECOLOR-LINE-VALUE" val="2"/>
  <p:tag name="SCENECOLOR-TEXT" val="Color_Theme"/>
  <p:tag name="SCENECOLOR-TEXT-VALUE" val="1"/>
</p:tagLst>
</file>

<file path=ppt/tags/tag4.xml><?xml version="1.0" encoding="utf-8"?>
<p:tagLst xmlns:p="http://schemas.openxmlformats.org/presentationml/2006/main">
  <p:tag name="PA" val="v4.3.1"/>
  <p:tag name="RESOURCEID" val="636482541544625794"/>
  <p:tag name="SCENEID" val="Unkown"/>
  <p:tag name="SCENELINKIDS" val="2|3|4|5|6|7|8|9|10|11|12|13|14|15|16|17|18|19|20|21|22|23|24|25|26|27|28|29|30|31|32|33|34|35|36|37|38|39|40|41|42|43|44|45|46"/>
  <p:tag name="ANIMSTRING" val="804d0e9e873e714f9f6ff9a220f080d3"/>
  <p:tag name="SCENESHAPETYPE" val="SceneShape"/>
  <p:tag name="SCENESHAPESUBTYPE" val="SceneSimpleShape"/>
  <p:tag name="SWITCHPICID" val="1"/>
  <p:tag name="SCENECOLOR-FILL" val="Color_Theme"/>
  <p:tag name="SCENECOLOR-FILL-VALUE" val="2"/>
  <p:tag name="SCENECOLOR-LINE" val="Color_Theme"/>
  <p:tag name="SCENECOLOR-LINE-VALUE" val="2"/>
  <p:tag name="SCENECOLOR-TEXT" val="Color_Theme"/>
  <p:tag name="SCENECOLOR-TEXT-VALUE" val="1"/>
</p:tagLst>
</file>

<file path=ppt/tags/tag40.xml><?xml version="1.0" encoding="utf-8"?>
<p:tagLst xmlns:p="http://schemas.openxmlformats.org/presentationml/2006/main">
  <p:tag name="PA" val="v4.3.1"/>
  <p:tag name="RESOURCEID" val="636482541544625794"/>
  <p:tag name="SCENEID" val="Unkown"/>
  <p:tag name="SCENELINKIDS" val="2|3|4|5|6|7|8|9|10|11|12|13|14|15|16|17|18|19|20|21|22|23|24|25|26|27|28|29|30|31|32|33|34|35|36|37|38|39|40|41|42|43|44|45|46"/>
  <p:tag name="ANIMSTRING" val="804d0e9e873e714f9f6ff9a220f080d3"/>
  <p:tag name="SCENESHAPETYPE" val="SceneShape"/>
  <p:tag name="SCENESHAPESUBTYPE" val="SceneSimpleShape"/>
  <p:tag name="SWITCHPICID" val="1"/>
  <p:tag name="SCENECOLOR-FILL" val="Color_Theme"/>
  <p:tag name="SCENECOLOR-FILL-VALUE" val="2"/>
  <p:tag name="SCENECOLOR-LINE" val="Color_Theme"/>
  <p:tag name="SCENECOLOR-LINE-VALUE" val="2"/>
  <p:tag name="SCENECOLOR-TEXT" val="Color_Theme"/>
  <p:tag name="SCENECOLOR-TEXT-VALUE" val="1"/>
</p:tagLst>
</file>

<file path=ppt/tags/tag41.xml><?xml version="1.0" encoding="utf-8"?>
<p:tagLst xmlns:p="http://schemas.openxmlformats.org/presentationml/2006/main">
  <p:tag name="PA" val="v4.3.1"/>
  <p:tag name="RESOURCEID" val="636482541544625794"/>
  <p:tag name="SCENEID" val="Unkown"/>
  <p:tag name="SCENELINKIDS" val="2|3|4|5|6|7|8|9|10|11|12|13|14|15|16|17|18|19|20|21|22|23|24|25|26|27|28|29|30|31|32|33|34|35|36|37|38|39|40|41|42|43|44|45|46"/>
  <p:tag name="ANIMSTRING" val="804d0e9e873e714f9f6ff9a220f080d3"/>
  <p:tag name="SCENESHAPETYPE" val="SceneShape"/>
  <p:tag name="SCENESHAPESUBTYPE" val="SceneSimpleShape"/>
  <p:tag name="SWITCHPICID" val="1"/>
  <p:tag name="SCENECOLOR-FILL" val="Color_Theme"/>
  <p:tag name="SCENECOLOR-FILL-VALUE" val="2"/>
  <p:tag name="SCENECOLOR-LINE" val="Color_Theme"/>
  <p:tag name="SCENECOLOR-LINE-VALUE" val="2"/>
  <p:tag name="SCENECOLOR-TEXT" val="Color_Theme"/>
  <p:tag name="SCENECOLOR-TEXT-VALUE" val="1"/>
</p:tagLst>
</file>

<file path=ppt/tags/tag42.xml><?xml version="1.0" encoding="utf-8"?>
<p:tagLst xmlns:p="http://schemas.openxmlformats.org/presentationml/2006/main">
  <p:tag name="PA" val="v4.3.1"/>
  <p:tag name="RESOURCEID" val="636482541544625794"/>
  <p:tag name="SCENEID" val="Unkown"/>
  <p:tag name="SCENELINKIDS" val="2|3|4|5|6|7|8|9|10|11|12|13|14|15|16|17|18|19|20|21|22|23|24|25|26|27|28|29|30|31|32|33|34|35|36|37|38|39|40|41|42|43|44|45|46"/>
  <p:tag name="ANIMSTRING" val="804d0e9e873e714f9f6ff9a220f080d3"/>
  <p:tag name="SCENESHAPETYPE" val="SceneShape"/>
  <p:tag name="SCENESHAPESUBTYPE" val="SceneSimpleShape"/>
  <p:tag name="SWITCHPICID" val="1"/>
  <p:tag name="SCENECOLOR-FILL" val="Color_Theme"/>
  <p:tag name="SCENECOLOR-FILL-VALUE" val="2"/>
  <p:tag name="SCENECOLOR-LINE" val="Color_Theme"/>
  <p:tag name="SCENECOLOR-LINE-VALUE" val="2"/>
  <p:tag name="SCENECOLOR-TEXT" val="Color_Theme"/>
  <p:tag name="SCENECOLOR-TEXT-VALUE" val="1"/>
</p:tagLst>
</file>

<file path=ppt/tags/tag43.xml><?xml version="1.0" encoding="utf-8"?>
<p:tagLst xmlns:p="http://schemas.openxmlformats.org/presentationml/2006/main">
  <p:tag name="PA" val="v4.3.1"/>
  <p:tag name="RESOURCEID" val="636482541544625794"/>
  <p:tag name="SCENEID" val="Unkown"/>
  <p:tag name="SCENELINKIDS" val="2|3|4|5|6|7|8|9|10|11|12|13|14|15|16|17|18|19|20|21|22|23|24|25|26|27|28|29|30|31|32|33|34|35|36|37|38|39|40|41|42|43|44|45|46"/>
  <p:tag name="ANIMSTRING" val="804d0e9e873e714f9f6ff9a220f080d3"/>
  <p:tag name="SCENESHAPETYPE" val="SceneShape"/>
  <p:tag name="SCENESHAPESUBTYPE" val="SceneSimpleShape"/>
  <p:tag name="SWITCHPICID" val="1"/>
  <p:tag name="SCENECOLOR-FILL" val="Color_Theme"/>
  <p:tag name="SCENECOLOR-FILL-VALUE" val="2"/>
  <p:tag name="SCENECOLOR-LINE" val="Color_Theme"/>
  <p:tag name="SCENECOLOR-LINE-VALUE" val="2"/>
  <p:tag name="SCENECOLOR-TEXT" val="Color_Theme"/>
  <p:tag name="SCENECOLOR-TEXT-VALUE" val="1"/>
</p:tagLst>
</file>

<file path=ppt/tags/tag44.xml><?xml version="1.0" encoding="utf-8"?>
<p:tagLst xmlns:p="http://schemas.openxmlformats.org/presentationml/2006/main">
  <p:tag name="PA" val="v4.3.1"/>
  <p:tag name="RESOURCEID" val="636482541544625794"/>
  <p:tag name="SCENEID" val="Unkown"/>
  <p:tag name="SCENELINKIDS" val="2|3|4|5|6|7|8|9|10|11|12|13|14|15|16|17|18|19|20|21|22|23|24|25|26|27|28|29|30|31|32|33|34|35|36|37|38|39|40|41|42|43|44|45|46"/>
  <p:tag name="ANIMSTRING" val="804d0e9e873e714f9f6ff9a220f080d3"/>
  <p:tag name="SCENESHAPETYPE" val="SceneShape"/>
  <p:tag name="SCENESHAPESUBTYPE" val="SceneSimpleShape"/>
  <p:tag name="SWITCHPICID" val="1"/>
  <p:tag name="SCENECOLOR-FILL" val="Color_Theme"/>
  <p:tag name="SCENECOLOR-FILL-VALUE" val="2"/>
  <p:tag name="SCENECOLOR-LINE" val="Color_Theme"/>
  <p:tag name="SCENECOLOR-LINE-VALUE" val="2"/>
  <p:tag name="SCENECOLOR-TEXT" val="Color_Theme"/>
  <p:tag name="SCENECOLOR-TEXT-VALUE" val="1"/>
</p:tagLst>
</file>

<file path=ppt/tags/tag45.xml><?xml version="1.0" encoding="utf-8"?>
<p:tagLst xmlns:p="http://schemas.openxmlformats.org/presentationml/2006/main">
  <p:tag name="PA" val="v4.3.1"/>
  <p:tag name="RESOURCEID" val="636482541544625794"/>
  <p:tag name="SCENEID" val="Unkown"/>
  <p:tag name="SCENELINKIDS" val="2|3|4|5|6|7|8|9|10|11|12|13|14|15|16|17|18|19|20|21|22|23|24|25|26|27|28|29|30|31|32|33|34|35|36|37|38|39|40|41|42|43|44|45|46"/>
  <p:tag name="ANIMSTRING" val="804d0e9e873e714f9f6ff9a220f080d3"/>
  <p:tag name="SCENESHAPETYPE" val="SceneShape"/>
  <p:tag name="SCENESHAPESUBTYPE" val="SceneSimpleShape"/>
  <p:tag name="SWITCHPICID" val="1"/>
  <p:tag name="SCENECOLOR-FILL" val="Color_Theme"/>
  <p:tag name="SCENECOLOR-FILL-VALUE" val="2"/>
  <p:tag name="SCENECOLOR-LINE" val="Color_Theme"/>
  <p:tag name="SCENECOLOR-LINE-VALUE" val="2"/>
  <p:tag name="SCENECOLOR-TEXT" val="Color_Theme"/>
  <p:tag name="SCENECOLOR-TEXT-VALUE" val="1"/>
</p:tagLst>
</file>

<file path=ppt/tags/tag46.xml><?xml version="1.0" encoding="utf-8"?>
<p:tagLst xmlns:p="http://schemas.openxmlformats.org/presentationml/2006/main">
  <p:tag name="SWITCHBACKPIC" val="-1,1"/>
  <p:tag name="COLORS" val="1,16777215|2,5130459"/>
  <p:tag name="BAKCCOLORTYPE" val="Color_Theme"/>
  <p:tag name="BAKCCOLOR" val="1"/>
</p:tagLst>
</file>

<file path=ppt/tags/tag47.xml><?xml version="1.0" encoding="utf-8"?>
<p:tagLst xmlns:p="http://schemas.openxmlformats.org/presentationml/2006/main">
  <p:tag name="PA" val="v4.3.1"/>
  <p:tag name="RESOURCEID" val="636446337993816106"/>
  <p:tag name="SCENEID" val="Unkown"/>
  <p:tag name="SCENELINKIDS" val="2|3|4|5|6|7|8|9|10|11|12|13|14|15|16|17|18|19|20|21|22|23|24|25|26|27|28|29|30|31|32|33|34|35|36|37|38|39|40|41"/>
  <p:tag name="ANIMSTRING" val="0fdd4d3893073a0db3ab0142880f267e"/>
  <p:tag name="SCENESHAPETYPE" val="SceneShape"/>
  <p:tag name="SCENESHAPESUBTYPE" val="ScenePicShape"/>
  <p:tag name="SCENESHAPENAME" val="背景纸张"/>
</p:tagLst>
</file>

<file path=ppt/tags/tag48.xml><?xml version="1.0" encoding="utf-8"?>
<p:tagLst xmlns:p="http://schemas.openxmlformats.org/presentationml/2006/main">
  <p:tag name="PA" val="v4.3.1"/>
  <p:tag name="RESOURCEID" val="636446337993816106"/>
  <p:tag name="SCENEID" val="Unkown"/>
  <p:tag name="SCENELINKIDS" val="2|3|4|5|6|7|8|9|10|11|12|13|14|15|16|17|18|19|20|21|22|23|24|25|26|27|28|29|30|31|32|33|34|35|36|37|38|39|40|41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</p:tagLst>
</file>

<file path=ppt/tags/tag49.xml><?xml version="1.0" encoding="utf-8"?>
<p:tagLst xmlns:p="http://schemas.openxmlformats.org/presentationml/2006/main">
  <p:tag name="PA" val="v4.3.1"/>
  <p:tag name="RESOURCEID" val="636446337993816106"/>
  <p:tag name="SCENEID" val="Unkown"/>
  <p:tag name="SCENELINKIDS" val="2|3|4|5|6|7|8|9|10|11|12|13|14|15|16|17|18|19|20|21|22|23|24|25|26|27|28|29|30|31|32|33|34|35|36|37|38|39|40|41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</p:tagLst>
</file>

<file path=ppt/tags/tag5.xml><?xml version="1.0" encoding="utf-8"?>
<p:tagLst xmlns:p="http://schemas.openxmlformats.org/presentationml/2006/main">
  <p:tag name="PA" val="v4.3.1"/>
  <p:tag name="RESOURCEID" val="636482541544625794"/>
  <p:tag name="SCENEID" val="Unkown"/>
  <p:tag name="SCENELINKIDS" val="2|3|4|5|6|7|8|9|10|11|12|13|14|15|16|17|18|19|20|21|22|23|24|25|26|27|28|29|30|31|32|33|34|35|36|37|38|39|40|41|42|43|44|45|46"/>
  <p:tag name="ANIMSTRING" val="804d0e9e873e714f9f6ff9a220f080d3"/>
  <p:tag name="SCENESHAPETYPE" val="SceneShape"/>
  <p:tag name="SCENESHAPESUBTYPE" val="SceneSimpleShape"/>
  <p:tag name="SWITCHPICID" val="1"/>
  <p:tag name="SCENECOLOR-FILL" val="Color_Theme"/>
  <p:tag name="SCENECOLOR-FILL-VALUE" val="2"/>
  <p:tag name="SCENECOLOR-LINE" val="Color_Theme"/>
  <p:tag name="SCENECOLOR-LINE-VALUE" val="2"/>
  <p:tag name="SCENECOLOR-TEXT" val="Color_Theme"/>
  <p:tag name="SCENECOLOR-TEXT-VALUE" val="1"/>
</p:tagLst>
</file>

<file path=ppt/tags/tag50.xml><?xml version="1.0" encoding="utf-8"?>
<p:tagLst xmlns:p="http://schemas.openxmlformats.org/presentationml/2006/main">
  <p:tag name="PA" val="v4.3.1"/>
  <p:tag name="RESOURCEID" val="636446337993816106"/>
  <p:tag name="SCENEID" val="Unkown"/>
  <p:tag name="SCENELINKIDS" val="2|3|4|5|6|7|8|9|10|11|12|13|14|15|16|17|18|19|20|21|22|23|24|25|26|27|28|29|30|31|32|33|34|35|36|37|38|39|40|41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</p:tagLst>
</file>

<file path=ppt/tags/tag51.xml><?xml version="1.0" encoding="utf-8"?>
<p:tagLst xmlns:p="http://schemas.openxmlformats.org/presentationml/2006/main">
  <p:tag name="PA" val="v4.3.1"/>
  <p:tag name="RESOURCEID" val="636446337993816106"/>
  <p:tag name="SCENEID" val="Unkown"/>
  <p:tag name="SCENELINKIDS" val="2|3|4|5|6|7|8|9|10|11|12|13|14|15|16|17|18|19|20|21|22|23|24|25|26|27|28|29|30|31|32|33|34|35|36|37|38|39|40|41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</p:tagLst>
</file>

<file path=ppt/tags/tag52.xml><?xml version="1.0" encoding="utf-8"?>
<p:tagLst xmlns:p="http://schemas.openxmlformats.org/presentationml/2006/main">
  <p:tag name="PA" val="v4.3.1"/>
  <p:tag name="RESOURCEID" val="636446337993816106"/>
  <p:tag name="SCENEID" val="Unkown"/>
  <p:tag name="SCENELINKIDS" val="2|3|4|5|6|7|8|9|10|11|12|13|14|15|16|17|18|19|20|21|22|23|24|25|26|27|28|29|30|31|32|33|34|35|36|37|38|39|40|41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</p:tagLst>
</file>

<file path=ppt/tags/tag53.xml><?xml version="1.0" encoding="utf-8"?>
<p:tagLst xmlns:p="http://schemas.openxmlformats.org/presentationml/2006/main">
  <p:tag name="PA" val="v4.3.1"/>
  <p:tag name="RESOURCEID" val="636446337993816106"/>
  <p:tag name="SCENEID" val="Unkown"/>
  <p:tag name="SCENELINKIDS" val="2|3|4|5|6|7|8|9|10|11|12|13|14|15|16|17|18|19|20|21|22|23|24|25|26|27|28|29|30|31|32|33|34|35|36|37|38|39|40|41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</p:tagLst>
</file>

<file path=ppt/tags/tag54.xml><?xml version="1.0" encoding="utf-8"?>
<p:tagLst xmlns:p="http://schemas.openxmlformats.org/presentationml/2006/main">
  <p:tag name="PA" val="v4.3.1"/>
  <p:tag name="RESOURCEID" val="636446337993816106"/>
  <p:tag name="SCENEID" val="Unkown"/>
  <p:tag name="SCENELINKIDS" val="2|3|4|5|6|7|8|9|10|11|12|13|14|15|16|17|18|19|20|21|22|23|24|25|26|27|28|29|30|31|32|33|34|35|36|37|38|39|40|41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</p:tagLst>
</file>

<file path=ppt/tags/tag55.xml><?xml version="1.0" encoding="utf-8"?>
<p:tagLst xmlns:p="http://schemas.openxmlformats.org/presentationml/2006/main">
  <p:tag name="PA" val="v4.3.1"/>
  <p:tag name="RESOURCEID" val="636446337993816106"/>
  <p:tag name="SCENEID" val="Unkown"/>
  <p:tag name="SCENELINKIDS" val="2|3|4|5|6|7|8|9|10|11|12|13|14|15|16|17|18|19|20|21|22|23|24|25|26|27|28|29|30|31|32|33|34|35|36|37|38|39|40|41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</p:tagLst>
</file>

<file path=ppt/tags/tag56.xml><?xml version="1.0" encoding="utf-8"?>
<p:tagLst xmlns:p="http://schemas.openxmlformats.org/presentationml/2006/main">
  <p:tag name="PA" val="v4.3.1"/>
  <p:tag name="RESOURCEID" val="636446337993816106"/>
  <p:tag name="SCENEID" val="Unkown"/>
  <p:tag name="SCENELINKIDS" val="2|3|4|5|6|7|8|9|10|11|12|13|14|15|16|17|18|19|20|21|22|23|24|25|26|27|28|29|30|31|32|33|34|35|36|37|38|39|40|41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</p:tagLst>
</file>

<file path=ppt/tags/tag57.xml><?xml version="1.0" encoding="utf-8"?>
<p:tagLst xmlns:p="http://schemas.openxmlformats.org/presentationml/2006/main">
  <p:tag name="PA" val="v4.3.1"/>
  <p:tag name="RESOURCEID" val="636446337993816106"/>
  <p:tag name="SCENEID" val="Unkown"/>
  <p:tag name="SCENELINKIDS" val="2|3|4|5|6|7|8|9|10|11|12|13|14|15|16|17|18|19|20|21|22|23|24|25|26|27|28|29|30|31|32|33|34|35|36|37|38|39|40|41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</p:tagLst>
</file>

<file path=ppt/tags/tag58.xml><?xml version="1.0" encoding="utf-8"?>
<p:tagLst xmlns:p="http://schemas.openxmlformats.org/presentationml/2006/main">
  <p:tag name="PA" val="v4.3.1"/>
  <p:tag name="RESOURCEID" val="636446337993816106"/>
  <p:tag name="SCENEID" val="Unkown"/>
  <p:tag name="SCENELINKIDS" val="2|3|4|5|6|7|8|9|10|11|12|13|14|15|16|17|18|19|20|21|22|23|24|25|26|27|28|29|30|31|32|33|34|35|36|37|38|39|40|41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</p:tagLst>
</file>

<file path=ppt/tags/tag59.xml><?xml version="1.0" encoding="utf-8"?>
<p:tagLst xmlns:p="http://schemas.openxmlformats.org/presentationml/2006/main">
  <p:tag name="PA" val="v4.3.1"/>
  <p:tag name="RESOURCEID" val="636446337993816106"/>
  <p:tag name="SCENEID" val="Unkown"/>
  <p:tag name="SCENELINKIDS" val="2|3|4|5|6|7|8|9|10|11|12|13|14|15|16|17|18|19|20|21|22|23|24|25|26|27|28|29|30|31|32|33|34|35|36|37|38|39|40|41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</p:tagLst>
</file>

<file path=ppt/tags/tag6.xml><?xml version="1.0" encoding="utf-8"?>
<p:tagLst xmlns:p="http://schemas.openxmlformats.org/presentationml/2006/main">
  <p:tag name="PA" val="v4.3.1"/>
  <p:tag name="RESOURCEID" val="636482541544625794"/>
  <p:tag name="SCENEID" val="Unkown"/>
  <p:tag name="SCENELINKIDS" val="2|3|4|5|6|7|8|9|10|11|12|13|14|15|16|17|18|19|20|21|22|23|24|25|26|27|28|29|30|31|32|33|34|35|36|37|38|39|40|41|42|43|44|45|46"/>
  <p:tag name="ANIMSTRING" val="804d0e9e873e714f9f6ff9a220f080d3"/>
  <p:tag name="SCENESHAPETYPE" val="SceneShape"/>
  <p:tag name="SCENESHAPESUBTYPE" val="SceneSimpleShape"/>
  <p:tag name="SWITCHPICID" val="1"/>
  <p:tag name="SCENECOLOR-FILL" val="Color_Theme"/>
  <p:tag name="SCENECOLOR-FILL-VALUE" val="2"/>
  <p:tag name="SCENECOLOR-LINE" val="Color_Theme"/>
  <p:tag name="SCENECOLOR-LINE-VALUE" val="2"/>
  <p:tag name="SCENECOLOR-TEXT" val="Color_Theme"/>
  <p:tag name="SCENECOLOR-TEXT-VALUE" val="1"/>
</p:tagLst>
</file>

<file path=ppt/tags/tag60.xml><?xml version="1.0" encoding="utf-8"?>
<p:tagLst xmlns:p="http://schemas.openxmlformats.org/presentationml/2006/main">
  <p:tag name="PA" val="v4.3.1"/>
  <p:tag name="RESOURCEID" val="636446337993816106"/>
  <p:tag name="SCENEID" val="Unkown"/>
  <p:tag name="SCENELINKIDS" val="2|3|4|5|6|7|8|9|10|11|12|13|14|15|16|17|18|19|20|21|22|23|24|25|26|27|28|29|30|31|32|33|34|35|36|37|38|39|40|41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</p:tagLst>
</file>

<file path=ppt/tags/tag61.xml><?xml version="1.0" encoding="utf-8"?>
<p:tagLst xmlns:p="http://schemas.openxmlformats.org/presentationml/2006/main">
  <p:tag name="PA" val="v4.3.1"/>
  <p:tag name="RESOURCEID" val="636446337993816106"/>
  <p:tag name="SCENEID" val="Unkown"/>
  <p:tag name="SCENELINKIDS" val="2|3|4|5|6|7|8|9|10|11|12|13|14|15|16|17|18|19|20|21|22|23|24|25|26|27|28|29|30|31|32|33|34|35|36|37|38|39|40|41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</p:tagLst>
</file>

<file path=ppt/tags/tag62.xml><?xml version="1.0" encoding="utf-8"?>
<p:tagLst xmlns:p="http://schemas.openxmlformats.org/presentationml/2006/main">
  <p:tag name="PA" val="v4.3.1"/>
  <p:tag name="RESOURCEID" val="636446337993816106"/>
  <p:tag name="SCENEID" val="Unkown"/>
  <p:tag name="SCENELINKIDS" val="2|3|4|5|6|7|8|9|10|11|12|13|14|15|16|17|18|19|20|21|22|23|24|25|26|27|28|29|30|31|32|33|34|35|36|37|38|39|40|41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</p:tagLst>
</file>

<file path=ppt/tags/tag63.xml><?xml version="1.0" encoding="utf-8"?>
<p:tagLst xmlns:p="http://schemas.openxmlformats.org/presentationml/2006/main">
  <p:tag name="PA" val="v4.3.1"/>
  <p:tag name="RESOURCEID" val="636446337993816106"/>
  <p:tag name="SCENEID" val="Unkown"/>
  <p:tag name="SCENELINKIDS" val="2|3|4|5|6|7|8|9|10|11|12|13|14|15|16|17|18|19|20|21|22|23|24|25|26|27|28|29|30|31|32|33|34|35|36|37|38|39|40|41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</p:tagLst>
</file>

<file path=ppt/tags/tag64.xml><?xml version="1.0" encoding="utf-8"?>
<p:tagLst xmlns:p="http://schemas.openxmlformats.org/presentationml/2006/main">
  <p:tag name="PA" val="v4.3.1"/>
  <p:tag name="RESOURCEID" val="636446337993816106"/>
  <p:tag name="SCENEID" val="Unkown"/>
  <p:tag name="SCENELINKIDS" val="2|3|4|5|6|7|8|9|10|11|12|13|14|15|16|17|18|19|20|21|22|23|24|25|26|27|28|29|30|31|32|33|34|35|36|37|38|39|40|41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</p:tagLst>
</file>

<file path=ppt/tags/tag65.xml><?xml version="1.0" encoding="utf-8"?>
<p:tagLst xmlns:p="http://schemas.openxmlformats.org/presentationml/2006/main">
  <p:tag name="PA" val="v4.3.1"/>
  <p:tag name="RESOURCEID" val="636446337993816106"/>
  <p:tag name="SCENEID" val="Unkown"/>
  <p:tag name="SCENELINKIDS" val="2|3|4|5|6|7|8|9|10|11|12|13|14|15|16|17|18|19|20|21|22|23|24|25|26|27|28|29|30|31|32|33|34|35|36|37|38|39|40|41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</p:tagLst>
</file>

<file path=ppt/tags/tag66.xml><?xml version="1.0" encoding="utf-8"?>
<p:tagLst xmlns:p="http://schemas.openxmlformats.org/presentationml/2006/main">
  <p:tag name="PA" val="v4.3.1"/>
  <p:tag name="RESOURCEID" val="636446337993816106"/>
  <p:tag name="SCENEID" val="Unkown"/>
  <p:tag name="SCENELINKIDS" val="2|3|4|5|6|7|8|9|10|11|12|13|14|15|16|17|18|19|20|21|22|23|24|25|26|27|28|29|30|31|32|33|34|35|36|37|38|39|40|41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</p:tagLst>
</file>

<file path=ppt/tags/tag67.xml><?xml version="1.0" encoding="utf-8"?>
<p:tagLst xmlns:p="http://schemas.openxmlformats.org/presentationml/2006/main">
  <p:tag name="PA" val="v4.3.1"/>
  <p:tag name="RESOURCEID" val="636446337993816106"/>
  <p:tag name="SCENEID" val="Unkown"/>
  <p:tag name="SCENELINKIDS" val="2|3|4|5|6|7|8|9|10|11|12|13|14|15|16|17|18|19|20|21|22|23|24|25|26|27|28|29|30|31|32|33|34|35|36|37|38|39|40|41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</p:tagLst>
</file>

<file path=ppt/tags/tag68.xml><?xml version="1.0" encoding="utf-8"?>
<p:tagLst xmlns:p="http://schemas.openxmlformats.org/presentationml/2006/main">
  <p:tag name="PA" val="v4.3.1"/>
  <p:tag name="RESOURCEID" val="636446337993816106"/>
  <p:tag name="SCENEID" val="Unkown"/>
  <p:tag name="SCENELINKIDS" val="2|3|4|5|6|7|8|9|10|11|12|13|14|15|16|17|18|19|20|21|22|23|24|25|26|27|28|29|30|31|32|33|34|35|36|37|38|39|40|41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</p:tagLst>
</file>

<file path=ppt/tags/tag69.xml><?xml version="1.0" encoding="utf-8"?>
<p:tagLst xmlns:p="http://schemas.openxmlformats.org/presentationml/2006/main">
  <p:tag name="PA" val="v4.3.1"/>
  <p:tag name="RESOURCEID" val="636446337993816106"/>
  <p:tag name="SCENEID" val="Unkown"/>
  <p:tag name="SCENELINKIDS" val="2|3|4|5|6|7|8|9|10|11|12|13|14|15|16|17|18|19|20|21|22|23|24|25|26|27|28|29|30|31|32|33|34|35|36|37|38|39|40|41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</p:tagLst>
</file>

<file path=ppt/tags/tag7.xml><?xml version="1.0" encoding="utf-8"?>
<p:tagLst xmlns:p="http://schemas.openxmlformats.org/presentationml/2006/main">
  <p:tag name="PA" val="v4.3.1"/>
  <p:tag name="RESOURCEID" val="636482541544625794"/>
  <p:tag name="SCENEID" val="Unkown"/>
  <p:tag name="SCENELINKIDS" val="2|3|4|5|6|7|8|9|10|11|12|13|14|15|16|17|18|19|20|21|22|23|24|25|26|27|28|29|30|31|32|33|34|35|36|37|38|39|40|41|42|43|44|45|46"/>
  <p:tag name="ANIMSTRING" val="804d0e9e873e714f9f6ff9a220f080d3"/>
  <p:tag name="SCENESHAPETYPE" val="SceneShape"/>
  <p:tag name="SCENESHAPESUBTYPE" val="SceneSimpleShape"/>
  <p:tag name="SWITCHPICID" val="1"/>
  <p:tag name="SCENECOLOR-FILL" val="Color_Theme"/>
  <p:tag name="SCENECOLOR-FILL-VALUE" val="2"/>
  <p:tag name="SCENECOLOR-LINE" val="Color_Theme"/>
  <p:tag name="SCENECOLOR-LINE-VALUE" val="2"/>
  <p:tag name="SCENECOLOR-TEXT" val="Color_Theme"/>
  <p:tag name="SCENECOLOR-TEXT-VALUE" val="1"/>
</p:tagLst>
</file>

<file path=ppt/tags/tag70.xml><?xml version="1.0" encoding="utf-8"?>
<p:tagLst xmlns:p="http://schemas.openxmlformats.org/presentationml/2006/main">
  <p:tag name="PA" val="v4.3.1"/>
  <p:tag name="RESOURCEID" val="636446337993816106"/>
  <p:tag name="SCENEID" val="Unkown"/>
  <p:tag name="SCENELINKIDS" val="2|3|4|5|6|7|8|9|10|11|12|13|14|15|16|17|18|19|20|21|22|23|24|25|26|27|28|29|30|31|32|33|34|35|36|37|38|39|40|41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</p:tagLst>
</file>

<file path=ppt/tags/tag71.xml><?xml version="1.0" encoding="utf-8"?>
<p:tagLst xmlns:p="http://schemas.openxmlformats.org/presentationml/2006/main">
  <p:tag name="PA" val="v4.3.1"/>
  <p:tag name="RESOURCEID" val="636446337993816106"/>
  <p:tag name="SCENEID" val="Unkown"/>
  <p:tag name="SCENELINKIDS" val="2|3|4|5|6|7|8|9|10|11|12|13|14|15|16|17|18|19|20|21|22|23|24|25|26|27|28|29|30|31|32|33|34|35|36|37|38|39|40|41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</p:tagLst>
</file>

<file path=ppt/tags/tag72.xml><?xml version="1.0" encoding="utf-8"?>
<p:tagLst xmlns:p="http://schemas.openxmlformats.org/presentationml/2006/main">
  <p:tag name="PA" val="v4.3.1"/>
  <p:tag name="RESOURCEID" val="636446337993816106"/>
  <p:tag name="SCENEID" val="Unkown"/>
  <p:tag name="SCENELINKIDS" val="2|3|4|5|6|7|8|9|10|11|12|13|14|15|16|17|18|19|20|21|22|23|24|25|26|27|28|29|30|31|32|33|34|35|36|37|38|39|40|41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</p:tagLst>
</file>

<file path=ppt/tags/tag73.xml><?xml version="1.0" encoding="utf-8"?>
<p:tagLst xmlns:p="http://schemas.openxmlformats.org/presentationml/2006/main">
  <p:tag name="PA" val="v4.3.1"/>
  <p:tag name="RESOURCEID" val="636446337993816106"/>
  <p:tag name="SCENEID" val="Unkown"/>
  <p:tag name="SCENELINKIDS" val="2|3|4|5|6|7|8|9|10|11|12|13|14|15|16|17|18|19|20|21|22|23|24|25|26|27|28|29|30|31|32|33|34|35|36|37|38|39|40|41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</p:tagLst>
</file>

<file path=ppt/tags/tag74.xml><?xml version="1.0" encoding="utf-8"?>
<p:tagLst xmlns:p="http://schemas.openxmlformats.org/presentationml/2006/main">
  <p:tag name="PA" val="v4.3.1"/>
  <p:tag name="RESOURCEID" val="636446337993816106"/>
  <p:tag name="SCENEID" val="Unkown"/>
  <p:tag name="SCENELINKIDS" val="2|3|4|5|6|7|8|9|10|11|12|13|14|15|16|17|18|19|20|21|22|23|24|25|26|27|28|29|30|31|32|33|34|35|36|37|38|39|40|41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</p:tagLst>
</file>

<file path=ppt/tags/tag75.xml><?xml version="1.0" encoding="utf-8"?>
<p:tagLst xmlns:p="http://schemas.openxmlformats.org/presentationml/2006/main">
  <p:tag name="PA" val="v4.3.1"/>
  <p:tag name="RESOURCEID" val="636446337993816106"/>
  <p:tag name="SCENEID" val="Unkown"/>
  <p:tag name="SCENELINKIDS" val="2|3|4|5|6|7|8|9|10|11|12|13|14|15|16|17|18|19|20|21|22|23|24|25|26|27|28|29|30|31|32|33|34|35|36|37|38|39|40|41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</p:tagLst>
</file>

<file path=ppt/tags/tag76.xml><?xml version="1.0" encoding="utf-8"?>
<p:tagLst xmlns:p="http://schemas.openxmlformats.org/presentationml/2006/main">
  <p:tag name="PA" val="v4.3.1"/>
  <p:tag name="RESOURCEID" val="636446337993816106"/>
  <p:tag name="SCENEID" val="Unkown"/>
  <p:tag name="SCENELINKIDS" val="2|3|4|5|6|7|8|9|10|11|12|13|14|15|16|17|18|19|20|21|22|23|24|25|26|27|28|29|30|31|32|33|34|35|36|37|38|39|40|41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</p:tagLst>
</file>

<file path=ppt/tags/tag77.xml><?xml version="1.0" encoding="utf-8"?>
<p:tagLst xmlns:p="http://schemas.openxmlformats.org/presentationml/2006/main">
  <p:tag name="PA" val="v4.3.1"/>
  <p:tag name="RESOURCEID" val="636446337993816106"/>
  <p:tag name="SCENEID" val="Unkown"/>
  <p:tag name="SCENELINKIDS" val="2|3|4|5|6|7|8|9|10|11|12|13|14|15|16|17|18|19|20|21|22|23|24|25|26|27|28|29|30|31|32|33|34|35|36|37|38|39|40|41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</p:tagLst>
</file>

<file path=ppt/tags/tag78.xml><?xml version="1.0" encoding="utf-8"?>
<p:tagLst xmlns:p="http://schemas.openxmlformats.org/presentationml/2006/main">
  <p:tag name="PA" val="v4.3.1"/>
  <p:tag name="RESOURCEID" val="636446337993816106"/>
  <p:tag name="SCENEID" val="Unkown"/>
  <p:tag name="SCENELINKIDS" val="2|3|4|5|6|7|8|9|10|11|12|13|14|15|16|17|18|19|20|21|22|23|24|25|26|27|28|29|30|31|32|33|34|35|36|37|38|39|40|41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</p:tagLst>
</file>

<file path=ppt/tags/tag79.xml><?xml version="1.0" encoding="utf-8"?>
<p:tagLst xmlns:p="http://schemas.openxmlformats.org/presentationml/2006/main">
  <p:tag name="PA" val="v4.3.1"/>
  <p:tag name="RESOURCEID" val="636446337993816106"/>
  <p:tag name="SCENEID" val="Unkown"/>
  <p:tag name="SCENELINKIDS" val="2|3|4|5|6|7|8|9|10|11|12|13|14|15|16|17|18|19|20|21|22|23|24|25|26|27|28|29|30|31|32|33|34|35|36|37|38|39|40|41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</p:tagLst>
</file>

<file path=ppt/tags/tag8.xml><?xml version="1.0" encoding="utf-8"?>
<p:tagLst xmlns:p="http://schemas.openxmlformats.org/presentationml/2006/main">
  <p:tag name="PA" val="v4.3.1"/>
  <p:tag name="RESOURCEID" val="636482541544625794"/>
  <p:tag name="SCENEID" val="Unkown"/>
  <p:tag name="SCENELINKIDS" val="2|3|4|5|6|7|8|9|10|11|12|13|14|15|16|17|18|19|20|21|22|23|24|25|26|27|28|29|30|31|32|33|34|35|36|37|38|39|40|41|42|43|44|45|46"/>
  <p:tag name="ANIMSTRING" val="804d0e9e873e714f9f6ff9a220f080d3"/>
  <p:tag name="SCENESHAPETYPE" val="SceneShape"/>
  <p:tag name="SCENESHAPESUBTYPE" val="SceneSimpleShape"/>
  <p:tag name="SWITCHPICID" val="1"/>
  <p:tag name="SCENECOLOR-FILL" val="Color_Theme"/>
  <p:tag name="SCENECOLOR-FILL-VALUE" val="2"/>
  <p:tag name="SCENECOLOR-LINE" val="Color_Theme"/>
  <p:tag name="SCENECOLOR-LINE-VALUE" val="2"/>
  <p:tag name="SCENECOLOR-TEXT" val="Color_Theme"/>
  <p:tag name="SCENECOLOR-TEXT-VALUE" val="1"/>
</p:tagLst>
</file>

<file path=ppt/tags/tag80.xml><?xml version="1.0" encoding="utf-8"?>
<p:tagLst xmlns:p="http://schemas.openxmlformats.org/presentationml/2006/main">
  <p:tag name="PA" val="v4.3.1"/>
  <p:tag name="RESOURCEID" val="636446337993816106"/>
  <p:tag name="SCENEID" val="Unkown"/>
  <p:tag name="SCENELINKIDS" val="2|3|4|5|6|7|8|9|10|11|12|13|14|15|16|17|18|19|20|21|22|23|24|25|26|27|28|29|30|31|32|33|34|35|36|37|38|39|40|41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</p:tagLst>
</file>

<file path=ppt/tags/tag81.xml><?xml version="1.0" encoding="utf-8"?>
<p:tagLst xmlns:p="http://schemas.openxmlformats.org/presentationml/2006/main">
  <p:tag name="PA" val="v4.3.1"/>
  <p:tag name="RESOURCEID" val="636446337993816106"/>
  <p:tag name="SCENEID" val="Unkown"/>
  <p:tag name="SCENELINKIDS" val="2|3|4|5|6|7|8|9|10|11|12|13|14|15|16|17|18|19|20|21|22|23|24|25|26|27|28|29|30|31|32|33|34|35|36|37|38|39|40|41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</p:tagLst>
</file>

<file path=ppt/tags/tag82.xml><?xml version="1.0" encoding="utf-8"?>
<p:tagLst xmlns:p="http://schemas.openxmlformats.org/presentationml/2006/main">
  <p:tag name="PA" val="v4.3.1"/>
  <p:tag name="RESOURCEID" val="636446337993816106"/>
  <p:tag name="SCENEID" val="Unkown"/>
  <p:tag name="SCENELINKIDS" val="2|3|4|5|6|7|8|9|10|11|12|13|14|15|16|17|18|19|20|21|22|23|24|25|26|27|28|29|30|31|32|33|34|35|36|37|38|39|40|41"/>
  <p:tag name="ANIMSTRING" val="0fdd4d3893073a0db3ab0142880f267e"/>
  <p:tag name="SCENESHAPETYPE" val="SceneShape"/>
  <p:tag name="SCENESHAPESUBTYPE" val="ScenePicShape"/>
  <p:tag name="SCENESHAPENAME" val="画笔图形"/>
</p:tagLst>
</file>

<file path=ppt/tags/tag83.xml><?xml version="1.0" encoding="utf-8"?>
<p:tagLst xmlns:p="http://schemas.openxmlformats.org/presentationml/2006/main">
  <p:tag name="PA" val="v4.3.1"/>
  <p:tag name="RESOURCEID" val="636446337993816106"/>
  <p:tag name="SCENEID" val="Unkown"/>
  <p:tag name="SCENELINKIDS" val="2|3|4|5|6|7|8|9|10|11|12|13|14|15|16|17|18|19|20|21|22|23|24|25|26|27|28|29|30|31|32|33|34|35|36|37|38|39|40|41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</p:tagLst>
</file>

<file path=ppt/tags/tag84.xml><?xml version="1.0" encoding="utf-8"?>
<p:tagLst xmlns:p="http://schemas.openxmlformats.org/presentationml/2006/main">
  <p:tag name="PA" val="v4.3.1"/>
  <p:tag name="RESOURCEID" val="636446337993816106"/>
  <p:tag name="SCENEID" val="Unkown"/>
  <p:tag name="SCENELINKIDS" val="2|3|4|5|6|7|8|9|10|11|12|13|14|15|16|17|18|19|20|21|22|23|24|25|26|27|28|29|30|31|32|33|34|35|36|37|38|39|40|41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</p:tagLst>
</file>

<file path=ppt/tags/tag85.xml><?xml version="1.0" encoding="utf-8"?>
<p:tagLst xmlns:p="http://schemas.openxmlformats.org/presentationml/2006/main">
  <p:tag name="PA" val="v4.3.1"/>
  <p:tag name="RESOURCEID" val="636446337993816106"/>
  <p:tag name="SCENEID" val="Unkown"/>
  <p:tag name="SCENELINKIDS" val="2|3|4|5|6|7|8|9|10|11|12|13|14|15|16|17|18|19|20|21|22|23|24|25|26|27|28|29|30|31|32|33|34|35|36|37|38|39|40|41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</p:tagLst>
</file>

<file path=ppt/tags/tag86.xml><?xml version="1.0" encoding="utf-8"?>
<p:tagLst xmlns:p="http://schemas.openxmlformats.org/presentationml/2006/main">
  <p:tag name="PA" val="v4.3.1"/>
  <p:tag name="RESOURCEID" val="636446337993816106"/>
  <p:tag name="SCENEID" val="Unkown"/>
  <p:tag name="SCENELINKIDS" val="2|3|4|5|6|7|8|9|10|11|12|13|14|15|16|17|18|19|20|21|22|23|24|25|26|27|28|29|30|31|32|33|34|35|36|37|38|39|40|41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</p:tagLst>
</file>

<file path=ppt/tags/tag87.xml><?xml version="1.0" encoding="utf-8"?>
<p:tagLst xmlns:p="http://schemas.openxmlformats.org/presentationml/2006/main">
  <p:tag name="COLORS" val="1,0"/>
</p:tagLst>
</file>

<file path=ppt/tags/tag9.xml><?xml version="1.0" encoding="utf-8"?>
<p:tagLst xmlns:p="http://schemas.openxmlformats.org/presentationml/2006/main">
  <p:tag name="PA" val="v4.3.1"/>
  <p:tag name="RESOURCEID" val="636482541544625794"/>
  <p:tag name="SCENEID" val="Unkown"/>
  <p:tag name="SCENELINKIDS" val="2|3|4|5|6|7|8|9|10|11|12|13|14|15|16|17|18|19|20|21|22|23|24|25|26|27|28|29|30|31|32|33|34|35|36|37|38|39|40|41|42|43|44|45|46"/>
  <p:tag name="ANIMSTRING" val="804d0e9e873e714f9f6ff9a220f080d3"/>
  <p:tag name="SCENESHAPETYPE" val="SceneShape"/>
  <p:tag name="SCENESHAPESUBTYPE" val="SceneSimpleShape"/>
  <p:tag name="SWITCHPICID" val="1"/>
  <p:tag name="SCENECOLOR-FILL" val="Color_Theme"/>
  <p:tag name="SCENECOLOR-FILL-VALUE" val="2"/>
  <p:tag name="SCENECOLOR-LINE" val="Color_Theme"/>
  <p:tag name="SCENECOLOR-LINE-VALUE" val="2"/>
  <p:tag name="SCENECOLOR-TEXT" val="Color_Theme"/>
  <p:tag name="SCENECOLOR-TEXT-VALUE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6251</Words>
  <Application>WPS 演示</Application>
  <PresentationFormat/>
  <Paragraphs>594</Paragraphs>
  <Slides>68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68</vt:i4>
      </vt:variant>
    </vt:vector>
  </HeadingPairs>
  <TitlesOfParts>
    <vt:vector size="96" baseType="lpstr">
      <vt:lpstr>Arial</vt:lpstr>
      <vt:lpstr>宋体</vt:lpstr>
      <vt:lpstr>Wingdings</vt:lpstr>
      <vt:lpstr>微软雅黑</vt:lpstr>
      <vt:lpstr>Calibri</vt:lpstr>
      <vt:lpstr>华文行楷</vt:lpstr>
      <vt:lpstr>隶书</vt:lpstr>
      <vt:lpstr>方正卡通简体</vt:lpstr>
      <vt:lpstr>Segoe Print</vt:lpstr>
      <vt:lpstr>华文中宋</vt:lpstr>
      <vt:lpstr>+mn-ea</vt:lpstr>
      <vt:lpstr>Gulim</vt:lpstr>
      <vt:lpstr>Malgun Gothic</vt:lpstr>
      <vt:lpstr>方正胖娃简体</vt:lpstr>
      <vt:lpstr>楷体_GB2312</vt:lpstr>
      <vt:lpstr>新宋体</vt:lpstr>
      <vt:lpstr>黑体</vt:lpstr>
      <vt:lpstr>华文新魏</vt:lpstr>
      <vt:lpstr>Times New Roman</vt:lpstr>
      <vt:lpstr>Verdana</vt:lpstr>
      <vt:lpstr>迷你简胖头鱼</vt:lpstr>
      <vt:lpstr>经典综艺体简</vt:lpstr>
      <vt:lpstr>方正卡通简体</vt:lpstr>
      <vt:lpstr>迷你简胖头鱼</vt:lpstr>
      <vt:lpstr>Arial Unicode MS</vt:lpstr>
      <vt:lpstr>Courier New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基本理念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团队管理</dc:title>
  <dc:creator>Zhou, Xiaobo</dc:creator>
  <cp:lastModifiedBy>呆呆</cp:lastModifiedBy>
  <cp:revision>481</cp:revision>
  <dcterms:created xsi:type="dcterms:W3CDTF">2014-08-02T01:32:37Z</dcterms:created>
  <dcterms:modified xsi:type="dcterms:W3CDTF">2021-08-17T09:37:27Z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ame">
    <vt:lpwstr>A000520150525A15KOFW.ppt</vt:lpwstr>
  </property>
  <property fmtid="{D5CDD505-2E9C-101B-9397-08002B2CF9AE}" pid="3" name="fileid">
    <vt:lpwstr>565841</vt:lpwstr>
  </property>
  <property fmtid="{D5CDD505-2E9C-101B-9397-08002B2CF9AE}" pid="4" name="KSOProductBuildVer">
    <vt:lpwstr>2052-11.1.0.10700</vt:lpwstr>
  </property>
  <property fmtid="{D5CDD505-2E9C-101B-9397-08002B2CF9AE}" pid="5" name="ICV">
    <vt:lpwstr>ACD4416590FA4AAF97CFB52AE9E171C8</vt:lpwstr>
  </property>
</Properties>
</file>