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6"/>
  </p:notesMasterIdLst>
  <p:handoutMasterIdLst>
    <p:handoutMasterId r:id="rId7"/>
  </p:handoutMasterIdLst>
  <p:sldIdLst>
    <p:sldId id="257" r:id="rId3"/>
    <p:sldId id="259" r:id="rId4"/>
    <p:sldId id="260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27495" y="2840926"/>
            <a:ext cx="4707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情商量表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961A64-637D-7699-C3AA-D624FBA03DB7}"/>
              </a:ext>
            </a:extLst>
          </p:cNvPr>
          <p:cNvGrpSpPr/>
          <p:nvPr/>
        </p:nvGrpSpPr>
        <p:grpSpPr>
          <a:xfrm>
            <a:off x="1624362" y="4592142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5E462-D521-B73D-064D-E38F5255F371}"/>
              </a:ext>
            </a:extLst>
          </p:cNvPr>
          <p:cNvSpPr txBox="1"/>
          <p:nvPr/>
        </p:nvSpPr>
        <p:spPr>
          <a:xfrm>
            <a:off x="722550" y="499279"/>
            <a:ext cx="10702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根据自身实际情况选择对以下的十个陈述作回答</a:t>
            </a:r>
            <a:endParaRPr lang="zh-CN" altLang="en-US" sz="2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133468"/>
              </p:ext>
            </p:extLst>
          </p:nvPr>
        </p:nvGraphicFramePr>
        <p:xfrm>
          <a:off x="948000" y="1179883"/>
          <a:ext cx="10296000" cy="5121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76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有些不同意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有些同意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我通常是冷静的、销静的，甚至在非常时期也这样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我能承担自身的错误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我对是否能达到自己的目的负责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我经常从各种渠道寻求新思想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我善于提出新点子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我能很好地处理多重要求及改变优先次序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我追求的目标超出现有工作的要或期望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困难或障碍也许会拖延我，但不能停止我前进，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我的冲动或沮丧的情绪一般不会影响到我的工作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我对成功充满期望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5978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3D6FF-5459-8431-9CC1-4073D21C1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B761305-A36A-1CEE-4B7F-2EF8F62752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10FDE8-07CC-CDEF-D829-A21B02DBD510}"/>
              </a:ext>
            </a:extLst>
          </p:cNvPr>
          <p:cNvSpPr txBox="1"/>
          <p:nvPr/>
        </p:nvSpPr>
        <p:spPr>
          <a:xfrm>
            <a:off x="996007" y="1609084"/>
            <a:ext cx="10199985" cy="3021909"/>
          </a:xfrm>
          <a:prstGeom prst="rect">
            <a:avLst/>
          </a:prstGeom>
          <a:noFill/>
          <a:ln w="19050">
            <a:solidFill>
              <a:srgbClr val="0070C0"/>
            </a:solidFill>
            <a:prstDash val="lg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C91DEB-D2D3-6A3E-7B55-E5CA32BBBD32}"/>
              </a:ext>
            </a:extLst>
          </p:cNvPr>
          <p:cNvSpPr txBox="1"/>
          <p:nvPr/>
        </p:nvSpPr>
        <p:spPr>
          <a:xfrm>
            <a:off x="1271000" y="2027265"/>
            <a:ext cx="9536617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总分（将</a:t>
            </a:r>
            <a:r>
              <a:rPr lang="en-US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10</a:t>
            </a:r>
            <a:r>
              <a:rPr lang="zh-CN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个题目的得分相加）</a:t>
            </a:r>
            <a:r>
              <a:rPr lang="en-US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_____</a:t>
            </a:r>
          </a:p>
          <a:p>
            <a:pPr defTabSz="625475">
              <a:spcBef>
                <a:spcPts val="2000"/>
              </a:spcBef>
            </a:pPr>
            <a:r>
              <a:rPr lang="en-US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	</a:t>
            </a:r>
            <a:r>
              <a:rPr lang="zh-CN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分数低于总分</a:t>
            </a:r>
            <a:r>
              <a:rPr lang="en-US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70%</a:t>
            </a:r>
            <a:r>
              <a:rPr lang="zh-CN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（</a:t>
            </a:r>
            <a:r>
              <a:rPr lang="en-US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40</a:t>
            </a:r>
            <a:r>
              <a:rPr lang="zh-CN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分中的</a:t>
            </a:r>
            <a:r>
              <a:rPr lang="en-US" altLang="zh-CN" sz="2400" spc="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28</a:t>
            </a:r>
            <a:r>
              <a:rPr lang="zh-CN" altLang="zh-CN" sz="24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分）锐明你的情感智力有问题。无论如何，假如你的分数低于你应有的也不要沮丧。情商可以培养。事实上</a:t>
            </a:r>
            <a:r>
              <a:rPr lang="zh-CN" altLang="zh-CN" sz="2400" spc="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，戈尔曼说过：“我们一生中都在培养自身的情感智力——这是个成熟的过程。</a:t>
            </a:r>
            <a:r>
              <a:rPr lang="zh-CN" altLang="zh-CN" sz="2200" spc="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”</a:t>
            </a:r>
            <a:endParaRPr lang="zh-CN" altLang="en-US" sz="2200" spc="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88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97</TotalTime>
  <Words>255</Words>
  <Application>Microsoft Office PowerPoint</Application>
  <PresentationFormat>宽屏</PresentationFormat>
  <Paragraphs>71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等线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40</cp:revision>
  <dcterms:created xsi:type="dcterms:W3CDTF">2020-08-12T08:16:00Z</dcterms:created>
  <dcterms:modified xsi:type="dcterms:W3CDTF">2024-11-28T15:32:17Z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