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7"/>
  </p:notesMasterIdLst>
  <p:handoutMasterIdLst>
    <p:handoutMasterId r:id="rId8"/>
  </p:handoutMasterIdLst>
  <p:sldIdLst>
    <p:sldId id="257" r:id="rId3"/>
    <p:sldId id="266" r:id="rId4"/>
    <p:sldId id="259" r:id="rId5"/>
    <p:sldId id="26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579" y="232405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8573" y="2472876"/>
            <a:ext cx="7834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核心自我评价量表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862BAB-1512-20ED-7314-C06682492825}"/>
              </a:ext>
            </a:extLst>
          </p:cNvPr>
          <p:cNvGrpSpPr/>
          <p:nvPr/>
        </p:nvGrpSpPr>
        <p:grpSpPr>
          <a:xfrm>
            <a:off x="1956368" y="4102413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大学生核心自我评价问卷。本问卷旨在了解大学生对自己在学习、生活及个人发展方面的认知与评价，以促进个人成长和教育支持服务的优化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635897"/>
              </p:ext>
            </p:extLst>
          </p:nvPr>
        </p:nvGraphicFramePr>
        <p:xfrm>
          <a:off x="288468" y="317988"/>
          <a:ext cx="11371489" cy="5979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94564087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870420241"/>
                    </a:ext>
                  </a:extLst>
                </a:gridCol>
              </a:tblGrid>
              <a:tr h="39761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397615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50" b="1" i="0" u="none" strike="noStrik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比较不符合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有点不符合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有点符合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我相信白己在生活中能获得成功。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我经常感觉到情绪低落。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只要我努力，我通常会成功。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失败时，我感觉自己毫无价值。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我能成功地完成各项任务。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我经常觉得对自己的工作没有把握。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总的来说，我对自己满意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我怀疑自己的能力。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我可以主宰自己的人生。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我觉得自己对事业上的成功没有把握。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22899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我有能力处理自己的大多数问题。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1532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很多事情我都觉得很糟糕、没有希望。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21888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61AF1-FA6C-BB45-9C90-32EBC43C7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2C17BA65-3F8E-3107-32FE-5F127B7CFB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24D7E80-6DF4-1D2C-E829-D9226B62C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402186"/>
              </p:ext>
            </p:extLst>
          </p:nvPr>
        </p:nvGraphicFramePr>
        <p:xfrm>
          <a:off x="2739828" y="2288951"/>
          <a:ext cx="6377676" cy="14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对应题项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单维度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所有</a:t>
                      </a:r>
                      <a:endParaRPr lang="en-US" altLang="zh-CN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6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98</TotalTime>
  <Words>326</Words>
  <Application>Microsoft Office PowerPoint</Application>
  <PresentationFormat>宽屏</PresentationFormat>
  <Paragraphs>128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42</cp:revision>
  <dcterms:created xsi:type="dcterms:W3CDTF">2020-08-12T08:16:00Z</dcterms:created>
  <dcterms:modified xsi:type="dcterms:W3CDTF">2024-11-28T15:31:53Z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