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76" r:id="rId3"/>
    <p:sldId id="378" r:id="rId4"/>
    <p:sldId id="379" r:id="rId6"/>
    <p:sldId id="334" r:id="rId7"/>
    <p:sldId id="415" r:id="rId8"/>
    <p:sldId id="498" r:id="rId9"/>
    <p:sldId id="416" r:id="rId10"/>
    <p:sldId id="418" r:id="rId11"/>
    <p:sldId id="465" r:id="rId12"/>
    <p:sldId id="467" r:id="rId13"/>
    <p:sldId id="471" r:id="rId14"/>
    <p:sldId id="468" r:id="rId15"/>
    <p:sldId id="469" r:id="rId16"/>
    <p:sldId id="499" r:id="rId17"/>
    <p:sldId id="470" r:id="rId18"/>
    <p:sldId id="472" r:id="rId19"/>
    <p:sldId id="473" r:id="rId20"/>
    <p:sldId id="474" r:id="rId21"/>
    <p:sldId id="475" r:id="rId22"/>
    <p:sldId id="500" r:id="rId23"/>
    <p:sldId id="423" r:id="rId24"/>
    <p:sldId id="424" r:id="rId25"/>
    <p:sldId id="501" r:id="rId26"/>
    <p:sldId id="425" r:id="rId27"/>
    <p:sldId id="476" r:id="rId28"/>
    <p:sldId id="426" r:id="rId29"/>
    <p:sldId id="430" r:id="rId30"/>
    <p:sldId id="477" r:id="rId31"/>
    <p:sldId id="478" r:id="rId32"/>
    <p:sldId id="479" r:id="rId33"/>
    <p:sldId id="480" r:id="rId34"/>
    <p:sldId id="482" r:id="rId35"/>
    <p:sldId id="483" r:id="rId36"/>
    <p:sldId id="484" r:id="rId37"/>
    <p:sldId id="481" r:id="rId38"/>
    <p:sldId id="485" r:id="rId39"/>
    <p:sldId id="486" r:id="rId40"/>
    <p:sldId id="458" r:id="rId41"/>
    <p:sldId id="459" r:id="rId42"/>
    <p:sldId id="502" r:id="rId43"/>
    <p:sldId id="503" r:id="rId44"/>
    <p:sldId id="504" r:id="rId45"/>
    <p:sldId id="505" r:id="rId46"/>
    <p:sldId id="389" r:id="rId47"/>
  </p:sldIdLst>
  <p:sldSz cx="12192000" cy="6858000"/>
  <p:notesSz cx="7103745" cy="10234295"/>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9A47"/>
    <a:srgbClr val="EA4343"/>
    <a:srgbClr val="362828"/>
    <a:srgbClr val="E0EFDC"/>
    <a:srgbClr val="3E57C1"/>
    <a:srgbClr val="2B2F92"/>
    <a:srgbClr val="EFB58E"/>
    <a:srgbClr val="F33735"/>
    <a:srgbClr val="093759"/>
    <a:srgbClr val="1271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660"/>
  </p:normalViewPr>
  <p:slideViewPr>
    <p:cSldViewPr snapToGrid="0">
      <p:cViewPr varScale="1">
        <p:scale>
          <a:sx n="102" d="100"/>
          <a:sy n="102" d="100"/>
        </p:scale>
        <p:origin x="138" y="420"/>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97.xml"/><Relationship Id="rId50" Type="http://schemas.openxmlformats.org/officeDocument/2006/relationships/tableStyles" Target="tableStyles.xml"/><Relationship Id="rId5" Type="http://schemas.openxmlformats.org/officeDocument/2006/relationships/notesMaster" Target="notesMasters/notesMaster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367DAC-B7C4-4562-991F-2B4481CA1F1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与其亡羊补牢，不如未雨绸缪。提前做好友情投资，将来的职业发展才会更加顺利。</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课外活动是大学生活的重要组成部分。职业心理学的研究表明，课外活动对大学生的职业发展来说具有重要意义。课外活动一方面可以促进我们的生涯探索，了解自己、认知职场，提高我们的职业决策能力；另外一方面，可以提高我们的人际交往能力和社会化程度，帮助我们将理论知识转变为做事的本领，提升我们的就业能力。当然，大学的课外活动并不是漫无目的、毫无章法的，要像李玲那样，学会选择，事先做好规划。只有这样，才能真正有所收获。</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389A47"/>
        </a:solidFill>
        <a:effectLst/>
      </p:bgPr>
    </p:bg>
    <p:spTree>
      <p:nvGrpSpPr>
        <p:cNvPr id="1" name=""/>
        <p:cNvGrpSpPr/>
        <p:nvPr/>
      </p:nvGrpSpPr>
      <p:grpSpPr>
        <a:xfrm>
          <a:off x="0" y="0"/>
          <a:ext cx="0" cy="0"/>
          <a:chOff x="0" y="0"/>
          <a:chExt cx="0" cy="0"/>
        </a:xfrm>
      </p:grpSpPr>
      <p:sp>
        <p:nvSpPr>
          <p:cNvPr id="7" name="矩形 6"/>
          <p:cNvSpPr/>
          <p:nvPr userDrawn="1"/>
        </p:nvSpPr>
        <p:spPr>
          <a:xfrm>
            <a:off x="0" y="778213"/>
            <a:ext cx="12192000" cy="5821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userDrawn="1"/>
        </p:nvPicPr>
        <p:blipFill>
          <a:blip r:embed="rId2" cstate="screen"/>
          <a:stretch>
            <a:fillRect/>
          </a:stretch>
        </p:blipFill>
        <p:spPr>
          <a:xfrm>
            <a:off x="-465470" y="239243"/>
            <a:ext cx="1463878" cy="6248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0" Type="http://schemas.openxmlformats.org/officeDocument/2006/relationships/notesSlide" Target="../notesSlides/notesSlide8.xml"/><Relationship Id="rId1" Type="http://schemas.openxmlformats.org/officeDocument/2006/relationships/tags" Target="../tags/tag47.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56.xml"/><Relationship Id="rId2" Type="http://schemas.openxmlformats.org/officeDocument/2006/relationships/image" Target="../media/image8.jpeg"/><Relationship Id="rId1" Type="http://schemas.openxmlformats.org/officeDocument/2006/relationships/tags" Target="../tags/tag55.xml"/></Relationships>
</file>

<file path=ppt/slides/_rels/slide12.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4" Type="http://schemas.openxmlformats.org/officeDocument/2006/relationships/notesSlide" Target="../notesSlides/notesSlide10.xml"/><Relationship Id="rId13" Type="http://schemas.openxmlformats.org/officeDocument/2006/relationships/slideLayout" Target="../slideLayouts/slideLayout2.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tags" Target="../tags/tag86.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image" Target="../media/image17.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image" Target="../media/image18.jpe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image" Target="../media/image20.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5" Type="http://schemas.openxmlformats.org/officeDocument/2006/relationships/notesSlide" Target="../notesSlides/notesSlide6.xml"/><Relationship Id="rId34" Type="http://schemas.openxmlformats.org/officeDocument/2006/relationships/slideLayout" Target="../slideLayouts/slideLayout2.xml"/><Relationship Id="rId33" Type="http://schemas.openxmlformats.org/officeDocument/2006/relationships/tags" Target="../tags/tag38.xml"/><Relationship Id="rId32" Type="http://schemas.openxmlformats.org/officeDocument/2006/relationships/tags" Target="../tags/tag37.xml"/><Relationship Id="rId31" Type="http://schemas.openxmlformats.org/officeDocument/2006/relationships/tags" Target="../tags/tag36.xml"/><Relationship Id="rId30" Type="http://schemas.openxmlformats.org/officeDocument/2006/relationships/tags" Target="../tags/tag35.xml"/><Relationship Id="rId3" Type="http://schemas.openxmlformats.org/officeDocument/2006/relationships/tags" Target="../tags/tag8.xml"/><Relationship Id="rId29" Type="http://schemas.openxmlformats.org/officeDocument/2006/relationships/tags" Target="../tags/tag34.xml"/><Relationship Id="rId28" Type="http://schemas.openxmlformats.org/officeDocument/2006/relationships/tags" Target="../tags/tag33.xml"/><Relationship Id="rId27" Type="http://schemas.openxmlformats.org/officeDocument/2006/relationships/tags" Target="../tags/tag32.xml"/><Relationship Id="rId26" Type="http://schemas.openxmlformats.org/officeDocument/2006/relationships/tags" Target="../tags/tag31.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0" Type="http://schemas.openxmlformats.org/officeDocument/2006/relationships/notesSlide" Target="../notesSlides/notesSlide7.xml"/><Relationship Id="rId1" Type="http://schemas.openxmlformats.org/officeDocument/2006/relationships/tags" Target="../tags/tag3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3849370" y="4449445"/>
            <a:ext cx="4709795" cy="63563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zh-CN" altLang="en-US" sz="2000">
                <a:solidFill>
                  <a:schemeClr val="tx1"/>
                </a:solidFill>
                <a:sym typeface="+mn-ea"/>
              </a:rPr>
              <a:t>主讲人：</a:t>
            </a:r>
            <a:r>
              <a:rPr kumimoji="1" lang="en-US" altLang="zh-CN" sz="2000">
                <a:solidFill>
                  <a:schemeClr val="tx1"/>
                </a:solidFill>
                <a:sym typeface="+mn-ea"/>
              </a:rPr>
              <a:t>                  </a:t>
            </a:r>
            <a:r>
              <a:rPr kumimoji="1" lang="zh-CN" altLang="en-US" sz="2000">
                <a:solidFill>
                  <a:schemeClr val="tx1"/>
                </a:solidFill>
                <a:sym typeface="+mn-ea"/>
              </a:rPr>
              <a:t>日期：</a:t>
            </a:r>
            <a:endParaRPr kumimoji="1" lang="zh-CN" altLang="en-US" sz="2000">
              <a:solidFill>
                <a:schemeClr val="tx1"/>
              </a:solidFill>
              <a:sym typeface="+mn-ea"/>
            </a:endParaRPr>
          </a:p>
        </p:txBody>
      </p:sp>
      <p:sp>
        <p:nvSpPr>
          <p:cNvPr id="7" name="文本框 6"/>
          <p:cNvSpPr txBox="1"/>
          <p:nvPr/>
        </p:nvSpPr>
        <p:spPr>
          <a:xfrm>
            <a:off x="2639241" y="1887780"/>
            <a:ext cx="6912968" cy="21228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大学生涯规划</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与职业发展</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一、学会与人交往</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6" name="任意多边形: 形状 1314"/>
          <p:cNvSpPr/>
          <p:nvPr>
            <p:custDataLst>
              <p:tags r:id="rId1"/>
            </p:custDataLst>
          </p:nvPr>
        </p:nvSpPr>
        <p:spPr>
          <a:xfrm>
            <a:off x="4170045" y="1848485"/>
            <a:ext cx="3808095" cy="3877945"/>
          </a:xfrm>
          <a:custGeom>
            <a:avLst/>
            <a:gdLst>
              <a:gd name="connsiteX0" fmla="*/ 1660038 w 2971357"/>
              <a:gd name="connsiteY0" fmla="*/ 2997033 h 3024784"/>
              <a:gd name="connsiteX1" fmla="*/ 1660133 w 2971357"/>
              <a:gd name="connsiteY1" fmla="*/ 2997033 h 3024784"/>
              <a:gd name="connsiteX2" fmla="*/ 1648894 w 2971357"/>
              <a:gd name="connsiteY2" fmla="*/ 2997891 h 3024784"/>
              <a:gd name="connsiteX3" fmla="*/ 1783482 w 2971357"/>
              <a:gd name="connsiteY3" fmla="*/ 2995223 h 3024784"/>
              <a:gd name="connsiteX4" fmla="*/ 1738334 w 2971357"/>
              <a:gd name="connsiteY4" fmla="*/ 3001129 h 3024784"/>
              <a:gd name="connsiteX5" fmla="*/ 1738334 w 2971357"/>
              <a:gd name="connsiteY5" fmla="*/ 3001510 h 3024784"/>
              <a:gd name="connsiteX6" fmla="*/ 1783482 w 2971357"/>
              <a:gd name="connsiteY6" fmla="*/ 2995223 h 3024784"/>
              <a:gd name="connsiteX7" fmla="*/ 1732143 w 2971357"/>
              <a:gd name="connsiteY7" fmla="*/ 2991851 h 3024784"/>
              <a:gd name="connsiteX8" fmla="*/ 1729825 w 2971357"/>
              <a:gd name="connsiteY8" fmla="*/ 2992719 h 3024784"/>
              <a:gd name="connsiteX9" fmla="*/ 1709349 w 2971357"/>
              <a:gd name="connsiteY9" fmla="*/ 2996069 h 3024784"/>
              <a:gd name="connsiteX10" fmla="*/ 1683461 w 2971357"/>
              <a:gd name="connsiteY10" fmla="*/ 2999486 h 3024784"/>
              <a:gd name="connsiteX11" fmla="*/ 1683279 w 2971357"/>
              <a:gd name="connsiteY11" fmla="*/ 2999510 h 3024784"/>
              <a:gd name="connsiteX12" fmla="*/ 1683454 w 2971357"/>
              <a:gd name="connsiteY12" fmla="*/ 2999487 h 3024784"/>
              <a:gd name="connsiteX13" fmla="*/ 1709617 w 2971357"/>
              <a:gd name="connsiteY13" fmla="*/ 2995932 h 3024784"/>
              <a:gd name="connsiteX14" fmla="*/ 1730039 w 2971357"/>
              <a:gd name="connsiteY14" fmla="*/ 2992585 h 3024784"/>
              <a:gd name="connsiteX15" fmla="*/ 1780434 w 2971357"/>
              <a:gd name="connsiteY15" fmla="*/ 2984079 h 3024784"/>
              <a:gd name="connsiteX16" fmla="*/ 1735857 w 2971357"/>
              <a:gd name="connsiteY16" fmla="*/ 2990556 h 3024784"/>
              <a:gd name="connsiteX17" fmla="*/ 1732143 w 2971357"/>
              <a:gd name="connsiteY17" fmla="*/ 2991851 h 3024784"/>
              <a:gd name="connsiteX18" fmla="*/ 1735857 w 2971357"/>
              <a:gd name="connsiteY18" fmla="*/ 2990461 h 3024784"/>
              <a:gd name="connsiteX19" fmla="*/ 1639052 w 2971357"/>
              <a:gd name="connsiteY19" fmla="*/ 2981734 h 3024784"/>
              <a:gd name="connsiteX20" fmla="*/ 1639356 w 2971357"/>
              <a:gd name="connsiteY20" fmla="*/ 2981770 h 3024784"/>
              <a:gd name="connsiteX21" fmla="*/ 1635653 w 2971357"/>
              <a:gd name="connsiteY21" fmla="*/ 2983985 h 3024784"/>
              <a:gd name="connsiteX22" fmla="*/ 1474396 w 2971357"/>
              <a:gd name="connsiteY22" fmla="*/ 2981698 h 3024784"/>
              <a:gd name="connsiteX23" fmla="*/ 1503638 w 2971357"/>
              <a:gd name="connsiteY23" fmla="*/ 2983032 h 3024784"/>
              <a:gd name="connsiteX24" fmla="*/ 1503542 w 2971357"/>
              <a:gd name="connsiteY24" fmla="*/ 2983032 h 3024784"/>
              <a:gd name="connsiteX25" fmla="*/ 1474396 w 2971357"/>
              <a:gd name="connsiteY25" fmla="*/ 2981698 h 3024784"/>
              <a:gd name="connsiteX26" fmla="*/ 1610794 w 2971357"/>
              <a:gd name="connsiteY26" fmla="*/ 2981031 h 3024784"/>
              <a:gd name="connsiteX27" fmla="*/ 1537832 w 2971357"/>
              <a:gd name="connsiteY27" fmla="*/ 2982555 h 3024784"/>
              <a:gd name="connsiteX28" fmla="*/ 1537737 w 2971357"/>
              <a:gd name="connsiteY28" fmla="*/ 2982555 h 3024784"/>
              <a:gd name="connsiteX29" fmla="*/ 1610794 w 2971357"/>
              <a:gd name="connsiteY29" fmla="*/ 2981031 h 3024784"/>
              <a:gd name="connsiteX30" fmla="*/ 1631558 w 2971357"/>
              <a:gd name="connsiteY30" fmla="*/ 2980841 h 3024784"/>
              <a:gd name="connsiteX31" fmla="*/ 1639213 w 2971357"/>
              <a:gd name="connsiteY31" fmla="*/ 2981627 h 3024784"/>
              <a:gd name="connsiteX32" fmla="*/ 1639052 w 2971357"/>
              <a:gd name="connsiteY32" fmla="*/ 2981734 h 3024784"/>
              <a:gd name="connsiteX33" fmla="*/ 1211468 w 2971357"/>
              <a:gd name="connsiteY33" fmla="*/ 2965186 h 3024784"/>
              <a:gd name="connsiteX34" fmla="*/ 1244901 w 2971357"/>
              <a:gd name="connsiteY34" fmla="*/ 2972997 h 3024784"/>
              <a:gd name="connsiteX35" fmla="*/ 1244805 w 2971357"/>
              <a:gd name="connsiteY35" fmla="*/ 2972997 h 3024784"/>
              <a:gd name="connsiteX36" fmla="*/ 1882351 w 2971357"/>
              <a:gd name="connsiteY36" fmla="*/ 2961505 h 3024784"/>
              <a:gd name="connsiteX37" fmla="*/ 1824629 w 2971357"/>
              <a:gd name="connsiteY37" fmla="*/ 2976840 h 3024784"/>
              <a:gd name="connsiteX38" fmla="*/ 1882351 w 2971357"/>
              <a:gd name="connsiteY38" fmla="*/ 2961505 h 3024784"/>
              <a:gd name="connsiteX39" fmla="*/ 1366002 w 2971357"/>
              <a:gd name="connsiteY39" fmla="*/ 2958041 h 3024784"/>
              <a:gd name="connsiteX40" fmla="*/ 1366478 w 2971357"/>
              <a:gd name="connsiteY40" fmla="*/ 2959695 h 3024784"/>
              <a:gd name="connsiteX41" fmla="*/ 1414103 w 2971357"/>
              <a:gd name="connsiteY41" fmla="*/ 2963791 h 3024784"/>
              <a:gd name="connsiteX42" fmla="*/ 1434201 w 2971357"/>
              <a:gd name="connsiteY42" fmla="*/ 2964648 h 3024784"/>
              <a:gd name="connsiteX43" fmla="*/ 1452298 w 2971357"/>
              <a:gd name="connsiteY43" fmla="*/ 2964648 h 3024784"/>
              <a:gd name="connsiteX44" fmla="*/ 1482873 w 2971357"/>
              <a:gd name="connsiteY44" fmla="*/ 2963696 h 3024784"/>
              <a:gd name="connsiteX45" fmla="*/ 1506781 w 2971357"/>
              <a:gd name="connsiteY45" fmla="*/ 2962172 h 3024784"/>
              <a:gd name="connsiteX46" fmla="*/ 1525164 w 2971357"/>
              <a:gd name="connsiteY46" fmla="*/ 2959314 h 3024784"/>
              <a:gd name="connsiteX47" fmla="*/ 1506114 w 2971357"/>
              <a:gd name="connsiteY47" fmla="*/ 2958552 h 3024784"/>
              <a:gd name="connsiteX48" fmla="*/ 1445821 w 2971357"/>
              <a:gd name="connsiteY48" fmla="*/ 2959885 h 3024784"/>
              <a:gd name="connsiteX49" fmla="*/ 1430771 w 2971357"/>
              <a:gd name="connsiteY49" fmla="*/ 2959885 h 3024784"/>
              <a:gd name="connsiteX50" fmla="*/ 1415627 w 2971357"/>
              <a:gd name="connsiteY50" fmla="*/ 2959409 h 3024784"/>
              <a:gd name="connsiteX51" fmla="*/ 1385337 w 2971357"/>
              <a:gd name="connsiteY51" fmla="*/ 2958552 h 3024784"/>
              <a:gd name="connsiteX52" fmla="*/ 1385528 w 2971357"/>
              <a:gd name="connsiteY52" fmla="*/ 2958457 h 3024784"/>
              <a:gd name="connsiteX53" fmla="*/ 1366002 w 2971357"/>
              <a:gd name="connsiteY53" fmla="*/ 2958041 h 3024784"/>
              <a:gd name="connsiteX54" fmla="*/ 1942549 w 2971357"/>
              <a:gd name="connsiteY54" fmla="*/ 2943027 h 3024784"/>
              <a:gd name="connsiteX55" fmla="*/ 1882351 w 2971357"/>
              <a:gd name="connsiteY55" fmla="*/ 2961506 h 3024784"/>
              <a:gd name="connsiteX56" fmla="*/ 1942549 w 2971357"/>
              <a:gd name="connsiteY56" fmla="*/ 2943027 h 3024784"/>
              <a:gd name="connsiteX57" fmla="*/ 1681564 w 2971357"/>
              <a:gd name="connsiteY57" fmla="*/ 2937883 h 3024784"/>
              <a:gd name="connsiteX58" fmla="*/ 1674040 w 2971357"/>
              <a:gd name="connsiteY58" fmla="*/ 2941503 h 3024784"/>
              <a:gd name="connsiteX59" fmla="*/ 1681564 w 2971357"/>
              <a:gd name="connsiteY59" fmla="*/ 2937883 h 3024784"/>
              <a:gd name="connsiteX60" fmla="*/ 1683440 w 2971357"/>
              <a:gd name="connsiteY60" fmla="*/ 2936466 h 3024784"/>
              <a:gd name="connsiteX61" fmla="*/ 1683517 w 2971357"/>
              <a:gd name="connsiteY61" fmla="*/ 2936479 h 3024784"/>
              <a:gd name="connsiteX62" fmla="*/ 1681564 w 2971357"/>
              <a:gd name="connsiteY62" fmla="*/ 2937884 h 3024784"/>
              <a:gd name="connsiteX63" fmla="*/ 1679469 w 2971357"/>
              <a:gd name="connsiteY63" fmla="*/ 2935788 h 3024784"/>
              <a:gd name="connsiteX64" fmla="*/ 1683517 w 2971357"/>
              <a:gd name="connsiteY64" fmla="*/ 2936408 h 3024784"/>
              <a:gd name="connsiteX65" fmla="*/ 1683440 w 2971357"/>
              <a:gd name="connsiteY65" fmla="*/ 2936466 h 3024784"/>
              <a:gd name="connsiteX66" fmla="*/ 2093235 w 2971357"/>
              <a:gd name="connsiteY66" fmla="*/ 2903879 h 3024784"/>
              <a:gd name="connsiteX67" fmla="*/ 2067708 w 2971357"/>
              <a:gd name="connsiteY67" fmla="*/ 2915214 h 3024784"/>
              <a:gd name="connsiteX68" fmla="*/ 2035323 w 2971357"/>
              <a:gd name="connsiteY68" fmla="*/ 2928168 h 3024784"/>
              <a:gd name="connsiteX69" fmla="*/ 2029775 w 2971357"/>
              <a:gd name="connsiteY69" fmla="*/ 2933549 h 3024784"/>
              <a:gd name="connsiteX70" fmla="*/ 2029794 w 2971357"/>
              <a:gd name="connsiteY70" fmla="*/ 2933566 h 3024784"/>
              <a:gd name="connsiteX71" fmla="*/ 2029775 w 2971357"/>
              <a:gd name="connsiteY71" fmla="*/ 2933585 h 3024784"/>
              <a:gd name="connsiteX72" fmla="*/ 2032370 w 2971357"/>
              <a:gd name="connsiteY72" fmla="*/ 2935787 h 3024784"/>
              <a:gd name="connsiteX73" fmla="*/ 2029794 w 2971357"/>
              <a:gd name="connsiteY73" fmla="*/ 2933566 h 3024784"/>
              <a:gd name="connsiteX74" fmla="*/ 2035323 w 2971357"/>
              <a:gd name="connsiteY74" fmla="*/ 2928168 h 3024784"/>
              <a:gd name="connsiteX75" fmla="*/ 2067803 w 2971357"/>
              <a:gd name="connsiteY75" fmla="*/ 2915214 h 3024784"/>
              <a:gd name="connsiteX76" fmla="*/ 2067803 w 2971357"/>
              <a:gd name="connsiteY76" fmla="*/ 2915594 h 3024784"/>
              <a:gd name="connsiteX77" fmla="*/ 2093235 w 2971357"/>
              <a:gd name="connsiteY77" fmla="*/ 2903879 h 3024784"/>
              <a:gd name="connsiteX78" fmla="*/ 1524307 w 2971357"/>
              <a:gd name="connsiteY78" fmla="*/ 2902735 h 3024784"/>
              <a:gd name="connsiteX79" fmla="*/ 1543357 w 2971357"/>
              <a:gd name="connsiteY79" fmla="*/ 2908165 h 3024784"/>
              <a:gd name="connsiteX80" fmla="*/ 1524307 w 2971357"/>
              <a:gd name="connsiteY80" fmla="*/ 2902735 h 3024784"/>
              <a:gd name="connsiteX81" fmla="*/ 2017511 w 2971357"/>
              <a:gd name="connsiteY81" fmla="*/ 2902355 h 3024784"/>
              <a:gd name="connsiteX82" fmla="*/ 1967695 w 2971357"/>
              <a:gd name="connsiteY82" fmla="*/ 2926072 h 3024784"/>
              <a:gd name="connsiteX83" fmla="*/ 1945121 w 2971357"/>
              <a:gd name="connsiteY83" fmla="*/ 2934836 h 3024784"/>
              <a:gd name="connsiteX84" fmla="*/ 1967600 w 2971357"/>
              <a:gd name="connsiteY84" fmla="*/ 2926072 h 3024784"/>
              <a:gd name="connsiteX85" fmla="*/ 2017511 w 2971357"/>
              <a:gd name="connsiteY85" fmla="*/ 2902355 h 3024784"/>
              <a:gd name="connsiteX86" fmla="*/ 1448892 w 2971357"/>
              <a:gd name="connsiteY86" fmla="*/ 2886700 h 3024784"/>
              <a:gd name="connsiteX87" fmla="*/ 1453460 w 2971357"/>
              <a:gd name="connsiteY87" fmla="*/ 2888849 h 3024784"/>
              <a:gd name="connsiteX88" fmla="*/ 1457822 w 2971357"/>
              <a:gd name="connsiteY88" fmla="*/ 2892639 h 3024784"/>
              <a:gd name="connsiteX89" fmla="*/ 1449489 w 2971357"/>
              <a:gd name="connsiteY89" fmla="*/ 2887091 h 3024784"/>
              <a:gd name="connsiteX90" fmla="*/ 1441258 w 2971357"/>
              <a:gd name="connsiteY90" fmla="*/ 2881701 h 3024784"/>
              <a:gd name="connsiteX91" fmla="*/ 1448892 w 2971357"/>
              <a:gd name="connsiteY91" fmla="*/ 2886700 h 3024784"/>
              <a:gd name="connsiteX92" fmla="*/ 1445499 w 2971357"/>
              <a:gd name="connsiteY92" fmla="*/ 2885103 h 3024784"/>
              <a:gd name="connsiteX93" fmla="*/ 1441014 w 2971357"/>
              <a:gd name="connsiteY93" fmla="*/ 2881505 h 3024784"/>
              <a:gd name="connsiteX94" fmla="*/ 1441258 w 2971357"/>
              <a:gd name="connsiteY94" fmla="*/ 2881701 h 3024784"/>
              <a:gd name="connsiteX95" fmla="*/ 1440985 w 2971357"/>
              <a:gd name="connsiteY95" fmla="*/ 2881522 h 3024784"/>
              <a:gd name="connsiteX96" fmla="*/ 1446963 w 2971357"/>
              <a:gd name="connsiteY96" fmla="*/ 2878066 h 3024784"/>
              <a:gd name="connsiteX97" fmla="*/ 1441014 w 2971357"/>
              <a:gd name="connsiteY97" fmla="*/ 2881505 h 3024784"/>
              <a:gd name="connsiteX98" fmla="*/ 1440985 w 2971357"/>
              <a:gd name="connsiteY98" fmla="*/ 2881482 h 3024784"/>
              <a:gd name="connsiteX99" fmla="*/ 1446963 w 2971357"/>
              <a:gd name="connsiteY99" fmla="*/ 2878066 h 3024784"/>
              <a:gd name="connsiteX100" fmla="*/ 1915938 w 2971357"/>
              <a:gd name="connsiteY100" fmla="*/ 2875697 h 3024784"/>
              <a:gd name="connsiteX101" fmla="*/ 1910545 w 2971357"/>
              <a:gd name="connsiteY101" fmla="*/ 2877590 h 3024784"/>
              <a:gd name="connsiteX102" fmla="*/ 1915596 w 2971357"/>
              <a:gd name="connsiteY102" fmla="*/ 2875716 h 3024784"/>
              <a:gd name="connsiteX103" fmla="*/ 1915938 w 2971357"/>
              <a:gd name="connsiteY103" fmla="*/ 2875589 h 3024784"/>
              <a:gd name="connsiteX104" fmla="*/ 1915596 w 2971357"/>
              <a:gd name="connsiteY104" fmla="*/ 2875716 h 3024784"/>
              <a:gd name="connsiteX105" fmla="*/ 1912831 w 2971357"/>
              <a:gd name="connsiteY105" fmla="*/ 2875875 h 3024784"/>
              <a:gd name="connsiteX106" fmla="*/ 1915938 w 2971357"/>
              <a:gd name="connsiteY106" fmla="*/ 2875589 h 3024784"/>
              <a:gd name="connsiteX107" fmla="*/ 1557739 w 2971357"/>
              <a:gd name="connsiteY107" fmla="*/ 2873780 h 3024784"/>
              <a:gd name="connsiteX108" fmla="*/ 1557834 w 2971357"/>
              <a:gd name="connsiteY108" fmla="*/ 2873780 h 3024784"/>
              <a:gd name="connsiteX109" fmla="*/ 1506590 w 2971357"/>
              <a:gd name="connsiteY109" fmla="*/ 2877781 h 3024784"/>
              <a:gd name="connsiteX110" fmla="*/ 1048497 w 2971357"/>
              <a:gd name="connsiteY110" fmla="*/ 2863899 h 3024784"/>
              <a:gd name="connsiteX111" fmla="*/ 1061868 w 2971357"/>
              <a:gd name="connsiteY111" fmla="*/ 2866827 h 3024784"/>
              <a:gd name="connsiteX112" fmla="*/ 1048445 w 2971357"/>
              <a:gd name="connsiteY112" fmla="*/ 2863918 h 3024784"/>
              <a:gd name="connsiteX113" fmla="*/ 1048354 w 2971357"/>
              <a:gd name="connsiteY113" fmla="*/ 2863899 h 3024784"/>
              <a:gd name="connsiteX114" fmla="*/ 1048445 w 2971357"/>
              <a:gd name="connsiteY114" fmla="*/ 2863918 h 3024784"/>
              <a:gd name="connsiteX115" fmla="*/ 1046056 w 2971357"/>
              <a:gd name="connsiteY115" fmla="*/ 2864827 h 3024784"/>
              <a:gd name="connsiteX116" fmla="*/ 1048354 w 2971357"/>
              <a:gd name="connsiteY116" fmla="*/ 2863899 h 3024784"/>
              <a:gd name="connsiteX117" fmla="*/ 1225336 w 2971357"/>
              <a:gd name="connsiteY117" fmla="*/ 2861478 h 3024784"/>
              <a:gd name="connsiteX118" fmla="*/ 1225382 w 2971357"/>
              <a:gd name="connsiteY118" fmla="*/ 2861503 h 3024784"/>
              <a:gd name="connsiteX119" fmla="*/ 1223126 w 2971357"/>
              <a:gd name="connsiteY119" fmla="*/ 2863112 h 3024784"/>
              <a:gd name="connsiteX120" fmla="*/ 1219304 w 2971357"/>
              <a:gd name="connsiteY120" fmla="*/ 2858139 h 3024784"/>
              <a:gd name="connsiteX121" fmla="*/ 1225355 w 2971357"/>
              <a:gd name="connsiteY121" fmla="*/ 2861463 h 3024784"/>
              <a:gd name="connsiteX122" fmla="*/ 1225336 w 2971357"/>
              <a:gd name="connsiteY122" fmla="*/ 2861478 h 3024784"/>
              <a:gd name="connsiteX123" fmla="*/ 1218405 w 2971357"/>
              <a:gd name="connsiteY123" fmla="*/ 2857645 h 3024784"/>
              <a:gd name="connsiteX124" fmla="*/ 1218459 w 2971357"/>
              <a:gd name="connsiteY124" fmla="*/ 2857671 h 3024784"/>
              <a:gd name="connsiteX125" fmla="*/ 1219304 w 2971357"/>
              <a:gd name="connsiteY125" fmla="*/ 2858139 h 3024784"/>
              <a:gd name="connsiteX126" fmla="*/ 1217996 w 2971357"/>
              <a:gd name="connsiteY126" fmla="*/ 2857447 h 3024784"/>
              <a:gd name="connsiteX127" fmla="*/ 1218387 w 2971357"/>
              <a:gd name="connsiteY127" fmla="*/ 2857635 h 3024784"/>
              <a:gd name="connsiteX128" fmla="*/ 1218405 w 2971357"/>
              <a:gd name="connsiteY128" fmla="*/ 2857645 h 3024784"/>
              <a:gd name="connsiteX129" fmla="*/ 1022339 w 2971357"/>
              <a:gd name="connsiteY129" fmla="*/ 2852539 h 3024784"/>
              <a:gd name="connsiteX130" fmla="*/ 1061868 w 2971357"/>
              <a:gd name="connsiteY130" fmla="*/ 2866731 h 3024784"/>
              <a:gd name="connsiteX131" fmla="*/ 1022339 w 2971357"/>
              <a:gd name="connsiteY131" fmla="*/ 2852539 h 3024784"/>
              <a:gd name="connsiteX132" fmla="*/ 1127686 w 2971357"/>
              <a:gd name="connsiteY132" fmla="*/ 2851777 h 3024784"/>
              <a:gd name="connsiteX133" fmla="*/ 1167405 w 2971357"/>
              <a:gd name="connsiteY133" fmla="*/ 2860159 h 3024784"/>
              <a:gd name="connsiteX134" fmla="*/ 1214173 w 2971357"/>
              <a:gd name="connsiteY134" fmla="*/ 2871018 h 3024784"/>
              <a:gd name="connsiteX135" fmla="*/ 1167405 w 2971357"/>
              <a:gd name="connsiteY135" fmla="*/ 2860445 h 3024784"/>
              <a:gd name="connsiteX136" fmla="*/ 1127686 w 2971357"/>
              <a:gd name="connsiteY136" fmla="*/ 2851777 h 3024784"/>
              <a:gd name="connsiteX137" fmla="*/ 1205505 w 2971357"/>
              <a:gd name="connsiteY137" fmla="*/ 2850158 h 3024784"/>
              <a:gd name="connsiteX138" fmla="*/ 1209463 w 2971357"/>
              <a:gd name="connsiteY138" fmla="*/ 2853321 h 3024784"/>
              <a:gd name="connsiteX139" fmla="*/ 1217996 w 2971357"/>
              <a:gd name="connsiteY139" fmla="*/ 2857447 h 3024784"/>
              <a:gd name="connsiteX140" fmla="*/ 1209383 w 2971357"/>
              <a:gd name="connsiteY140" fmla="*/ 2853307 h 3024784"/>
              <a:gd name="connsiteX141" fmla="*/ 1205505 w 2971357"/>
              <a:gd name="connsiteY141" fmla="*/ 2850158 h 3024784"/>
              <a:gd name="connsiteX142" fmla="*/ 1218554 w 2971357"/>
              <a:gd name="connsiteY142" fmla="*/ 2837870 h 3024784"/>
              <a:gd name="connsiteX143" fmla="*/ 1221792 w 2971357"/>
              <a:gd name="connsiteY143" fmla="*/ 2846634 h 3024784"/>
              <a:gd name="connsiteX144" fmla="*/ 1218554 w 2971357"/>
              <a:gd name="connsiteY144" fmla="*/ 2837870 h 3024784"/>
              <a:gd name="connsiteX145" fmla="*/ 2182389 w 2971357"/>
              <a:gd name="connsiteY145" fmla="*/ 2829393 h 3024784"/>
              <a:gd name="connsiteX146" fmla="*/ 2166196 w 2971357"/>
              <a:gd name="connsiteY146" fmla="*/ 2841109 h 3024784"/>
              <a:gd name="connsiteX147" fmla="*/ 2182389 w 2971357"/>
              <a:gd name="connsiteY147" fmla="*/ 2829393 h 3024784"/>
              <a:gd name="connsiteX148" fmla="*/ 1208420 w 2971357"/>
              <a:gd name="connsiteY148" fmla="*/ 2825073 h 3024784"/>
              <a:gd name="connsiteX149" fmla="*/ 1209468 w 2971357"/>
              <a:gd name="connsiteY149" fmla="*/ 2826121 h 3024784"/>
              <a:gd name="connsiteX150" fmla="*/ 1207944 w 2971357"/>
              <a:gd name="connsiteY150" fmla="*/ 2833360 h 3024784"/>
              <a:gd name="connsiteX151" fmla="*/ 1209373 w 2971357"/>
              <a:gd name="connsiteY151" fmla="*/ 2826121 h 3024784"/>
              <a:gd name="connsiteX152" fmla="*/ 1180739 w 2971357"/>
              <a:gd name="connsiteY152" fmla="*/ 2816058 h 3024784"/>
              <a:gd name="connsiteX153" fmla="*/ 1208267 w 2971357"/>
              <a:gd name="connsiteY153" fmla="*/ 2824345 h 3024784"/>
              <a:gd name="connsiteX154" fmla="*/ 1207790 w 2971357"/>
              <a:gd name="connsiteY154" fmla="*/ 2824345 h 3024784"/>
              <a:gd name="connsiteX155" fmla="*/ 1180739 w 2971357"/>
              <a:gd name="connsiteY155" fmla="*/ 2816058 h 3024784"/>
              <a:gd name="connsiteX156" fmla="*/ 2117809 w 2971357"/>
              <a:gd name="connsiteY156" fmla="*/ 2801295 h 3024784"/>
              <a:gd name="connsiteX157" fmla="*/ 2096854 w 2971357"/>
              <a:gd name="connsiteY157" fmla="*/ 2811868 h 3024784"/>
              <a:gd name="connsiteX158" fmla="*/ 2053992 w 2971357"/>
              <a:gd name="connsiteY158" fmla="*/ 2829490 h 3024784"/>
              <a:gd name="connsiteX159" fmla="*/ 2096759 w 2971357"/>
              <a:gd name="connsiteY159" fmla="*/ 2811868 h 3024784"/>
              <a:gd name="connsiteX160" fmla="*/ 2117809 w 2971357"/>
              <a:gd name="connsiteY160" fmla="*/ 2801295 h 3024784"/>
              <a:gd name="connsiteX161" fmla="*/ 2286307 w 2971357"/>
              <a:gd name="connsiteY161" fmla="*/ 2797770 h 3024784"/>
              <a:gd name="connsiteX162" fmla="*/ 2266114 w 2971357"/>
              <a:gd name="connsiteY162" fmla="*/ 2804343 h 3024784"/>
              <a:gd name="connsiteX163" fmla="*/ 2286307 w 2971357"/>
              <a:gd name="connsiteY163" fmla="*/ 2797770 h 3024784"/>
              <a:gd name="connsiteX164" fmla="*/ 2114666 w 2971357"/>
              <a:gd name="connsiteY164" fmla="*/ 2796818 h 3024784"/>
              <a:gd name="connsiteX165" fmla="*/ 2093044 w 2971357"/>
              <a:gd name="connsiteY165" fmla="*/ 2801867 h 3024784"/>
              <a:gd name="connsiteX166" fmla="*/ 2085234 w 2971357"/>
              <a:gd name="connsiteY166" fmla="*/ 2805296 h 3024784"/>
              <a:gd name="connsiteX167" fmla="*/ 2092949 w 2971357"/>
              <a:gd name="connsiteY167" fmla="*/ 2801867 h 3024784"/>
              <a:gd name="connsiteX168" fmla="*/ 2114666 w 2971357"/>
              <a:gd name="connsiteY168" fmla="*/ 2796818 h 3024784"/>
              <a:gd name="connsiteX169" fmla="*/ 1355809 w 2971357"/>
              <a:gd name="connsiteY169" fmla="*/ 2789579 h 3024784"/>
              <a:gd name="connsiteX170" fmla="*/ 1365334 w 2971357"/>
              <a:gd name="connsiteY170" fmla="*/ 2795008 h 3024784"/>
              <a:gd name="connsiteX171" fmla="*/ 1355809 w 2971357"/>
              <a:gd name="connsiteY171" fmla="*/ 2789579 h 3024784"/>
              <a:gd name="connsiteX172" fmla="*/ 2156957 w 2971357"/>
              <a:gd name="connsiteY172" fmla="*/ 2783864 h 3024784"/>
              <a:gd name="connsiteX173" fmla="*/ 2126858 w 2971357"/>
              <a:gd name="connsiteY173" fmla="*/ 2796818 h 3024784"/>
              <a:gd name="connsiteX174" fmla="*/ 2156957 w 2971357"/>
              <a:gd name="connsiteY174" fmla="*/ 2783864 h 3024784"/>
              <a:gd name="connsiteX175" fmla="*/ 1934167 w 2971357"/>
              <a:gd name="connsiteY175" fmla="*/ 2782625 h 3024784"/>
              <a:gd name="connsiteX176" fmla="*/ 1942930 w 2971357"/>
              <a:gd name="connsiteY176" fmla="*/ 2784911 h 3024784"/>
              <a:gd name="connsiteX177" fmla="*/ 1934167 w 2971357"/>
              <a:gd name="connsiteY177" fmla="*/ 2782625 h 3024784"/>
              <a:gd name="connsiteX178" fmla="*/ 1194190 w 2971357"/>
              <a:gd name="connsiteY178" fmla="*/ 2782486 h 3024784"/>
              <a:gd name="connsiteX179" fmla="*/ 1208220 w 2971357"/>
              <a:gd name="connsiteY179" fmla="*/ 2784828 h 3024784"/>
              <a:gd name="connsiteX180" fmla="*/ 1253416 w 2971357"/>
              <a:gd name="connsiteY180" fmla="*/ 2793579 h 3024784"/>
              <a:gd name="connsiteX181" fmla="*/ 1219046 w 2971357"/>
              <a:gd name="connsiteY181" fmla="*/ 2786931 h 3024784"/>
              <a:gd name="connsiteX182" fmla="*/ 974143 w 2971357"/>
              <a:gd name="connsiteY182" fmla="*/ 2782340 h 3024784"/>
              <a:gd name="connsiteX183" fmla="*/ 975601 w 2971357"/>
              <a:gd name="connsiteY183" fmla="*/ 2782947 h 3024784"/>
              <a:gd name="connsiteX184" fmla="*/ 1009317 w 2971357"/>
              <a:gd name="connsiteY184" fmla="*/ 2796976 h 3024784"/>
              <a:gd name="connsiteX185" fmla="*/ 1058153 w 2971357"/>
              <a:gd name="connsiteY185" fmla="*/ 2819773 h 3024784"/>
              <a:gd name="connsiteX186" fmla="*/ 1009263 w 2971357"/>
              <a:gd name="connsiteY186" fmla="*/ 2796976 h 3024784"/>
              <a:gd name="connsiteX187" fmla="*/ 975598 w 2971357"/>
              <a:gd name="connsiteY187" fmla="*/ 2782947 h 3024784"/>
              <a:gd name="connsiteX188" fmla="*/ 1191587 w 2971357"/>
              <a:gd name="connsiteY188" fmla="*/ 2782020 h 3024784"/>
              <a:gd name="connsiteX189" fmla="*/ 1194190 w 2971357"/>
              <a:gd name="connsiteY189" fmla="*/ 2782486 h 3024784"/>
              <a:gd name="connsiteX190" fmla="*/ 1191450 w 2971357"/>
              <a:gd name="connsiteY190" fmla="*/ 2782028 h 3024784"/>
              <a:gd name="connsiteX191" fmla="*/ 1191400 w 2971357"/>
              <a:gd name="connsiteY191" fmla="*/ 2782020 h 3024784"/>
              <a:gd name="connsiteX192" fmla="*/ 1191450 w 2971357"/>
              <a:gd name="connsiteY192" fmla="*/ 2782028 h 3024784"/>
              <a:gd name="connsiteX193" fmla="*/ 1184741 w 2971357"/>
              <a:gd name="connsiteY193" fmla="*/ 2782435 h 3024784"/>
              <a:gd name="connsiteX194" fmla="*/ 1191400 w 2971357"/>
              <a:gd name="connsiteY194" fmla="*/ 2782020 h 3024784"/>
              <a:gd name="connsiteX195" fmla="*/ 980905 w 2971357"/>
              <a:gd name="connsiteY195" fmla="*/ 2775863 h 3024784"/>
              <a:gd name="connsiteX196" fmla="*/ 982143 w 2971357"/>
              <a:gd name="connsiteY196" fmla="*/ 2783579 h 3024784"/>
              <a:gd name="connsiteX197" fmla="*/ 980905 w 2971357"/>
              <a:gd name="connsiteY197" fmla="*/ 2775863 h 3024784"/>
              <a:gd name="connsiteX198" fmla="*/ 2145622 w 2971357"/>
              <a:gd name="connsiteY198" fmla="*/ 2769958 h 3024784"/>
              <a:gd name="connsiteX199" fmla="*/ 2119619 w 2971357"/>
              <a:gd name="connsiteY199" fmla="*/ 2781197 h 3024784"/>
              <a:gd name="connsiteX200" fmla="*/ 2145622 w 2971357"/>
              <a:gd name="connsiteY200" fmla="*/ 2769958 h 3024784"/>
              <a:gd name="connsiteX201" fmla="*/ 1129115 w 2971357"/>
              <a:gd name="connsiteY201" fmla="*/ 2769671 h 3024784"/>
              <a:gd name="connsiteX202" fmla="*/ 1129496 w 2971357"/>
              <a:gd name="connsiteY202" fmla="*/ 2769729 h 3024784"/>
              <a:gd name="connsiteX203" fmla="*/ 1129400 w 2971357"/>
              <a:gd name="connsiteY203" fmla="*/ 2769672 h 3024784"/>
              <a:gd name="connsiteX204" fmla="*/ 1129497 w 2971357"/>
              <a:gd name="connsiteY204" fmla="*/ 2769729 h 3024784"/>
              <a:gd name="connsiteX205" fmla="*/ 1144676 w 2971357"/>
              <a:gd name="connsiteY205" fmla="*/ 2772017 h 3024784"/>
              <a:gd name="connsiteX206" fmla="*/ 1184741 w 2971357"/>
              <a:gd name="connsiteY206" fmla="*/ 2782435 h 3024784"/>
              <a:gd name="connsiteX207" fmla="*/ 1144676 w 2971357"/>
              <a:gd name="connsiteY207" fmla="*/ 2772160 h 3024784"/>
              <a:gd name="connsiteX208" fmla="*/ 1129505 w 2971357"/>
              <a:gd name="connsiteY208" fmla="*/ 2769734 h 3024784"/>
              <a:gd name="connsiteX209" fmla="*/ 1131769 w 2971357"/>
              <a:gd name="connsiteY209" fmla="*/ 2771053 h 3024784"/>
              <a:gd name="connsiteX210" fmla="*/ 1138925 w 2971357"/>
              <a:gd name="connsiteY210" fmla="*/ 2775292 h 3024784"/>
              <a:gd name="connsiteX211" fmla="*/ 1129504 w 2971357"/>
              <a:gd name="connsiteY211" fmla="*/ 2769733 h 3024784"/>
              <a:gd name="connsiteX212" fmla="*/ 2174864 w 2971357"/>
              <a:gd name="connsiteY212" fmla="*/ 2767576 h 3024784"/>
              <a:gd name="connsiteX213" fmla="*/ 2170197 w 2971357"/>
              <a:gd name="connsiteY213" fmla="*/ 2768433 h 3024784"/>
              <a:gd name="connsiteX214" fmla="*/ 2170362 w 2971357"/>
              <a:gd name="connsiteY214" fmla="*/ 2768311 h 3024784"/>
              <a:gd name="connsiteX215" fmla="*/ 1671563 w 2971357"/>
              <a:gd name="connsiteY215" fmla="*/ 2764814 h 3024784"/>
              <a:gd name="connsiteX216" fmla="*/ 1678230 w 2971357"/>
              <a:gd name="connsiteY216" fmla="*/ 2766719 h 3024784"/>
              <a:gd name="connsiteX217" fmla="*/ 1671563 w 2971357"/>
              <a:gd name="connsiteY217" fmla="*/ 2764814 h 3024784"/>
              <a:gd name="connsiteX218" fmla="*/ 2108856 w 2971357"/>
              <a:gd name="connsiteY218" fmla="*/ 2762147 h 3024784"/>
              <a:gd name="connsiteX219" fmla="*/ 2107903 w 2971357"/>
              <a:gd name="connsiteY219" fmla="*/ 2763004 h 3024784"/>
              <a:gd name="connsiteX220" fmla="*/ 2090568 w 2971357"/>
              <a:gd name="connsiteY220" fmla="*/ 2772529 h 3024784"/>
              <a:gd name="connsiteX221" fmla="*/ 2107808 w 2971357"/>
              <a:gd name="connsiteY221" fmla="*/ 2763004 h 3024784"/>
              <a:gd name="connsiteX222" fmla="*/ 2108856 w 2971357"/>
              <a:gd name="connsiteY222" fmla="*/ 2762147 h 3024784"/>
              <a:gd name="connsiteX223" fmla="*/ 2179722 w 2971357"/>
              <a:gd name="connsiteY223" fmla="*/ 2761385 h 3024784"/>
              <a:gd name="connsiteX224" fmla="*/ 2170362 w 2971357"/>
              <a:gd name="connsiteY224" fmla="*/ 2768311 h 3024784"/>
              <a:gd name="connsiteX225" fmla="*/ 2170197 w 2971357"/>
              <a:gd name="connsiteY225" fmla="*/ 2768338 h 3024784"/>
              <a:gd name="connsiteX226" fmla="*/ 2179722 w 2971357"/>
              <a:gd name="connsiteY226" fmla="*/ 2761385 h 3024784"/>
              <a:gd name="connsiteX227" fmla="*/ 1496017 w 2971357"/>
              <a:gd name="connsiteY227" fmla="*/ 2760623 h 3024784"/>
              <a:gd name="connsiteX228" fmla="*/ 1476015 w 2971357"/>
              <a:gd name="connsiteY228" fmla="*/ 2763100 h 3024784"/>
              <a:gd name="connsiteX229" fmla="*/ 1496017 w 2971357"/>
              <a:gd name="connsiteY229" fmla="*/ 2760623 h 3024784"/>
              <a:gd name="connsiteX230" fmla="*/ 2106056 w 2971357"/>
              <a:gd name="connsiteY230" fmla="*/ 2758208 h 3024784"/>
              <a:gd name="connsiteX231" fmla="*/ 2106151 w 2971357"/>
              <a:gd name="connsiteY231" fmla="*/ 2758208 h 3024784"/>
              <a:gd name="connsiteX232" fmla="*/ 2107008 w 2971357"/>
              <a:gd name="connsiteY232" fmla="*/ 2760304 h 3024784"/>
              <a:gd name="connsiteX233" fmla="*/ 2106851 w 2971357"/>
              <a:gd name="connsiteY233" fmla="*/ 2759958 h 3024784"/>
              <a:gd name="connsiteX234" fmla="*/ 1949751 w 2971357"/>
              <a:gd name="connsiteY234" fmla="*/ 2757731 h 3024784"/>
              <a:gd name="connsiteX235" fmla="*/ 1920700 w 2971357"/>
              <a:gd name="connsiteY235" fmla="*/ 2768875 h 3024784"/>
              <a:gd name="connsiteX236" fmla="*/ 1899364 w 2971357"/>
              <a:gd name="connsiteY236" fmla="*/ 2776114 h 3024784"/>
              <a:gd name="connsiteX237" fmla="*/ 1920605 w 2971357"/>
              <a:gd name="connsiteY237" fmla="*/ 2768875 h 3024784"/>
              <a:gd name="connsiteX238" fmla="*/ 1662419 w 2971357"/>
              <a:gd name="connsiteY238" fmla="*/ 2747288 h 3024784"/>
              <a:gd name="connsiteX239" fmla="*/ 1643369 w 2971357"/>
              <a:gd name="connsiteY239" fmla="*/ 2754432 h 3024784"/>
              <a:gd name="connsiteX240" fmla="*/ 1662419 w 2971357"/>
              <a:gd name="connsiteY240" fmla="*/ 2747288 h 3024784"/>
              <a:gd name="connsiteX241" fmla="*/ 984143 w 2971357"/>
              <a:gd name="connsiteY241" fmla="*/ 2735382 h 3024784"/>
              <a:gd name="connsiteX242" fmla="*/ 988215 w 2971357"/>
              <a:gd name="connsiteY242" fmla="*/ 2735488 h 3024784"/>
              <a:gd name="connsiteX243" fmla="*/ 988215 w 2971357"/>
              <a:gd name="connsiteY243" fmla="*/ 2735489 h 3024784"/>
              <a:gd name="connsiteX244" fmla="*/ 984143 w 2971357"/>
              <a:gd name="connsiteY244" fmla="*/ 2735382 h 3024784"/>
              <a:gd name="connsiteX245" fmla="*/ 1465632 w 2971357"/>
              <a:gd name="connsiteY245" fmla="*/ 2730809 h 3024784"/>
              <a:gd name="connsiteX246" fmla="*/ 1464204 w 2971357"/>
              <a:gd name="connsiteY246" fmla="*/ 2735191 h 3024784"/>
              <a:gd name="connsiteX247" fmla="*/ 1465632 w 2971357"/>
              <a:gd name="connsiteY247" fmla="*/ 2730809 h 3024784"/>
              <a:gd name="connsiteX248" fmla="*/ 990653 w 2971357"/>
              <a:gd name="connsiteY248" fmla="*/ 2730632 h 3024784"/>
              <a:gd name="connsiteX249" fmla="*/ 990824 w 2971357"/>
              <a:gd name="connsiteY249" fmla="*/ 2730751 h 3024784"/>
              <a:gd name="connsiteX250" fmla="*/ 988907 w 2971357"/>
              <a:gd name="connsiteY250" fmla="*/ 2732334 h 3024784"/>
              <a:gd name="connsiteX251" fmla="*/ 1735762 w 2971357"/>
              <a:gd name="connsiteY251" fmla="*/ 2725190 h 3024784"/>
              <a:gd name="connsiteX252" fmla="*/ 1723665 w 2971357"/>
              <a:gd name="connsiteY252" fmla="*/ 2730143 h 3024784"/>
              <a:gd name="connsiteX253" fmla="*/ 1735762 w 2971357"/>
              <a:gd name="connsiteY253" fmla="*/ 2725190 h 3024784"/>
              <a:gd name="connsiteX254" fmla="*/ 979382 w 2971357"/>
              <a:gd name="connsiteY254" fmla="*/ 2722809 h 3024784"/>
              <a:gd name="connsiteX255" fmla="*/ 990824 w 2971357"/>
              <a:gd name="connsiteY255" fmla="*/ 2730465 h 3024784"/>
              <a:gd name="connsiteX256" fmla="*/ 990653 w 2971357"/>
              <a:gd name="connsiteY256" fmla="*/ 2730632 h 3024784"/>
              <a:gd name="connsiteX257" fmla="*/ 2050022 w 2971357"/>
              <a:gd name="connsiteY257" fmla="*/ 2721738 h 3024784"/>
              <a:gd name="connsiteX258" fmla="*/ 2050015 w 2971357"/>
              <a:gd name="connsiteY258" fmla="*/ 2721749 h 3024784"/>
              <a:gd name="connsiteX259" fmla="*/ 2041324 w 2971357"/>
              <a:gd name="connsiteY259" fmla="*/ 2729095 h 3024784"/>
              <a:gd name="connsiteX260" fmla="*/ 1751255 w 2971357"/>
              <a:gd name="connsiteY260" fmla="*/ 2719773 h 3024784"/>
              <a:gd name="connsiteX261" fmla="*/ 1740429 w 2971357"/>
              <a:gd name="connsiteY261" fmla="*/ 2722047 h 3024784"/>
              <a:gd name="connsiteX262" fmla="*/ 1738715 w 2971357"/>
              <a:gd name="connsiteY262" fmla="*/ 2721475 h 3024784"/>
              <a:gd name="connsiteX263" fmla="*/ 1740429 w 2971357"/>
              <a:gd name="connsiteY263" fmla="*/ 2721475 h 3024784"/>
              <a:gd name="connsiteX264" fmla="*/ 2406227 w 2971357"/>
              <a:gd name="connsiteY264" fmla="*/ 2717284 h 3024784"/>
              <a:gd name="connsiteX265" fmla="*/ 2388415 w 2971357"/>
              <a:gd name="connsiteY265" fmla="*/ 2731000 h 3024784"/>
              <a:gd name="connsiteX266" fmla="*/ 2388327 w 2971357"/>
              <a:gd name="connsiteY266" fmla="*/ 2731227 h 3024784"/>
              <a:gd name="connsiteX267" fmla="*/ 2388129 w 2971357"/>
              <a:gd name="connsiteY267" fmla="*/ 2731381 h 3024784"/>
              <a:gd name="connsiteX268" fmla="*/ 2387531 w 2971357"/>
              <a:gd name="connsiteY268" fmla="*/ 2732918 h 3024784"/>
              <a:gd name="connsiteX269" fmla="*/ 2358221 w 2971357"/>
              <a:gd name="connsiteY269" fmla="*/ 2760432 h 3024784"/>
              <a:gd name="connsiteX270" fmla="*/ 2358221 w 2971357"/>
              <a:gd name="connsiteY270" fmla="*/ 2760813 h 3024784"/>
              <a:gd name="connsiteX271" fmla="*/ 2387462 w 2971357"/>
              <a:gd name="connsiteY271" fmla="*/ 2733095 h 3024784"/>
              <a:gd name="connsiteX272" fmla="*/ 2387531 w 2971357"/>
              <a:gd name="connsiteY272" fmla="*/ 2732918 h 3024784"/>
              <a:gd name="connsiteX273" fmla="*/ 2387748 w 2971357"/>
              <a:gd name="connsiteY273" fmla="*/ 2732714 h 3024784"/>
              <a:gd name="connsiteX274" fmla="*/ 2388327 w 2971357"/>
              <a:gd name="connsiteY274" fmla="*/ 2731227 h 3024784"/>
              <a:gd name="connsiteX275" fmla="*/ 1769004 w 2971357"/>
              <a:gd name="connsiteY275" fmla="*/ 2717284 h 3024784"/>
              <a:gd name="connsiteX276" fmla="*/ 1758753 w 2971357"/>
              <a:gd name="connsiteY276" fmla="*/ 2718594 h 3024784"/>
              <a:gd name="connsiteX277" fmla="*/ 1751255 w 2971357"/>
              <a:gd name="connsiteY277" fmla="*/ 2719773 h 3024784"/>
              <a:gd name="connsiteX278" fmla="*/ 1758396 w 2971357"/>
              <a:gd name="connsiteY278" fmla="*/ 2718273 h 3024784"/>
              <a:gd name="connsiteX279" fmla="*/ 1769004 w 2971357"/>
              <a:gd name="connsiteY279" fmla="*/ 2717284 h 3024784"/>
              <a:gd name="connsiteX280" fmla="*/ 2052849 w 2971357"/>
              <a:gd name="connsiteY280" fmla="*/ 2716903 h 3024784"/>
              <a:gd name="connsiteX281" fmla="*/ 2052629 w 2971357"/>
              <a:gd name="connsiteY281" fmla="*/ 2717282 h 3024784"/>
              <a:gd name="connsiteX282" fmla="*/ 2050051 w 2971357"/>
              <a:gd name="connsiteY282" fmla="*/ 2721713 h 3024784"/>
              <a:gd name="connsiteX283" fmla="*/ 2050022 w 2971357"/>
              <a:gd name="connsiteY283" fmla="*/ 2721738 h 3024784"/>
              <a:gd name="connsiteX284" fmla="*/ 2052627 w 2971357"/>
              <a:gd name="connsiteY284" fmla="*/ 2717283 h 3024784"/>
              <a:gd name="connsiteX285" fmla="*/ 778023 w 2971357"/>
              <a:gd name="connsiteY285" fmla="*/ 2714617 h 3024784"/>
              <a:gd name="connsiteX286" fmla="*/ 786500 w 2971357"/>
              <a:gd name="connsiteY286" fmla="*/ 2720333 h 3024784"/>
              <a:gd name="connsiteX287" fmla="*/ 798787 w 2971357"/>
              <a:gd name="connsiteY287" fmla="*/ 2729382 h 3024784"/>
              <a:gd name="connsiteX288" fmla="*/ 786405 w 2971357"/>
              <a:gd name="connsiteY288" fmla="*/ 2720333 h 3024784"/>
              <a:gd name="connsiteX289" fmla="*/ 2041704 w 2971357"/>
              <a:gd name="connsiteY289" fmla="*/ 2712712 h 3024784"/>
              <a:gd name="connsiteX290" fmla="*/ 2008843 w 2971357"/>
              <a:gd name="connsiteY290" fmla="*/ 2730333 h 3024784"/>
              <a:gd name="connsiteX291" fmla="*/ 2041704 w 2971357"/>
              <a:gd name="connsiteY291" fmla="*/ 2712712 h 3024784"/>
              <a:gd name="connsiteX292" fmla="*/ 1153117 w 2971357"/>
              <a:gd name="connsiteY292" fmla="*/ 2710712 h 3024784"/>
              <a:gd name="connsiteX293" fmla="*/ 1257892 w 2971357"/>
              <a:gd name="connsiteY293" fmla="*/ 2734620 h 3024784"/>
              <a:gd name="connsiteX294" fmla="*/ 1153117 w 2971357"/>
              <a:gd name="connsiteY294" fmla="*/ 2710712 h 3024784"/>
              <a:gd name="connsiteX295" fmla="*/ 1873588 w 2971357"/>
              <a:gd name="connsiteY295" fmla="*/ 2706140 h 3024784"/>
              <a:gd name="connsiteX296" fmla="*/ 1855490 w 2971357"/>
              <a:gd name="connsiteY296" fmla="*/ 2713474 h 3024784"/>
              <a:gd name="connsiteX297" fmla="*/ 1821581 w 2971357"/>
              <a:gd name="connsiteY297" fmla="*/ 2722999 h 3024784"/>
              <a:gd name="connsiteX298" fmla="*/ 1787196 w 2971357"/>
              <a:gd name="connsiteY298" fmla="*/ 2731191 h 3024784"/>
              <a:gd name="connsiteX299" fmla="*/ 1759955 w 2971357"/>
              <a:gd name="connsiteY299" fmla="*/ 2737763 h 3024784"/>
              <a:gd name="connsiteX300" fmla="*/ 1743191 w 2971357"/>
              <a:gd name="connsiteY300" fmla="*/ 2742526 h 3024784"/>
              <a:gd name="connsiteX301" fmla="*/ 1714616 w 2971357"/>
              <a:gd name="connsiteY301" fmla="*/ 2748717 h 3024784"/>
              <a:gd name="connsiteX302" fmla="*/ 1665276 w 2971357"/>
              <a:gd name="connsiteY302" fmla="*/ 2756527 h 3024784"/>
              <a:gd name="connsiteX303" fmla="*/ 1615746 w 2971357"/>
              <a:gd name="connsiteY303" fmla="*/ 2762909 h 3024784"/>
              <a:gd name="connsiteX304" fmla="*/ 1567550 w 2971357"/>
              <a:gd name="connsiteY304" fmla="*/ 2762909 h 3024784"/>
              <a:gd name="connsiteX305" fmla="*/ 1581932 w 2971357"/>
              <a:gd name="connsiteY305" fmla="*/ 2759956 h 3024784"/>
              <a:gd name="connsiteX306" fmla="*/ 1612603 w 2971357"/>
              <a:gd name="connsiteY306" fmla="*/ 2757575 h 3024784"/>
              <a:gd name="connsiteX307" fmla="*/ 1643273 w 2971357"/>
              <a:gd name="connsiteY307" fmla="*/ 2754718 h 3024784"/>
              <a:gd name="connsiteX308" fmla="*/ 1688136 w 2971357"/>
              <a:gd name="connsiteY308" fmla="*/ 2744050 h 3024784"/>
              <a:gd name="connsiteX309" fmla="*/ 1751287 w 2971357"/>
              <a:gd name="connsiteY309" fmla="*/ 2733286 h 3024784"/>
              <a:gd name="connsiteX310" fmla="*/ 1813580 w 2971357"/>
              <a:gd name="connsiteY310" fmla="*/ 2719570 h 3024784"/>
              <a:gd name="connsiteX311" fmla="*/ 1850442 w 2971357"/>
              <a:gd name="connsiteY311" fmla="*/ 2710807 h 3024784"/>
              <a:gd name="connsiteX312" fmla="*/ 1873588 w 2971357"/>
              <a:gd name="connsiteY312" fmla="*/ 2706140 h 3024784"/>
              <a:gd name="connsiteX313" fmla="*/ 1887685 w 2971357"/>
              <a:gd name="connsiteY313" fmla="*/ 2701187 h 3024784"/>
              <a:gd name="connsiteX314" fmla="*/ 1874922 w 2971357"/>
              <a:gd name="connsiteY314" fmla="*/ 2703759 h 3024784"/>
              <a:gd name="connsiteX315" fmla="*/ 1867683 w 2971357"/>
              <a:gd name="connsiteY315" fmla="*/ 2705474 h 3024784"/>
              <a:gd name="connsiteX316" fmla="*/ 1874826 w 2971357"/>
              <a:gd name="connsiteY316" fmla="*/ 2703759 h 3024784"/>
              <a:gd name="connsiteX317" fmla="*/ 1887685 w 2971357"/>
              <a:gd name="connsiteY317" fmla="*/ 2701187 h 3024784"/>
              <a:gd name="connsiteX318" fmla="*/ 1916927 w 2971357"/>
              <a:gd name="connsiteY318" fmla="*/ 2700234 h 3024784"/>
              <a:gd name="connsiteX319" fmla="*/ 1887114 w 2971357"/>
              <a:gd name="connsiteY319" fmla="*/ 2714807 h 3024784"/>
              <a:gd name="connsiteX320" fmla="*/ 1916927 w 2971357"/>
              <a:gd name="connsiteY320" fmla="*/ 2700234 h 3024784"/>
              <a:gd name="connsiteX321" fmla="*/ 1945787 w 2971357"/>
              <a:gd name="connsiteY321" fmla="*/ 2696329 h 3024784"/>
              <a:gd name="connsiteX322" fmla="*/ 1940072 w 2971357"/>
              <a:gd name="connsiteY322" fmla="*/ 2698425 h 3024784"/>
              <a:gd name="connsiteX323" fmla="*/ 1918451 w 2971357"/>
              <a:gd name="connsiteY323" fmla="*/ 2705664 h 3024784"/>
              <a:gd name="connsiteX324" fmla="*/ 1940453 w 2971357"/>
              <a:gd name="connsiteY324" fmla="*/ 2698234 h 3024784"/>
              <a:gd name="connsiteX325" fmla="*/ 913468 w 2971357"/>
              <a:gd name="connsiteY325" fmla="*/ 2696329 h 3024784"/>
              <a:gd name="connsiteX326" fmla="*/ 986810 w 2971357"/>
              <a:gd name="connsiteY326" fmla="*/ 2732810 h 3024784"/>
              <a:gd name="connsiteX327" fmla="*/ 988263 w 2971357"/>
              <a:gd name="connsiteY327" fmla="*/ 2735489 h 3024784"/>
              <a:gd name="connsiteX328" fmla="*/ 988215 w 2971357"/>
              <a:gd name="connsiteY328" fmla="*/ 2735488 h 3024784"/>
              <a:gd name="connsiteX329" fmla="*/ 986715 w 2971357"/>
              <a:gd name="connsiteY329" fmla="*/ 2732810 h 3024784"/>
              <a:gd name="connsiteX330" fmla="*/ 913468 w 2971357"/>
              <a:gd name="connsiteY330" fmla="*/ 2696329 h 3024784"/>
              <a:gd name="connsiteX331" fmla="*/ 870950 w 2971357"/>
              <a:gd name="connsiteY331" fmla="*/ 2688555 h 3024784"/>
              <a:gd name="connsiteX332" fmla="*/ 870962 w 2971357"/>
              <a:gd name="connsiteY332" fmla="*/ 2688580 h 3024784"/>
              <a:gd name="connsiteX333" fmla="*/ 868987 w 2971357"/>
              <a:gd name="connsiteY333" fmla="*/ 2689757 h 3024784"/>
              <a:gd name="connsiteX334" fmla="*/ 870900 w 2971357"/>
              <a:gd name="connsiteY334" fmla="*/ 2688449 h 3024784"/>
              <a:gd name="connsiteX335" fmla="*/ 870975 w 2971357"/>
              <a:gd name="connsiteY335" fmla="*/ 2688540 h 3024784"/>
              <a:gd name="connsiteX336" fmla="*/ 870950 w 2971357"/>
              <a:gd name="connsiteY336" fmla="*/ 2688555 h 3024784"/>
              <a:gd name="connsiteX337" fmla="*/ 867216 w 2971357"/>
              <a:gd name="connsiteY337" fmla="*/ 2683975 h 3024784"/>
              <a:gd name="connsiteX338" fmla="*/ 869642 w 2971357"/>
              <a:gd name="connsiteY338" fmla="*/ 2685769 h 3024784"/>
              <a:gd name="connsiteX339" fmla="*/ 870900 w 2971357"/>
              <a:gd name="connsiteY339" fmla="*/ 2688449 h 3024784"/>
              <a:gd name="connsiteX340" fmla="*/ 768879 w 2971357"/>
              <a:gd name="connsiteY340" fmla="*/ 2672231 h 3024784"/>
              <a:gd name="connsiteX341" fmla="*/ 888513 w 2971357"/>
              <a:gd name="connsiteY341" fmla="*/ 2743097 h 3024784"/>
              <a:gd name="connsiteX342" fmla="*/ 768879 w 2971357"/>
              <a:gd name="connsiteY342" fmla="*/ 2672231 h 3024784"/>
              <a:gd name="connsiteX343" fmla="*/ 768784 w 2971357"/>
              <a:gd name="connsiteY343" fmla="*/ 2672231 h 3024784"/>
              <a:gd name="connsiteX344" fmla="*/ 792501 w 2971357"/>
              <a:gd name="connsiteY344" fmla="*/ 2690328 h 3024784"/>
              <a:gd name="connsiteX345" fmla="*/ 768784 w 2971357"/>
              <a:gd name="connsiteY345" fmla="*/ 2672231 h 3024784"/>
              <a:gd name="connsiteX346" fmla="*/ 837650 w 2971357"/>
              <a:gd name="connsiteY346" fmla="*/ 2664992 h 3024784"/>
              <a:gd name="connsiteX347" fmla="*/ 866267 w 2971357"/>
              <a:gd name="connsiteY347" fmla="*/ 2682824 h 3024784"/>
              <a:gd name="connsiteX348" fmla="*/ 867216 w 2971357"/>
              <a:gd name="connsiteY348" fmla="*/ 2683975 h 3024784"/>
              <a:gd name="connsiteX349" fmla="*/ 860160 w 2971357"/>
              <a:gd name="connsiteY349" fmla="*/ 2678760 h 3024784"/>
              <a:gd name="connsiteX350" fmla="*/ 837650 w 2971357"/>
              <a:gd name="connsiteY350" fmla="*/ 2664992 h 3024784"/>
              <a:gd name="connsiteX351" fmla="*/ 727255 w 2971357"/>
              <a:gd name="connsiteY351" fmla="*/ 2652609 h 3024784"/>
              <a:gd name="connsiteX352" fmla="*/ 735922 w 2971357"/>
              <a:gd name="connsiteY352" fmla="*/ 2656324 h 3024784"/>
              <a:gd name="connsiteX353" fmla="*/ 727255 w 2971357"/>
              <a:gd name="connsiteY353" fmla="*/ 2652609 h 3024784"/>
              <a:gd name="connsiteX354" fmla="*/ 843555 w 2971357"/>
              <a:gd name="connsiteY354" fmla="*/ 2650990 h 3024784"/>
              <a:gd name="connsiteX355" fmla="*/ 863272 w 2971357"/>
              <a:gd name="connsiteY355" fmla="*/ 2660992 h 3024784"/>
              <a:gd name="connsiteX356" fmla="*/ 894133 w 2971357"/>
              <a:gd name="connsiteY356" fmla="*/ 2680042 h 3024784"/>
              <a:gd name="connsiteX357" fmla="*/ 866510 w 2971357"/>
              <a:gd name="connsiteY357" fmla="*/ 2666421 h 3024784"/>
              <a:gd name="connsiteX358" fmla="*/ 843555 w 2971357"/>
              <a:gd name="connsiteY358" fmla="*/ 2650990 h 3024784"/>
              <a:gd name="connsiteX359" fmla="*/ 1083204 w 2971357"/>
              <a:gd name="connsiteY359" fmla="*/ 2650895 h 3024784"/>
              <a:gd name="connsiteX360" fmla="*/ 1140354 w 2971357"/>
              <a:gd name="connsiteY360" fmla="*/ 2678422 h 3024784"/>
              <a:gd name="connsiteX361" fmla="*/ 1083204 w 2971357"/>
              <a:gd name="connsiteY361" fmla="*/ 2650895 h 3024784"/>
              <a:gd name="connsiteX362" fmla="*/ 866034 w 2971357"/>
              <a:gd name="connsiteY362" fmla="*/ 2647181 h 3024784"/>
              <a:gd name="connsiteX363" fmla="*/ 875559 w 2971357"/>
              <a:gd name="connsiteY363" fmla="*/ 2655753 h 3024784"/>
              <a:gd name="connsiteX364" fmla="*/ 875559 w 2971357"/>
              <a:gd name="connsiteY364" fmla="*/ 2656039 h 3024784"/>
              <a:gd name="connsiteX365" fmla="*/ 866034 w 2971357"/>
              <a:gd name="connsiteY365" fmla="*/ 2647181 h 3024784"/>
              <a:gd name="connsiteX366" fmla="*/ 808942 w 2971357"/>
              <a:gd name="connsiteY366" fmla="*/ 2644098 h 3024784"/>
              <a:gd name="connsiteX367" fmla="*/ 815133 w 2971357"/>
              <a:gd name="connsiteY367" fmla="*/ 2652194 h 3024784"/>
              <a:gd name="connsiteX368" fmla="*/ 815133 w 2971357"/>
              <a:gd name="connsiteY368" fmla="*/ 2652290 h 3024784"/>
              <a:gd name="connsiteX369" fmla="*/ 842793 w 2971357"/>
              <a:gd name="connsiteY369" fmla="*/ 2641085 h 3024784"/>
              <a:gd name="connsiteX370" fmla="*/ 871368 w 2971357"/>
              <a:gd name="connsiteY370" fmla="*/ 2656991 h 3024784"/>
              <a:gd name="connsiteX371" fmla="*/ 875559 w 2971357"/>
              <a:gd name="connsiteY371" fmla="*/ 2656230 h 3024784"/>
              <a:gd name="connsiteX372" fmla="*/ 875559 w 2971357"/>
              <a:gd name="connsiteY372" fmla="*/ 2656039 h 3024784"/>
              <a:gd name="connsiteX373" fmla="*/ 909373 w 2971357"/>
              <a:gd name="connsiteY373" fmla="*/ 2672612 h 3024784"/>
              <a:gd name="connsiteX374" fmla="*/ 943472 w 2971357"/>
              <a:gd name="connsiteY374" fmla="*/ 2688710 h 3024784"/>
              <a:gd name="connsiteX375" fmla="*/ 978715 w 2971357"/>
              <a:gd name="connsiteY375" fmla="*/ 2703949 h 3024784"/>
              <a:gd name="connsiteX376" fmla="*/ 1015672 w 2971357"/>
              <a:gd name="connsiteY376" fmla="*/ 2720142 h 3024784"/>
              <a:gd name="connsiteX377" fmla="*/ 1052248 w 2971357"/>
              <a:gd name="connsiteY377" fmla="*/ 2737001 h 3024784"/>
              <a:gd name="connsiteX378" fmla="*/ 1097491 w 2971357"/>
              <a:gd name="connsiteY378" fmla="*/ 2753956 h 3024784"/>
              <a:gd name="connsiteX379" fmla="*/ 1093015 w 2971357"/>
              <a:gd name="connsiteY379" fmla="*/ 2762528 h 3024784"/>
              <a:gd name="connsiteX380" fmla="*/ 1067964 w 2971357"/>
              <a:gd name="connsiteY380" fmla="*/ 2754242 h 3024784"/>
              <a:gd name="connsiteX381" fmla="*/ 1043104 w 2971357"/>
              <a:gd name="connsiteY381" fmla="*/ 2745479 h 3024784"/>
              <a:gd name="connsiteX382" fmla="*/ 993955 w 2971357"/>
              <a:gd name="connsiteY382" fmla="*/ 2726429 h 3024784"/>
              <a:gd name="connsiteX383" fmla="*/ 979382 w 2971357"/>
              <a:gd name="connsiteY383" fmla="*/ 2722809 h 3024784"/>
              <a:gd name="connsiteX384" fmla="*/ 920898 w 2971357"/>
              <a:gd name="connsiteY384" fmla="*/ 2694234 h 3024784"/>
              <a:gd name="connsiteX385" fmla="*/ 942234 w 2971357"/>
              <a:gd name="connsiteY385" fmla="*/ 2703759 h 3024784"/>
              <a:gd name="connsiteX386" fmla="*/ 944901 w 2971357"/>
              <a:gd name="connsiteY386" fmla="*/ 2703759 h 3024784"/>
              <a:gd name="connsiteX387" fmla="*/ 935376 w 2971357"/>
              <a:gd name="connsiteY387" fmla="*/ 2698615 h 3024784"/>
              <a:gd name="connsiteX388" fmla="*/ 921279 w 2971357"/>
              <a:gd name="connsiteY388" fmla="*/ 2690424 h 3024784"/>
              <a:gd name="connsiteX389" fmla="*/ 873654 w 2971357"/>
              <a:gd name="connsiteY389" fmla="*/ 2662992 h 3024784"/>
              <a:gd name="connsiteX390" fmla="*/ 842793 w 2971357"/>
              <a:gd name="connsiteY390" fmla="*/ 2641085 h 3024784"/>
              <a:gd name="connsiteX391" fmla="*/ 2076280 w 2971357"/>
              <a:gd name="connsiteY391" fmla="*/ 2626416 h 3024784"/>
              <a:gd name="connsiteX392" fmla="*/ 2050944 w 2971357"/>
              <a:gd name="connsiteY392" fmla="*/ 2639466 h 3024784"/>
              <a:gd name="connsiteX393" fmla="*/ 1943788 w 2971357"/>
              <a:gd name="connsiteY393" fmla="*/ 2685471 h 3024784"/>
              <a:gd name="connsiteX394" fmla="*/ 2050849 w 2971357"/>
              <a:gd name="connsiteY394" fmla="*/ 2639466 h 3024784"/>
              <a:gd name="connsiteX395" fmla="*/ 2504471 w 2971357"/>
              <a:gd name="connsiteY395" fmla="*/ 2619982 h 3024784"/>
              <a:gd name="connsiteX396" fmla="*/ 2493380 w 2971357"/>
              <a:gd name="connsiteY396" fmla="*/ 2629654 h 3024784"/>
              <a:gd name="connsiteX397" fmla="*/ 2477379 w 2971357"/>
              <a:gd name="connsiteY397" fmla="*/ 2636893 h 3024784"/>
              <a:gd name="connsiteX398" fmla="*/ 2454900 w 2971357"/>
              <a:gd name="connsiteY398" fmla="*/ 2654228 h 3024784"/>
              <a:gd name="connsiteX399" fmla="*/ 2420419 w 2971357"/>
              <a:gd name="connsiteY399" fmla="*/ 2680518 h 3024784"/>
              <a:gd name="connsiteX400" fmla="*/ 2391844 w 2971357"/>
              <a:gd name="connsiteY400" fmla="*/ 2701282 h 3024784"/>
              <a:gd name="connsiteX401" fmla="*/ 2386651 w 2971357"/>
              <a:gd name="connsiteY401" fmla="*/ 2704035 h 3024784"/>
              <a:gd name="connsiteX402" fmla="*/ 2361840 w 2971357"/>
              <a:gd name="connsiteY402" fmla="*/ 2717189 h 3024784"/>
              <a:gd name="connsiteX403" fmla="*/ 2327645 w 2971357"/>
              <a:gd name="connsiteY403" fmla="*/ 2735000 h 3024784"/>
              <a:gd name="connsiteX404" fmla="*/ 2271162 w 2971357"/>
              <a:gd name="connsiteY404" fmla="*/ 2765290 h 3024784"/>
              <a:gd name="connsiteX405" fmla="*/ 2238872 w 2971357"/>
              <a:gd name="connsiteY405" fmla="*/ 2781673 h 3024784"/>
              <a:gd name="connsiteX406" fmla="*/ 2217632 w 2971357"/>
              <a:gd name="connsiteY406" fmla="*/ 2793198 h 3024784"/>
              <a:gd name="connsiteX407" fmla="*/ 2205154 w 2971357"/>
              <a:gd name="connsiteY407" fmla="*/ 2800247 h 3024784"/>
              <a:gd name="connsiteX408" fmla="*/ 2190867 w 2971357"/>
              <a:gd name="connsiteY408" fmla="*/ 2807581 h 3024784"/>
              <a:gd name="connsiteX409" fmla="*/ 1981317 w 2971357"/>
              <a:gd name="connsiteY409" fmla="*/ 2891401 h 3024784"/>
              <a:gd name="connsiteX410" fmla="*/ 1956837 w 2971357"/>
              <a:gd name="connsiteY410" fmla="*/ 2900926 h 3024784"/>
              <a:gd name="connsiteX411" fmla="*/ 1928262 w 2971357"/>
              <a:gd name="connsiteY411" fmla="*/ 2910451 h 3024784"/>
              <a:gd name="connsiteX412" fmla="*/ 1864540 w 2971357"/>
              <a:gd name="connsiteY412" fmla="*/ 2928739 h 3024784"/>
              <a:gd name="connsiteX413" fmla="*/ 1826440 w 2971357"/>
              <a:gd name="connsiteY413" fmla="*/ 2937311 h 3024784"/>
              <a:gd name="connsiteX414" fmla="*/ 1787292 w 2971357"/>
              <a:gd name="connsiteY414" fmla="*/ 2945503 h 3024784"/>
              <a:gd name="connsiteX415" fmla="*/ 1748240 w 2971357"/>
              <a:gd name="connsiteY415" fmla="*/ 2952170 h 3024784"/>
              <a:gd name="connsiteX416" fmla="*/ 1729190 w 2971357"/>
              <a:gd name="connsiteY416" fmla="*/ 2955218 h 3024784"/>
              <a:gd name="connsiteX417" fmla="*/ 1710140 w 2971357"/>
              <a:gd name="connsiteY417" fmla="*/ 2957123 h 3024784"/>
              <a:gd name="connsiteX418" fmla="*/ 1667944 w 2971357"/>
              <a:gd name="connsiteY418" fmla="*/ 2964458 h 3024784"/>
              <a:gd name="connsiteX419" fmla="*/ 1678707 w 2971357"/>
              <a:gd name="connsiteY419" fmla="*/ 2967791 h 3024784"/>
              <a:gd name="connsiteX420" fmla="*/ 1683279 w 2971357"/>
              <a:gd name="connsiteY420" fmla="*/ 2967791 h 3024784"/>
              <a:gd name="connsiteX421" fmla="*/ 1729857 w 2971357"/>
              <a:gd name="connsiteY421" fmla="*/ 2963410 h 3024784"/>
              <a:gd name="connsiteX422" fmla="*/ 1748907 w 2971357"/>
              <a:gd name="connsiteY422" fmla="*/ 2962743 h 3024784"/>
              <a:gd name="connsiteX423" fmla="*/ 1732047 w 2971357"/>
              <a:gd name="connsiteY423" fmla="*/ 2965601 h 3024784"/>
              <a:gd name="connsiteX424" fmla="*/ 1715093 w 2971357"/>
              <a:gd name="connsiteY424" fmla="*/ 2967696 h 3024784"/>
              <a:gd name="connsiteX425" fmla="*/ 1681088 w 2971357"/>
              <a:gd name="connsiteY425" fmla="*/ 2971602 h 3024784"/>
              <a:gd name="connsiteX426" fmla="*/ 1610318 w 2971357"/>
              <a:gd name="connsiteY426" fmla="*/ 2977507 h 3024784"/>
              <a:gd name="connsiteX427" fmla="*/ 1576409 w 2971357"/>
              <a:gd name="connsiteY427" fmla="*/ 2979126 h 3024784"/>
              <a:gd name="connsiteX428" fmla="*/ 1542690 w 2971357"/>
              <a:gd name="connsiteY428" fmla="*/ 2979126 h 3024784"/>
              <a:gd name="connsiteX429" fmla="*/ 1507829 w 2971357"/>
              <a:gd name="connsiteY429" fmla="*/ 2979126 h 3024784"/>
              <a:gd name="connsiteX430" fmla="*/ 1441154 w 2971357"/>
              <a:gd name="connsiteY430" fmla="*/ 2977792 h 3024784"/>
              <a:gd name="connsiteX431" fmla="*/ 1405340 w 2971357"/>
              <a:gd name="connsiteY431" fmla="*/ 2975411 h 3024784"/>
              <a:gd name="connsiteX432" fmla="*/ 1369526 w 2971357"/>
              <a:gd name="connsiteY432" fmla="*/ 2972554 h 3024784"/>
              <a:gd name="connsiteX433" fmla="*/ 1301041 w 2971357"/>
              <a:gd name="connsiteY433" fmla="*/ 2963029 h 3024784"/>
              <a:gd name="connsiteX434" fmla="*/ 1282944 w 2971357"/>
              <a:gd name="connsiteY434" fmla="*/ 2962362 h 3024784"/>
              <a:gd name="connsiteX435" fmla="*/ 1260560 w 2971357"/>
              <a:gd name="connsiteY435" fmla="*/ 2959409 h 3024784"/>
              <a:gd name="connsiteX436" fmla="*/ 1202648 w 2971357"/>
              <a:gd name="connsiteY436" fmla="*/ 2949217 h 3024784"/>
              <a:gd name="connsiteX437" fmla="*/ 1134258 w 2971357"/>
              <a:gd name="connsiteY437" fmla="*/ 2933978 h 3024784"/>
              <a:gd name="connsiteX438" fmla="*/ 1090443 w 2971357"/>
              <a:gd name="connsiteY438" fmla="*/ 2925310 h 3024784"/>
              <a:gd name="connsiteX439" fmla="*/ 1116542 w 2971357"/>
              <a:gd name="connsiteY439" fmla="*/ 2934835 h 3024784"/>
              <a:gd name="connsiteX440" fmla="*/ 1150260 w 2971357"/>
              <a:gd name="connsiteY440" fmla="*/ 2944360 h 3024784"/>
              <a:gd name="connsiteX441" fmla="*/ 1215792 w 2971357"/>
              <a:gd name="connsiteY441" fmla="*/ 2961410 h 3024784"/>
              <a:gd name="connsiteX442" fmla="*/ 1211125 w 2971357"/>
              <a:gd name="connsiteY442" fmla="*/ 2964934 h 3024784"/>
              <a:gd name="connsiteX443" fmla="*/ 1205029 w 2971357"/>
              <a:gd name="connsiteY443" fmla="*/ 2963505 h 3024784"/>
              <a:gd name="connsiteX444" fmla="*/ 1198838 w 2971357"/>
              <a:gd name="connsiteY444" fmla="*/ 2962267 h 3024784"/>
              <a:gd name="connsiteX445" fmla="*/ 1148451 w 2971357"/>
              <a:gd name="connsiteY445" fmla="*/ 2949599 h 3024784"/>
              <a:gd name="connsiteX446" fmla="*/ 1135496 w 2971357"/>
              <a:gd name="connsiteY446" fmla="*/ 2946455 h 3024784"/>
              <a:gd name="connsiteX447" fmla="*/ 1122447 w 2971357"/>
              <a:gd name="connsiteY447" fmla="*/ 2942836 h 3024784"/>
              <a:gd name="connsiteX448" fmla="*/ 1096063 w 2971357"/>
              <a:gd name="connsiteY448" fmla="*/ 2935692 h 3024784"/>
              <a:gd name="connsiteX449" fmla="*/ 1058630 w 2971357"/>
              <a:gd name="connsiteY449" fmla="*/ 2923977 h 3024784"/>
              <a:gd name="connsiteX450" fmla="*/ 747543 w 2971357"/>
              <a:gd name="connsiteY450" fmla="*/ 2779006 h 3024784"/>
              <a:gd name="connsiteX451" fmla="*/ 732208 w 2971357"/>
              <a:gd name="connsiteY451" fmla="*/ 2772053 h 3024784"/>
              <a:gd name="connsiteX452" fmla="*/ 928613 w 2971357"/>
              <a:gd name="connsiteY452" fmla="*/ 2878542 h 3024784"/>
              <a:gd name="connsiteX453" fmla="*/ 940329 w 2971357"/>
              <a:gd name="connsiteY453" fmla="*/ 2884067 h 3024784"/>
              <a:gd name="connsiteX454" fmla="*/ 991859 w 2971357"/>
              <a:gd name="connsiteY454" fmla="*/ 2905498 h 3024784"/>
              <a:gd name="connsiteX455" fmla="*/ 1005290 w 2971357"/>
              <a:gd name="connsiteY455" fmla="*/ 2910737 h 3024784"/>
              <a:gd name="connsiteX456" fmla="*/ 1041389 w 2971357"/>
              <a:gd name="connsiteY456" fmla="*/ 2923786 h 3024784"/>
              <a:gd name="connsiteX457" fmla="*/ 1074918 w 2971357"/>
              <a:gd name="connsiteY457" fmla="*/ 2934645 h 3024784"/>
              <a:gd name="connsiteX458" fmla="*/ 1117113 w 2971357"/>
              <a:gd name="connsiteY458" fmla="*/ 2946646 h 3024784"/>
              <a:gd name="connsiteX459" fmla="*/ 1138259 w 2971357"/>
              <a:gd name="connsiteY459" fmla="*/ 2952456 h 3024784"/>
              <a:gd name="connsiteX460" fmla="*/ 1159595 w 2971357"/>
              <a:gd name="connsiteY460" fmla="*/ 2957409 h 3024784"/>
              <a:gd name="connsiteX461" fmla="*/ 1193504 w 2971357"/>
              <a:gd name="connsiteY461" fmla="*/ 2964839 h 3024784"/>
              <a:gd name="connsiteX462" fmla="*/ 1223222 w 2971357"/>
              <a:gd name="connsiteY462" fmla="*/ 2972840 h 3024784"/>
              <a:gd name="connsiteX463" fmla="*/ 1227889 w 2971357"/>
              <a:gd name="connsiteY463" fmla="*/ 2973601 h 3024784"/>
              <a:gd name="connsiteX464" fmla="*/ 1243796 w 2971357"/>
              <a:gd name="connsiteY464" fmla="*/ 2975602 h 3024784"/>
              <a:gd name="connsiteX465" fmla="*/ 1287896 w 2971357"/>
              <a:gd name="connsiteY465" fmla="*/ 2983698 h 3024784"/>
              <a:gd name="connsiteX466" fmla="*/ 1332378 w 2971357"/>
              <a:gd name="connsiteY466" fmla="*/ 2989985 h 3024784"/>
              <a:gd name="connsiteX467" fmla="*/ 1388957 w 2971357"/>
              <a:gd name="connsiteY467" fmla="*/ 2996271 h 3024784"/>
              <a:gd name="connsiteX468" fmla="*/ 1446107 w 2971357"/>
              <a:gd name="connsiteY468" fmla="*/ 3000557 h 3024784"/>
              <a:gd name="connsiteX469" fmla="*/ 1503257 w 2971357"/>
              <a:gd name="connsiteY469" fmla="*/ 3002843 h 3024784"/>
              <a:gd name="connsiteX470" fmla="*/ 1560407 w 2971357"/>
              <a:gd name="connsiteY470" fmla="*/ 3002367 h 3024784"/>
              <a:gd name="connsiteX471" fmla="*/ 1530022 w 2971357"/>
              <a:gd name="connsiteY471" fmla="*/ 3009606 h 3024784"/>
              <a:gd name="connsiteX472" fmla="*/ 1426295 w 2971357"/>
              <a:gd name="connsiteY472" fmla="*/ 3010178 h 3024784"/>
              <a:gd name="connsiteX473" fmla="*/ 1376479 w 2971357"/>
              <a:gd name="connsiteY473" fmla="*/ 3007320 h 3024784"/>
              <a:gd name="connsiteX474" fmla="*/ 1334569 w 2971357"/>
              <a:gd name="connsiteY474" fmla="*/ 3005606 h 3024784"/>
              <a:gd name="connsiteX475" fmla="*/ 1334771 w 2971357"/>
              <a:gd name="connsiteY475" fmla="*/ 3005909 h 3024784"/>
              <a:gd name="connsiteX476" fmla="*/ 1505924 w 2971357"/>
              <a:gd name="connsiteY476" fmla="*/ 3015988 h 3024784"/>
              <a:gd name="connsiteX477" fmla="*/ 1517830 w 2971357"/>
              <a:gd name="connsiteY477" fmla="*/ 3015988 h 3024784"/>
              <a:gd name="connsiteX478" fmla="*/ 2266114 w 2971357"/>
              <a:gd name="connsiteY478" fmla="*/ 2803580 h 3024784"/>
              <a:gd name="connsiteX479" fmla="*/ 2271614 w 2971357"/>
              <a:gd name="connsiteY479" fmla="*/ 2799766 h 3024784"/>
              <a:gd name="connsiteX480" fmla="*/ 2409843 w 2971357"/>
              <a:gd name="connsiteY480" fmla="*/ 2703890 h 3024784"/>
              <a:gd name="connsiteX481" fmla="*/ 680261 w 2971357"/>
              <a:gd name="connsiteY481" fmla="*/ 2613105 h 3024784"/>
              <a:gd name="connsiteX482" fmla="*/ 684011 w 2971357"/>
              <a:gd name="connsiteY482" fmla="*/ 2614415 h 3024784"/>
              <a:gd name="connsiteX483" fmla="*/ 742590 w 2971357"/>
              <a:gd name="connsiteY483" fmla="*/ 2655277 h 3024784"/>
              <a:gd name="connsiteX484" fmla="*/ 727635 w 2971357"/>
              <a:gd name="connsiteY484" fmla="*/ 2648895 h 3024784"/>
              <a:gd name="connsiteX485" fmla="*/ 714300 w 2971357"/>
              <a:gd name="connsiteY485" fmla="*/ 2639370 h 3024784"/>
              <a:gd name="connsiteX486" fmla="*/ 686583 w 2971357"/>
              <a:gd name="connsiteY486" fmla="*/ 2618796 h 3024784"/>
              <a:gd name="connsiteX487" fmla="*/ 680261 w 2971357"/>
              <a:gd name="connsiteY487" fmla="*/ 2613105 h 3024784"/>
              <a:gd name="connsiteX488" fmla="*/ 2168482 w 2971357"/>
              <a:gd name="connsiteY488" fmla="*/ 2606413 h 3024784"/>
              <a:gd name="connsiteX489" fmla="*/ 2142860 w 2971357"/>
              <a:gd name="connsiteY489" fmla="*/ 2625463 h 3024784"/>
              <a:gd name="connsiteX490" fmla="*/ 2168482 w 2971357"/>
              <a:gd name="connsiteY490" fmla="*/ 2606413 h 3024784"/>
              <a:gd name="connsiteX491" fmla="*/ 2221060 w 2971357"/>
              <a:gd name="connsiteY491" fmla="*/ 2590887 h 3024784"/>
              <a:gd name="connsiteX492" fmla="*/ 2191914 w 2971357"/>
              <a:gd name="connsiteY492" fmla="*/ 2611652 h 3024784"/>
              <a:gd name="connsiteX493" fmla="*/ 2180389 w 2971357"/>
              <a:gd name="connsiteY493" fmla="*/ 2618891 h 3024784"/>
              <a:gd name="connsiteX494" fmla="*/ 2192009 w 2971357"/>
              <a:gd name="connsiteY494" fmla="*/ 2611557 h 3024784"/>
              <a:gd name="connsiteX495" fmla="*/ 2221060 w 2971357"/>
              <a:gd name="connsiteY495" fmla="*/ 2590887 h 3024784"/>
              <a:gd name="connsiteX496" fmla="*/ 2057611 w 2971357"/>
              <a:gd name="connsiteY496" fmla="*/ 2588792 h 3024784"/>
              <a:gd name="connsiteX497" fmla="*/ 2018749 w 2971357"/>
              <a:gd name="connsiteY497" fmla="*/ 2607556 h 3024784"/>
              <a:gd name="connsiteX498" fmla="*/ 1969600 w 2971357"/>
              <a:gd name="connsiteY498" fmla="*/ 2626606 h 3024784"/>
              <a:gd name="connsiteX499" fmla="*/ 2026750 w 2971357"/>
              <a:gd name="connsiteY499" fmla="*/ 2599746 h 3024784"/>
              <a:gd name="connsiteX500" fmla="*/ 2057611 w 2971357"/>
              <a:gd name="connsiteY500" fmla="*/ 2588792 h 3024784"/>
              <a:gd name="connsiteX501" fmla="*/ 2066375 w 2971357"/>
              <a:gd name="connsiteY501" fmla="*/ 2546025 h 3024784"/>
              <a:gd name="connsiteX502" fmla="*/ 2050182 w 2971357"/>
              <a:gd name="connsiteY502" fmla="*/ 2547739 h 3024784"/>
              <a:gd name="connsiteX503" fmla="*/ 2020750 w 2971357"/>
              <a:gd name="connsiteY503" fmla="*/ 2560312 h 3024784"/>
              <a:gd name="connsiteX504" fmla="*/ 2002938 w 2971357"/>
              <a:gd name="connsiteY504" fmla="*/ 2569837 h 3024784"/>
              <a:gd name="connsiteX505" fmla="*/ 2003795 w 2971357"/>
              <a:gd name="connsiteY505" fmla="*/ 2571361 h 3024784"/>
              <a:gd name="connsiteX506" fmla="*/ 1984174 w 2971357"/>
              <a:gd name="connsiteY506" fmla="*/ 2591173 h 3024784"/>
              <a:gd name="connsiteX507" fmla="*/ 1973316 w 2971357"/>
              <a:gd name="connsiteY507" fmla="*/ 2598031 h 3024784"/>
              <a:gd name="connsiteX508" fmla="*/ 2010463 w 2971357"/>
              <a:gd name="connsiteY508" fmla="*/ 2583553 h 3024784"/>
              <a:gd name="connsiteX509" fmla="*/ 2010082 w 2971357"/>
              <a:gd name="connsiteY509" fmla="*/ 2583172 h 3024784"/>
              <a:gd name="connsiteX510" fmla="*/ 2078281 w 2971357"/>
              <a:gd name="connsiteY510" fmla="*/ 2546025 h 3024784"/>
              <a:gd name="connsiteX511" fmla="*/ 2066375 w 2971357"/>
              <a:gd name="connsiteY511" fmla="*/ 2546025 h 3024784"/>
              <a:gd name="connsiteX512" fmla="*/ 683630 w 2971357"/>
              <a:gd name="connsiteY512" fmla="*/ 2539738 h 3024784"/>
              <a:gd name="connsiteX513" fmla="*/ 714681 w 2971357"/>
              <a:gd name="connsiteY513" fmla="*/ 2567552 h 3024784"/>
              <a:gd name="connsiteX514" fmla="*/ 747923 w 2971357"/>
              <a:gd name="connsiteY514" fmla="*/ 2593936 h 3024784"/>
              <a:gd name="connsiteX515" fmla="*/ 714586 w 2971357"/>
              <a:gd name="connsiteY515" fmla="*/ 2567552 h 3024784"/>
              <a:gd name="connsiteX516" fmla="*/ 683630 w 2971357"/>
              <a:gd name="connsiteY516" fmla="*/ 2539738 h 3024784"/>
              <a:gd name="connsiteX517" fmla="*/ 2332026 w 2971357"/>
              <a:gd name="connsiteY517" fmla="*/ 2539548 h 3024784"/>
              <a:gd name="connsiteX518" fmla="*/ 2331183 w 2971357"/>
              <a:gd name="connsiteY518" fmla="*/ 2545823 h 3024784"/>
              <a:gd name="connsiteX519" fmla="*/ 2331169 w 2971357"/>
              <a:gd name="connsiteY519" fmla="*/ 2545834 h 3024784"/>
              <a:gd name="connsiteX520" fmla="*/ 2332026 w 2971357"/>
              <a:gd name="connsiteY520" fmla="*/ 2539548 h 3024784"/>
              <a:gd name="connsiteX521" fmla="*/ 2367269 w 2971357"/>
              <a:gd name="connsiteY521" fmla="*/ 2518497 h 3024784"/>
              <a:gd name="connsiteX522" fmla="*/ 2331169 w 2971357"/>
              <a:gd name="connsiteY522" fmla="*/ 2545929 h 3024784"/>
              <a:gd name="connsiteX523" fmla="*/ 2331183 w 2971357"/>
              <a:gd name="connsiteY523" fmla="*/ 2545823 h 3024784"/>
              <a:gd name="connsiteX524" fmla="*/ 2350898 w 2971357"/>
              <a:gd name="connsiteY524" fmla="*/ 2531058 h 3024784"/>
              <a:gd name="connsiteX525" fmla="*/ 2367269 w 2971357"/>
              <a:gd name="connsiteY525" fmla="*/ 2518497 h 3024784"/>
              <a:gd name="connsiteX526" fmla="*/ 2659496 w 2971357"/>
              <a:gd name="connsiteY526" fmla="*/ 2495065 h 3024784"/>
              <a:gd name="connsiteX527" fmla="*/ 2560246 w 2971357"/>
              <a:gd name="connsiteY527" fmla="*/ 2596412 h 3024784"/>
              <a:gd name="connsiteX528" fmla="*/ 2560151 w 2971357"/>
              <a:gd name="connsiteY528" fmla="*/ 2596426 h 3024784"/>
              <a:gd name="connsiteX529" fmla="*/ 2560151 w 2971357"/>
              <a:gd name="connsiteY529" fmla="*/ 2596412 h 3024784"/>
              <a:gd name="connsiteX530" fmla="*/ 2556341 w 2971357"/>
              <a:gd name="connsiteY530" fmla="*/ 2596983 h 3024784"/>
              <a:gd name="connsiteX531" fmla="*/ 2560151 w 2971357"/>
              <a:gd name="connsiteY531" fmla="*/ 2596426 h 3024784"/>
              <a:gd name="connsiteX532" fmla="*/ 2560151 w 2971357"/>
              <a:gd name="connsiteY532" fmla="*/ 2596792 h 3024784"/>
              <a:gd name="connsiteX533" fmla="*/ 2659496 w 2971357"/>
              <a:gd name="connsiteY533" fmla="*/ 2495065 h 3024784"/>
              <a:gd name="connsiteX534" fmla="*/ 506274 w 2971357"/>
              <a:gd name="connsiteY534" fmla="*/ 2481731 h 3024784"/>
              <a:gd name="connsiteX535" fmla="*/ 630861 w 2971357"/>
              <a:gd name="connsiteY535" fmla="*/ 2591459 h 3024784"/>
              <a:gd name="connsiteX536" fmla="*/ 655531 w 2971357"/>
              <a:gd name="connsiteY536" fmla="*/ 2608414 h 3024784"/>
              <a:gd name="connsiteX537" fmla="*/ 681820 w 2971357"/>
              <a:gd name="connsiteY537" fmla="*/ 2628035 h 3024784"/>
              <a:gd name="connsiteX538" fmla="*/ 708776 w 2971357"/>
              <a:gd name="connsiteY538" fmla="*/ 2646609 h 3024784"/>
              <a:gd name="connsiteX539" fmla="*/ 732969 w 2971357"/>
              <a:gd name="connsiteY539" fmla="*/ 2666992 h 3024784"/>
              <a:gd name="connsiteX540" fmla="*/ 775641 w 2971357"/>
              <a:gd name="connsiteY540" fmla="*/ 2694806 h 3024784"/>
              <a:gd name="connsiteX541" fmla="*/ 794691 w 2971357"/>
              <a:gd name="connsiteY541" fmla="*/ 2705759 h 3024784"/>
              <a:gd name="connsiteX542" fmla="*/ 802597 w 2971357"/>
              <a:gd name="connsiteY542" fmla="*/ 2709188 h 3024784"/>
              <a:gd name="connsiteX543" fmla="*/ 807836 w 2971357"/>
              <a:gd name="connsiteY543" fmla="*/ 2709188 h 3024784"/>
              <a:gd name="connsiteX544" fmla="*/ 826886 w 2971357"/>
              <a:gd name="connsiteY544" fmla="*/ 2717284 h 3024784"/>
              <a:gd name="connsiteX545" fmla="*/ 864129 w 2971357"/>
              <a:gd name="connsiteY545" fmla="*/ 2736334 h 3024784"/>
              <a:gd name="connsiteX546" fmla="*/ 906705 w 2971357"/>
              <a:gd name="connsiteY546" fmla="*/ 2760052 h 3024784"/>
              <a:gd name="connsiteX547" fmla="*/ 921088 w 2971357"/>
              <a:gd name="connsiteY547" fmla="*/ 2769577 h 3024784"/>
              <a:gd name="connsiteX548" fmla="*/ 944710 w 2971357"/>
              <a:gd name="connsiteY548" fmla="*/ 2784531 h 3024784"/>
              <a:gd name="connsiteX549" fmla="*/ 979286 w 2971357"/>
              <a:gd name="connsiteY549" fmla="*/ 2803581 h 3024784"/>
              <a:gd name="connsiteX550" fmla="*/ 1010337 w 2971357"/>
              <a:gd name="connsiteY550" fmla="*/ 2816821 h 3024784"/>
              <a:gd name="connsiteX551" fmla="*/ 1029863 w 2971357"/>
              <a:gd name="connsiteY551" fmla="*/ 2824441 h 3024784"/>
              <a:gd name="connsiteX552" fmla="*/ 1052438 w 2971357"/>
              <a:gd name="connsiteY552" fmla="*/ 2831965 h 3024784"/>
              <a:gd name="connsiteX553" fmla="*/ 1164928 w 2971357"/>
              <a:gd name="connsiteY553" fmla="*/ 2866732 h 3024784"/>
              <a:gd name="connsiteX554" fmla="*/ 1196361 w 2971357"/>
              <a:gd name="connsiteY554" fmla="*/ 2874447 h 3024784"/>
              <a:gd name="connsiteX555" fmla="*/ 1228841 w 2971357"/>
              <a:gd name="connsiteY555" fmla="*/ 2881686 h 3024784"/>
              <a:gd name="connsiteX556" fmla="*/ 1260750 w 2971357"/>
              <a:gd name="connsiteY556" fmla="*/ 2891211 h 3024784"/>
              <a:gd name="connsiteX557" fmla="*/ 1276942 w 2971357"/>
              <a:gd name="connsiteY557" fmla="*/ 2895211 h 3024784"/>
              <a:gd name="connsiteX558" fmla="*/ 1311327 w 2971357"/>
              <a:gd name="connsiteY558" fmla="*/ 2902736 h 3024784"/>
              <a:gd name="connsiteX559" fmla="*/ 1325043 w 2971357"/>
              <a:gd name="connsiteY559" fmla="*/ 2907594 h 3024784"/>
              <a:gd name="connsiteX560" fmla="*/ 1407339 w 2971357"/>
              <a:gd name="connsiteY560" fmla="*/ 2925501 h 3024784"/>
              <a:gd name="connsiteX561" fmla="*/ 1424675 w 2971357"/>
              <a:gd name="connsiteY561" fmla="*/ 2923501 h 3024784"/>
              <a:gd name="connsiteX562" fmla="*/ 1424675 w 2971357"/>
              <a:gd name="connsiteY562" fmla="*/ 2921310 h 3024784"/>
              <a:gd name="connsiteX563" fmla="*/ 1364381 w 2971357"/>
              <a:gd name="connsiteY563" fmla="*/ 2911785 h 3024784"/>
              <a:gd name="connsiteX564" fmla="*/ 1326853 w 2971357"/>
              <a:gd name="connsiteY564" fmla="*/ 2898926 h 3024784"/>
              <a:gd name="connsiteX565" fmla="*/ 1291611 w 2971357"/>
              <a:gd name="connsiteY565" fmla="*/ 2893973 h 3024784"/>
              <a:gd name="connsiteX566" fmla="*/ 1274751 w 2971357"/>
              <a:gd name="connsiteY566" fmla="*/ 2888830 h 3024784"/>
              <a:gd name="connsiteX567" fmla="*/ 1275894 w 2971357"/>
              <a:gd name="connsiteY567" fmla="*/ 2888258 h 3024784"/>
              <a:gd name="connsiteX568" fmla="*/ 1280342 w 2971357"/>
              <a:gd name="connsiteY568" fmla="*/ 2886124 h 3024784"/>
              <a:gd name="connsiteX569" fmla="*/ 1280657 w 2971357"/>
              <a:gd name="connsiteY569" fmla="*/ 2885972 h 3024784"/>
              <a:gd name="connsiteX570" fmla="*/ 1324100 w 2971357"/>
              <a:gd name="connsiteY570" fmla="*/ 2890726 h 3024784"/>
              <a:gd name="connsiteX571" fmla="*/ 1324186 w 2971357"/>
              <a:gd name="connsiteY571" fmla="*/ 2890735 h 3024784"/>
              <a:gd name="connsiteX572" fmla="*/ 1367334 w 2971357"/>
              <a:gd name="connsiteY572" fmla="*/ 2896259 h 3024784"/>
              <a:gd name="connsiteX573" fmla="*/ 1408863 w 2971357"/>
              <a:gd name="connsiteY573" fmla="*/ 2898545 h 3024784"/>
              <a:gd name="connsiteX574" fmla="*/ 1409073 w 2971357"/>
              <a:gd name="connsiteY574" fmla="*/ 2898557 h 3024784"/>
              <a:gd name="connsiteX575" fmla="*/ 1409588 w 2971357"/>
              <a:gd name="connsiteY575" fmla="*/ 2895463 h 3024784"/>
              <a:gd name="connsiteX576" fmla="*/ 1409684 w 2971357"/>
              <a:gd name="connsiteY576" fmla="*/ 2895463 h 3024784"/>
              <a:gd name="connsiteX577" fmla="*/ 1409082 w 2971357"/>
              <a:gd name="connsiteY577" fmla="*/ 2898557 h 3024784"/>
              <a:gd name="connsiteX578" fmla="*/ 1490969 w 2971357"/>
              <a:gd name="connsiteY578" fmla="*/ 2903117 h 3024784"/>
              <a:gd name="connsiteX579" fmla="*/ 1441725 w 2971357"/>
              <a:gd name="connsiteY579" fmla="*/ 2908070 h 3024784"/>
              <a:gd name="connsiteX580" fmla="*/ 1543737 w 2971357"/>
              <a:gd name="connsiteY580" fmla="*/ 2909594 h 3024784"/>
              <a:gd name="connsiteX581" fmla="*/ 1584980 w 2971357"/>
              <a:gd name="connsiteY581" fmla="*/ 2908451 h 3024784"/>
              <a:gd name="connsiteX582" fmla="*/ 1623652 w 2971357"/>
              <a:gd name="connsiteY582" fmla="*/ 2906546 h 3024784"/>
              <a:gd name="connsiteX583" fmla="*/ 1694042 w 2971357"/>
              <a:gd name="connsiteY583" fmla="*/ 2900164 h 3024784"/>
              <a:gd name="connsiteX584" fmla="*/ 1680421 w 2971357"/>
              <a:gd name="connsiteY584" fmla="*/ 2915500 h 3024784"/>
              <a:gd name="connsiteX585" fmla="*/ 1726236 w 2971357"/>
              <a:gd name="connsiteY585" fmla="*/ 2924834 h 3024784"/>
              <a:gd name="connsiteX586" fmla="*/ 1684136 w 2971357"/>
              <a:gd name="connsiteY586" fmla="*/ 2932264 h 3024784"/>
              <a:gd name="connsiteX587" fmla="*/ 1680936 w 2971357"/>
              <a:gd name="connsiteY587" fmla="*/ 2932669 h 3024784"/>
              <a:gd name="connsiteX588" fmla="*/ 1653275 w 2971357"/>
              <a:gd name="connsiteY588" fmla="*/ 2936169 h 3024784"/>
              <a:gd name="connsiteX589" fmla="*/ 1622128 w 2971357"/>
              <a:gd name="connsiteY589" fmla="*/ 2938550 h 3024784"/>
              <a:gd name="connsiteX590" fmla="*/ 1559930 w 2971357"/>
              <a:gd name="connsiteY590" fmla="*/ 2942169 h 3024784"/>
              <a:gd name="connsiteX591" fmla="*/ 1509733 w 2971357"/>
              <a:gd name="connsiteY591" fmla="*/ 2942646 h 3024784"/>
              <a:gd name="connsiteX592" fmla="*/ 1458393 w 2971357"/>
              <a:gd name="connsiteY592" fmla="*/ 2941693 h 3024784"/>
              <a:gd name="connsiteX593" fmla="*/ 1431819 w 2971357"/>
              <a:gd name="connsiteY593" fmla="*/ 2940931 h 3024784"/>
              <a:gd name="connsiteX594" fmla="*/ 1405244 w 2971357"/>
              <a:gd name="connsiteY594" fmla="*/ 2938931 h 3024784"/>
              <a:gd name="connsiteX595" fmla="*/ 1364191 w 2971357"/>
              <a:gd name="connsiteY595" fmla="*/ 2934550 h 3024784"/>
              <a:gd name="connsiteX596" fmla="*/ 1323329 w 2971357"/>
              <a:gd name="connsiteY596" fmla="*/ 2928263 h 3024784"/>
              <a:gd name="connsiteX597" fmla="*/ 1079489 w 2971357"/>
              <a:gd name="connsiteY597" fmla="*/ 2873113 h 3024784"/>
              <a:gd name="connsiteX598" fmla="*/ 1074528 w 2971357"/>
              <a:gd name="connsiteY598" fmla="*/ 2871180 h 3024784"/>
              <a:gd name="connsiteX599" fmla="*/ 1062021 w 2971357"/>
              <a:gd name="connsiteY599" fmla="*/ 2867079 h 3024784"/>
              <a:gd name="connsiteX600" fmla="*/ 1073514 w 2971357"/>
              <a:gd name="connsiteY600" fmla="*/ 2870785 h 3024784"/>
              <a:gd name="connsiteX601" fmla="*/ 1035007 w 2971357"/>
              <a:gd name="connsiteY601" fmla="*/ 2855778 h 3024784"/>
              <a:gd name="connsiteX602" fmla="*/ 1015957 w 2971357"/>
              <a:gd name="connsiteY602" fmla="*/ 2845491 h 3024784"/>
              <a:gd name="connsiteX603" fmla="*/ 981953 w 2971357"/>
              <a:gd name="connsiteY603" fmla="*/ 2830441 h 3024784"/>
              <a:gd name="connsiteX604" fmla="*/ 893084 w 2971357"/>
              <a:gd name="connsiteY604" fmla="*/ 2791770 h 3024784"/>
              <a:gd name="connsiteX605" fmla="*/ 847841 w 2971357"/>
              <a:gd name="connsiteY605" fmla="*/ 2767481 h 3024784"/>
              <a:gd name="connsiteX606" fmla="*/ 807931 w 2971357"/>
              <a:gd name="connsiteY606" fmla="*/ 2743573 h 3024784"/>
              <a:gd name="connsiteX607" fmla="*/ 823838 w 2971357"/>
              <a:gd name="connsiteY607" fmla="*/ 2748336 h 3024784"/>
              <a:gd name="connsiteX608" fmla="*/ 846983 w 2971357"/>
              <a:gd name="connsiteY608" fmla="*/ 2754908 h 3024784"/>
              <a:gd name="connsiteX609" fmla="*/ 846983 w 2971357"/>
              <a:gd name="connsiteY609" fmla="*/ 2751003 h 3024784"/>
              <a:gd name="connsiteX610" fmla="*/ 838221 w 2971357"/>
              <a:gd name="connsiteY610" fmla="*/ 2744812 h 3024784"/>
              <a:gd name="connsiteX611" fmla="*/ 823457 w 2971357"/>
              <a:gd name="connsiteY611" fmla="*/ 2735287 h 3024784"/>
              <a:gd name="connsiteX612" fmla="*/ 775260 w 2971357"/>
              <a:gd name="connsiteY612" fmla="*/ 2704902 h 3024784"/>
              <a:gd name="connsiteX613" fmla="*/ 738208 w 2971357"/>
              <a:gd name="connsiteY613" fmla="*/ 2679375 h 3024784"/>
              <a:gd name="connsiteX614" fmla="*/ 726302 w 2971357"/>
              <a:gd name="connsiteY614" fmla="*/ 2675089 h 3024784"/>
              <a:gd name="connsiteX615" fmla="*/ 738208 w 2971357"/>
              <a:gd name="connsiteY615" fmla="*/ 2689281 h 3024784"/>
              <a:gd name="connsiteX616" fmla="*/ 720396 w 2971357"/>
              <a:gd name="connsiteY616" fmla="*/ 2678708 h 3024784"/>
              <a:gd name="connsiteX617" fmla="*/ 703632 w 2971357"/>
              <a:gd name="connsiteY617" fmla="*/ 2666707 h 3024784"/>
              <a:gd name="connsiteX618" fmla="*/ 670580 w 2971357"/>
              <a:gd name="connsiteY618" fmla="*/ 2642323 h 3024784"/>
              <a:gd name="connsiteX619" fmla="*/ 638291 w 2971357"/>
              <a:gd name="connsiteY619" fmla="*/ 2616320 h 3024784"/>
              <a:gd name="connsiteX620" fmla="*/ 622003 w 2971357"/>
              <a:gd name="connsiteY620" fmla="*/ 2603556 h 3024784"/>
              <a:gd name="connsiteX621" fmla="*/ 605715 w 2971357"/>
              <a:gd name="connsiteY621" fmla="*/ 2591078 h 3024784"/>
              <a:gd name="connsiteX622" fmla="*/ 559328 w 2971357"/>
              <a:gd name="connsiteY622" fmla="*/ 2549835 h 3024784"/>
              <a:gd name="connsiteX623" fmla="*/ 547994 w 2971357"/>
              <a:gd name="connsiteY623" fmla="*/ 2533547 h 3024784"/>
              <a:gd name="connsiteX624" fmla="*/ 528372 w 2971357"/>
              <a:gd name="connsiteY624" fmla="*/ 2510402 h 3024784"/>
              <a:gd name="connsiteX625" fmla="*/ 511037 w 2971357"/>
              <a:gd name="connsiteY625" fmla="*/ 2500305 h 3024784"/>
              <a:gd name="connsiteX626" fmla="*/ 528372 w 2971357"/>
              <a:gd name="connsiteY626" fmla="*/ 2509830 h 3024784"/>
              <a:gd name="connsiteX627" fmla="*/ 505703 w 2971357"/>
              <a:gd name="connsiteY627" fmla="*/ 2483827 h 3024784"/>
              <a:gd name="connsiteX628" fmla="*/ 2452423 w 2971357"/>
              <a:gd name="connsiteY628" fmla="*/ 2479160 h 3024784"/>
              <a:gd name="connsiteX629" fmla="*/ 2451911 w 2971357"/>
              <a:gd name="connsiteY629" fmla="*/ 2481951 h 3024784"/>
              <a:gd name="connsiteX630" fmla="*/ 2451823 w 2971357"/>
              <a:gd name="connsiteY630" fmla="*/ 2481998 h 3024784"/>
              <a:gd name="connsiteX631" fmla="*/ 2452423 w 2971357"/>
              <a:gd name="connsiteY631" fmla="*/ 2479160 h 3024784"/>
              <a:gd name="connsiteX632" fmla="*/ 2463139 w 2971357"/>
              <a:gd name="connsiteY632" fmla="*/ 2476601 h 3024784"/>
              <a:gd name="connsiteX633" fmla="*/ 2461186 w 2971357"/>
              <a:gd name="connsiteY633" fmla="*/ 2480779 h 3024784"/>
              <a:gd name="connsiteX634" fmla="*/ 2462875 w 2971357"/>
              <a:gd name="connsiteY634" fmla="*/ 2476729 h 3024784"/>
              <a:gd name="connsiteX635" fmla="*/ 2463018 w 2971357"/>
              <a:gd name="connsiteY635" fmla="*/ 2476387 h 3024784"/>
              <a:gd name="connsiteX636" fmla="*/ 2462875 w 2971357"/>
              <a:gd name="connsiteY636" fmla="*/ 2476729 h 3024784"/>
              <a:gd name="connsiteX637" fmla="*/ 2457733 w 2971357"/>
              <a:gd name="connsiteY637" fmla="*/ 2479219 h 3024784"/>
              <a:gd name="connsiteX638" fmla="*/ 2451864 w 2971357"/>
              <a:gd name="connsiteY638" fmla="*/ 2482212 h 3024784"/>
              <a:gd name="connsiteX639" fmla="*/ 2451911 w 2971357"/>
              <a:gd name="connsiteY639" fmla="*/ 2481951 h 3024784"/>
              <a:gd name="connsiteX640" fmla="*/ 2457626 w 2971357"/>
              <a:gd name="connsiteY640" fmla="*/ 2478933 h 3024784"/>
              <a:gd name="connsiteX641" fmla="*/ 2463018 w 2971357"/>
              <a:gd name="connsiteY641" fmla="*/ 2476387 h 3024784"/>
              <a:gd name="connsiteX642" fmla="*/ 523133 w 2971357"/>
              <a:gd name="connsiteY642" fmla="*/ 2463348 h 3024784"/>
              <a:gd name="connsiteX643" fmla="*/ 520912 w 2971357"/>
              <a:gd name="connsiteY643" fmla="*/ 2464482 h 3024784"/>
              <a:gd name="connsiteX644" fmla="*/ 520895 w 2971357"/>
              <a:gd name="connsiteY644" fmla="*/ 2464455 h 3024784"/>
              <a:gd name="connsiteX645" fmla="*/ 523133 w 2971357"/>
              <a:gd name="connsiteY645" fmla="*/ 2463348 h 3024784"/>
              <a:gd name="connsiteX646" fmla="*/ 641815 w 2971357"/>
              <a:gd name="connsiteY646" fmla="*/ 2460967 h 3024784"/>
              <a:gd name="connsiteX647" fmla="*/ 650769 w 2971357"/>
              <a:gd name="connsiteY647" fmla="*/ 2466492 h 3024784"/>
              <a:gd name="connsiteX648" fmla="*/ 641815 w 2971357"/>
              <a:gd name="connsiteY648" fmla="*/ 2460967 h 3024784"/>
              <a:gd name="connsiteX649" fmla="*/ 2492904 w 2971357"/>
              <a:gd name="connsiteY649" fmla="*/ 2459442 h 3024784"/>
              <a:gd name="connsiteX650" fmla="*/ 2464329 w 2971357"/>
              <a:gd name="connsiteY650" fmla="*/ 2481160 h 3024784"/>
              <a:gd name="connsiteX651" fmla="*/ 2492904 w 2971357"/>
              <a:gd name="connsiteY651" fmla="*/ 2459442 h 3024784"/>
              <a:gd name="connsiteX652" fmla="*/ 719158 w 2971357"/>
              <a:gd name="connsiteY652" fmla="*/ 2458109 h 3024784"/>
              <a:gd name="connsiteX653" fmla="*/ 745447 w 2971357"/>
              <a:gd name="connsiteY653" fmla="*/ 2476111 h 3024784"/>
              <a:gd name="connsiteX654" fmla="*/ 719158 w 2971357"/>
              <a:gd name="connsiteY654" fmla="*/ 2458109 h 3024784"/>
              <a:gd name="connsiteX655" fmla="*/ 2503667 w 2971357"/>
              <a:gd name="connsiteY655" fmla="*/ 2438678 h 3024784"/>
              <a:gd name="connsiteX656" fmla="*/ 2463662 w 2971357"/>
              <a:gd name="connsiteY656" fmla="*/ 2480303 h 3024784"/>
              <a:gd name="connsiteX657" fmla="*/ 2463567 w 2971357"/>
              <a:gd name="connsiteY657" fmla="*/ 2480303 h 3024784"/>
              <a:gd name="connsiteX658" fmla="*/ 2503667 w 2971357"/>
              <a:gd name="connsiteY658" fmla="*/ 2438678 h 3024784"/>
              <a:gd name="connsiteX659" fmla="*/ 418359 w 2971357"/>
              <a:gd name="connsiteY659" fmla="*/ 2360668 h 3024784"/>
              <a:gd name="connsiteX660" fmla="*/ 428360 w 2971357"/>
              <a:gd name="connsiteY660" fmla="*/ 2376575 h 3024784"/>
              <a:gd name="connsiteX661" fmla="*/ 418359 w 2971357"/>
              <a:gd name="connsiteY661" fmla="*/ 2360668 h 3024784"/>
              <a:gd name="connsiteX662" fmla="*/ 389022 w 2971357"/>
              <a:gd name="connsiteY662" fmla="*/ 2356477 h 3024784"/>
              <a:gd name="connsiteX663" fmla="*/ 421216 w 2971357"/>
              <a:gd name="connsiteY663" fmla="*/ 2398483 h 3024784"/>
              <a:gd name="connsiteX664" fmla="*/ 389022 w 2971357"/>
              <a:gd name="connsiteY664" fmla="*/ 2356477 h 3024784"/>
              <a:gd name="connsiteX665" fmla="*/ 2411180 w 2971357"/>
              <a:gd name="connsiteY665" fmla="*/ 2337903 h 3024784"/>
              <a:gd name="connsiteX666" fmla="*/ 2409656 w 2971357"/>
              <a:gd name="connsiteY666" fmla="*/ 2339618 h 3024784"/>
              <a:gd name="connsiteX667" fmla="*/ 2409656 w 2971357"/>
              <a:gd name="connsiteY667" fmla="*/ 2339522 h 3024784"/>
              <a:gd name="connsiteX668" fmla="*/ 2411180 w 2971357"/>
              <a:gd name="connsiteY668" fmla="*/ 2337903 h 3024784"/>
              <a:gd name="connsiteX669" fmla="*/ 2386891 w 2971357"/>
              <a:gd name="connsiteY669" fmla="*/ 2298755 h 3024784"/>
              <a:gd name="connsiteX670" fmla="*/ 2362983 w 2971357"/>
              <a:gd name="connsiteY670" fmla="*/ 2318758 h 3024784"/>
              <a:gd name="connsiteX671" fmla="*/ 2337456 w 2971357"/>
              <a:gd name="connsiteY671" fmla="*/ 2346666 h 3024784"/>
              <a:gd name="connsiteX672" fmla="*/ 2317168 w 2971357"/>
              <a:gd name="connsiteY672" fmla="*/ 2368097 h 3024784"/>
              <a:gd name="connsiteX673" fmla="*/ 2298689 w 2971357"/>
              <a:gd name="connsiteY673" fmla="*/ 2392672 h 3024784"/>
              <a:gd name="connsiteX674" fmla="*/ 2329551 w 2971357"/>
              <a:gd name="connsiteY674" fmla="*/ 2364097 h 3024784"/>
              <a:gd name="connsiteX675" fmla="*/ 2342028 w 2971357"/>
              <a:gd name="connsiteY675" fmla="*/ 2350953 h 3024784"/>
              <a:gd name="connsiteX676" fmla="*/ 2354411 w 2971357"/>
              <a:gd name="connsiteY676" fmla="*/ 2336951 h 3024784"/>
              <a:gd name="connsiteX677" fmla="*/ 2378604 w 2971357"/>
              <a:gd name="connsiteY677" fmla="*/ 2310186 h 3024784"/>
              <a:gd name="connsiteX678" fmla="*/ 2386891 w 2971357"/>
              <a:gd name="connsiteY678" fmla="*/ 2298755 h 3024784"/>
              <a:gd name="connsiteX679" fmla="*/ 2561865 w 2971357"/>
              <a:gd name="connsiteY679" fmla="*/ 2296374 h 3024784"/>
              <a:gd name="connsiteX680" fmla="*/ 2567961 w 2971357"/>
              <a:gd name="connsiteY680" fmla="*/ 2296374 h 3024784"/>
              <a:gd name="connsiteX681" fmla="*/ 2561865 w 2971357"/>
              <a:gd name="connsiteY681" fmla="*/ 2296374 h 3024784"/>
              <a:gd name="connsiteX682" fmla="*/ 2447564 w 2971357"/>
              <a:gd name="connsiteY682" fmla="*/ 2281611 h 3024784"/>
              <a:gd name="connsiteX683" fmla="*/ 2414513 w 2971357"/>
              <a:gd name="connsiteY683" fmla="*/ 2325330 h 3024784"/>
              <a:gd name="connsiteX684" fmla="*/ 2447564 w 2971357"/>
              <a:gd name="connsiteY684" fmla="*/ 2281611 h 3024784"/>
              <a:gd name="connsiteX685" fmla="*/ 2461757 w 2971357"/>
              <a:gd name="connsiteY685" fmla="*/ 2272181 h 3024784"/>
              <a:gd name="connsiteX686" fmla="*/ 2461940 w 2971357"/>
              <a:gd name="connsiteY686" fmla="*/ 2272394 h 3024784"/>
              <a:gd name="connsiteX687" fmla="*/ 2464615 w 2971357"/>
              <a:gd name="connsiteY687" fmla="*/ 2275515 h 3024784"/>
              <a:gd name="connsiteX688" fmla="*/ 2451375 w 2971357"/>
              <a:gd name="connsiteY688" fmla="*/ 2292470 h 3024784"/>
              <a:gd name="connsiteX689" fmla="*/ 2437278 w 2971357"/>
              <a:gd name="connsiteY689" fmla="*/ 2308662 h 3024784"/>
              <a:gd name="connsiteX690" fmla="*/ 2439754 w 2971357"/>
              <a:gd name="connsiteY690" fmla="*/ 2301233 h 3024784"/>
              <a:gd name="connsiteX691" fmla="*/ 2447851 w 2971357"/>
              <a:gd name="connsiteY691" fmla="*/ 2290469 h 3024784"/>
              <a:gd name="connsiteX692" fmla="*/ 2461757 w 2971357"/>
              <a:gd name="connsiteY692" fmla="*/ 2272181 h 3024784"/>
              <a:gd name="connsiteX693" fmla="*/ 2452232 w 2971357"/>
              <a:gd name="connsiteY693" fmla="*/ 2266656 h 3024784"/>
              <a:gd name="connsiteX694" fmla="*/ 2447564 w 2971357"/>
              <a:gd name="connsiteY694" fmla="*/ 2281611 h 3024784"/>
              <a:gd name="connsiteX695" fmla="*/ 2435563 w 2971357"/>
              <a:gd name="connsiteY695" fmla="*/ 2291136 h 3024784"/>
              <a:gd name="connsiteX696" fmla="*/ 2452232 w 2971357"/>
              <a:gd name="connsiteY696" fmla="*/ 2266656 h 3024784"/>
              <a:gd name="connsiteX697" fmla="*/ 2478021 w 2971357"/>
              <a:gd name="connsiteY697" fmla="*/ 2265309 h 3024784"/>
              <a:gd name="connsiteX698" fmla="*/ 2470616 w 2971357"/>
              <a:gd name="connsiteY698" fmla="*/ 2274467 h 3024784"/>
              <a:gd name="connsiteX699" fmla="*/ 2470835 w 2971357"/>
              <a:gd name="connsiteY699" fmla="*/ 2274103 h 3024784"/>
              <a:gd name="connsiteX700" fmla="*/ 474995 w 2971357"/>
              <a:gd name="connsiteY700" fmla="*/ 2261860 h 3024784"/>
              <a:gd name="connsiteX701" fmla="*/ 473053 w 2971357"/>
              <a:gd name="connsiteY701" fmla="*/ 2262692 h 3024784"/>
              <a:gd name="connsiteX702" fmla="*/ 472995 w 2971357"/>
              <a:gd name="connsiteY702" fmla="*/ 2262717 h 3024784"/>
              <a:gd name="connsiteX703" fmla="*/ 472995 w 2971357"/>
              <a:gd name="connsiteY703" fmla="*/ 2262622 h 3024784"/>
              <a:gd name="connsiteX704" fmla="*/ 473004 w 2971357"/>
              <a:gd name="connsiteY704" fmla="*/ 2262618 h 3024784"/>
              <a:gd name="connsiteX705" fmla="*/ 2478521 w 2971357"/>
              <a:gd name="connsiteY705" fmla="*/ 2261322 h 3024784"/>
              <a:gd name="connsiteX706" fmla="*/ 2470835 w 2971357"/>
              <a:gd name="connsiteY706" fmla="*/ 2274103 h 3024784"/>
              <a:gd name="connsiteX707" fmla="*/ 2470616 w 2971357"/>
              <a:gd name="connsiteY707" fmla="*/ 2274371 h 3024784"/>
              <a:gd name="connsiteX708" fmla="*/ 403976 w 2971357"/>
              <a:gd name="connsiteY708" fmla="*/ 2250369 h 3024784"/>
              <a:gd name="connsiteX709" fmla="*/ 441314 w 2971357"/>
              <a:gd name="connsiteY709" fmla="*/ 2303232 h 3024784"/>
              <a:gd name="connsiteX710" fmla="*/ 444934 w 2971357"/>
              <a:gd name="connsiteY710" fmla="*/ 2300756 h 3024784"/>
              <a:gd name="connsiteX711" fmla="*/ 458555 w 2971357"/>
              <a:gd name="connsiteY711" fmla="*/ 2310281 h 3024784"/>
              <a:gd name="connsiteX712" fmla="*/ 478176 w 2971357"/>
              <a:gd name="connsiteY712" fmla="*/ 2333046 h 3024784"/>
              <a:gd name="connsiteX713" fmla="*/ 568664 w 2971357"/>
              <a:gd name="connsiteY713" fmla="*/ 2433820 h 3024784"/>
              <a:gd name="connsiteX714" fmla="*/ 584094 w 2971357"/>
              <a:gd name="connsiteY714" fmla="*/ 2449155 h 3024784"/>
              <a:gd name="connsiteX715" fmla="*/ 585359 w 2971357"/>
              <a:gd name="connsiteY715" fmla="*/ 2450406 h 3024784"/>
              <a:gd name="connsiteX716" fmla="*/ 614610 w 2971357"/>
              <a:gd name="connsiteY716" fmla="*/ 2479349 h 3024784"/>
              <a:gd name="connsiteX717" fmla="*/ 640482 w 2971357"/>
              <a:gd name="connsiteY717" fmla="*/ 2504686 h 3024784"/>
              <a:gd name="connsiteX718" fmla="*/ 665628 w 2971357"/>
              <a:gd name="connsiteY718" fmla="*/ 2528975 h 3024784"/>
              <a:gd name="connsiteX719" fmla="*/ 695537 w 2971357"/>
              <a:gd name="connsiteY719" fmla="*/ 2554312 h 3024784"/>
              <a:gd name="connsiteX720" fmla="*/ 725159 w 2971357"/>
              <a:gd name="connsiteY720" fmla="*/ 2580886 h 3024784"/>
              <a:gd name="connsiteX721" fmla="*/ 745067 w 2971357"/>
              <a:gd name="connsiteY721" fmla="*/ 2596031 h 3024784"/>
              <a:gd name="connsiteX722" fmla="*/ 758402 w 2971357"/>
              <a:gd name="connsiteY722" fmla="*/ 2605556 h 3024784"/>
              <a:gd name="connsiteX723" fmla="*/ 775346 w 2971357"/>
              <a:gd name="connsiteY723" fmla="*/ 2616027 h 3024784"/>
              <a:gd name="connsiteX724" fmla="*/ 775356 w 2971357"/>
              <a:gd name="connsiteY724" fmla="*/ 2616033 h 3024784"/>
              <a:gd name="connsiteX725" fmla="*/ 795263 w 2971357"/>
              <a:gd name="connsiteY725" fmla="*/ 2630988 h 3024784"/>
              <a:gd name="connsiteX726" fmla="*/ 796787 w 2971357"/>
              <a:gd name="connsiteY726" fmla="*/ 2635655 h 3024784"/>
              <a:gd name="connsiteX727" fmla="*/ 775547 w 2971357"/>
              <a:gd name="connsiteY727" fmla="*/ 2629940 h 3024784"/>
              <a:gd name="connsiteX728" fmla="*/ 790215 w 2971357"/>
              <a:gd name="connsiteY728" fmla="*/ 2642608 h 3024784"/>
              <a:gd name="connsiteX729" fmla="*/ 830220 w 2971357"/>
              <a:gd name="connsiteY729" fmla="*/ 2667183 h 3024784"/>
              <a:gd name="connsiteX730" fmla="*/ 868320 w 2971357"/>
              <a:gd name="connsiteY730" fmla="*/ 2689757 h 3024784"/>
              <a:gd name="connsiteX731" fmla="*/ 897562 w 2971357"/>
              <a:gd name="connsiteY731" fmla="*/ 2706807 h 3024784"/>
              <a:gd name="connsiteX732" fmla="*/ 928232 w 2971357"/>
              <a:gd name="connsiteY732" fmla="*/ 2724904 h 3024784"/>
              <a:gd name="connsiteX733" fmla="*/ 963475 w 2971357"/>
              <a:gd name="connsiteY733" fmla="*/ 2747002 h 3024784"/>
              <a:gd name="connsiteX734" fmla="*/ 939377 w 2971357"/>
              <a:gd name="connsiteY734" fmla="*/ 2737477 h 3024784"/>
              <a:gd name="connsiteX735" fmla="*/ 922613 w 2971357"/>
              <a:gd name="connsiteY735" fmla="*/ 2729571 h 3024784"/>
              <a:gd name="connsiteX736" fmla="*/ 906420 w 2971357"/>
              <a:gd name="connsiteY736" fmla="*/ 2721094 h 3024784"/>
              <a:gd name="connsiteX737" fmla="*/ 862796 w 2971357"/>
              <a:gd name="connsiteY737" fmla="*/ 2699282 h 3024784"/>
              <a:gd name="connsiteX738" fmla="*/ 822981 w 2971357"/>
              <a:gd name="connsiteY738" fmla="*/ 2677565 h 3024784"/>
              <a:gd name="connsiteX739" fmla="*/ 803931 w 2971357"/>
              <a:gd name="connsiteY739" fmla="*/ 2667469 h 3024784"/>
              <a:gd name="connsiteX740" fmla="*/ 786215 w 2971357"/>
              <a:gd name="connsiteY740" fmla="*/ 2657181 h 3024784"/>
              <a:gd name="connsiteX741" fmla="*/ 752591 w 2971357"/>
              <a:gd name="connsiteY741" fmla="*/ 2638131 h 3024784"/>
              <a:gd name="connsiteX742" fmla="*/ 762116 w 2971357"/>
              <a:gd name="connsiteY742" fmla="*/ 2650228 h 3024784"/>
              <a:gd name="connsiteX743" fmla="*/ 755354 w 2971357"/>
              <a:gd name="connsiteY743" fmla="*/ 2648895 h 3024784"/>
              <a:gd name="connsiteX744" fmla="*/ 742685 w 2971357"/>
              <a:gd name="connsiteY744" fmla="*/ 2641846 h 3024784"/>
              <a:gd name="connsiteX745" fmla="*/ 721826 w 2971357"/>
              <a:gd name="connsiteY745" fmla="*/ 2628130 h 3024784"/>
              <a:gd name="connsiteX746" fmla="*/ 704490 w 2971357"/>
              <a:gd name="connsiteY746" fmla="*/ 2619272 h 3024784"/>
              <a:gd name="connsiteX747" fmla="*/ 679154 w 2971357"/>
              <a:gd name="connsiteY747" fmla="*/ 2603270 h 3024784"/>
              <a:gd name="connsiteX748" fmla="*/ 650579 w 2971357"/>
              <a:gd name="connsiteY748" fmla="*/ 2583267 h 3024784"/>
              <a:gd name="connsiteX749" fmla="*/ 623337 w 2971357"/>
              <a:gd name="connsiteY749" fmla="*/ 2563455 h 3024784"/>
              <a:gd name="connsiteX750" fmla="*/ 585237 w 2971357"/>
              <a:gd name="connsiteY750" fmla="*/ 2538595 h 3024784"/>
              <a:gd name="connsiteX751" fmla="*/ 550090 w 2971357"/>
              <a:gd name="connsiteY751" fmla="*/ 2504877 h 3024784"/>
              <a:gd name="connsiteX752" fmla="*/ 522563 w 2971357"/>
              <a:gd name="connsiteY752" fmla="*/ 2475159 h 3024784"/>
              <a:gd name="connsiteX753" fmla="*/ 530343 w 2971357"/>
              <a:gd name="connsiteY753" fmla="*/ 2479380 h 3024784"/>
              <a:gd name="connsiteX754" fmla="*/ 520895 w 2971357"/>
              <a:gd name="connsiteY754" fmla="*/ 2464491 h 3024784"/>
              <a:gd name="connsiteX755" fmla="*/ 520912 w 2971357"/>
              <a:gd name="connsiteY755" fmla="*/ 2464482 h 3024784"/>
              <a:gd name="connsiteX756" fmla="*/ 530346 w 2971357"/>
              <a:gd name="connsiteY756" fmla="*/ 2479382 h 3024784"/>
              <a:gd name="connsiteX757" fmla="*/ 531516 w 2971357"/>
              <a:gd name="connsiteY757" fmla="*/ 2480017 h 3024784"/>
              <a:gd name="connsiteX758" fmla="*/ 559615 w 2971357"/>
              <a:gd name="connsiteY758" fmla="*/ 2505544 h 3024784"/>
              <a:gd name="connsiteX759" fmla="*/ 590666 w 2971357"/>
              <a:gd name="connsiteY759" fmla="*/ 2533452 h 3024784"/>
              <a:gd name="connsiteX760" fmla="*/ 640387 w 2971357"/>
              <a:gd name="connsiteY760" fmla="*/ 2571552 h 3024784"/>
              <a:gd name="connsiteX761" fmla="*/ 671915 w 2971357"/>
              <a:gd name="connsiteY761" fmla="*/ 2592030 h 3024784"/>
              <a:gd name="connsiteX762" fmla="*/ 694298 w 2971357"/>
              <a:gd name="connsiteY762" fmla="*/ 2608604 h 3024784"/>
              <a:gd name="connsiteX763" fmla="*/ 721064 w 2971357"/>
              <a:gd name="connsiteY763" fmla="*/ 2627654 h 3024784"/>
              <a:gd name="connsiteX764" fmla="*/ 727350 w 2971357"/>
              <a:gd name="connsiteY764" fmla="*/ 2620224 h 3024784"/>
              <a:gd name="connsiteX765" fmla="*/ 716015 w 2971357"/>
              <a:gd name="connsiteY765" fmla="*/ 2609366 h 3024784"/>
              <a:gd name="connsiteX766" fmla="*/ 696965 w 2971357"/>
              <a:gd name="connsiteY766" fmla="*/ 2591840 h 3024784"/>
              <a:gd name="connsiteX767" fmla="*/ 667057 w 2971357"/>
              <a:gd name="connsiteY767" fmla="*/ 2565170 h 3024784"/>
              <a:gd name="connsiteX768" fmla="*/ 573807 w 2971357"/>
              <a:gd name="connsiteY768" fmla="*/ 2474492 h 3024784"/>
              <a:gd name="connsiteX769" fmla="*/ 559139 w 2971357"/>
              <a:gd name="connsiteY769" fmla="*/ 2457347 h 3024784"/>
              <a:gd name="connsiteX770" fmla="*/ 546947 w 2971357"/>
              <a:gd name="connsiteY770" fmla="*/ 2441154 h 3024784"/>
              <a:gd name="connsiteX771" fmla="*/ 525801 w 2971357"/>
              <a:gd name="connsiteY771" fmla="*/ 2411913 h 3024784"/>
              <a:gd name="connsiteX772" fmla="*/ 489416 w 2971357"/>
              <a:gd name="connsiteY772" fmla="*/ 2365621 h 3024784"/>
              <a:gd name="connsiteX773" fmla="*/ 457888 w 2971357"/>
              <a:gd name="connsiteY773" fmla="*/ 2329902 h 3024784"/>
              <a:gd name="connsiteX774" fmla="*/ 479033 w 2971357"/>
              <a:gd name="connsiteY774" fmla="*/ 2362573 h 3024784"/>
              <a:gd name="connsiteX775" fmla="*/ 511418 w 2971357"/>
              <a:gd name="connsiteY775" fmla="*/ 2403912 h 3024784"/>
              <a:gd name="connsiteX776" fmla="*/ 535326 w 2971357"/>
              <a:gd name="connsiteY776" fmla="*/ 2440964 h 3024784"/>
              <a:gd name="connsiteX777" fmla="*/ 470461 w 2971357"/>
              <a:gd name="connsiteY777" fmla="*/ 2361621 h 3024784"/>
              <a:gd name="connsiteX778" fmla="*/ 440076 w 2971357"/>
              <a:gd name="connsiteY778" fmla="*/ 2319996 h 3024784"/>
              <a:gd name="connsiteX779" fmla="*/ 416549 w 2971357"/>
              <a:gd name="connsiteY779" fmla="*/ 2283230 h 3024784"/>
              <a:gd name="connsiteX780" fmla="*/ 403976 w 2971357"/>
              <a:gd name="connsiteY780" fmla="*/ 2250369 h 3024784"/>
              <a:gd name="connsiteX781" fmla="*/ 2498143 w 2971357"/>
              <a:gd name="connsiteY781" fmla="*/ 2244749 h 3024784"/>
              <a:gd name="connsiteX782" fmla="*/ 2484173 w 2971357"/>
              <a:gd name="connsiteY782" fmla="*/ 2257781 h 3024784"/>
              <a:gd name="connsiteX783" fmla="*/ 2478021 w 2971357"/>
              <a:gd name="connsiteY783" fmla="*/ 2265309 h 3024784"/>
              <a:gd name="connsiteX784" fmla="*/ 2484173 w 2971357"/>
              <a:gd name="connsiteY784" fmla="*/ 2257701 h 3024784"/>
              <a:gd name="connsiteX785" fmla="*/ 2498143 w 2971357"/>
              <a:gd name="connsiteY785" fmla="*/ 2244749 h 3024784"/>
              <a:gd name="connsiteX786" fmla="*/ 324062 w 2971357"/>
              <a:gd name="connsiteY786" fmla="*/ 2240177 h 3024784"/>
              <a:gd name="connsiteX787" fmla="*/ 325490 w 2971357"/>
              <a:gd name="connsiteY787" fmla="*/ 2242559 h 3024784"/>
              <a:gd name="connsiteX788" fmla="*/ 326538 w 2971357"/>
              <a:gd name="connsiteY788" fmla="*/ 2245416 h 3024784"/>
              <a:gd name="connsiteX789" fmla="*/ 325490 w 2971357"/>
              <a:gd name="connsiteY789" fmla="*/ 2242654 h 3024784"/>
              <a:gd name="connsiteX790" fmla="*/ 223096 w 2971357"/>
              <a:gd name="connsiteY790" fmla="*/ 2229509 h 3024784"/>
              <a:gd name="connsiteX791" fmla="*/ 232621 w 2971357"/>
              <a:gd name="connsiteY791" fmla="*/ 2240082 h 3024784"/>
              <a:gd name="connsiteX792" fmla="*/ 223096 w 2971357"/>
              <a:gd name="connsiteY792" fmla="*/ 2229509 h 3024784"/>
              <a:gd name="connsiteX793" fmla="*/ 425979 w 2971357"/>
              <a:gd name="connsiteY793" fmla="*/ 2220651 h 3024784"/>
              <a:gd name="connsiteX794" fmla="*/ 446172 w 2971357"/>
              <a:gd name="connsiteY794" fmla="*/ 2241320 h 3024784"/>
              <a:gd name="connsiteX795" fmla="*/ 425979 w 2971357"/>
              <a:gd name="connsiteY795" fmla="*/ 2220651 h 3024784"/>
              <a:gd name="connsiteX796" fmla="*/ 464994 w 2971357"/>
              <a:gd name="connsiteY796" fmla="*/ 2205567 h 3024784"/>
              <a:gd name="connsiteX797" fmla="*/ 467852 w 2971357"/>
              <a:gd name="connsiteY797" fmla="*/ 2210425 h 3024784"/>
              <a:gd name="connsiteX798" fmla="*/ 467852 w 2971357"/>
              <a:gd name="connsiteY798" fmla="*/ 2210520 h 3024784"/>
              <a:gd name="connsiteX799" fmla="*/ 2458519 w 2971357"/>
              <a:gd name="connsiteY799" fmla="*/ 2198933 h 3024784"/>
              <a:gd name="connsiteX800" fmla="*/ 2442898 w 2971357"/>
              <a:gd name="connsiteY800" fmla="*/ 2217412 h 3024784"/>
              <a:gd name="connsiteX801" fmla="*/ 2434421 w 2971357"/>
              <a:gd name="connsiteY801" fmla="*/ 2232938 h 3024784"/>
              <a:gd name="connsiteX802" fmla="*/ 2448422 w 2971357"/>
              <a:gd name="connsiteY802" fmla="*/ 2214936 h 3024784"/>
              <a:gd name="connsiteX803" fmla="*/ 2448613 w 2971357"/>
              <a:gd name="connsiteY803" fmla="*/ 2215316 h 3024784"/>
              <a:gd name="connsiteX804" fmla="*/ 2458519 w 2971357"/>
              <a:gd name="connsiteY804" fmla="*/ 2198933 h 3024784"/>
              <a:gd name="connsiteX805" fmla="*/ 182103 w 2971357"/>
              <a:gd name="connsiteY805" fmla="*/ 2192886 h 3024784"/>
              <a:gd name="connsiteX806" fmla="*/ 181377 w 2971357"/>
              <a:gd name="connsiteY806" fmla="*/ 2193981 h 3024784"/>
              <a:gd name="connsiteX807" fmla="*/ 185472 w 2971357"/>
              <a:gd name="connsiteY807" fmla="*/ 2197219 h 3024784"/>
              <a:gd name="connsiteX808" fmla="*/ 182103 w 2971357"/>
              <a:gd name="connsiteY808" fmla="*/ 2192886 h 3024784"/>
              <a:gd name="connsiteX809" fmla="*/ 365876 w 2971357"/>
              <a:gd name="connsiteY809" fmla="*/ 2179979 h 3024784"/>
              <a:gd name="connsiteX810" fmla="*/ 376829 w 2971357"/>
              <a:gd name="connsiteY810" fmla="*/ 2199029 h 3024784"/>
              <a:gd name="connsiteX811" fmla="*/ 384735 w 2971357"/>
              <a:gd name="connsiteY811" fmla="*/ 2212460 h 3024784"/>
              <a:gd name="connsiteX812" fmla="*/ 388736 w 2971357"/>
              <a:gd name="connsiteY812" fmla="*/ 2223604 h 3024784"/>
              <a:gd name="connsiteX813" fmla="*/ 372829 w 2971357"/>
              <a:gd name="connsiteY813" fmla="*/ 2196267 h 3024784"/>
              <a:gd name="connsiteX814" fmla="*/ 365876 w 2971357"/>
              <a:gd name="connsiteY814" fmla="*/ 2179979 h 3024784"/>
              <a:gd name="connsiteX815" fmla="*/ 2798180 w 2971357"/>
              <a:gd name="connsiteY815" fmla="*/ 2152642 h 3024784"/>
              <a:gd name="connsiteX816" fmla="*/ 2771225 w 2971357"/>
              <a:gd name="connsiteY816" fmla="*/ 2203410 h 3024784"/>
              <a:gd name="connsiteX817" fmla="*/ 2798180 w 2971357"/>
              <a:gd name="connsiteY817" fmla="*/ 2152642 h 3024784"/>
              <a:gd name="connsiteX818" fmla="*/ 358542 w 2971357"/>
              <a:gd name="connsiteY818" fmla="*/ 2149499 h 3024784"/>
              <a:gd name="connsiteX819" fmla="*/ 371115 w 2971357"/>
              <a:gd name="connsiteY819" fmla="*/ 2171216 h 3024784"/>
              <a:gd name="connsiteX820" fmla="*/ 387879 w 2971357"/>
              <a:gd name="connsiteY820" fmla="*/ 2201600 h 3024784"/>
              <a:gd name="connsiteX821" fmla="*/ 371019 w 2971357"/>
              <a:gd name="connsiteY821" fmla="*/ 2171216 h 3024784"/>
              <a:gd name="connsiteX822" fmla="*/ 2566818 w 2971357"/>
              <a:gd name="connsiteY822" fmla="*/ 2101397 h 3024784"/>
              <a:gd name="connsiteX823" fmla="*/ 2550721 w 2971357"/>
              <a:gd name="connsiteY823" fmla="*/ 2122829 h 3024784"/>
              <a:gd name="connsiteX824" fmla="*/ 2539291 w 2971357"/>
              <a:gd name="connsiteY824" fmla="*/ 2140926 h 3024784"/>
              <a:gd name="connsiteX825" fmla="*/ 2524432 w 2971357"/>
              <a:gd name="connsiteY825" fmla="*/ 2163596 h 3024784"/>
              <a:gd name="connsiteX826" fmla="*/ 2509954 w 2971357"/>
              <a:gd name="connsiteY826" fmla="*/ 2185503 h 3024784"/>
              <a:gd name="connsiteX827" fmla="*/ 2501001 w 2971357"/>
              <a:gd name="connsiteY827" fmla="*/ 2195028 h 3024784"/>
              <a:gd name="connsiteX828" fmla="*/ 2508811 w 2971357"/>
              <a:gd name="connsiteY828" fmla="*/ 2191790 h 3024784"/>
              <a:gd name="connsiteX829" fmla="*/ 2538529 w 2971357"/>
              <a:gd name="connsiteY829" fmla="*/ 2147784 h 3024784"/>
              <a:gd name="connsiteX830" fmla="*/ 2538720 w 2971357"/>
              <a:gd name="connsiteY830" fmla="*/ 2148165 h 3024784"/>
              <a:gd name="connsiteX831" fmla="*/ 2566818 w 2971357"/>
              <a:gd name="connsiteY831" fmla="*/ 2101397 h 3024784"/>
              <a:gd name="connsiteX832" fmla="*/ 232717 w 2971357"/>
              <a:gd name="connsiteY832" fmla="*/ 2093111 h 3024784"/>
              <a:gd name="connsiteX833" fmla="*/ 252433 w 2971357"/>
              <a:gd name="connsiteY833" fmla="*/ 2143689 h 3024784"/>
              <a:gd name="connsiteX834" fmla="*/ 232717 w 2971357"/>
              <a:gd name="connsiteY834" fmla="*/ 2093111 h 3024784"/>
              <a:gd name="connsiteX835" fmla="*/ 320251 w 2971357"/>
              <a:gd name="connsiteY835" fmla="*/ 2085205 h 3024784"/>
              <a:gd name="connsiteX836" fmla="*/ 349778 w 2971357"/>
              <a:gd name="connsiteY836" fmla="*/ 2143213 h 3024784"/>
              <a:gd name="connsiteX837" fmla="*/ 360065 w 2971357"/>
              <a:gd name="connsiteY837" fmla="*/ 2169311 h 3024784"/>
              <a:gd name="connsiteX838" fmla="*/ 345206 w 2971357"/>
              <a:gd name="connsiteY838" fmla="*/ 2142260 h 3024784"/>
              <a:gd name="connsiteX839" fmla="*/ 331585 w 2971357"/>
              <a:gd name="connsiteY839" fmla="*/ 2114447 h 3024784"/>
              <a:gd name="connsiteX840" fmla="*/ 413216 w 2971357"/>
              <a:gd name="connsiteY840" fmla="*/ 2044533 h 3024784"/>
              <a:gd name="connsiteX841" fmla="*/ 437695 w 2971357"/>
              <a:gd name="connsiteY841" fmla="*/ 2101016 h 3024784"/>
              <a:gd name="connsiteX842" fmla="*/ 413216 w 2971357"/>
              <a:gd name="connsiteY842" fmla="*/ 2044533 h 3024784"/>
              <a:gd name="connsiteX843" fmla="*/ 365495 w 2971357"/>
              <a:gd name="connsiteY843" fmla="*/ 1982335 h 3024784"/>
              <a:gd name="connsiteX844" fmla="*/ 365590 w 2971357"/>
              <a:gd name="connsiteY844" fmla="*/ 1982431 h 3024784"/>
              <a:gd name="connsiteX845" fmla="*/ 367400 w 2971357"/>
              <a:gd name="connsiteY845" fmla="*/ 1987669 h 3024784"/>
              <a:gd name="connsiteX846" fmla="*/ 371496 w 2971357"/>
              <a:gd name="connsiteY846" fmla="*/ 1964714 h 3024784"/>
              <a:gd name="connsiteX847" fmla="*/ 383116 w 2971357"/>
              <a:gd name="connsiteY847" fmla="*/ 1994718 h 3024784"/>
              <a:gd name="connsiteX848" fmla="*/ 371496 w 2971357"/>
              <a:gd name="connsiteY848" fmla="*/ 1964810 h 3024784"/>
              <a:gd name="connsiteX849" fmla="*/ 2697596 w 2971357"/>
              <a:gd name="connsiteY849" fmla="*/ 1920994 h 3024784"/>
              <a:gd name="connsiteX850" fmla="*/ 2684928 w 2971357"/>
              <a:gd name="connsiteY850" fmla="*/ 1947665 h 3024784"/>
              <a:gd name="connsiteX851" fmla="*/ 2697596 w 2971357"/>
              <a:gd name="connsiteY851" fmla="*/ 1920994 h 3024784"/>
              <a:gd name="connsiteX852" fmla="*/ 2748364 w 2971357"/>
              <a:gd name="connsiteY852" fmla="*/ 1872702 h 3024784"/>
              <a:gd name="connsiteX853" fmla="*/ 2740554 w 2971357"/>
              <a:gd name="connsiteY853" fmla="*/ 1889657 h 3024784"/>
              <a:gd name="connsiteX854" fmla="*/ 2748364 w 2971357"/>
              <a:gd name="connsiteY854" fmla="*/ 1872702 h 3024784"/>
              <a:gd name="connsiteX855" fmla="*/ 222620 w 2971357"/>
              <a:gd name="connsiteY855" fmla="*/ 1858606 h 3024784"/>
              <a:gd name="connsiteX856" fmla="*/ 237670 w 2971357"/>
              <a:gd name="connsiteY856" fmla="*/ 1894896 h 3024784"/>
              <a:gd name="connsiteX857" fmla="*/ 248814 w 2971357"/>
              <a:gd name="connsiteY857" fmla="*/ 1926614 h 3024784"/>
              <a:gd name="connsiteX858" fmla="*/ 261578 w 2971357"/>
              <a:gd name="connsiteY858" fmla="*/ 1961952 h 3024784"/>
              <a:gd name="connsiteX859" fmla="*/ 283676 w 2971357"/>
              <a:gd name="connsiteY859" fmla="*/ 2016721 h 3024784"/>
              <a:gd name="connsiteX860" fmla="*/ 300821 w 2971357"/>
              <a:gd name="connsiteY860" fmla="*/ 2055964 h 3024784"/>
              <a:gd name="connsiteX861" fmla="*/ 313584 w 2971357"/>
              <a:gd name="connsiteY861" fmla="*/ 2094540 h 3024784"/>
              <a:gd name="connsiteX862" fmla="*/ 325109 w 2971357"/>
              <a:gd name="connsiteY862" fmla="*/ 2120448 h 3024784"/>
              <a:gd name="connsiteX863" fmla="*/ 333491 w 2971357"/>
              <a:gd name="connsiteY863" fmla="*/ 2137688 h 3024784"/>
              <a:gd name="connsiteX864" fmla="*/ 344731 w 2971357"/>
              <a:gd name="connsiteY864" fmla="*/ 2158358 h 3024784"/>
              <a:gd name="connsiteX865" fmla="*/ 369782 w 2971357"/>
              <a:gd name="connsiteY865" fmla="*/ 2209793 h 3024784"/>
              <a:gd name="connsiteX866" fmla="*/ 384926 w 2971357"/>
              <a:gd name="connsiteY866" fmla="*/ 2236939 h 3024784"/>
              <a:gd name="connsiteX867" fmla="*/ 405500 w 2971357"/>
              <a:gd name="connsiteY867" fmla="*/ 2270371 h 3024784"/>
              <a:gd name="connsiteX868" fmla="*/ 427503 w 2971357"/>
              <a:gd name="connsiteY868" fmla="*/ 2314568 h 3024784"/>
              <a:gd name="connsiteX869" fmla="*/ 417121 w 2971357"/>
              <a:gd name="connsiteY869" fmla="*/ 2301613 h 3024784"/>
              <a:gd name="connsiteX870" fmla="*/ 283771 w 2971357"/>
              <a:gd name="connsiteY870" fmla="*/ 2053963 h 3024784"/>
              <a:gd name="connsiteX871" fmla="*/ 259958 w 2971357"/>
              <a:gd name="connsiteY871" fmla="*/ 1982526 h 3024784"/>
              <a:gd name="connsiteX872" fmla="*/ 256053 w 2971357"/>
              <a:gd name="connsiteY872" fmla="*/ 1971572 h 3024784"/>
              <a:gd name="connsiteX873" fmla="*/ 252434 w 2971357"/>
              <a:gd name="connsiteY873" fmla="*/ 1960142 h 3024784"/>
              <a:gd name="connsiteX874" fmla="*/ 245004 w 2971357"/>
              <a:gd name="connsiteY874" fmla="*/ 1936235 h 3024784"/>
              <a:gd name="connsiteX875" fmla="*/ 237194 w 2971357"/>
              <a:gd name="connsiteY875" fmla="*/ 1911851 h 3024784"/>
              <a:gd name="connsiteX876" fmla="*/ 230240 w 2971357"/>
              <a:gd name="connsiteY876" fmla="*/ 1886133 h 3024784"/>
              <a:gd name="connsiteX877" fmla="*/ 274208 w 2971357"/>
              <a:gd name="connsiteY877" fmla="*/ 1820281 h 3024784"/>
              <a:gd name="connsiteX878" fmla="*/ 275256 w 2971357"/>
              <a:gd name="connsiteY878" fmla="*/ 1825901 h 3024784"/>
              <a:gd name="connsiteX879" fmla="*/ 275256 w 2971357"/>
              <a:gd name="connsiteY879" fmla="*/ 1825996 h 3024784"/>
              <a:gd name="connsiteX880" fmla="*/ 52884 w 2971357"/>
              <a:gd name="connsiteY880" fmla="*/ 1773167 h 3024784"/>
              <a:gd name="connsiteX881" fmla="*/ 60028 w 2971357"/>
              <a:gd name="connsiteY881" fmla="*/ 1812981 h 3024784"/>
              <a:gd name="connsiteX882" fmla="*/ 65267 w 2971357"/>
              <a:gd name="connsiteY882" fmla="*/ 1843461 h 3024784"/>
              <a:gd name="connsiteX883" fmla="*/ 69362 w 2971357"/>
              <a:gd name="connsiteY883" fmla="*/ 1875751 h 3024784"/>
              <a:gd name="connsiteX884" fmla="*/ 78887 w 2971357"/>
              <a:gd name="connsiteY884" fmla="*/ 1920233 h 3024784"/>
              <a:gd name="connsiteX885" fmla="*/ 107462 w 2971357"/>
              <a:gd name="connsiteY885" fmla="*/ 2022055 h 3024784"/>
              <a:gd name="connsiteX886" fmla="*/ 92699 w 2971357"/>
              <a:gd name="connsiteY886" fmla="*/ 1997385 h 3024784"/>
              <a:gd name="connsiteX887" fmla="*/ 107462 w 2971357"/>
              <a:gd name="connsiteY887" fmla="*/ 2022150 h 3024784"/>
              <a:gd name="connsiteX888" fmla="*/ 109082 w 2971357"/>
              <a:gd name="connsiteY888" fmla="*/ 2026817 h 3024784"/>
              <a:gd name="connsiteX889" fmla="*/ 110796 w 2971357"/>
              <a:gd name="connsiteY889" fmla="*/ 2030913 h 3024784"/>
              <a:gd name="connsiteX890" fmla="*/ 143657 w 2971357"/>
              <a:gd name="connsiteY890" fmla="*/ 2095588 h 3024784"/>
              <a:gd name="connsiteX891" fmla="*/ 156612 w 2971357"/>
              <a:gd name="connsiteY891" fmla="*/ 2121115 h 3024784"/>
              <a:gd name="connsiteX892" fmla="*/ 271007 w 2971357"/>
              <a:gd name="connsiteY892" fmla="*/ 2336189 h 3024784"/>
              <a:gd name="connsiteX893" fmla="*/ 245956 w 2971357"/>
              <a:gd name="connsiteY893" fmla="*/ 2299613 h 3024784"/>
              <a:gd name="connsiteX894" fmla="*/ 217381 w 2971357"/>
              <a:gd name="connsiteY894" fmla="*/ 2257227 h 3024784"/>
              <a:gd name="connsiteX895" fmla="*/ 188330 w 2971357"/>
              <a:gd name="connsiteY895" fmla="*/ 2208745 h 3024784"/>
              <a:gd name="connsiteX896" fmla="*/ 181377 w 2971357"/>
              <a:gd name="connsiteY896" fmla="*/ 2195981 h 3024784"/>
              <a:gd name="connsiteX897" fmla="*/ 170423 w 2971357"/>
              <a:gd name="connsiteY897" fmla="*/ 2186456 h 3024784"/>
              <a:gd name="connsiteX898" fmla="*/ 204332 w 2971357"/>
              <a:gd name="connsiteY898" fmla="*/ 2256179 h 3024784"/>
              <a:gd name="connsiteX899" fmla="*/ 197950 w 2971357"/>
              <a:gd name="connsiteY899" fmla="*/ 2256179 h 3024784"/>
              <a:gd name="connsiteX900" fmla="*/ 191854 w 2971357"/>
              <a:gd name="connsiteY900" fmla="*/ 2246654 h 3024784"/>
              <a:gd name="connsiteX901" fmla="*/ 170899 w 2971357"/>
              <a:gd name="connsiteY901" fmla="*/ 2226080 h 3024784"/>
              <a:gd name="connsiteX902" fmla="*/ 173280 w 2971357"/>
              <a:gd name="connsiteY902" fmla="*/ 2233415 h 3024784"/>
              <a:gd name="connsiteX903" fmla="*/ 159945 w 2971357"/>
              <a:gd name="connsiteY903" fmla="*/ 2216460 h 3024784"/>
              <a:gd name="connsiteX904" fmla="*/ 152992 w 2971357"/>
              <a:gd name="connsiteY904" fmla="*/ 2208078 h 3024784"/>
              <a:gd name="connsiteX905" fmla="*/ 140133 w 2971357"/>
              <a:gd name="connsiteY905" fmla="*/ 2189981 h 3024784"/>
              <a:gd name="connsiteX906" fmla="*/ 128894 w 2971357"/>
              <a:gd name="connsiteY906" fmla="*/ 2178551 h 3024784"/>
              <a:gd name="connsiteX907" fmla="*/ 116321 w 2971357"/>
              <a:gd name="connsiteY907" fmla="*/ 2162358 h 3024784"/>
              <a:gd name="connsiteX908" fmla="*/ 95175 w 2971357"/>
              <a:gd name="connsiteY908" fmla="*/ 2113304 h 3024784"/>
              <a:gd name="connsiteX909" fmla="*/ 92127 w 2971357"/>
              <a:gd name="connsiteY909" fmla="*/ 2097398 h 3024784"/>
              <a:gd name="connsiteX910" fmla="*/ 78125 w 2971357"/>
              <a:gd name="connsiteY910" fmla="*/ 2061774 h 3024784"/>
              <a:gd name="connsiteX911" fmla="*/ 72506 w 2971357"/>
              <a:gd name="connsiteY911" fmla="*/ 2044629 h 3024784"/>
              <a:gd name="connsiteX912" fmla="*/ 60790 w 2971357"/>
              <a:gd name="connsiteY912" fmla="*/ 2005576 h 3024784"/>
              <a:gd name="connsiteX913" fmla="*/ 45836 w 2971357"/>
              <a:gd name="connsiteY913" fmla="*/ 1957951 h 3024784"/>
              <a:gd name="connsiteX914" fmla="*/ 46788 w 2971357"/>
              <a:gd name="connsiteY914" fmla="*/ 1957951 h 3024784"/>
              <a:gd name="connsiteX915" fmla="*/ 55170 w 2971357"/>
              <a:gd name="connsiteY915" fmla="*/ 1974239 h 3024784"/>
              <a:gd name="connsiteX916" fmla="*/ 70886 w 2971357"/>
              <a:gd name="connsiteY916" fmla="*/ 2007291 h 3024784"/>
              <a:gd name="connsiteX917" fmla="*/ 96985 w 2971357"/>
              <a:gd name="connsiteY917" fmla="*/ 2073966 h 3024784"/>
              <a:gd name="connsiteX918" fmla="*/ 113940 w 2971357"/>
              <a:gd name="connsiteY918" fmla="*/ 2105589 h 3024784"/>
              <a:gd name="connsiteX919" fmla="*/ 118226 w 2971357"/>
              <a:gd name="connsiteY919" fmla="*/ 2104636 h 3024784"/>
              <a:gd name="connsiteX920" fmla="*/ 139466 w 2971357"/>
              <a:gd name="connsiteY920" fmla="*/ 2149118 h 3024784"/>
              <a:gd name="connsiteX921" fmla="*/ 148991 w 2971357"/>
              <a:gd name="connsiteY921" fmla="*/ 2167216 h 3024784"/>
              <a:gd name="connsiteX922" fmla="*/ 159755 w 2971357"/>
              <a:gd name="connsiteY922" fmla="*/ 2184932 h 3024784"/>
              <a:gd name="connsiteX923" fmla="*/ 166517 w 2971357"/>
              <a:gd name="connsiteY923" fmla="*/ 2197601 h 3024784"/>
              <a:gd name="connsiteX924" fmla="*/ 152992 w 2971357"/>
              <a:gd name="connsiteY924" fmla="*/ 2166454 h 3024784"/>
              <a:gd name="connsiteX925" fmla="*/ 138704 w 2971357"/>
              <a:gd name="connsiteY925" fmla="*/ 2135783 h 3024784"/>
              <a:gd name="connsiteX926" fmla="*/ 124607 w 2971357"/>
              <a:gd name="connsiteY926" fmla="*/ 2099112 h 3024784"/>
              <a:gd name="connsiteX927" fmla="*/ 119369 w 2971357"/>
              <a:gd name="connsiteY927" fmla="*/ 2083015 h 3024784"/>
              <a:gd name="connsiteX928" fmla="*/ 93461 w 2971357"/>
              <a:gd name="connsiteY928" fmla="*/ 2023579 h 3024784"/>
              <a:gd name="connsiteX929" fmla="*/ 80792 w 2971357"/>
              <a:gd name="connsiteY929" fmla="*/ 1984526 h 3024784"/>
              <a:gd name="connsiteX930" fmla="*/ 71267 w 2971357"/>
              <a:gd name="connsiteY930" fmla="*/ 1951284 h 3024784"/>
              <a:gd name="connsiteX931" fmla="*/ 61742 w 2971357"/>
              <a:gd name="connsiteY931" fmla="*/ 1917566 h 3024784"/>
              <a:gd name="connsiteX932" fmla="*/ 61742 w 2971357"/>
              <a:gd name="connsiteY932" fmla="*/ 1915089 h 3024784"/>
              <a:gd name="connsiteX933" fmla="*/ 57552 w 2971357"/>
              <a:gd name="connsiteY933" fmla="*/ 1886514 h 3024784"/>
              <a:gd name="connsiteX934" fmla="*/ 66505 w 2971357"/>
              <a:gd name="connsiteY934" fmla="*/ 1893753 h 3024784"/>
              <a:gd name="connsiteX935" fmla="*/ 52027 w 2971357"/>
              <a:gd name="connsiteY935" fmla="*/ 1813648 h 3024784"/>
              <a:gd name="connsiteX936" fmla="*/ 49741 w 2971357"/>
              <a:gd name="connsiteY936" fmla="*/ 1792217 h 3024784"/>
              <a:gd name="connsiteX937" fmla="*/ 52884 w 2971357"/>
              <a:gd name="connsiteY937" fmla="*/ 1773167 h 3024784"/>
              <a:gd name="connsiteX938" fmla="*/ 330729 w 2971357"/>
              <a:gd name="connsiteY938" fmla="*/ 1767641 h 3024784"/>
              <a:gd name="connsiteX939" fmla="*/ 331777 w 2971357"/>
              <a:gd name="connsiteY939" fmla="*/ 1793359 h 3024784"/>
              <a:gd name="connsiteX940" fmla="*/ 330729 w 2971357"/>
              <a:gd name="connsiteY940" fmla="*/ 1767641 h 3024784"/>
              <a:gd name="connsiteX941" fmla="*/ 316597 w 2971357"/>
              <a:gd name="connsiteY941" fmla="*/ 1764868 h 3024784"/>
              <a:gd name="connsiteX942" fmla="*/ 323490 w 2971357"/>
              <a:gd name="connsiteY942" fmla="*/ 1787168 h 3024784"/>
              <a:gd name="connsiteX943" fmla="*/ 330824 w 2971357"/>
              <a:gd name="connsiteY943" fmla="*/ 1810695 h 3024784"/>
              <a:gd name="connsiteX944" fmla="*/ 345017 w 2971357"/>
              <a:gd name="connsiteY944" fmla="*/ 1841651 h 3024784"/>
              <a:gd name="connsiteX945" fmla="*/ 349970 w 2971357"/>
              <a:gd name="connsiteY945" fmla="*/ 1865654 h 3024784"/>
              <a:gd name="connsiteX946" fmla="*/ 350541 w 2971357"/>
              <a:gd name="connsiteY946" fmla="*/ 1873369 h 3024784"/>
              <a:gd name="connsiteX947" fmla="*/ 356256 w 2971357"/>
              <a:gd name="connsiteY947" fmla="*/ 1892610 h 3024784"/>
              <a:gd name="connsiteX948" fmla="*/ 364543 w 2971357"/>
              <a:gd name="connsiteY948" fmla="*/ 1923185 h 3024784"/>
              <a:gd name="connsiteX949" fmla="*/ 362162 w 2971357"/>
              <a:gd name="connsiteY949" fmla="*/ 1923185 h 3024784"/>
              <a:gd name="connsiteX950" fmla="*/ 346865 w 2971357"/>
              <a:gd name="connsiteY950" fmla="*/ 1886765 h 3024784"/>
              <a:gd name="connsiteX951" fmla="*/ 344079 w 2971357"/>
              <a:gd name="connsiteY951" fmla="*/ 1882459 h 3024784"/>
              <a:gd name="connsiteX952" fmla="*/ 353791 w 2971357"/>
              <a:gd name="connsiteY952" fmla="*/ 1911446 h 3024784"/>
              <a:gd name="connsiteX953" fmla="*/ 360732 w 2971357"/>
              <a:gd name="connsiteY953" fmla="*/ 1935187 h 3024784"/>
              <a:gd name="connsiteX954" fmla="*/ 353648 w 2971357"/>
              <a:gd name="connsiteY954" fmla="*/ 1911446 h 3024784"/>
              <a:gd name="connsiteX955" fmla="*/ 344070 w 2971357"/>
              <a:gd name="connsiteY955" fmla="*/ 1882445 h 3024784"/>
              <a:gd name="connsiteX956" fmla="*/ 343683 w 2971357"/>
              <a:gd name="connsiteY956" fmla="*/ 1881847 h 3024784"/>
              <a:gd name="connsiteX957" fmla="*/ 338159 w 2971357"/>
              <a:gd name="connsiteY957" fmla="*/ 1866416 h 3024784"/>
              <a:gd name="connsiteX958" fmla="*/ 329110 w 2971357"/>
              <a:gd name="connsiteY958" fmla="*/ 1840889 h 3024784"/>
              <a:gd name="connsiteX959" fmla="*/ 321871 w 2971357"/>
              <a:gd name="connsiteY959" fmla="*/ 1813648 h 3024784"/>
              <a:gd name="connsiteX960" fmla="*/ 319204 w 2971357"/>
              <a:gd name="connsiteY960" fmla="*/ 1785073 h 3024784"/>
              <a:gd name="connsiteX961" fmla="*/ 316597 w 2971357"/>
              <a:gd name="connsiteY961" fmla="*/ 1764868 h 3024784"/>
              <a:gd name="connsiteX962" fmla="*/ 2752841 w 2971357"/>
              <a:gd name="connsiteY962" fmla="*/ 1746687 h 3024784"/>
              <a:gd name="connsiteX963" fmla="*/ 2741887 w 2971357"/>
              <a:gd name="connsiteY963" fmla="*/ 1792121 h 3024784"/>
              <a:gd name="connsiteX964" fmla="*/ 2752841 w 2971357"/>
              <a:gd name="connsiteY964" fmla="*/ 1746687 h 3024784"/>
              <a:gd name="connsiteX965" fmla="*/ 2732458 w 2971357"/>
              <a:gd name="connsiteY965" fmla="*/ 1745448 h 3024784"/>
              <a:gd name="connsiteX966" fmla="*/ 2725981 w 2971357"/>
              <a:gd name="connsiteY966" fmla="*/ 1768880 h 3024784"/>
              <a:gd name="connsiteX967" fmla="*/ 2719123 w 2971357"/>
              <a:gd name="connsiteY967" fmla="*/ 1802979 h 3024784"/>
              <a:gd name="connsiteX968" fmla="*/ 2726648 w 2971357"/>
              <a:gd name="connsiteY968" fmla="*/ 1779548 h 3024784"/>
              <a:gd name="connsiteX969" fmla="*/ 2729982 w 2971357"/>
              <a:gd name="connsiteY969" fmla="*/ 1762879 h 3024784"/>
              <a:gd name="connsiteX970" fmla="*/ 2730172 w 2971357"/>
              <a:gd name="connsiteY970" fmla="*/ 1763260 h 3024784"/>
              <a:gd name="connsiteX971" fmla="*/ 2732458 w 2971357"/>
              <a:gd name="connsiteY971" fmla="*/ 1745448 h 3024784"/>
              <a:gd name="connsiteX972" fmla="*/ 238432 w 2971357"/>
              <a:gd name="connsiteY972" fmla="*/ 1740781 h 3024784"/>
              <a:gd name="connsiteX973" fmla="*/ 244718 w 2971357"/>
              <a:gd name="connsiteY973" fmla="*/ 1769928 h 3024784"/>
              <a:gd name="connsiteX974" fmla="*/ 252243 w 2971357"/>
              <a:gd name="connsiteY974" fmla="*/ 1796026 h 3024784"/>
              <a:gd name="connsiteX975" fmla="*/ 269483 w 2971357"/>
              <a:gd name="connsiteY975" fmla="*/ 1858891 h 3024784"/>
              <a:gd name="connsiteX976" fmla="*/ 265102 w 2971357"/>
              <a:gd name="connsiteY976" fmla="*/ 1856796 h 3024784"/>
              <a:gd name="connsiteX977" fmla="*/ 259577 w 2971357"/>
              <a:gd name="connsiteY977" fmla="*/ 1849652 h 3024784"/>
              <a:gd name="connsiteX978" fmla="*/ 251005 w 2971357"/>
              <a:gd name="connsiteY978" fmla="*/ 1824887 h 3024784"/>
              <a:gd name="connsiteX979" fmla="*/ 239861 w 2971357"/>
              <a:gd name="connsiteY979" fmla="*/ 1770975 h 3024784"/>
              <a:gd name="connsiteX980" fmla="*/ 238432 w 2971357"/>
              <a:gd name="connsiteY980" fmla="*/ 1740781 h 3024784"/>
              <a:gd name="connsiteX981" fmla="*/ 2758813 w 2971357"/>
              <a:gd name="connsiteY981" fmla="*/ 1736566 h 3024784"/>
              <a:gd name="connsiteX982" fmla="*/ 2758593 w 2971357"/>
              <a:gd name="connsiteY982" fmla="*/ 1736746 h 3024784"/>
              <a:gd name="connsiteX983" fmla="*/ 2758580 w 2971357"/>
              <a:gd name="connsiteY983" fmla="*/ 1736628 h 3024784"/>
              <a:gd name="connsiteX984" fmla="*/ 2761286 w 2971357"/>
              <a:gd name="connsiteY984" fmla="*/ 1734539 h 3024784"/>
              <a:gd name="connsiteX985" fmla="*/ 2760497 w 2971357"/>
              <a:gd name="connsiteY985" fmla="*/ 1736113 h 3024784"/>
              <a:gd name="connsiteX986" fmla="*/ 2758813 w 2971357"/>
              <a:gd name="connsiteY986" fmla="*/ 1736566 h 3024784"/>
              <a:gd name="connsiteX987" fmla="*/ 381776 w 2971357"/>
              <a:gd name="connsiteY987" fmla="*/ 1732274 h 3024784"/>
              <a:gd name="connsiteX988" fmla="*/ 381307 w 2971357"/>
              <a:gd name="connsiteY988" fmla="*/ 1757831 h 3024784"/>
              <a:gd name="connsiteX989" fmla="*/ 388927 w 2971357"/>
              <a:gd name="connsiteY989" fmla="*/ 1798312 h 3024784"/>
              <a:gd name="connsiteX990" fmla="*/ 401595 w 2971357"/>
              <a:gd name="connsiteY990" fmla="*/ 1820219 h 3024784"/>
              <a:gd name="connsiteX991" fmla="*/ 401595 w 2971357"/>
              <a:gd name="connsiteY991" fmla="*/ 1818410 h 3024784"/>
              <a:gd name="connsiteX992" fmla="*/ 399500 w 2971357"/>
              <a:gd name="connsiteY992" fmla="*/ 1807265 h 3024784"/>
              <a:gd name="connsiteX993" fmla="*/ 393689 w 2971357"/>
              <a:gd name="connsiteY993" fmla="*/ 1775452 h 3024784"/>
              <a:gd name="connsiteX994" fmla="*/ 385212 w 2971357"/>
              <a:gd name="connsiteY994" fmla="*/ 1741352 h 3024784"/>
              <a:gd name="connsiteX995" fmla="*/ 381776 w 2971357"/>
              <a:gd name="connsiteY995" fmla="*/ 1732274 h 3024784"/>
              <a:gd name="connsiteX996" fmla="*/ 2757825 w 2971357"/>
              <a:gd name="connsiteY996" fmla="*/ 1729723 h 3024784"/>
              <a:gd name="connsiteX997" fmla="*/ 2758580 w 2971357"/>
              <a:gd name="connsiteY997" fmla="*/ 1736628 h 3024784"/>
              <a:gd name="connsiteX998" fmla="*/ 2758391 w 2971357"/>
              <a:gd name="connsiteY998" fmla="*/ 1736679 h 3024784"/>
              <a:gd name="connsiteX999" fmla="*/ 92068 w 2971357"/>
              <a:gd name="connsiteY999" fmla="*/ 1724670 h 3024784"/>
              <a:gd name="connsiteX1000" fmla="*/ 92358 w 2971357"/>
              <a:gd name="connsiteY1000" fmla="*/ 1725277 h 3024784"/>
              <a:gd name="connsiteX1001" fmla="*/ 92330 w 2971357"/>
              <a:gd name="connsiteY1001" fmla="*/ 1725518 h 3024784"/>
              <a:gd name="connsiteX1002" fmla="*/ 319357 w 2971357"/>
              <a:gd name="connsiteY1002" fmla="*/ 1723602 h 3024784"/>
              <a:gd name="connsiteX1003" fmla="*/ 320309 w 2971357"/>
              <a:gd name="connsiteY1003" fmla="*/ 1726555 h 3024784"/>
              <a:gd name="connsiteX1004" fmla="*/ 320309 w 2971357"/>
              <a:gd name="connsiteY1004" fmla="*/ 1726650 h 3024784"/>
              <a:gd name="connsiteX1005" fmla="*/ 2766843 w 2971357"/>
              <a:gd name="connsiteY1005" fmla="*/ 1723445 h 3024784"/>
              <a:gd name="connsiteX1006" fmla="*/ 2762055 w 2971357"/>
              <a:gd name="connsiteY1006" fmla="*/ 1733908 h 3024784"/>
              <a:gd name="connsiteX1007" fmla="*/ 2761286 w 2971357"/>
              <a:gd name="connsiteY1007" fmla="*/ 1734539 h 3024784"/>
              <a:gd name="connsiteX1008" fmla="*/ 93747 w 2971357"/>
              <a:gd name="connsiteY1008" fmla="*/ 1713444 h 3024784"/>
              <a:gd name="connsiteX1009" fmla="*/ 92473 w 2971357"/>
              <a:gd name="connsiteY1009" fmla="*/ 1725518 h 3024784"/>
              <a:gd name="connsiteX1010" fmla="*/ 92358 w 2971357"/>
              <a:gd name="connsiteY1010" fmla="*/ 1725277 h 3024784"/>
              <a:gd name="connsiteX1011" fmla="*/ 87270 w 2971357"/>
              <a:gd name="connsiteY1011" fmla="*/ 1709158 h 3024784"/>
              <a:gd name="connsiteX1012" fmla="*/ 92068 w 2971357"/>
              <a:gd name="connsiteY1012" fmla="*/ 1724670 h 3024784"/>
              <a:gd name="connsiteX1013" fmla="*/ 90519 w 2971357"/>
              <a:gd name="connsiteY1013" fmla="*/ 1721428 h 3024784"/>
              <a:gd name="connsiteX1014" fmla="*/ 87270 w 2971357"/>
              <a:gd name="connsiteY1014" fmla="*/ 1709158 h 3024784"/>
              <a:gd name="connsiteX1015" fmla="*/ 2776177 w 2971357"/>
              <a:gd name="connsiteY1015" fmla="*/ 1701347 h 3024784"/>
              <a:gd name="connsiteX1016" fmla="*/ 2771319 w 2971357"/>
              <a:gd name="connsiteY1016" fmla="*/ 1719540 h 3024784"/>
              <a:gd name="connsiteX1017" fmla="*/ 2763890 w 2971357"/>
              <a:gd name="connsiteY1017" fmla="*/ 1777928 h 3024784"/>
              <a:gd name="connsiteX1018" fmla="*/ 2771319 w 2971357"/>
              <a:gd name="connsiteY1018" fmla="*/ 1719445 h 3024784"/>
              <a:gd name="connsiteX1019" fmla="*/ 2776177 w 2971357"/>
              <a:gd name="connsiteY1019" fmla="*/ 1701347 h 3024784"/>
              <a:gd name="connsiteX1020" fmla="*/ 49837 w 2971357"/>
              <a:gd name="connsiteY1020" fmla="*/ 1699443 h 3024784"/>
              <a:gd name="connsiteX1021" fmla="*/ 59362 w 2971357"/>
              <a:gd name="connsiteY1021" fmla="*/ 1755355 h 3024784"/>
              <a:gd name="connsiteX1022" fmla="*/ 69458 w 2971357"/>
              <a:gd name="connsiteY1022" fmla="*/ 1807361 h 3024784"/>
              <a:gd name="connsiteX1023" fmla="*/ 81269 w 2971357"/>
              <a:gd name="connsiteY1023" fmla="*/ 1852129 h 3024784"/>
              <a:gd name="connsiteX1024" fmla="*/ 107558 w 2971357"/>
              <a:gd name="connsiteY1024" fmla="*/ 1936044 h 3024784"/>
              <a:gd name="connsiteX1025" fmla="*/ 117941 w 2971357"/>
              <a:gd name="connsiteY1025" fmla="*/ 1970525 h 3024784"/>
              <a:gd name="connsiteX1026" fmla="*/ 128132 w 2971357"/>
              <a:gd name="connsiteY1026" fmla="*/ 1997480 h 3024784"/>
              <a:gd name="connsiteX1027" fmla="*/ 150230 w 2971357"/>
              <a:gd name="connsiteY1027" fmla="*/ 2051106 h 3024784"/>
              <a:gd name="connsiteX1028" fmla="*/ 161089 w 2971357"/>
              <a:gd name="connsiteY1028" fmla="*/ 2081586 h 3024784"/>
              <a:gd name="connsiteX1029" fmla="*/ 161089 w 2971357"/>
              <a:gd name="connsiteY1029" fmla="*/ 2081871 h 3024784"/>
              <a:gd name="connsiteX1030" fmla="*/ 161089 w 2971357"/>
              <a:gd name="connsiteY1030" fmla="*/ 2083777 h 3024784"/>
              <a:gd name="connsiteX1031" fmla="*/ 135086 w 2971357"/>
              <a:gd name="connsiteY1031" fmla="*/ 2048820 h 3024784"/>
              <a:gd name="connsiteX1032" fmla="*/ 175948 w 2971357"/>
              <a:gd name="connsiteY1032" fmla="*/ 2141308 h 3024784"/>
              <a:gd name="connsiteX1033" fmla="*/ 186806 w 2971357"/>
              <a:gd name="connsiteY1033" fmla="*/ 2162549 h 3024784"/>
              <a:gd name="connsiteX1034" fmla="*/ 198617 w 2971357"/>
              <a:gd name="connsiteY1034" fmla="*/ 2184647 h 3024784"/>
              <a:gd name="connsiteX1035" fmla="*/ 223192 w 2971357"/>
              <a:gd name="connsiteY1035" fmla="*/ 2229224 h 3024784"/>
              <a:gd name="connsiteX1036" fmla="*/ 219096 w 2971357"/>
              <a:gd name="connsiteY1036" fmla="*/ 2228747 h 3024784"/>
              <a:gd name="connsiteX1037" fmla="*/ 204999 w 2971357"/>
              <a:gd name="connsiteY1037" fmla="*/ 2209697 h 3024784"/>
              <a:gd name="connsiteX1038" fmla="*/ 173471 w 2971357"/>
              <a:gd name="connsiteY1038" fmla="*/ 2153214 h 3024784"/>
              <a:gd name="connsiteX1039" fmla="*/ 157088 w 2971357"/>
              <a:gd name="connsiteY1039" fmla="*/ 2120925 h 3024784"/>
              <a:gd name="connsiteX1040" fmla="*/ 49837 w 2971357"/>
              <a:gd name="connsiteY1040" fmla="*/ 1699443 h 3024784"/>
              <a:gd name="connsiteX1041" fmla="*/ 91651 w 2971357"/>
              <a:gd name="connsiteY1041" fmla="*/ 1668677 h 3024784"/>
              <a:gd name="connsiteX1042" fmla="*/ 92603 w 2971357"/>
              <a:gd name="connsiteY1042" fmla="*/ 1679060 h 3024784"/>
              <a:gd name="connsiteX1043" fmla="*/ 95461 w 2971357"/>
              <a:gd name="connsiteY1043" fmla="*/ 1701919 h 3024784"/>
              <a:gd name="connsiteX1044" fmla="*/ 92603 w 2971357"/>
              <a:gd name="connsiteY1044" fmla="*/ 1679155 h 3024784"/>
              <a:gd name="connsiteX1045" fmla="*/ 91651 w 2971357"/>
              <a:gd name="connsiteY1045" fmla="*/ 1668677 h 3024784"/>
              <a:gd name="connsiteX1046" fmla="*/ 122038 w 2971357"/>
              <a:gd name="connsiteY1046" fmla="*/ 1658734 h 3024784"/>
              <a:gd name="connsiteX1047" fmla="*/ 123881 w 2971357"/>
              <a:gd name="connsiteY1047" fmla="*/ 1688728 h 3024784"/>
              <a:gd name="connsiteX1048" fmla="*/ 127465 w 2971357"/>
              <a:gd name="connsiteY1048" fmla="*/ 1721732 h 3024784"/>
              <a:gd name="connsiteX1049" fmla="*/ 123881 w 2971357"/>
              <a:gd name="connsiteY1049" fmla="*/ 1688799 h 3024784"/>
              <a:gd name="connsiteX1050" fmla="*/ 121999 w 2971357"/>
              <a:gd name="connsiteY1050" fmla="*/ 1658213 h 3024784"/>
              <a:gd name="connsiteX1051" fmla="*/ 121999 w 2971357"/>
              <a:gd name="connsiteY1051" fmla="*/ 1658213 h 3024784"/>
              <a:gd name="connsiteX1052" fmla="*/ 122038 w 2971357"/>
              <a:gd name="connsiteY1052" fmla="*/ 1658734 h 3024784"/>
              <a:gd name="connsiteX1053" fmla="*/ 16403 w 2971357"/>
              <a:gd name="connsiteY1053" fmla="*/ 1654865 h 3024784"/>
              <a:gd name="connsiteX1054" fmla="*/ 29548 w 2971357"/>
              <a:gd name="connsiteY1054" fmla="*/ 1771356 h 3024784"/>
              <a:gd name="connsiteX1055" fmla="*/ 30024 w 2971357"/>
              <a:gd name="connsiteY1055" fmla="*/ 1799169 h 3024784"/>
              <a:gd name="connsiteX1056" fmla="*/ 31834 w 2971357"/>
              <a:gd name="connsiteY1056" fmla="*/ 1820219 h 3024784"/>
              <a:gd name="connsiteX1057" fmla="*/ 36692 w 2971357"/>
              <a:gd name="connsiteY1057" fmla="*/ 1848794 h 3024784"/>
              <a:gd name="connsiteX1058" fmla="*/ 31834 w 2971357"/>
              <a:gd name="connsiteY1058" fmla="*/ 1839269 h 3024784"/>
              <a:gd name="connsiteX1059" fmla="*/ 22309 w 2971357"/>
              <a:gd name="connsiteY1059" fmla="*/ 1797740 h 3024784"/>
              <a:gd name="connsiteX1060" fmla="*/ 19451 w 2971357"/>
              <a:gd name="connsiteY1060" fmla="*/ 1761927 h 3024784"/>
              <a:gd name="connsiteX1061" fmla="*/ 18118 w 2971357"/>
              <a:gd name="connsiteY1061" fmla="*/ 1744115 h 3024784"/>
              <a:gd name="connsiteX1062" fmla="*/ 17451 w 2971357"/>
              <a:gd name="connsiteY1062" fmla="*/ 1726208 h 3024784"/>
              <a:gd name="connsiteX1063" fmla="*/ 16403 w 2971357"/>
              <a:gd name="connsiteY1063" fmla="*/ 1690489 h 3024784"/>
              <a:gd name="connsiteX1064" fmla="*/ 16403 w 2971357"/>
              <a:gd name="connsiteY1064" fmla="*/ 1654865 h 3024784"/>
              <a:gd name="connsiteX1065" fmla="*/ 2757509 w 2971357"/>
              <a:gd name="connsiteY1065" fmla="*/ 1614575 h 3024784"/>
              <a:gd name="connsiteX1066" fmla="*/ 2751984 w 2971357"/>
              <a:gd name="connsiteY1066" fmla="*/ 1643150 h 3024784"/>
              <a:gd name="connsiteX1067" fmla="*/ 2752175 w 2971357"/>
              <a:gd name="connsiteY1067" fmla="*/ 1643531 h 3024784"/>
              <a:gd name="connsiteX1068" fmla="*/ 2757509 w 2971357"/>
              <a:gd name="connsiteY1068" fmla="*/ 1614575 h 3024784"/>
              <a:gd name="connsiteX1069" fmla="*/ 311679 w 2971357"/>
              <a:gd name="connsiteY1069" fmla="*/ 1604479 h 3024784"/>
              <a:gd name="connsiteX1070" fmla="*/ 309274 w 2971357"/>
              <a:gd name="connsiteY1070" fmla="*/ 1605586 h 3024784"/>
              <a:gd name="connsiteX1071" fmla="*/ 309250 w 2971357"/>
              <a:gd name="connsiteY1071" fmla="*/ 1605505 h 3024784"/>
              <a:gd name="connsiteX1072" fmla="*/ 306726 w 2971357"/>
              <a:gd name="connsiteY1072" fmla="*/ 1597049 h 3024784"/>
              <a:gd name="connsiteX1073" fmla="*/ 309250 w 2971357"/>
              <a:gd name="connsiteY1073" fmla="*/ 1605505 h 3024784"/>
              <a:gd name="connsiteX1074" fmla="*/ 309060 w 2971357"/>
              <a:gd name="connsiteY1074" fmla="*/ 1605586 h 3024784"/>
              <a:gd name="connsiteX1075" fmla="*/ 306726 w 2971357"/>
              <a:gd name="connsiteY1075" fmla="*/ 1597049 h 3024784"/>
              <a:gd name="connsiteX1076" fmla="*/ 220583 w 2971357"/>
              <a:gd name="connsiteY1076" fmla="*/ 1591014 h 3024784"/>
              <a:gd name="connsiteX1077" fmla="*/ 222869 w 2971357"/>
              <a:gd name="connsiteY1077" fmla="*/ 1620922 h 3024784"/>
              <a:gd name="connsiteX1078" fmla="*/ 220583 w 2971357"/>
              <a:gd name="connsiteY1078" fmla="*/ 1591109 h 3024784"/>
              <a:gd name="connsiteX1079" fmla="*/ 239098 w 2971357"/>
              <a:gd name="connsiteY1079" fmla="*/ 1560282 h 3024784"/>
              <a:gd name="connsiteX1080" fmla="*/ 237384 w 2971357"/>
              <a:gd name="connsiteY1080" fmla="*/ 1564759 h 3024784"/>
              <a:gd name="connsiteX1081" fmla="*/ 239098 w 2971357"/>
              <a:gd name="connsiteY1081" fmla="*/ 1560282 h 3024784"/>
              <a:gd name="connsiteX1082" fmla="*/ 134037 w 2971357"/>
              <a:gd name="connsiteY1082" fmla="*/ 1556473 h 3024784"/>
              <a:gd name="connsiteX1083" fmla="*/ 136133 w 2971357"/>
              <a:gd name="connsiteY1083" fmla="*/ 1597430 h 3024784"/>
              <a:gd name="connsiteX1084" fmla="*/ 140609 w 2971357"/>
              <a:gd name="connsiteY1084" fmla="*/ 1651151 h 3024784"/>
              <a:gd name="connsiteX1085" fmla="*/ 136133 w 2971357"/>
              <a:gd name="connsiteY1085" fmla="*/ 1597525 h 3024784"/>
              <a:gd name="connsiteX1086" fmla="*/ 134037 w 2971357"/>
              <a:gd name="connsiteY1086" fmla="*/ 1556473 h 3024784"/>
              <a:gd name="connsiteX1087" fmla="*/ 295390 w 2971357"/>
              <a:gd name="connsiteY1087" fmla="*/ 1553329 h 3024784"/>
              <a:gd name="connsiteX1088" fmla="*/ 299296 w 2971357"/>
              <a:gd name="connsiteY1088" fmla="*/ 1577618 h 3024784"/>
              <a:gd name="connsiteX1089" fmla="*/ 303677 w 2971357"/>
              <a:gd name="connsiteY1089" fmla="*/ 1625243 h 3024784"/>
              <a:gd name="connsiteX1090" fmla="*/ 298819 w 2971357"/>
              <a:gd name="connsiteY1090" fmla="*/ 1629720 h 3024784"/>
              <a:gd name="connsiteX1091" fmla="*/ 295771 w 2971357"/>
              <a:gd name="connsiteY1091" fmla="*/ 1630958 h 3024784"/>
              <a:gd name="connsiteX1092" fmla="*/ 290342 w 2971357"/>
              <a:gd name="connsiteY1092" fmla="*/ 1617242 h 3024784"/>
              <a:gd name="connsiteX1093" fmla="*/ 287675 w 2971357"/>
              <a:gd name="connsiteY1093" fmla="*/ 1594668 h 3024784"/>
              <a:gd name="connsiteX1094" fmla="*/ 286246 w 2971357"/>
              <a:gd name="connsiteY1094" fmla="*/ 1578571 h 3024784"/>
              <a:gd name="connsiteX1095" fmla="*/ 286246 w 2971357"/>
              <a:gd name="connsiteY1095" fmla="*/ 1558759 h 3024784"/>
              <a:gd name="connsiteX1096" fmla="*/ 286913 w 2971357"/>
              <a:gd name="connsiteY1096" fmla="*/ 1555234 h 3024784"/>
              <a:gd name="connsiteX1097" fmla="*/ 287060 w 2971357"/>
              <a:gd name="connsiteY1097" fmla="*/ 1555201 h 3024784"/>
              <a:gd name="connsiteX1098" fmla="*/ 170259 w 2971357"/>
              <a:gd name="connsiteY1098" fmla="*/ 1545179 h 3024784"/>
              <a:gd name="connsiteX1099" fmla="*/ 171974 w 2971357"/>
              <a:gd name="connsiteY1099" fmla="*/ 1566926 h 3024784"/>
              <a:gd name="connsiteX1100" fmla="*/ 176233 w 2971357"/>
              <a:gd name="connsiteY1100" fmla="*/ 1568855 h 3024784"/>
              <a:gd name="connsiteX1101" fmla="*/ 171974 w 2971357"/>
              <a:gd name="connsiteY1101" fmla="*/ 1566940 h 3024784"/>
              <a:gd name="connsiteX1102" fmla="*/ 175757 w 2971357"/>
              <a:gd name="connsiteY1102" fmla="*/ 1512468 h 3024784"/>
              <a:gd name="connsiteX1103" fmla="*/ 178043 w 2971357"/>
              <a:gd name="connsiteY1103" fmla="*/ 1553806 h 3024784"/>
              <a:gd name="connsiteX1104" fmla="*/ 175757 w 2971357"/>
              <a:gd name="connsiteY1104" fmla="*/ 1512468 h 3024784"/>
              <a:gd name="connsiteX1105" fmla="*/ 238527 w 2971357"/>
              <a:gd name="connsiteY1105" fmla="*/ 1512276 h 3024784"/>
              <a:gd name="connsiteX1106" fmla="*/ 238533 w 2971357"/>
              <a:gd name="connsiteY1106" fmla="*/ 1512658 h 3024784"/>
              <a:gd name="connsiteX1107" fmla="*/ 239026 w 2971357"/>
              <a:gd name="connsiteY1107" fmla="*/ 1541733 h 3024784"/>
              <a:gd name="connsiteX1108" fmla="*/ 239098 w 2971357"/>
              <a:gd name="connsiteY1108" fmla="*/ 1559901 h 3024784"/>
              <a:gd name="connsiteX1109" fmla="*/ 238955 w 2971357"/>
              <a:gd name="connsiteY1109" fmla="*/ 1541804 h 3024784"/>
              <a:gd name="connsiteX1110" fmla="*/ 238532 w 2971357"/>
              <a:gd name="connsiteY1110" fmla="*/ 1512658 h 3024784"/>
              <a:gd name="connsiteX1111" fmla="*/ 316442 w 2971357"/>
              <a:gd name="connsiteY1111" fmla="*/ 1503323 h 3024784"/>
              <a:gd name="connsiteX1112" fmla="*/ 323681 w 2971357"/>
              <a:gd name="connsiteY1112" fmla="*/ 1550948 h 3024784"/>
              <a:gd name="connsiteX1113" fmla="*/ 316442 w 2971357"/>
              <a:gd name="connsiteY1113" fmla="*/ 1503323 h 3024784"/>
              <a:gd name="connsiteX1114" fmla="*/ 112701 w 2971357"/>
              <a:gd name="connsiteY1114" fmla="*/ 1497608 h 3024784"/>
              <a:gd name="connsiteX1115" fmla="*/ 116607 w 2971357"/>
              <a:gd name="connsiteY1115" fmla="*/ 1514086 h 3024784"/>
              <a:gd name="connsiteX1116" fmla="*/ 121274 w 2971357"/>
              <a:gd name="connsiteY1116" fmla="*/ 1532470 h 3024784"/>
              <a:gd name="connsiteX1117" fmla="*/ 123655 w 2971357"/>
              <a:gd name="connsiteY1117" fmla="*/ 1561902 h 3024784"/>
              <a:gd name="connsiteX1118" fmla="*/ 144229 w 2971357"/>
              <a:gd name="connsiteY1118" fmla="*/ 1682012 h 3024784"/>
              <a:gd name="connsiteX1119" fmla="*/ 151087 w 2971357"/>
              <a:gd name="connsiteY1119" fmla="*/ 1724875 h 3024784"/>
              <a:gd name="connsiteX1120" fmla="*/ 157659 w 2971357"/>
              <a:gd name="connsiteY1120" fmla="*/ 1785644 h 3024784"/>
              <a:gd name="connsiteX1121" fmla="*/ 159945 w 2971357"/>
              <a:gd name="connsiteY1121" fmla="*/ 1820410 h 3024784"/>
              <a:gd name="connsiteX1122" fmla="*/ 154135 w 2971357"/>
              <a:gd name="connsiteY1122" fmla="*/ 1802408 h 3024784"/>
              <a:gd name="connsiteX1123" fmla="*/ 147467 w 2971357"/>
              <a:gd name="connsiteY1123" fmla="*/ 1791359 h 3024784"/>
              <a:gd name="connsiteX1124" fmla="*/ 138895 w 2971357"/>
              <a:gd name="connsiteY1124" fmla="*/ 1758022 h 3024784"/>
              <a:gd name="connsiteX1125" fmla="*/ 129763 w 2971357"/>
              <a:gd name="connsiteY1125" fmla="*/ 1710754 h 3024784"/>
              <a:gd name="connsiteX1126" fmla="*/ 121999 w 2971357"/>
              <a:gd name="connsiteY1126" fmla="*/ 1658213 h 3024784"/>
              <a:gd name="connsiteX1127" fmla="*/ 121999 w 2971357"/>
              <a:gd name="connsiteY1127" fmla="*/ 1658212 h 3024784"/>
              <a:gd name="connsiteX1128" fmla="*/ 121999 w 2971357"/>
              <a:gd name="connsiteY1128" fmla="*/ 1658212 h 3024784"/>
              <a:gd name="connsiteX1129" fmla="*/ 121999 w 2971357"/>
              <a:gd name="connsiteY1129" fmla="*/ 1658212 h 3024784"/>
              <a:gd name="connsiteX1130" fmla="*/ 121999 w 2971357"/>
              <a:gd name="connsiteY1130" fmla="*/ 1658212 h 3024784"/>
              <a:gd name="connsiteX1131" fmla="*/ 121999 w 2971357"/>
              <a:gd name="connsiteY1131" fmla="*/ 1658211 h 3024784"/>
              <a:gd name="connsiteX1132" fmla="*/ 121999 w 2971357"/>
              <a:gd name="connsiteY1132" fmla="*/ 1658211 h 3024784"/>
              <a:gd name="connsiteX1133" fmla="*/ 121999 w 2971357"/>
              <a:gd name="connsiteY1133" fmla="*/ 1658211 h 3024784"/>
              <a:gd name="connsiteX1134" fmla="*/ 121999 w 2971357"/>
              <a:gd name="connsiteY1134" fmla="*/ 1658211 h 3024784"/>
              <a:gd name="connsiteX1135" fmla="*/ 121999 w 2971357"/>
              <a:gd name="connsiteY1135" fmla="*/ 1658210 h 3024784"/>
              <a:gd name="connsiteX1136" fmla="*/ 121999 w 2971357"/>
              <a:gd name="connsiteY1136" fmla="*/ 1658210 h 3024784"/>
              <a:gd name="connsiteX1137" fmla="*/ 121999 w 2971357"/>
              <a:gd name="connsiteY1137" fmla="*/ 1658210 h 3024784"/>
              <a:gd name="connsiteX1138" fmla="*/ 121999 w 2971357"/>
              <a:gd name="connsiteY1138" fmla="*/ 1658210 h 3024784"/>
              <a:gd name="connsiteX1139" fmla="*/ 121999 w 2971357"/>
              <a:gd name="connsiteY1139" fmla="*/ 1658209 h 3024784"/>
              <a:gd name="connsiteX1140" fmla="*/ 121999 w 2971357"/>
              <a:gd name="connsiteY1140" fmla="*/ 1658209 h 3024784"/>
              <a:gd name="connsiteX1141" fmla="*/ 121999 w 2971357"/>
              <a:gd name="connsiteY1141" fmla="*/ 1658209 h 3024784"/>
              <a:gd name="connsiteX1142" fmla="*/ 121999 w 2971357"/>
              <a:gd name="connsiteY1142" fmla="*/ 1658209 h 3024784"/>
              <a:gd name="connsiteX1143" fmla="*/ 121999 w 2971357"/>
              <a:gd name="connsiteY1143" fmla="*/ 1658208 h 3024784"/>
              <a:gd name="connsiteX1144" fmla="*/ 121999 w 2971357"/>
              <a:gd name="connsiteY1144" fmla="*/ 1658208 h 3024784"/>
              <a:gd name="connsiteX1145" fmla="*/ 121999 w 2971357"/>
              <a:gd name="connsiteY1145" fmla="*/ 1658208 h 3024784"/>
              <a:gd name="connsiteX1146" fmla="*/ 121999 w 2971357"/>
              <a:gd name="connsiteY1146" fmla="*/ 1658208 h 3024784"/>
              <a:gd name="connsiteX1147" fmla="*/ 121999 w 2971357"/>
              <a:gd name="connsiteY1147" fmla="*/ 1658207 h 3024784"/>
              <a:gd name="connsiteX1148" fmla="*/ 121999 w 2971357"/>
              <a:gd name="connsiteY1148" fmla="*/ 1658207 h 3024784"/>
              <a:gd name="connsiteX1149" fmla="*/ 121999 w 2971357"/>
              <a:gd name="connsiteY1149" fmla="*/ 1658207 h 3024784"/>
              <a:gd name="connsiteX1150" fmla="*/ 121999 w 2971357"/>
              <a:gd name="connsiteY1150" fmla="*/ 1658207 h 3024784"/>
              <a:gd name="connsiteX1151" fmla="*/ 121999 w 2971357"/>
              <a:gd name="connsiteY1151" fmla="*/ 1658206 h 3024784"/>
              <a:gd name="connsiteX1152" fmla="*/ 121999 w 2971357"/>
              <a:gd name="connsiteY1152" fmla="*/ 1658206 h 3024784"/>
              <a:gd name="connsiteX1153" fmla="*/ 121999 w 2971357"/>
              <a:gd name="connsiteY1153" fmla="*/ 1658206 h 3024784"/>
              <a:gd name="connsiteX1154" fmla="*/ 121999 w 2971357"/>
              <a:gd name="connsiteY1154" fmla="*/ 1658206 h 3024784"/>
              <a:gd name="connsiteX1155" fmla="*/ 121999 w 2971357"/>
              <a:gd name="connsiteY1155" fmla="*/ 1658205 h 3024784"/>
              <a:gd name="connsiteX1156" fmla="*/ 121999 w 2971357"/>
              <a:gd name="connsiteY1156" fmla="*/ 1658205 h 3024784"/>
              <a:gd name="connsiteX1157" fmla="*/ 121999 w 2971357"/>
              <a:gd name="connsiteY1157" fmla="*/ 1658205 h 3024784"/>
              <a:gd name="connsiteX1158" fmla="*/ 121999 w 2971357"/>
              <a:gd name="connsiteY1158" fmla="*/ 1658205 h 3024784"/>
              <a:gd name="connsiteX1159" fmla="*/ 121999 w 2971357"/>
              <a:gd name="connsiteY1159" fmla="*/ 1658204 h 3024784"/>
              <a:gd name="connsiteX1160" fmla="*/ 121999 w 2971357"/>
              <a:gd name="connsiteY1160" fmla="*/ 1658204 h 3024784"/>
              <a:gd name="connsiteX1161" fmla="*/ 121999 w 2971357"/>
              <a:gd name="connsiteY1161" fmla="*/ 1658204 h 3024784"/>
              <a:gd name="connsiteX1162" fmla="*/ 121999 w 2971357"/>
              <a:gd name="connsiteY1162" fmla="*/ 1658204 h 3024784"/>
              <a:gd name="connsiteX1163" fmla="*/ 121999 w 2971357"/>
              <a:gd name="connsiteY1163" fmla="*/ 1658203 h 3024784"/>
              <a:gd name="connsiteX1164" fmla="*/ 121999 w 2971357"/>
              <a:gd name="connsiteY1164" fmla="*/ 1658203 h 3024784"/>
              <a:gd name="connsiteX1165" fmla="*/ 121999 w 2971357"/>
              <a:gd name="connsiteY1165" fmla="*/ 1658203 h 3024784"/>
              <a:gd name="connsiteX1166" fmla="*/ 121999 w 2971357"/>
              <a:gd name="connsiteY1166" fmla="*/ 1658203 h 3024784"/>
              <a:gd name="connsiteX1167" fmla="*/ 121999 w 2971357"/>
              <a:gd name="connsiteY1167" fmla="*/ 1658202 h 3024784"/>
              <a:gd name="connsiteX1168" fmla="*/ 121999 w 2971357"/>
              <a:gd name="connsiteY1168" fmla="*/ 1658202 h 3024784"/>
              <a:gd name="connsiteX1169" fmla="*/ 121999 w 2971357"/>
              <a:gd name="connsiteY1169" fmla="*/ 1658202 h 3024784"/>
              <a:gd name="connsiteX1170" fmla="*/ 121999 w 2971357"/>
              <a:gd name="connsiteY1170" fmla="*/ 1658202 h 3024784"/>
              <a:gd name="connsiteX1171" fmla="*/ 121999 w 2971357"/>
              <a:gd name="connsiteY1171" fmla="*/ 1658201 h 3024784"/>
              <a:gd name="connsiteX1172" fmla="*/ 121999 w 2971357"/>
              <a:gd name="connsiteY1172" fmla="*/ 1658201 h 3024784"/>
              <a:gd name="connsiteX1173" fmla="*/ 121999 w 2971357"/>
              <a:gd name="connsiteY1173" fmla="*/ 1658201 h 3024784"/>
              <a:gd name="connsiteX1174" fmla="*/ 121999 w 2971357"/>
              <a:gd name="connsiteY1174" fmla="*/ 1658201 h 3024784"/>
              <a:gd name="connsiteX1175" fmla="*/ 121999 w 2971357"/>
              <a:gd name="connsiteY1175" fmla="*/ 1658200 h 3024784"/>
              <a:gd name="connsiteX1176" fmla="*/ 121999 w 2971357"/>
              <a:gd name="connsiteY1176" fmla="*/ 1658200 h 3024784"/>
              <a:gd name="connsiteX1177" fmla="*/ 121999 w 2971357"/>
              <a:gd name="connsiteY1177" fmla="*/ 1658200 h 3024784"/>
              <a:gd name="connsiteX1178" fmla="*/ 121999 w 2971357"/>
              <a:gd name="connsiteY1178" fmla="*/ 1658200 h 3024784"/>
              <a:gd name="connsiteX1179" fmla="*/ 121999 w 2971357"/>
              <a:gd name="connsiteY1179" fmla="*/ 1658199 h 3024784"/>
              <a:gd name="connsiteX1180" fmla="*/ 121999 w 2971357"/>
              <a:gd name="connsiteY1180" fmla="*/ 1658199 h 3024784"/>
              <a:gd name="connsiteX1181" fmla="*/ 121999 w 2971357"/>
              <a:gd name="connsiteY1181" fmla="*/ 1658199 h 3024784"/>
              <a:gd name="connsiteX1182" fmla="*/ 121999 w 2971357"/>
              <a:gd name="connsiteY1182" fmla="*/ 1658199 h 3024784"/>
              <a:gd name="connsiteX1183" fmla="*/ 121999 w 2971357"/>
              <a:gd name="connsiteY1183" fmla="*/ 1658198 h 3024784"/>
              <a:gd name="connsiteX1184" fmla="*/ 121999 w 2971357"/>
              <a:gd name="connsiteY1184" fmla="*/ 1658198 h 3024784"/>
              <a:gd name="connsiteX1185" fmla="*/ 121999 w 2971357"/>
              <a:gd name="connsiteY1185" fmla="*/ 1658198 h 3024784"/>
              <a:gd name="connsiteX1186" fmla="*/ 121999 w 2971357"/>
              <a:gd name="connsiteY1186" fmla="*/ 1658198 h 3024784"/>
              <a:gd name="connsiteX1187" fmla="*/ 121999 w 2971357"/>
              <a:gd name="connsiteY1187" fmla="*/ 1658197 h 3024784"/>
              <a:gd name="connsiteX1188" fmla="*/ 121999 w 2971357"/>
              <a:gd name="connsiteY1188" fmla="*/ 1658197 h 3024784"/>
              <a:gd name="connsiteX1189" fmla="*/ 121999 w 2971357"/>
              <a:gd name="connsiteY1189" fmla="*/ 1658197 h 3024784"/>
              <a:gd name="connsiteX1190" fmla="*/ 121999 w 2971357"/>
              <a:gd name="connsiteY1190" fmla="*/ 1658197 h 3024784"/>
              <a:gd name="connsiteX1191" fmla="*/ 121999 w 2971357"/>
              <a:gd name="connsiteY1191" fmla="*/ 1658196 h 3024784"/>
              <a:gd name="connsiteX1192" fmla="*/ 121999 w 2971357"/>
              <a:gd name="connsiteY1192" fmla="*/ 1658196 h 3024784"/>
              <a:gd name="connsiteX1193" fmla="*/ 121999 w 2971357"/>
              <a:gd name="connsiteY1193" fmla="*/ 1658196 h 3024784"/>
              <a:gd name="connsiteX1194" fmla="*/ 121999 w 2971357"/>
              <a:gd name="connsiteY1194" fmla="*/ 1658196 h 3024784"/>
              <a:gd name="connsiteX1195" fmla="*/ 121999 w 2971357"/>
              <a:gd name="connsiteY1195" fmla="*/ 1658195 h 3024784"/>
              <a:gd name="connsiteX1196" fmla="*/ 121999 w 2971357"/>
              <a:gd name="connsiteY1196" fmla="*/ 1658195 h 3024784"/>
              <a:gd name="connsiteX1197" fmla="*/ 121999 w 2971357"/>
              <a:gd name="connsiteY1197" fmla="*/ 1658195 h 3024784"/>
              <a:gd name="connsiteX1198" fmla="*/ 121999 w 2971357"/>
              <a:gd name="connsiteY1198" fmla="*/ 1658195 h 3024784"/>
              <a:gd name="connsiteX1199" fmla="*/ 121999 w 2971357"/>
              <a:gd name="connsiteY1199" fmla="*/ 1658194 h 3024784"/>
              <a:gd name="connsiteX1200" fmla="*/ 121999 w 2971357"/>
              <a:gd name="connsiteY1200" fmla="*/ 1658194 h 3024784"/>
              <a:gd name="connsiteX1201" fmla="*/ 121999 w 2971357"/>
              <a:gd name="connsiteY1201" fmla="*/ 1658194 h 3024784"/>
              <a:gd name="connsiteX1202" fmla="*/ 121999 w 2971357"/>
              <a:gd name="connsiteY1202" fmla="*/ 1658194 h 3024784"/>
              <a:gd name="connsiteX1203" fmla="*/ 121999 w 2971357"/>
              <a:gd name="connsiteY1203" fmla="*/ 1658193 h 3024784"/>
              <a:gd name="connsiteX1204" fmla="*/ 121999 w 2971357"/>
              <a:gd name="connsiteY1204" fmla="*/ 1658193 h 3024784"/>
              <a:gd name="connsiteX1205" fmla="*/ 121999 w 2971357"/>
              <a:gd name="connsiteY1205" fmla="*/ 1658193 h 3024784"/>
              <a:gd name="connsiteX1206" fmla="*/ 121999 w 2971357"/>
              <a:gd name="connsiteY1206" fmla="*/ 1658193 h 3024784"/>
              <a:gd name="connsiteX1207" fmla="*/ 121999 w 2971357"/>
              <a:gd name="connsiteY1207" fmla="*/ 1658192 h 3024784"/>
              <a:gd name="connsiteX1208" fmla="*/ 121999 w 2971357"/>
              <a:gd name="connsiteY1208" fmla="*/ 1658192 h 3024784"/>
              <a:gd name="connsiteX1209" fmla="*/ 121999 w 2971357"/>
              <a:gd name="connsiteY1209" fmla="*/ 1658192 h 3024784"/>
              <a:gd name="connsiteX1210" fmla="*/ 121999 w 2971357"/>
              <a:gd name="connsiteY1210" fmla="*/ 1658192 h 3024784"/>
              <a:gd name="connsiteX1211" fmla="*/ 121999 w 2971357"/>
              <a:gd name="connsiteY1211" fmla="*/ 1658191 h 3024784"/>
              <a:gd name="connsiteX1212" fmla="*/ 121999 w 2971357"/>
              <a:gd name="connsiteY1212" fmla="*/ 1658191 h 3024784"/>
              <a:gd name="connsiteX1213" fmla="*/ 121999 w 2971357"/>
              <a:gd name="connsiteY1213" fmla="*/ 1658191 h 3024784"/>
              <a:gd name="connsiteX1214" fmla="*/ 121999 w 2971357"/>
              <a:gd name="connsiteY1214" fmla="*/ 1658191 h 3024784"/>
              <a:gd name="connsiteX1215" fmla="*/ 121999 w 2971357"/>
              <a:gd name="connsiteY1215" fmla="*/ 1658190 h 3024784"/>
              <a:gd name="connsiteX1216" fmla="*/ 121999 w 2971357"/>
              <a:gd name="connsiteY1216" fmla="*/ 1658190 h 3024784"/>
              <a:gd name="connsiteX1217" fmla="*/ 121999 w 2971357"/>
              <a:gd name="connsiteY1217" fmla="*/ 1658190 h 3024784"/>
              <a:gd name="connsiteX1218" fmla="*/ 121999 w 2971357"/>
              <a:gd name="connsiteY1218" fmla="*/ 1658190 h 3024784"/>
              <a:gd name="connsiteX1219" fmla="*/ 121999 w 2971357"/>
              <a:gd name="connsiteY1219" fmla="*/ 1658189 h 3024784"/>
              <a:gd name="connsiteX1220" fmla="*/ 121999 w 2971357"/>
              <a:gd name="connsiteY1220" fmla="*/ 1658189 h 3024784"/>
              <a:gd name="connsiteX1221" fmla="*/ 121999 w 2971357"/>
              <a:gd name="connsiteY1221" fmla="*/ 1658189 h 3024784"/>
              <a:gd name="connsiteX1222" fmla="*/ 121999 w 2971357"/>
              <a:gd name="connsiteY1222" fmla="*/ 1658189 h 3024784"/>
              <a:gd name="connsiteX1223" fmla="*/ 121999 w 2971357"/>
              <a:gd name="connsiteY1223" fmla="*/ 1658188 h 3024784"/>
              <a:gd name="connsiteX1224" fmla="*/ 121999 w 2971357"/>
              <a:gd name="connsiteY1224" fmla="*/ 1658188 h 3024784"/>
              <a:gd name="connsiteX1225" fmla="*/ 121999 w 2971357"/>
              <a:gd name="connsiteY1225" fmla="*/ 1658188 h 3024784"/>
              <a:gd name="connsiteX1226" fmla="*/ 121999 w 2971357"/>
              <a:gd name="connsiteY1226" fmla="*/ 1658188 h 3024784"/>
              <a:gd name="connsiteX1227" fmla="*/ 121999 w 2971357"/>
              <a:gd name="connsiteY1227" fmla="*/ 1658187 h 3024784"/>
              <a:gd name="connsiteX1228" fmla="*/ 121999 w 2971357"/>
              <a:gd name="connsiteY1228" fmla="*/ 1658187 h 3024784"/>
              <a:gd name="connsiteX1229" fmla="*/ 121999 w 2971357"/>
              <a:gd name="connsiteY1229" fmla="*/ 1658187 h 3024784"/>
              <a:gd name="connsiteX1230" fmla="*/ 121999 w 2971357"/>
              <a:gd name="connsiteY1230" fmla="*/ 1658187 h 3024784"/>
              <a:gd name="connsiteX1231" fmla="*/ 121999 w 2971357"/>
              <a:gd name="connsiteY1231" fmla="*/ 1658186 h 3024784"/>
              <a:gd name="connsiteX1232" fmla="*/ 121999 w 2971357"/>
              <a:gd name="connsiteY1232" fmla="*/ 1658186 h 3024784"/>
              <a:gd name="connsiteX1233" fmla="*/ 121999 w 2971357"/>
              <a:gd name="connsiteY1233" fmla="*/ 1658186 h 3024784"/>
              <a:gd name="connsiteX1234" fmla="*/ 121999 w 2971357"/>
              <a:gd name="connsiteY1234" fmla="*/ 1658186 h 3024784"/>
              <a:gd name="connsiteX1235" fmla="*/ 121999 w 2971357"/>
              <a:gd name="connsiteY1235" fmla="*/ 1658185 h 3024784"/>
              <a:gd name="connsiteX1236" fmla="*/ 121999 w 2971357"/>
              <a:gd name="connsiteY1236" fmla="*/ 1658185 h 3024784"/>
              <a:gd name="connsiteX1237" fmla="*/ 121999 w 2971357"/>
              <a:gd name="connsiteY1237" fmla="*/ 1658185 h 3024784"/>
              <a:gd name="connsiteX1238" fmla="*/ 121999 w 2971357"/>
              <a:gd name="connsiteY1238" fmla="*/ 1658185 h 3024784"/>
              <a:gd name="connsiteX1239" fmla="*/ 121999 w 2971357"/>
              <a:gd name="connsiteY1239" fmla="*/ 1658184 h 3024784"/>
              <a:gd name="connsiteX1240" fmla="*/ 121999 w 2971357"/>
              <a:gd name="connsiteY1240" fmla="*/ 1658184 h 3024784"/>
              <a:gd name="connsiteX1241" fmla="*/ 121999 w 2971357"/>
              <a:gd name="connsiteY1241" fmla="*/ 1658184 h 3024784"/>
              <a:gd name="connsiteX1242" fmla="*/ 121999 w 2971357"/>
              <a:gd name="connsiteY1242" fmla="*/ 1658184 h 3024784"/>
              <a:gd name="connsiteX1243" fmla="*/ 121999 w 2971357"/>
              <a:gd name="connsiteY1243" fmla="*/ 1658183 h 3024784"/>
              <a:gd name="connsiteX1244" fmla="*/ 121999 w 2971357"/>
              <a:gd name="connsiteY1244" fmla="*/ 1658183 h 3024784"/>
              <a:gd name="connsiteX1245" fmla="*/ 121999 w 2971357"/>
              <a:gd name="connsiteY1245" fmla="*/ 1658183 h 3024784"/>
              <a:gd name="connsiteX1246" fmla="*/ 121999 w 2971357"/>
              <a:gd name="connsiteY1246" fmla="*/ 1658183 h 3024784"/>
              <a:gd name="connsiteX1247" fmla="*/ 121999 w 2971357"/>
              <a:gd name="connsiteY1247" fmla="*/ 1658182 h 3024784"/>
              <a:gd name="connsiteX1248" fmla="*/ 121999 w 2971357"/>
              <a:gd name="connsiteY1248" fmla="*/ 1658182 h 3024784"/>
              <a:gd name="connsiteX1249" fmla="*/ 121999 w 2971357"/>
              <a:gd name="connsiteY1249" fmla="*/ 1658182 h 3024784"/>
              <a:gd name="connsiteX1250" fmla="*/ 121999 w 2971357"/>
              <a:gd name="connsiteY1250" fmla="*/ 1658182 h 3024784"/>
              <a:gd name="connsiteX1251" fmla="*/ 121999 w 2971357"/>
              <a:gd name="connsiteY1251" fmla="*/ 1658181 h 3024784"/>
              <a:gd name="connsiteX1252" fmla="*/ 121999 w 2971357"/>
              <a:gd name="connsiteY1252" fmla="*/ 1658181 h 3024784"/>
              <a:gd name="connsiteX1253" fmla="*/ 121999 w 2971357"/>
              <a:gd name="connsiteY1253" fmla="*/ 1658181 h 3024784"/>
              <a:gd name="connsiteX1254" fmla="*/ 121999 w 2971357"/>
              <a:gd name="connsiteY1254" fmla="*/ 1658181 h 3024784"/>
              <a:gd name="connsiteX1255" fmla="*/ 121999 w 2971357"/>
              <a:gd name="connsiteY1255" fmla="*/ 1658180 h 3024784"/>
              <a:gd name="connsiteX1256" fmla="*/ 121999 w 2971357"/>
              <a:gd name="connsiteY1256" fmla="*/ 1658180 h 3024784"/>
              <a:gd name="connsiteX1257" fmla="*/ 121999 w 2971357"/>
              <a:gd name="connsiteY1257" fmla="*/ 1658180 h 3024784"/>
              <a:gd name="connsiteX1258" fmla="*/ 121999 w 2971357"/>
              <a:gd name="connsiteY1258" fmla="*/ 1658180 h 3024784"/>
              <a:gd name="connsiteX1259" fmla="*/ 121999 w 2971357"/>
              <a:gd name="connsiteY1259" fmla="*/ 1658179 h 3024784"/>
              <a:gd name="connsiteX1260" fmla="*/ 121999 w 2971357"/>
              <a:gd name="connsiteY1260" fmla="*/ 1658179 h 3024784"/>
              <a:gd name="connsiteX1261" fmla="*/ 121999 w 2971357"/>
              <a:gd name="connsiteY1261" fmla="*/ 1658179 h 3024784"/>
              <a:gd name="connsiteX1262" fmla="*/ 121999 w 2971357"/>
              <a:gd name="connsiteY1262" fmla="*/ 1658179 h 3024784"/>
              <a:gd name="connsiteX1263" fmla="*/ 121999 w 2971357"/>
              <a:gd name="connsiteY1263" fmla="*/ 1658178 h 3024784"/>
              <a:gd name="connsiteX1264" fmla="*/ 121999 w 2971357"/>
              <a:gd name="connsiteY1264" fmla="*/ 1658178 h 3024784"/>
              <a:gd name="connsiteX1265" fmla="*/ 121999 w 2971357"/>
              <a:gd name="connsiteY1265" fmla="*/ 1658178 h 3024784"/>
              <a:gd name="connsiteX1266" fmla="*/ 121999 w 2971357"/>
              <a:gd name="connsiteY1266" fmla="*/ 1658178 h 3024784"/>
              <a:gd name="connsiteX1267" fmla="*/ 121999 w 2971357"/>
              <a:gd name="connsiteY1267" fmla="*/ 1658177 h 3024784"/>
              <a:gd name="connsiteX1268" fmla="*/ 121999 w 2971357"/>
              <a:gd name="connsiteY1268" fmla="*/ 1658177 h 3024784"/>
              <a:gd name="connsiteX1269" fmla="*/ 121999 w 2971357"/>
              <a:gd name="connsiteY1269" fmla="*/ 1658177 h 3024784"/>
              <a:gd name="connsiteX1270" fmla="*/ 121999 w 2971357"/>
              <a:gd name="connsiteY1270" fmla="*/ 1658177 h 3024784"/>
              <a:gd name="connsiteX1271" fmla="*/ 121999 w 2971357"/>
              <a:gd name="connsiteY1271" fmla="*/ 1658176 h 3024784"/>
              <a:gd name="connsiteX1272" fmla="*/ 121999 w 2971357"/>
              <a:gd name="connsiteY1272" fmla="*/ 1658176 h 3024784"/>
              <a:gd name="connsiteX1273" fmla="*/ 121999 w 2971357"/>
              <a:gd name="connsiteY1273" fmla="*/ 1658176 h 3024784"/>
              <a:gd name="connsiteX1274" fmla="*/ 121999 w 2971357"/>
              <a:gd name="connsiteY1274" fmla="*/ 1658176 h 3024784"/>
              <a:gd name="connsiteX1275" fmla="*/ 121999 w 2971357"/>
              <a:gd name="connsiteY1275" fmla="*/ 1658175 h 3024784"/>
              <a:gd name="connsiteX1276" fmla="*/ 121999 w 2971357"/>
              <a:gd name="connsiteY1276" fmla="*/ 1658175 h 3024784"/>
              <a:gd name="connsiteX1277" fmla="*/ 121999 w 2971357"/>
              <a:gd name="connsiteY1277" fmla="*/ 1658175 h 3024784"/>
              <a:gd name="connsiteX1278" fmla="*/ 121999 w 2971357"/>
              <a:gd name="connsiteY1278" fmla="*/ 1658175 h 3024784"/>
              <a:gd name="connsiteX1279" fmla="*/ 121999 w 2971357"/>
              <a:gd name="connsiteY1279" fmla="*/ 1658174 h 3024784"/>
              <a:gd name="connsiteX1280" fmla="*/ 121999 w 2971357"/>
              <a:gd name="connsiteY1280" fmla="*/ 1658174 h 3024784"/>
              <a:gd name="connsiteX1281" fmla="*/ 121999 w 2971357"/>
              <a:gd name="connsiteY1281" fmla="*/ 1658174 h 3024784"/>
              <a:gd name="connsiteX1282" fmla="*/ 121999 w 2971357"/>
              <a:gd name="connsiteY1282" fmla="*/ 1658174 h 3024784"/>
              <a:gd name="connsiteX1283" fmla="*/ 121999 w 2971357"/>
              <a:gd name="connsiteY1283" fmla="*/ 1658173 h 3024784"/>
              <a:gd name="connsiteX1284" fmla="*/ 121999 w 2971357"/>
              <a:gd name="connsiteY1284" fmla="*/ 1658173 h 3024784"/>
              <a:gd name="connsiteX1285" fmla="*/ 121999 w 2971357"/>
              <a:gd name="connsiteY1285" fmla="*/ 1658173 h 3024784"/>
              <a:gd name="connsiteX1286" fmla="*/ 121999 w 2971357"/>
              <a:gd name="connsiteY1286" fmla="*/ 1658173 h 3024784"/>
              <a:gd name="connsiteX1287" fmla="*/ 121999 w 2971357"/>
              <a:gd name="connsiteY1287" fmla="*/ 1658172 h 3024784"/>
              <a:gd name="connsiteX1288" fmla="*/ 121999 w 2971357"/>
              <a:gd name="connsiteY1288" fmla="*/ 1658172 h 3024784"/>
              <a:gd name="connsiteX1289" fmla="*/ 121999 w 2971357"/>
              <a:gd name="connsiteY1289" fmla="*/ 1658172 h 3024784"/>
              <a:gd name="connsiteX1290" fmla="*/ 121999 w 2971357"/>
              <a:gd name="connsiteY1290" fmla="*/ 1658172 h 3024784"/>
              <a:gd name="connsiteX1291" fmla="*/ 121999 w 2971357"/>
              <a:gd name="connsiteY1291" fmla="*/ 1658171 h 3024784"/>
              <a:gd name="connsiteX1292" fmla="*/ 121999 w 2971357"/>
              <a:gd name="connsiteY1292" fmla="*/ 1658171 h 3024784"/>
              <a:gd name="connsiteX1293" fmla="*/ 121999 w 2971357"/>
              <a:gd name="connsiteY1293" fmla="*/ 1658171 h 3024784"/>
              <a:gd name="connsiteX1294" fmla="*/ 121999 w 2971357"/>
              <a:gd name="connsiteY1294" fmla="*/ 1658171 h 3024784"/>
              <a:gd name="connsiteX1295" fmla="*/ 121999 w 2971357"/>
              <a:gd name="connsiteY1295" fmla="*/ 1658170 h 3024784"/>
              <a:gd name="connsiteX1296" fmla="*/ 121999 w 2971357"/>
              <a:gd name="connsiteY1296" fmla="*/ 1658170 h 3024784"/>
              <a:gd name="connsiteX1297" fmla="*/ 121999 w 2971357"/>
              <a:gd name="connsiteY1297" fmla="*/ 1658170 h 3024784"/>
              <a:gd name="connsiteX1298" fmla="*/ 121999 w 2971357"/>
              <a:gd name="connsiteY1298" fmla="*/ 1658170 h 3024784"/>
              <a:gd name="connsiteX1299" fmla="*/ 121999 w 2971357"/>
              <a:gd name="connsiteY1299" fmla="*/ 1658169 h 3024784"/>
              <a:gd name="connsiteX1300" fmla="*/ 121999 w 2971357"/>
              <a:gd name="connsiteY1300" fmla="*/ 1658169 h 3024784"/>
              <a:gd name="connsiteX1301" fmla="*/ 121999 w 2971357"/>
              <a:gd name="connsiteY1301" fmla="*/ 1658169 h 3024784"/>
              <a:gd name="connsiteX1302" fmla="*/ 121999 w 2971357"/>
              <a:gd name="connsiteY1302" fmla="*/ 1658169 h 3024784"/>
              <a:gd name="connsiteX1303" fmla="*/ 121999 w 2971357"/>
              <a:gd name="connsiteY1303" fmla="*/ 1658168 h 3024784"/>
              <a:gd name="connsiteX1304" fmla="*/ 121999 w 2971357"/>
              <a:gd name="connsiteY1304" fmla="*/ 1658168 h 3024784"/>
              <a:gd name="connsiteX1305" fmla="*/ 121999 w 2971357"/>
              <a:gd name="connsiteY1305" fmla="*/ 1658168 h 3024784"/>
              <a:gd name="connsiteX1306" fmla="*/ 121999 w 2971357"/>
              <a:gd name="connsiteY1306" fmla="*/ 1658168 h 3024784"/>
              <a:gd name="connsiteX1307" fmla="*/ 121999 w 2971357"/>
              <a:gd name="connsiteY1307" fmla="*/ 1658167 h 3024784"/>
              <a:gd name="connsiteX1308" fmla="*/ 121999 w 2971357"/>
              <a:gd name="connsiteY1308" fmla="*/ 1658167 h 3024784"/>
              <a:gd name="connsiteX1309" fmla="*/ 121999 w 2971357"/>
              <a:gd name="connsiteY1309" fmla="*/ 1658167 h 3024784"/>
              <a:gd name="connsiteX1310" fmla="*/ 121999 w 2971357"/>
              <a:gd name="connsiteY1310" fmla="*/ 1658167 h 3024784"/>
              <a:gd name="connsiteX1311" fmla="*/ 121999 w 2971357"/>
              <a:gd name="connsiteY1311" fmla="*/ 1658166 h 3024784"/>
              <a:gd name="connsiteX1312" fmla="*/ 121999 w 2971357"/>
              <a:gd name="connsiteY1312" fmla="*/ 1658166 h 3024784"/>
              <a:gd name="connsiteX1313" fmla="*/ 121999 w 2971357"/>
              <a:gd name="connsiteY1313" fmla="*/ 1658166 h 3024784"/>
              <a:gd name="connsiteX1314" fmla="*/ 121999 w 2971357"/>
              <a:gd name="connsiteY1314" fmla="*/ 1658166 h 3024784"/>
              <a:gd name="connsiteX1315" fmla="*/ 121999 w 2971357"/>
              <a:gd name="connsiteY1315" fmla="*/ 1658165 h 3024784"/>
              <a:gd name="connsiteX1316" fmla="*/ 121999 w 2971357"/>
              <a:gd name="connsiteY1316" fmla="*/ 1658165 h 3024784"/>
              <a:gd name="connsiteX1317" fmla="*/ 121999 w 2971357"/>
              <a:gd name="connsiteY1317" fmla="*/ 1658165 h 3024784"/>
              <a:gd name="connsiteX1318" fmla="*/ 121999 w 2971357"/>
              <a:gd name="connsiteY1318" fmla="*/ 1658165 h 3024784"/>
              <a:gd name="connsiteX1319" fmla="*/ 121999 w 2971357"/>
              <a:gd name="connsiteY1319" fmla="*/ 1658164 h 3024784"/>
              <a:gd name="connsiteX1320" fmla="*/ 121999 w 2971357"/>
              <a:gd name="connsiteY1320" fmla="*/ 1658164 h 3024784"/>
              <a:gd name="connsiteX1321" fmla="*/ 121999 w 2971357"/>
              <a:gd name="connsiteY1321" fmla="*/ 1658164 h 3024784"/>
              <a:gd name="connsiteX1322" fmla="*/ 121999 w 2971357"/>
              <a:gd name="connsiteY1322" fmla="*/ 1658164 h 3024784"/>
              <a:gd name="connsiteX1323" fmla="*/ 121999 w 2971357"/>
              <a:gd name="connsiteY1323" fmla="*/ 1658163 h 3024784"/>
              <a:gd name="connsiteX1324" fmla="*/ 121999 w 2971357"/>
              <a:gd name="connsiteY1324" fmla="*/ 1658163 h 3024784"/>
              <a:gd name="connsiteX1325" fmla="*/ 121999 w 2971357"/>
              <a:gd name="connsiteY1325" fmla="*/ 1658163 h 3024784"/>
              <a:gd name="connsiteX1326" fmla="*/ 121999 w 2971357"/>
              <a:gd name="connsiteY1326" fmla="*/ 1658163 h 3024784"/>
              <a:gd name="connsiteX1327" fmla="*/ 121999 w 2971357"/>
              <a:gd name="connsiteY1327" fmla="*/ 1658162 h 3024784"/>
              <a:gd name="connsiteX1328" fmla="*/ 121999 w 2971357"/>
              <a:gd name="connsiteY1328" fmla="*/ 1658162 h 3024784"/>
              <a:gd name="connsiteX1329" fmla="*/ 121999 w 2971357"/>
              <a:gd name="connsiteY1329" fmla="*/ 1658162 h 3024784"/>
              <a:gd name="connsiteX1330" fmla="*/ 121999 w 2971357"/>
              <a:gd name="connsiteY1330" fmla="*/ 1658162 h 3024784"/>
              <a:gd name="connsiteX1331" fmla="*/ 121999 w 2971357"/>
              <a:gd name="connsiteY1331" fmla="*/ 1658161 h 3024784"/>
              <a:gd name="connsiteX1332" fmla="*/ 121999 w 2971357"/>
              <a:gd name="connsiteY1332" fmla="*/ 1658161 h 3024784"/>
              <a:gd name="connsiteX1333" fmla="*/ 121999 w 2971357"/>
              <a:gd name="connsiteY1333" fmla="*/ 1658161 h 3024784"/>
              <a:gd name="connsiteX1334" fmla="*/ 121999 w 2971357"/>
              <a:gd name="connsiteY1334" fmla="*/ 1658161 h 3024784"/>
              <a:gd name="connsiteX1335" fmla="*/ 121999 w 2971357"/>
              <a:gd name="connsiteY1335" fmla="*/ 1658160 h 3024784"/>
              <a:gd name="connsiteX1336" fmla="*/ 121999 w 2971357"/>
              <a:gd name="connsiteY1336" fmla="*/ 1658160 h 3024784"/>
              <a:gd name="connsiteX1337" fmla="*/ 121999 w 2971357"/>
              <a:gd name="connsiteY1337" fmla="*/ 1658160 h 3024784"/>
              <a:gd name="connsiteX1338" fmla="*/ 121999 w 2971357"/>
              <a:gd name="connsiteY1338" fmla="*/ 1658160 h 3024784"/>
              <a:gd name="connsiteX1339" fmla="*/ 121999 w 2971357"/>
              <a:gd name="connsiteY1339" fmla="*/ 1658159 h 3024784"/>
              <a:gd name="connsiteX1340" fmla="*/ 121999 w 2971357"/>
              <a:gd name="connsiteY1340" fmla="*/ 1658159 h 3024784"/>
              <a:gd name="connsiteX1341" fmla="*/ 121999 w 2971357"/>
              <a:gd name="connsiteY1341" fmla="*/ 1658159 h 3024784"/>
              <a:gd name="connsiteX1342" fmla="*/ 121999 w 2971357"/>
              <a:gd name="connsiteY1342" fmla="*/ 1658159 h 3024784"/>
              <a:gd name="connsiteX1343" fmla="*/ 121999 w 2971357"/>
              <a:gd name="connsiteY1343" fmla="*/ 1658158 h 3024784"/>
              <a:gd name="connsiteX1344" fmla="*/ 121999 w 2971357"/>
              <a:gd name="connsiteY1344" fmla="*/ 1658158 h 3024784"/>
              <a:gd name="connsiteX1345" fmla="*/ 121999 w 2971357"/>
              <a:gd name="connsiteY1345" fmla="*/ 1658158 h 3024784"/>
              <a:gd name="connsiteX1346" fmla="*/ 121999 w 2971357"/>
              <a:gd name="connsiteY1346" fmla="*/ 1658158 h 3024784"/>
              <a:gd name="connsiteX1347" fmla="*/ 121999 w 2971357"/>
              <a:gd name="connsiteY1347" fmla="*/ 1658157 h 3024784"/>
              <a:gd name="connsiteX1348" fmla="*/ 121999 w 2971357"/>
              <a:gd name="connsiteY1348" fmla="*/ 1658157 h 3024784"/>
              <a:gd name="connsiteX1349" fmla="*/ 121999 w 2971357"/>
              <a:gd name="connsiteY1349" fmla="*/ 1658157 h 3024784"/>
              <a:gd name="connsiteX1350" fmla="*/ 121999 w 2971357"/>
              <a:gd name="connsiteY1350" fmla="*/ 1658157 h 3024784"/>
              <a:gd name="connsiteX1351" fmla="*/ 121999 w 2971357"/>
              <a:gd name="connsiteY1351" fmla="*/ 1658156 h 3024784"/>
              <a:gd name="connsiteX1352" fmla="*/ 121999 w 2971357"/>
              <a:gd name="connsiteY1352" fmla="*/ 1658156 h 3024784"/>
              <a:gd name="connsiteX1353" fmla="*/ 121999 w 2971357"/>
              <a:gd name="connsiteY1353" fmla="*/ 1658156 h 3024784"/>
              <a:gd name="connsiteX1354" fmla="*/ 121999 w 2971357"/>
              <a:gd name="connsiteY1354" fmla="*/ 1658156 h 3024784"/>
              <a:gd name="connsiteX1355" fmla="*/ 121999 w 2971357"/>
              <a:gd name="connsiteY1355" fmla="*/ 1658155 h 3024784"/>
              <a:gd name="connsiteX1356" fmla="*/ 121999 w 2971357"/>
              <a:gd name="connsiteY1356" fmla="*/ 1658155 h 3024784"/>
              <a:gd name="connsiteX1357" fmla="*/ 121999 w 2971357"/>
              <a:gd name="connsiteY1357" fmla="*/ 1658155 h 3024784"/>
              <a:gd name="connsiteX1358" fmla="*/ 121999 w 2971357"/>
              <a:gd name="connsiteY1358" fmla="*/ 1658155 h 3024784"/>
              <a:gd name="connsiteX1359" fmla="*/ 121999 w 2971357"/>
              <a:gd name="connsiteY1359" fmla="*/ 1658154 h 3024784"/>
              <a:gd name="connsiteX1360" fmla="*/ 121999 w 2971357"/>
              <a:gd name="connsiteY1360" fmla="*/ 1658154 h 3024784"/>
              <a:gd name="connsiteX1361" fmla="*/ 121999 w 2971357"/>
              <a:gd name="connsiteY1361" fmla="*/ 1658154 h 3024784"/>
              <a:gd name="connsiteX1362" fmla="*/ 121999 w 2971357"/>
              <a:gd name="connsiteY1362" fmla="*/ 1658154 h 3024784"/>
              <a:gd name="connsiteX1363" fmla="*/ 121999 w 2971357"/>
              <a:gd name="connsiteY1363" fmla="*/ 1658153 h 3024784"/>
              <a:gd name="connsiteX1364" fmla="*/ 121999 w 2971357"/>
              <a:gd name="connsiteY1364" fmla="*/ 1658153 h 3024784"/>
              <a:gd name="connsiteX1365" fmla="*/ 121999 w 2971357"/>
              <a:gd name="connsiteY1365" fmla="*/ 1658153 h 3024784"/>
              <a:gd name="connsiteX1366" fmla="*/ 121999 w 2971357"/>
              <a:gd name="connsiteY1366" fmla="*/ 1658153 h 3024784"/>
              <a:gd name="connsiteX1367" fmla="*/ 121999 w 2971357"/>
              <a:gd name="connsiteY1367" fmla="*/ 1658152 h 3024784"/>
              <a:gd name="connsiteX1368" fmla="*/ 121999 w 2971357"/>
              <a:gd name="connsiteY1368" fmla="*/ 1658152 h 3024784"/>
              <a:gd name="connsiteX1369" fmla="*/ 121999 w 2971357"/>
              <a:gd name="connsiteY1369" fmla="*/ 1658152 h 3024784"/>
              <a:gd name="connsiteX1370" fmla="*/ 121999 w 2971357"/>
              <a:gd name="connsiteY1370" fmla="*/ 1658152 h 3024784"/>
              <a:gd name="connsiteX1371" fmla="*/ 121999 w 2971357"/>
              <a:gd name="connsiteY1371" fmla="*/ 1658151 h 3024784"/>
              <a:gd name="connsiteX1372" fmla="*/ 121999 w 2971357"/>
              <a:gd name="connsiteY1372" fmla="*/ 1658151 h 3024784"/>
              <a:gd name="connsiteX1373" fmla="*/ 121999 w 2971357"/>
              <a:gd name="connsiteY1373" fmla="*/ 1658151 h 3024784"/>
              <a:gd name="connsiteX1374" fmla="*/ 121999 w 2971357"/>
              <a:gd name="connsiteY1374" fmla="*/ 1658151 h 3024784"/>
              <a:gd name="connsiteX1375" fmla="*/ 121999 w 2971357"/>
              <a:gd name="connsiteY1375" fmla="*/ 1658150 h 3024784"/>
              <a:gd name="connsiteX1376" fmla="*/ 121999 w 2971357"/>
              <a:gd name="connsiteY1376" fmla="*/ 1658150 h 3024784"/>
              <a:gd name="connsiteX1377" fmla="*/ 121999 w 2971357"/>
              <a:gd name="connsiteY1377" fmla="*/ 1658150 h 3024784"/>
              <a:gd name="connsiteX1378" fmla="*/ 121999 w 2971357"/>
              <a:gd name="connsiteY1378" fmla="*/ 1658150 h 3024784"/>
              <a:gd name="connsiteX1379" fmla="*/ 121999 w 2971357"/>
              <a:gd name="connsiteY1379" fmla="*/ 1658149 h 3024784"/>
              <a:gd name="connsiteX1380" fmla="*/ 121999 w 2971357"/>
              <a:gd name="connsiteY1380" fmla="*/ 1658149 h 3024784"/>
              <a:gd name="connsiteX1381" fmla="*/ 121999 w 2971357"/>
              <a:gd name="connsiteY1381" fmla="*/ 1658149 h 3024784"/>
              <a:gd name="connsiteX1382" fmla="*/ 121999 w 2971357"/>
              <a:gd name="connsiteY1382" fmla="*/ 1658149 h 3024784"/>
              <a:gd name="connsiteX1383" fmla="*/ 121999 w 2971357"/>
              <a:gd name="connsiteY1383" fmla="*/ 1658148 h 3024784"/>
              <a:gd name="connsiteX1384" fmla="*/ 121999 w 2971357"/>
              <a:gd name="connsiteY1384" fmla="*/ 1658148 h 3024784"/>
              <a:gd name="connsiteX1385" fmla="*/ 121999 w 2971357"/>
              <a:gd name="connsiteY1385" fmla="*/ 1658148 h 3024784"/>
              <a:gd name="connsiteX1386" fmla="*/ 121999 w 2971357"/>
              <a:gd name="connsiteY1386" fmla="*/ 1658148 h 3024784"/>
              <a:gd name="connsiteX1387" fmla="*/ 121999 w 2971357"/>
              <a:gd name="connsiteY1387" fmla="*/ 1658147 h 3024784"/>
              <a:gd name="connsiteX1388" fmla="*/ 121999 w 2971357"/>
              <a:gd name="connsiteY1388" fmla="*/ 1658147 h 3024784"/>
              <a:gd name="connsiteX1389" fmla="*/ 121999 w 2971357"/>
              <a:gd name="connsiteY1389" fmla="*/ 1658147 h 3024784"/>
              <a:gd name="connsiteX1390" fmla="*/ 121999 w 2971357"/>
              <a:gd name="connsiteY1390" fmla="*/ 1658147 h 3024784"/>
              <a:gd name="connsiteX1391" fmla="*/ 121999 w 2971357"/>
              <a:gd name="connsiteY1391" fmla="*/ 1658146 h 3024784"/>
              <a:gd name="connsiteX1392" fmla="*/ 121999 w 2971357"/>
              <a:gd name="connsiteY1392" fmla="*/ 1658146 h 3024784"/>
              <a:gd name="connsiteX1393" fmla="*/ 121999 w 2971357"/>
              <a:gd name="connsiteY1393" fmla="*/ 1658146 h 3024784"/>
              <a:gd name="connsiteX1394" fmla="*/ 121999 w 2971357"/>
              <a:gd name="connsiteY1394" fmla="*/ 1658146 h 3024784"/>
              <a:gd name="connsiteX1395" fmla="*/ 121999 w 2971357"/>
              <a:gd name="connsiteY1395" fmla="*/ 1658145 h 3024784"/>
              <a:gd name="connsiteX1396" fmla="*/ 121999 w 2971357"/>
              <a:gd name="connsiteY1396" fmla="*/ 1658145 h 3024784"/>
              <a:gd name="connsiteX1397" fmla="*/ 121999 w 2971357"/>
              <a:gd name="connsiteY1397" fmla="*/ 1658145 h 3024784"/>
              <a:gd name="connsiteX1398" fmla="*/ 121999 w 2971357"/>
              <a:gd name="connsiteY1398" fmla="*/ 1658145 h 3024784"/>
              <a:gd name="connsiteX1399" fmla="*/ 121999 w 2971357"/>
              <a:gd name="connsiteY1399" fmla="*/ 1658144 h 3024784"/>
              <a:gd name="connsiteX1400" fmla="*/ 121999 w 2971357"/>
              <a:gd name="connsiteY1400" fmla="*/ 1658144 h 3024784"/>
              <a:gd name="connsiteX1401" fmla="*/ 121999 w 2971357"/>
              <a:gd name="connsiteY1401" fmla="*/ 1658144 h 3024784"/>
              <a:gd name="connsiteX1402" fmla="*/ 121999 w 2971357"/>
              <a:gd name="connsiteY1402" fmla="*/ 1658144 h 3024784"/>
              <a:gd name="connsiteX1403" fmla="*/ 121999 w 2971357"/>
              <a:gd name="connsiteY1403" fmla="*/ 1658143 h 3024784"/>
              <a:gd name="connsiteX1404" fmla="*/ 121999 w 2971357"/>
              <a:gd name="connsiteY1404" fmla="*/ 1658143 h 3024784"/>
              <a:gd name="connsiteX1405" fmla="*/ 121999 w 2971357"/>
              <a:gd name="connsiteY1405" fmla="*/ 1658143 h 3024784"/>
              <a:gd name="connsiteX1406" fmla="*/ 121999 w 2971357"/>
              <a:gd name="connsiteY1406" fmla="*/ 1658143 h 3024784"/>
              <a:gd name="connsiteX1407" fmla="*/ 121999 w 2971357"/>
              <a:gd name="connsiteY1407" fmla="*/ 1658142 h 3024784"/>
              <a:gd name="connsiteX1408" fmla="*/ 121999 w 2971357"/>
              <a:gd name="connsiteY1408" fmla="*/ 1658142 h 3024784"/>
              <a:gd name="connsiteX1409" fmla="*/ 121999 w 2971357"/>
              <a:gd name="connsiteY1409" fmla="*/ 1658142 h 3024784"/>
              <a:gd name="connsiteX1410" fmla="*/ 121999 w 2971357"/>
              <a:gd name="connsiteY1410" fmla="*/ 1658142 h 3024784"/>
              <a:gd name="connsiteX1411" fmla="*/ 121999 w 2971357"/>
              <a:gd name="connsiteY1411" fmla="*/ 1658141 h 3024784"/>
              <a:gd name="connsiteX1412" fmla="*/ 121999 w 2971357"/>
              <a:gd name="connsiteY1412" fmla="*/ 1658141 h 3024784"/>
              <a:gd name="connsiteX1413" fmla="*/ 121999 w 2971357"/>
              <a:gd name="connsiteY1413" fmla="*/ 1658141 h 3024784"/>
              <a:gd name="connsiteX1414" fmla="*/ 121999 w 2971357"/>
              <a:gd name="connsiteY1414" fmla="*/ 1658141 h 3024784"/>
              <a:gd name="connsiteX1415" fmla="*/ 121999 w 2971357"/>
              <a:gd name="connsiteY1415" fmla="*/ 1658140 h 3024784"/>
              <a:gd name="connsiteX1416" fmla="*/ 121999 w 2971357"/>
              <a:gd name="connsiteY1416" fmla="*/ 1658140 h 3024784"/>
              <a:gd name="connsiteX1417" fmla="*/ 121999 w 2971357"/>
              <a:gd name="connsiteY1417" fmla="*/ 1658140 h 3024784"/>
              <a:gd name="connsiteX1418" fmla="*/ 121999 w 2971357"/>
              <a:gd name="connsiteY1418" fmla="*/ 1658140 h 3024784"/>
              <a:gd name="connsiteX1419" fmla="*/ 121999 w 2971357"/>
              <a:gd name="connsiteY1419" fmla="*/ 1658139 h 3024784"/>
              <a:gd name="connsiteX1420" fmla="*/ 121999 w 2971357"/>
              <a:gd name="connsiteY1420" fmla="*/ 1658139 h 3024784"/>
              <a:gd name="connsiteX1421" fmla="*/ 121999 w 2971357"/>
              <a:gd name="connsiteY1421" fmla="*/ 1658139 h 3024784"/>
              <a:gd name="connsiteX1422" fmla="*/ 121999 w 2971357"/>
              <a:gd name="connsiteY1422" fmla="*/ 1658139 h 3024784"/>
              <a:gd name="connsiteX1423" fmla="*/ 121999 w 2971357"/>
              <a:gd name="connsiteY1423" fmla="*/ 1658138 h 3024784"/>
              <a:gd name="connsiteX1424" fmla="*/ 121999 w 2971357"/>
              <a:gd name="connsiteY1424" fmla="*/ 1658138 h 3024784"/>
              <a:gd name="connsiteX1425" fmla="*/ 121999 w 2971357"/>
              <a:gd name="connsiteY1425" fmla="*/ 1658138 h 3024784"/>
              <a:gd name="connsiteX1426" fmla="*/ 121999 w 2971357"/>
              <a:gd name="connsiteY1426" fmla="*/ 1658138 h 3024784"/>
              <a:gd name="connsiteX1427" fmla="*/ 121999 w 2971357"/>
              <a:gd name="connsiteY1427" fmla="*/ 1658137 h 3024784"/>
              <a:gd name="connsiteX1428" fmla="*/ 121999 w 2971357"/>
              <a:gd name="connsiteY1428" fmla="*/ 1658137 h 3024784"/>
              <a:gd name="connsiteX1429" fmla="*/ 121999 w 2971357"/>
              <a:gd name="connsiteY1429" fmla="*/ 1658137 h 3024784"/>
              <a:gd name="connsiteX1430" fmla="*/ 121999 w 2971357"/>
              <a:gd name="connsiteY1430" fmla="*/ 1658137 h 3024784"/>
              <a:gd name="connsiteX1431" fmla="*/ 121999 w 2971357"/>
              <a:gd name="connsiteY1431" fmla="*/ 1658136 h 3024784"/>
              <a:gd name="connsiteX1432" fmla="*/ 121999 w 2971357"/>
              <a:gd name="connsiteY1432" fmla="*/ 1658136 h 3024784"/>
              <a:gd name="connsiteX1433" fmla="*/ 121999 w 2971357"/>
              <a:gd name="connsiteY1433" fmla="*/ 1658136 h 3024784"/>
              <a:gd name="connsiteX1434" fmla="*/ 121999 w 2971357"/>
              <a:gd name="connsiteY1434" fmla="*/ 1658136 h 3024784"/>
              <a:gd name="connsiteX1435" fmla="*/ 121999 w 2971357"/>
              <a:gd name="connsiteY1435" fmla="*/ 1658135 h 3024784"/>
              <a:gd name="connsiteX1436" fmla="*/ 121999 w 2971357"/>
              <a:gd name="connsiteY1436" fmla="*/ 1658135 h 3024784"/>
              <a:gd name="connsiteX1437" fmla="*/ 121999 w 2971357"/>
              <a:gd name="connsiteY1437" fmla="*/ 1658135 h 3024784"/>
              <a:gd name="connsiteX1438" fmla="*/ 121999 w 2971357"/>
              <a:gd name="connsiteY1438" fmla="*/ 1658135 h 3024784"/>
              <a:gd name="connsiteX1439" fmla="*/ 121999 w 2971357"/>
              <a:gd name="connsiteY1439" fmla="*/ 1658134 h 3024784"/>
              <a:gd name="connsiteX1440" fmla="*/ 121999 w 2971357"/>
              <a:gd name="connsiteY1440" fmla="*/ 1658134 h 3024784"/>
              <a:gd name="connsiteX1441" fmla="*/ 121999 w 2971357"/>
              <a:gd name="connsiteY1441" fmla="*/ 1658134 h 3024784"/>
              <a:gd name="connsiteX1442" fmla="*/ 121999 w 2971357"/>
              <a:gd name="connsiteY1442" fmla="*/ 1658134 h 3024784"/>
              <a:gd name="connsiteX1443" fmla="*/ 121999 w 2971357"/>
              <a:gd name="connsiteY1443" fmla="*/ 1658133 h 3024784"/>
              <a:gd name="connsiteX1444" fmla="*/ 121999 w 2971357"/>
              <a:gd name="connsiteY1444" fmla="*/ 1658133 h 3024784"/>
              <a:gd name="connsiteX1445" fmla="*/ 121999 w 2971357"/>
              <a:gd name="connsiteY1445" fmla="*/ 1658133 h 3024784"/>
              <a:gd name="connsiteX1446" fmla="*/ 121999 w 2971357"/>
              <a:gd name="connsiteY1446" fmla="*/ 1658133 h 3024784"/>
              <a:gd name="connsiteX1447" fmla="*/ 121999 w 2971357"/>
              <a:gd name="connsiteY1447" fmla="*/ 1658132 h 3024784"/>
              <a:gd name="connsiteX1448" fmla="*/ 121999 w 2971357"/>
              <a:gd name="connsiteY1448" fmla="*/ 1658132 h 3024784"/>
              <a:gd name="connsiteX1449" fmla="*/ 121999 w 2971357"/>
              <a:gd name="connsiteY1449" fmla="*/ 1658132 h 3024784"/>
              <a:gd name="connsiteX1450" fmla="*/ 121999 w 2971357"/>
              <a:gd name="connsiteY1450" fmla="*/ 1658132 h 3024784"/>
              <a:gd name="connsiteX1451" fmla="*/ 121999 w 2971357"/>
              <a:gd name="connsiteY1451" fmla="*/ 1658131 h 3024784"/>
              <a:gd name="connsiteX1452" fmla="*/ 121999 w 2971357"/>
              <a:gd name="connsiteY1452" fmla="*/ 1658131 h 3024784"/>
              <a:gd name="connsiteX1453" fmla="*/ 121999 w 2971357"/>
              <a:gd name="connsiteY1453" fmla="*/ 1658131 h 3024784"/>
              <a:gd name="connsiteX1454" fmla="*/ 121999 w 2971357"/>
              <a:gd name="connsiteY1454" fmla="*/ 1658131 h 3024784"/>
              <a:gd name="connsiteX1455" fmla="*/ 121999 w 2971357"/>
              <a:gd name="connsiteY1455" fmla="*/ 1658130 h 3024784"/>
              <a:gd name="connsiteX1456" fmla="*/ 121999 w 2971357"/>
              <a:gd name="connsiteY1456" fmla="*/ 1658130 h 3024784"/>
              <a:gd name="connsiteX1457" fmla="*/ 121999 w 2971357"/>
              <a:gd name="connsiteY1457" fmla="*/ 1658130 h 3024784"/>
              <a:gd name="connsiteX1458" fmla="*/ 121999 w 2971357"/>
              <a:gd name="connsiteY1458" fmla="*/ 1658130 h 3024784"/>
              <a:gd name="connsiteX1459" fmla="*/ 121999 w 2971357"/>
              <a:gd name="connsiteY1459" fmla="*/ 1658129 h 3024784"/>
              <a:gd name="connsiteX1460" fmla="*/ 121999 w 2971357"/>
              <a:gd name="connsiteY1460" fmla="*/ 1658129 h 3024784"/>
              <a:gd name="connsiteX1461" fmla="*/ 121999 w 2971357"/>
              <a:gd name="connsiteY1461" fmla="*/ 1658129 h 3024784"/>
              <a:gd name="connsiteX1462" fmla="*/ 121999 w 2971357"/>
              <a:gd name="connsiteY1462" fmla="*/ 1658129 h 3024784"/>
              <a:gd name="connsiteX1463" fmla="*/ 121999 w 2971357"/>
              <a:gd name="connsiteY1463" fmla="*/ 1658128 h 3024784"/>
              <a:gd name="connsiteX1464" fmla="*/ 121999 w 2971357"/>
              <a:gd name="connsiteY1464" fmla="*/ 1658128 h 3024784"/>
              <a:gd name="connsiteX1465" fmla="*/ 121999 w 2971357"/>
              <a:gd name="connsiteY1465" fmla="*/ 1658128 h 3024784"/>
              <a:gd name="connsiteX1466" fmla="*/ 121999 w 2971357"/>
              <a:gd name="connsiteY1466" fmla="*/ 1658128 h 3024784"/>
              <a:gd name="connsiteX1467" fmla="*/ 121999 w 2971357"/>
              <a:gd name="connsiteY1467" fmla="*/ 1658127 h 3024784"/>
              <a:gd name="connsiteX1468" fmla="*/ 121999 w 2971357"/>
              <a:gd name="connsiteY1468" fmla="*/ 1658127 h 3024784"/>
              <a:gd name="connsiteX1469" fmla="*/ 121999 w 2971357"/>
              <a:gd name="connsiteY1469" fmla="*/ 1658127 h 3024784"/>
              <a:gd name="connsiteX1470" fmla="*/ 121999 w 2971357"/>
              <a:gd name="connsiteY1470" fmla="*/ 1658127 h 3024784"/>
              <a:gd name="connsiteX1471" fmla="*/ 121999 w 2971357"/>
              <a:gd name="connsiteY1471" fmla="*/ 1658126 h 3024784"/>
              <a:gd name="connsiteX1472" fmla="*/ 121999 w 2971357"/>
              <a:gd name="connsiteY1472" fmla="*/ 1658126 h 3024784"/>
              <a:gd name="connsiteX1473" fmla="*/ 121999 w 2971357"/>
              <a:gd name="connsiteY1473" fmla="*/ 1658126 h 3024784"/>
              <a:gd name="connsiteX1474" fmla="*/ 121999 w 2971357"/>
              <a:gd name="connsiteY1474" fmla="*/ 1658126 h 3024784"/>
              <a:gd name="connsiteX1475" fmla="*/ 121999 w 2971357"/>
              <a:gd name="connsiteY1475" fmla="*/ 1658125 h 3024784"/>
              <a:gd name="connsiteX1476" fmla="*/ 121999 w 2971357"/>
              <a:gd name="connsiteY1476" fmla="*/ 1658125 h 3024784"/>
              <a:gd name="connsiteX1477" fmla="*/ 121999 w 2971357"/>
              <a:gd name="connsiteY1477" fmla="*/ 1658125 h 3024784"/>
              <a:gd name="connsiteX1478" fmla="*/ 121999 w 2971357"/>
              <a:gd name="connsiteY1478" fmla="*/ 1658125 h 3024784"/>
              <a:gd name="connsiteX1479" fmla="*/ 121999 w 2971357"/>
              <a:gd name="connsiteY1479" fmla="*/ 1658124 h 3024784"/>
              <a:gd name="connsiteX1480" fmla="*/ 121999 w 2971357"/>
              <a:gd name="connsiteY1480" fmla="*/ 1658124 h 3024784"/>
              <a:gd name="connsiteX1481" fmla="*/ 121999 w 2971357"/>
              <a:gd name="connsiteY1481" fmla="*/ 1658124 h 3024784"/>
              <a:gd name="connsiteX1482" fmla="*/ 121999 w 2971357"/>
              <a:gd name="connsiteY1482" fmla="*/ 1658124 h 3024784"/>
              <a:gd name="connsiteX1483" fmla="*/ 121999 w 2971357"/>
              <a:gd name="connsiteY1483" fmla="*/ 1658123 h 3024784"/>
              <a:gd name="connsiteX1484" fmla="*/ 121999 w 2971357"/>
              <a:gd name="connsiteY1484" fmla="*/ 1658123 h 3024784"/>
              <a:gd name="connsiteX1485" fmla="*/ 121999 w 2971357"/>
              <a:gd name="connsiteY1485" fmla="*/ 1658123 h 3024784"/>
              <a:gd name="connsiteX1486" fmla="*/ 121999 w 2971357"/>
              <a:gd name="connsiteY1486" fmla="*/ 1658123 h 3024784"/>
              <a:gd name="connsiteX1487" fmla="*/ 121999 w 2971357"/>
              <a:gd name="connsiteY1487" fmla="*/ 1658122 h 3024784"/>
              <a:gd name="connsiteX1488" fmla="*/ 121999 w 2971357"/>
              <a:gd name="connsiteY1488" fmla="*/ 1658122 h 3024784"/>
              <a:gd name="connsiteX1489" fmla="*/ 121999 w 2971357"/>
              <a:gd name="connsiteY1489" fmla="*/ 1658122 h 3024784"/>
              <a:gd name="connsiteX1490" fmla="*/ 121999 w 2971357"/>
              <a:gd name="connsiteY1490" fmla="*/ 1658122 h 3024784"/>
              <a:gd name="connsiteX1491" fmla="*/ 121999 w 2971357"/>
              <a:gd name="connsiteY1491" fmla="*/ 1658121 h 3024784"/>
              <a:gd name="connsiteX1492" fmla="*/ 121999 w 2971357"/>
              <a:gd name="connsiteY1492" fmla="*/ 1658121 h 3024784"/>
              <a:gd name="connsiteX1493" fmla="*/ 121999 w 2971357"/>
              <a:gd name="connsiteY1493" fmla="*/ 1658121 h 3024784"/>
              <a:gd name="connsiteX1494" fmla="*/ 121999 w 2971357"/>
              <a:gd name="connsiteY1494" fmla="*/ 1658121 h 3024784"/>
              <a:gd name="connsiteX1495" fmla="*/ 121999 w 2971357"/>
              <a:gd name="connsiteY1495" fmla="*/ 1658120 h 3024784"/>
              <a:gd name="connsiteX1496" fmla="*/ 121999 w 2971357"/>
              <a:gd name="connsiteY1496" fmla="*/ 1658120 h 3024784"/>
              <a:gd name="connsiteX1497" fmla="*/ 121999 w 2971357"/>
              <a:gd name="connsiteY1497" fmla="*/ 1658120 h 3024784"/>
              <a:gd name="connsiteX1498" fmla="*/ 121999 w 2971357"/>
              <a:gd name="connsiteY1498" fmla="*/ 1658120 h 3024784"/>
              <a:gd name="connsiteX1499" fmla="*/ 121999 w 2971357"/>
              <a:gd name="connsiteY1499" fmla="*/ 1658119 h 3024784"/>
              <a:gd name="connsiteX1500" fmla="*/ 121999 w 2971357"/>
              <a:gd name="connsiteY1500" fmla="*/ 1658119 h 3024784"/>
              <a:gd name="connsiteX1501" fmla="*/ 121999 w 2971357"/>
              <a:gd name="connsiteY1501" fmla="*/ 1658119 h 3024784"/>
              <a:gd name="connsiteX1502" fmla="*/ 121999 w 2971357"/>
              <a:gd name="connsiteY1502" fmla="*/ 1658119 h 3024784"/>
              <a:gd name="connsiteX1503" fmla="*/ 121999 w 2971357"/>
              <a:gd name="connsiteY1503" fmla="*/ 1658118 h 3024784"/>
              <a:gd name="connsiteX1504" fmla="*/ 121999 w 2971357"/>
              <a:gd name="connsiteY1504" fmla="*/ 1658118 h 3024784"/>
              <a:gd name="connsiteX1505" fmla="*/ 121999 w 2971357"/>
              <a:gd name="connsiteY1505" fmla="*/ 1658118 h 3024784"/>
              <a:gd name="connsiteX1506" fmla="*/ 121999 w 2971357"/>
              <a:gd name="connsiteY1506" fmla="*/ 1658118 h 3024784"/>
              <a:gd name="connsiteX1507" fmla="*/ 121999 w 2971357"/>
              <a:gd name="connsiteY1507" fmla="*/ 1658117 h 3024784"/>
              <a:gd name="connsiteX1508" fmla="*/ 121999 w 2971357"/>
              <a:gd name="connsiteY1508" fmla="*/ 1658117 h 3024784"/>
              <a:gd name="connsiteX1509" fmla="*/ 121999 w 2971357"/>
              <a:gd name="connsiteY1509" fmla="*/ 1658117 h 3024784"/>
              <a:gd name="connsiteX1510" fmla="*/ 121999 w 2971357"/>
              <a:gd name="connsiteY1510" fmla="*/ 1658117 h 3024784"/>
              <a:gd name="connsiteX1511" fmla="*/ 121999 w 2971357"/>
              <a:gd name="connsiteY1511" fmla="*/ 1658116 h 3024784"/>
              <a:gd name="connsiteX1512" fmla="*/ 121999 w 2971357"/>
              <a:gd name="connsiteY1512" fmla="*/ 1658116 h 3024784"/>
              <a:gd name="connsiteX1513" fmla="*/ 121999 w 2971357"/>
              <a:gd name="connsiteY1513" fmla="*/ 1658116 h 3024784"/>
              <a:gd name="connsiteX1514" fmla="*/ 121999 w 2971357"/>
              <a:gd name="connsiteY1514" fmla="*/ 1658116 h 3024784"/>
              <a:gd name="connsiteX1515" fmla="*/ 121999 w 2971357"/>
              <a:gd name="connsiteY1515" fmla="*/ 1658115 h 3024784"/>
              <a:gd name="connsiteX1516" fmla="*/ 121999 w 2971357"/>
              <a:gd name="connsiteY1516" fmla="*/ 1658115 h 3024784"/>
              <a:gd name="connsiteX1517" fmla="*/ 121999 w 2971357"/>
              <a:gd name="connsiteY1517" fmla="*/ 1658115 h 3024784"/>
              <a:gd name="connsiteX1518" fmla="*/ 121999 w 2971357"/>
              <a:gd name="connsiteY1518" fmla="*/ 1658115 h 3024784"/>
              <a:gd name="connsiteX1519" fmla="*/ 121999 w 2971357"/>
              <a:gd name="connsiteY1519" fmla="*/ 1658114 h 3024784"/>
              <a:gd name="connsiteX1520" fmla="*/ 121999 w 2971357"/>
              <a:gd name="connsiteY1520" fmla="*/ 1658114 h 3024784"/>
              <a:gd name="connsiteX1521" fmla="*/ 121999 w 2971357"/>
              <a:gd name="connsiteY1521" fmla="*/ 1658114 h 3024784"/>
              <a:gd name="connsiteX1522" fmla="*/ 121999 w 2971357"/>
              <a:gd name="connsiteY1522" fmla="*/ 1658114 h 3024784"/>
              <a:gd name="connsiteX1523" fmla="*/ 121999 w 2971357"/>
              <a:gd name="connsiteY1523" fmla="*/ 1658113 h 3024784"/>
              <a:gd name="connsiteX1524" fmla="*/ 121999 w 2971357"/>
              <a:gd name="connsiteY1524" fmla="*/ 1658113 h 3024784"/>
              <a:gd name="connsiteX1525" fmla="*/ 121999 w 2971357"/>
              <a:gd name="connsiteY1525" fmla="*/ 1658113 h 3024784"/>
              <a:gd name="connsiteX1526" fmla="*/ 121999 w 2971357"/>
              <a:gd name="connsiteY1526" fmla="*/ 1658113 h 3024784"/>
              <a:gd name="connsiteX1527" fmla="*/ 121999 w 2971357"/>
              <a:gd name="connsiteY1527" fmla="*/ 1658112 h 3024784"/>
              <a:gd name="connsiteX1528" fmla="*/ 121999 w 2971357"/>
              <a:gd name="connsiteY1528" fmla="*/ 1658112 h 3024784"/>
              <a:gd name="connsiteX1529" fmla="*/ 121999 w 2971357"/>
              <a:gd name="connsiteY1529" fmla="*/ 1658112 h 3024784"/>
              <a:gd name="connsiteX1530" fmla="*/ 121999 w 2971357"/>
              <a:gd name="connsiteY1530" fmla="*/ 1658112 h 3024784"/>
              <a:gd name="connsiteX1531" fmla="*/ 121999 w 2971357"/>
              <a:gd name="connsiteY1531" fmla="*/ 1658111 h 3024784"/>
              <a:gd name="connsiteX1532" fmla="*/ 121999 w 2971357"/>
              <a:gd name="connsiteY1532" fmla="*/ 1658111 h 3024784"/>
              <a:gd name="connsiteX1533" fmla="*/ 121999 w 2971357"/>
              <a:gd name="connsiteY1533" fmla="*/ 1658111 h 3024784"/>
              <a:gd name="connsiteX1534" fmla="*/ 121999 w 2971357"/>
              <a:gd name="connsiteY1534" fmla="*/ 1658111 h 3024784"/>
              <a:gd name="connsiteX1535" fmla="*/ 121999 w 2971357"/>
              <a:gd name="connsiteY1535" fmla="*/ 1658110 h 3024784"/>
              <a:gd name="connsiteX1536" fmla="*/ 121999 w 2971357"/>
              <a:gd name="connsiteY1536" fmla="*/ 1658110 h 3024784"/>
              <a:gd name="connsiteX1537" fmla="*/ 121999 w 2971357"/>
              <a:gd name="connsiteY1537" fmla="*/ 1658110 h 3024784"/>
              <a:gd name="connsiteX1538" fmla="*/ 121999 w 2971357"/>
              <a:gd name="connsiteY1538" fmla="*/ 1658110 h 3024784"/>
              <a:gd name="connsiteX1539" fmla="*/ 121999 w 2971357"/>
              <a:gd name="connsiteY1539" fmla="*/ 1658109 h 3024784"/>
              <a:gd name="connsiteX1540" fmla="*/ 121999 w 2971357"/>
              <a:gd name="connsiteY1540" fmla="*/ 1658109 h 3024784"/>
              <a:gd name="connsiteX1541" fmla="*/ 121999 w 2971357"/>
              <a:gd name="connsiteY1541" fmla="*/ 1658109 h 3024784"/>
              <a:gd name="connsiteX1542" fmla="*/ 121999 w 2971357"/>
              <a:gd name="connsiteY1542" fmla="*/ 1658109 h 3024784"/>
              <a:gd name="connsiteX1543" fmla="*/ 121999 w 2971357"/>
              <a:gd name="connsiteY1543" fmla="*/ 1658108 h 3024784"/>
              <a:gd name="connsiteX1544" fmla="*/ 121999 w 2971357"/>
              <a:gd name="connsiteY1544" fmla="*/ 1658108 h 3024784"/>
              <a:gd name="connsiteX1545" fmla="*/ 121999 w 2971357"/>
              <a:gd name="connsiteY1545" fmla="*/ 1658108 h 3024784"/>
              <a:gd name="connsiteX1546" fmla="*/ 121999 w 2971357"/>
              <a:gd name="connsiteY1546" fmla="*/ 1658107 h 3024784"/>
              <a:gd name="connsiteX1547" fmla="*/ 121999 w 2971357"/>
              <a:gd name="connsiteY1547" fmla="*/ 1658107 h 3024784"/>
              <a:gd name="connsiteX1548" fmla="*/ 121999 w 2971357"/>
              <a:gd name="connsiteY1548" fmla="*/ 1658106 h 3024784"/>
              <a:gd name="connsiteX1549" fmla="*/ 121999 w 2971357"/>
              <a:gd name="connsiteY1549" fmla="*/ 1658104 h 3024784"/>
              <a:gd name="connsiteX1550" fmla="*/ 121845 w 2971357"/>
              <a:gd name="connsiteY1550" fmla="*/ 1657057 h 3024784"/>
              <a:gd name="connsiteX1551" fmla="*/ 113749 w 2971357"/>
              <a:gd name="connsiteY1551" fmla="*/ 1592573 h 3024784"/>
              <a:gd name="connsiteX1552" fmla="*/ 113748 w 2971357"/>
              <a:gd name="connsiteY1552" fmla="*/ 1592542 h 3024784"/>
              <a:gd name="connsiteX1553" fmla="*/ 111844 w 2971357"/>
              <a:gd name="connsiteY1553" fmla="*/ 1545995 h 3024784"/>
              <a:gd name="connsiteX1554" fmla="*/ 111844 w 2971357"/>
              <a:gd name="connsiteY1554" fmla="*/ 1499418 h 3024784"/>
              <a:gd name="connsiteX1555" fmla="*/ 112701 w 2971357"/>
              <a:gd name="connsiteY1555" fmla="*/ 1497608 h 3024784"/>
              <a:gd name="connsiteX1556" fmla="*/ 243956 w 2971357"/>
              <a:gd name="connsiteY1556" fmla="*/ 1491893 h 3024784"/>
              <a:gd name="connsiteX1557" fmla="*/ 239574 w 2971357"/>
              <a:gd name="connsiteY1557" fmla="*/ 1512658 h 3024784"/>
              <a:gd name="connsiteX1558" fmla="*/ 243956 w 2971357"/>
              <a:gd name="connsiteY1558" fmla="*/ 1491893 h 3024784"/>
              <a:gd name="connsiteX1559" fmla="*/ 2839995 w 2971357"/>
              <a:gd name="connsiteY1559" fmla="*/ 1484939 h 3024784"/>
              <a:gd name="connsiteX1560" fmla="*/ 2841995 w 2971357"/>
              <a:gd name="connsiteY1560" fmla="*/ 1512848 h 3024784"/>
              <a:gd name="connsiteX1561" fmla="*/ 2842186 w 2971357"/>
              <a:gd name="connsiteY1561" fmla="*/ 1513229 h 3024784"/>
              <a:gd name="connsiteX1562" fmla="*/ 2843234 w 2971357"/>
              <a:gd name="connsiteY1562" fmla="*/ 1485511 h 3024784"/>
              <a:gd name="connsiteX1563" fmla="*/ 149754 w 2971357"/>
              <a:gd name="connsiteY1563" fmla="*/ 1479034 h 3024784"/>
              <a:gd name="connsiteX1564" fmla="*/ 147194 w 2971357"/>
              <a:gd name="connsiteY1564" fmla="*/ 1491809 h 3024784"/>
              <a:gd name="connsiteX1565" fmla="*/ 147047 w 2971357"/>
              <a:gd name="connsiteY1565" fmla="*/ 1491320 h 3024784"/>
              <a:gd name="connsiteX1566" fmla="*/ 148335 w 2971357"/>
              <a:gd name="connsiteY1566" fmla="*/ 1486096 h 3024784"/>
              <a:gd name="connsiteX1567" fmla="*/ 149754 w 2971357"/>
              <a:gd name="connsiteY1567" fmla="*/ 1479034 h 3024784"/>
              <a:gd name="connsiteX1568" fmla="*/ 145563 w 2971357"/>
              <a:gd name="connsiteY1568" fmla="*/ 1468080 h 3024784"/>
              <a:gd name="connsiteX1569" fmla="*/ 146124 w 2971357"/>
              <a:gd name="connsiteY1569" fmla="*/ 1488236 h 3024784"/>
              <a:gd name="connsiteX1570" fmla="*/ 147047 w 2971357"/>
              <a:gd name="connsiteY1570" fmla="*/ 1491320 h 3024784"/>
              <a:gd name="connsiteX1571" fmla="*/ 146980 w 2971357"/>
              <a:gd name="connsiteY1571" fmla="*/ 1491595 h 3024784"/>
              <a:gd name="connsiteX1572" fmla="*/ 145563 w 2971357"/>
              <a:gd name="connsiteY1572" fmla="*/ 1468080 h 3024784"/>
              <a:gd name="connsiteX1573" fmla="*/ 299010 w 2971357"/>
              <a:gd name="connsiteY1573" fmla="*/ 1460937 h 3024784"/>
              <a:gd name="connsiteX1574" fmla="*/ 299010 w 2971357"/>
              <a:gd name="connsiteY1574" fmla="*/ 1508562 h 3024784"/>
              <a:gd name="connsiteX1575" fmla="*/ 299010 w 2971357"/>
              <a:gd name="connsiteY1575" fmla="*/ 1460937 h 3024784"/>
              <a:gd name="connsiteX1576" fmla="*/ 183853 w 2971357"/>
              <a:gd name="connsiteY1576" fmla="*/ 1459413 h 3024784"/>
              <a:gd name="connsiteX1577" fmla="*/ 177852 w 2971357"/>
              <a:gd name="connsiteY1577" fmla="*/ 1483416 h 3024784"/>
              <a:gd name="connsiteX1578" fmla="*/ 183853 w 2971357"/>
              <a:gd name="connsiteY1578" fmla="*/ 1459413 h 3024784"/>
              <a:gd name="connsiteX1579" fmla="*/ 171756 w 2971357"/>
              <a:gd name="connsiteY1579" fmla="*/ 1450460 h 3024784"/>
              <a:gd name="connsiteX1580" fmla="*/ 178329 w 2971357"/>
              <a:gd name="connsiteY1580" fmla="*/ 1450460 h 3024784"/>
              <a:gd name="connsiteX1581" fmla="*/ 177852 w 2971357"/>
              <a:gd name="connsiteY1581" fmla="*/ 1483416 h 3024784"/>
              <a:gd name="connsiteX1582" fmla="*/ 175757 w 2971357"/>
              <a:gd name="connsiteY1582" fmla="*/ 1512468 h 3024784"/>
              <a:gd name="connsiteX1583" fmla="*/ 169851 w 2971357"/>
              <a:gd name="connsiteY1583" fmla="*/ 1528565 h 3024784"/>
              <a:gd name="connsiteX1584" fmla="*/ 169470 w 2971357"/>
              <a:gd name="connsiteY1584" fmla="*/ 1545043 h 3024784"/>
              <a:gd name="connsiteX1585" fmla="*/ 169470 w 2971357"/>
              <a:gd name="connsiteY1585" fmla="*/ 1528755 h 3024784"/>
              <a:gd name="connsiteX1586" fmla="*/ 170232 w 2971357"/>
              <a:gd name="connsiteY1586" fmla="*/ 1489607 h 3024784"/>
              <a:gd name="connsiteX1587" fmla="*/ 73268 w 2971357"/>
              <a:gd name="connsiteY1587" fmla="*/ 1428647 h 3024784"/>
              <a:gd name="connsiteX1588" fmla="*/ 75268 w 2971357"/>
              <a:gd name="connsiteY1588" fmla="*/ 1445221 h 3024784"/>
              <a:gd name="connsiteX1589" fmla="*/ 73268 w 2971357"/>
              <a:gd name="connsiteY1589" fmla="*/ 1428647 h 3024784"/>
              <a:gd name="connsiteX1590" fmla="*/ 80697 w 2971357"/>
              <a:gd name="connsiteY1590" fmla="*/ 1425027 h 3024784"/>
              <a:gd name="connsiteX1591" fmla="*/ 75268 w 2971357"/>
              <a:gd name="connsiteY1591" fmla="*/ 1445221 h 3024784"/>
              <a:gd name="connsiteX1592" fmla="*/ 80697 w 2971357"/>
              <a:gd name="connsiteY1592" fmla="*/ 1425027 h 3024784"/>
              <a:gd name="connsiteX1593" fmla="*/ 2845163 w 2971357"/>
              <a:gd name="connsiteY1593" fmla="*/ 1411263 h 3024784"/>
              <a:gd name="connsiteX1594" fmla="*/ 2843710 w 2971357"/>
              <a:gd name="connsiteY1594" fmla="*/ 1418169 h 3024784"/>
              <a:gd name="connsiteX1595" fmla="*/ 2844282 w 2971357"/>
              <a:gd name="connsiteY1595" fmla="*/ 1446744 h 3024784"/>
              <a:gd name="connsiteX1596" fmla="*/ 2844282 w 2971357"/>
              <a:gd name="connsiteY1596" fmla="*/ 1484844 h 3024784"/>
              <a:gd name="connsiteX1597" fmla="*/ 2850092 w 2971357"/>
              <a:gd name="connsiteY1597" fmla="*/ 1472652 h 3024784"/>
              <a:gd name="connsiteX1598" fmla="*/ 2850282 w 2971357"/>
              <a:gd name="connsiteY1598" fmla="*/ 1473033 h 3024784"/>
              <a:gd name="connsiteX1599" fmla="*/ 2850187 w 2971357"/>
              <a:gd name="connsiteY1599" fmla="*/ 1437219 h 3024784"/>
              <a:gd name="connsiteX1600" fmla="*/ 2845163 w 2971357"/>
              <a:gd name="connsiteY1600" fmla="*/ 1411263 h 3024784"/>
              <a:gd name="connsiteX1601" fmla="*/ 292724 w 2971357"/>
              <a:gd name="connsiteY1601" fmla="*/ 1398358 h 3024784"/>
              <a:gd name="connsiteX1602" fmla="*/ 295200 w 2971357"/>
              <a:gd name="connsiteY1602" fmla="*/ 1407883 h 3024784"/>
              <a:gd name="connsiteX1603" fmla="*/ 292724 w 2971357"/>
              <a:gd name="connsiteY1603" fmla="*/ 1398358 h 3024784"/>
              <a:gd name="connsiteX1604" fmla="*/ 52599 w 2971357"/>
              <a:gd name="connsiteY1604" fmla="*/ 1381212 h 3024784"/>
              <a:gd name="connsiteX1605" fmla="*/ 46351 w 2971357"/>
              <a:gd name="connsiteY1605" fmla="*/ 1493112 h 3024784"/>
              <a:gd name="connsiteX1606" fmla="*/ 45932 w 2971357"/>
              <a:gd name="connsiteY1606" fmla="*/ 1480748 h 3024784"/>
              <a:gd name="connsiteX1607" fmla="*/ 48122 w 2971357"/>
              <a:gd name="connsiteY1607" fmla="*/ 1440362 h 3024784"/>
              <a:gd name="connsiteX1608" fmla="*/ 50980 w 2971357"/>
              <a:gd name="connsiteY1608" fmla="*/ 1404644 h 3024784"/>
              <a:gd name="connsiteX1609" fmla="*/ 52599 w 2971357"/>
              <a:gd name="connsiteY1609" fmla="*/ 1381212 h 3024784"/>
              <a:gd name="connsiteX1610" fmla="*/ 155088 w 2971357"/>
              <a:gd name="connsiteY1610" fmla="*/ 1368163 h 3024784"/>
              <a:gd name="connsiteX1611" fmla="*/ 149944 w 2971357"/>
              <a:gd name="connsiteY1611" fmla="*/ 1379879 h 3024784"/>
              <a:gd name="connsiteX1612" fmla="*/ 155088 w 2971357"/>
              <a:gd name="connsiteY1612" fmla="*/ 1368163 h 3024784"/>
              <a:gd name="connsiteX1613" fmla="*/ 22690 w 2971357"/>
              <a:gd name="connsiteY1613" fmla="*/ 1355400 h 3024784"/>
              <a:gd name="connsiteX1614" fmla="*/ 18880 w 2971357"/>
              <a:gd name="connsiteY1614" fmla="*/ 1409883 h 3024784"/>
              <a:gd name="connsiteX1615" fmla="*/ 19071 w 2971357"/>
              <a:gd name="connsiteY1615" fmla="*/ 1409883 h 3024784"/>
              <a:gd name="connsiteX1616" fmla="*/ 22690 w 2971357"/>
              <a:gd name="connsiteY1616" fmla="*/ 1355400 h 3024784"/>
              <a:gd name="connsiteX1617" fmla="*/ 370448 w 2971357"/>
              <a:gd name="connsiteY1617" fmla="*/ 1268246 h 3024784"/>
              <a:gd name="connsiteX1618" fmla="*/ 361590 w 2971357"/>
              <a:gd name="connsiteY1618" fmla="*/ 1277771 h 3024784"/>
              <a:gd name="connsiteX1619" fmla="*/ 355780 w 2971357"/>
              <a:gd name="connsiteY1619" fmla="*/ 1334159 h 3024784"/>
              <a:gd name="connsiteX1620" fmla="*/ 366162 w 2971357"/>
              <a:gd name="connsiteY1620" fmla="*/ 1296059 h 3024784"/>
              <a:gd name="connsiteX1621" fmla="*/ 370448 w 2971357"/>
              <a:gd name="connsiteY1621" fmla="*/ 1268246 h 3024784"/>
              <a:gd name="connsiteX1622" fmla="*/ 208390 w 2971357"/>
              <a:gd name="connsiteY1622" fmla="*/ 1265354 h 3024784"/>
              <a:gd name="connsiteX1623" fmla="*/ 201246 w 2971357"/>
              <a:gd name="connsiteY1623" fmla="*/ 1311550 h 3024784"/>
              <a:gd name="connsiteX1624" fmla="*/ 194198 w 2971357"/>
              <a:gd name="connsiteY1624" fmla="*/ 1358318 h 3024784"/>
              <a:gd name="connsiteX1625" fmla="*/ 201246 w 2971357"/>
              <a:gd name="connsiteY1625" fmla="*/ 1311455 h 3024784"/>
              <a:gd name="connsiteX1626" fmla="*/ 2815706 w 2971357"/>
              <a:gd name="connsiteY1626" fmla="*/ 1237290 h 3024784"/>
              <a:gd name="connsiteX1627" fmla="*/ 2813432 w 2971357"/>
              <a:gd name="connsiteY1627" fmla="*/ 1241100 h 3024784"/>
              <a:gd name="connsiteX1628" fmla="*/ 2813357 w 2971357"/>
              <a:gd name="connsiteY1628" fmla="*/ 1240925 h 3024784"/>
              <a:gd name="connsiteX1629" fmla="*/ 290057 w 2971357"/>
              <a:gd name="connsiteY1629" fmla="*/ 1231384 h 3024784"/>
              <a:gd name="connsiteX1630" fmla="*/ 289581 w 2971357"/>
              <a:gd name="connsiteY1630" fmla="*/ 1233194 h 3024784"/>
              <a:gd name="connsiteX1631" fmla="*/ 292152 w 2971357"/>
              <a:gd name="connsiteY1631" fmla="*/ 1252244 h 3024784"/>
              <a:gd name="connsiteX1632" fmla="*/ 287771 w 2971357"/>
              <a:gd name="connsiteY1632" fmla="*/ 1284153 h 3024784"/>
              <a:gd name="connsiteX1633" fmla="*/ 282437 w 2971357"/>
              <a:gd name="connsiteY1633" fmla="*/ 1321300 h 3024784"/>
              <a:gd name="connsiteX1634" fmla="*/ 272245 w 2971357"/>
              <a:gd name="connsiteY1634" fmla="*/ 1340350 h 3024784"/>
              <a:gd name="connsiteX1635" fmla="*/ 270435 w 2971357"/>
              <a:gd name="connsiteY1635" fmla="*/ 1353780 h 3024784"/>
              <a:gd name="connsiteX1636" fmla="*/ 268479 w 2971357"/>
              <a:gd name="connsiteY1636" fmla="*/ 1353780 h 3024784"/>
              <a:gd name="connsiteX1637" fmla="*/ 268245 w 2971357"/>
              <a:gd name="connsiteY1637" fmla="*/ 1353780 h 3024784"/>
              <a:gd name="connsiteX1638" fmla="*/ 269959 w 2971357"/>
              <a:gd name="connsiteY1638" fmla="*/ 1339683 h 3024784"/>
              <a:gd name="connsiteX1639" fmla="*/ 280532 w 2971357"/>
              <a:gd name="connsiteY1639" fmla="*/ 1264436 h 3024784"/>
              <a:gd name="connsiteX1640" fmla="*/ 289793 w 2971357"/>
              <a:gd name="connsiteY1640" fmla="*/ 1232298 h 3024784"/>
              <a:gd name="connsiteX1641" fmla="*/ 2807229 w 2971357"/>
              <a:gd name="connsiteY1641" fmla="*/ 1226622 h 3024784"/>
              <a:gd name="connsiteX1642" fmla="*/ 2813357 w 2971357"/>
              <a:gd name="connsiteY1642" fmla="*/ 1240925 h 3024784"/>
              <a:gd name="connsiteX1643" fmla="*/ 2813289 w 2971357"/>
              <a:gd name="connsiteY1643" fmla="*/ 1241029 h 3024784"/>
              <a:gd name="connsiteX1644" fmla="*/ 2807229 w 2971357"/>
              <a:gd name="connsiteY1644" fmla="*/ 1226622 h 3024784"/>
              <a:gd name="connsiteX1645" fmla="*/ 330729 w 2971357"/>
              <a:gd name="connsiteY1645" fmla="*/ 1225669 h 3024784"/>
              <a:gd name="connsiteX1646" fmla="*/ 318822 w 2971357"/>
              <a:gd name="connsiteY1646" fmla="*/ 1271675 h 3024784"/>
              <a:gd name="connsiteX1647" fmla="*/ 318537 w 2971357"/>
              <a:gd name="connsiteY1647" fmla="*/ 1271675 h 3024784"/>
              <a:gd name="connsiteX1648" fmla="*/ 330729 w 2971357"/>
              <a:gd name="connsiteY1648" fmla="*/ 1225669 h 3024784"/>
              <a:gd name="connsiteX1649" fmla="*/ 245310 w 2971357"/>
              <a:gd name="connsiteY1649" fmla="*/ 1222949 h 3024784"/>
              <a:gd name="connsiteX1650" fmla="*/ 246051 w 2971357"/>
              <a:gd name="connsiteY1650" fmla="*/ 1226526 h 3024784"/>
              <a:gd name="connsiteX1651" fmla="*/ 245307 w 2971357"/>
              <a:gd name="connsiteY1651" fmla="*/ 1222973 h 3024784"/>
              <a:gd name="connsiteX1652" fmla="*/ 245341 w 2971357"/>
              <a:gd name="connsiteY1652" fmla="*/ 1222711 h 3024784"/>
              <a:gd name="connsiteX1653" fmla="*/ 245310 w 2971357"/>
              <a:gd name="connsiteY1653" fmla="*/ 1222949 h 3024784"/>
              <a:gd name="connsiteX1654" fmla="*/ 245307 w 2971357"/>
              <a:gd name="connsiteY1654" fmla="*/ 1222933 h 3024784"/>
              <a:gd name="connsiteX1655" fmla="*/ 247262 w 2971357"/>
              <a:gd name="connsiteY1655" fmla="*/ 1210050 h 3024784"/>
              <a:gd name="connsiteX1656" fmla="*/ 245341 w 2971357"/>
              <a:gd name="connsiteY1656" fmla="*/ 1222711 h 3024784"/>
              <a:gd name="connsiteX1657" fmla="*/ 246527 w 2971357"/>
              <a:gd name="connsiteY1657" fmla="*/ 1213394 h 3024784"/>
              <a:gd name="connsiteX1658" fmla="*/ 407124 w 2971357"/>
              <a:gd name="connsiteY1658" fmla="*/ 1207807 h 3024784"/>
              <a:gd name="connsiteX1659" fmla="*/ 396261 w 2971357"/>
              <a:gd name="connsiteY1659" fmla="*/ 1232908 h 3024784"/>
              <a:gd name="connsiteX1660" fmla="*/ 389880 w 2971357"/>
              <a:gd name="connsiteY1660" fmla="*/ 1260245 h 3024784"/>
              <a:gd name="connsiteX1661" fmla="*/ 402643 w 2971357"/>
              <a:gd name="connsiteY1661" fmla="*/ 1231098 h 3024784"/>
              <a:gd name="connsiteX1662" fmla="*/ 407977 w 2971357"/>
              <a:gd name="connsiteY1662" fmla="*/ 1209953 h 3024784"/>
              <a:gd name="connsiteX1663" fmla="*/ 408072 w 2971357"/>
              <a:gd name="connsiteY1663" fmla="*/ 1209953 h 3024784"/>
              <a:gd name="connsiteX1664" fmla="*/ 407124 w 2971357"/>
              <a:gd name="connsiteY1664" fmla="*/ 1207807 h 3024784"/>
              <a:gd name="connsiteX1665" fmla="*/ 253290 w 2971357"/>
              <a:gd name="connsiteY1665" fmla="*/ 1182616 h 3024784"/>
              <a:gd name="connsiteX1666" fmla="*/ 247262 w 2971357"/>
              <a:gd name="connsiteY1666" fmla="*/ 1210050 h 3024784"/>
              <a:gd name="connsiteX1667" fmla="*/ 247752 w 2971357"/>
              <a:gd name="connsiteY1667" fmla="*/ 1206823 h 3024784"/>
              <a:gd name="connsiteX1668" fmla="*/ 253290 w 2971357"/>
              <a:gd name="connsiteY1668" fmla="*/ 1182616 h 3024784"/>
              <a:gd name="connsiteX1669" fmla="*/ 282532 w 2971357"/>
              <a:gd name="connsiteY1669" fmla="*/ 1150993 h 3024784"/>
              <a:gd name="connsiteX1670" fmla="*/ 273865 w 2971357"/>
              <a:gd name="connsiteY1670" fmla="*/ 1176997 h 3024784"/>
              <a:gd name="connsiteX1671" fmla="*/ 269102 w 2971357"/>
              <a:gd name="connsiteY1671" fmla="*/ 1194523 h 3024784"/>
              <a:gd name="connsiteX1672" fmla="*/ 265006 w 2971357"/>
              <a:gd name="connsiteY1672" fmla="*/ 1216335 h 3024784"/>
              <a:gd name="connsiteX1673" fmla="*/ 283104 w 2971357"/>
              <a:gd name="connsiteY1673" fmla="*/ 1153660 h 3024784"/>
              <a:gd name="connsiteX1674" fmla="*/ 282151 w 2971357"/>
              <a:gd name="connsiteY1674" fmla="*/ 1153946 h 3024784"/>
              <a:gd name="connsiteX1675" fmla="*/ 282532 w 2971357"/>
              <a:gd name="connsiteY1675" fmla="*/ 1150993 h 3024784"/>
              <a:gd name="connsiteX1676" fmla="*/ 2845329 w 2971357"/>
              <a:gd name="connsiteY1676" fmla="*/ 1133562 h 3024784"/>
              <a:gd name="connsiteX1677" fmla="*/ 2849901 w 2971357"/>
              <a:gd name="connsiteY1677" fmla="*/ 1160708 h 3024784"/>
              <a:gd name="connsiteX1678" fmla="*/ 2845329 w 2971357"/>
              <a:gd name="connsiteY1678" fmla="*/ 1133562 h 3024784"/>
              <a:gd name="connsiteX1679" fmla="*/ 173281 w 2971357"/>
              <a:gd name="connsiteY1679" fmla="*/ 1090414 h 3024784"/>
              <a:gd name="connsiteX1680" fmla="*/ 162898 w 2971357"/>
              <a:gd name="connsiteY1680" fmla="*/ 1142230 h 3024784"/>
              <a:gd name="connsiteX1681" fmla="*/ 173281 w 2971357"/>
              <a:gd name="connsiteY1681" fmla="*/ 1090414 h 3024784"/>
              <a:gd name="connsiteX1682" fmla="*/ 351397 w 2971357"/>
              <a:gd name="connsiteY1682" fmla="*/ 1086509 h 3024784"/>
              <a:gd name="connsiteX1683" fmla="*/ 340158 w 2971357"/>
              <a:gd name="connsiteY1683" fmla="*/ 1128324 h 3024784"/>
              <a:gd name="connsiteX1684" fmla="*/ 323584 w 2971357"/>
              <a:gd name="connsiteY1684" fmla="*/ 1184902 h 3024784"/>
              <a:gd name="connsiteX1685" fmla="*/ 317298 w 2971357"/>
              <a:gd name="connsiteY1685" fmla="*/ 1190713 h 3024784"/>
              <a:gd name="connsiteX1686" fmla="*/ 312155 w 2971357"/>
              <a:gd name="connsiteY1686" fmla="*/ 1200047 h 3024784"/>
              <a:gd name="connsiteX1687" fmla="*/ 306535 w 2971357"/>
              <a:gd name="connsiteY1687" fmla="*/ 1228622 h 3024784"/>
              <a:gd name="connsiteX1688" fmla="*/ 294152 w 2971357"/>
              <a:gd name="connsiteY1688" fmla="*/ 1263769 h 3024784"/>
              <a:gd name="connsiteX1689" fmla="*/ 292438 w 2971357"/>
              <a:gd name="connsiteY1689" fmla="*/ 1251006 h 3024784"/>
              <a:gd name="connsiteX1690" fmla="*/ 298438 w 2971357"/>
              <a:gd name="connsiteY1690" fmla="*/ 1221383 h 3024784"/>
              <a:gd name="connsiteX1691" fmla="*/ 306344 w 2971357"/>
              <a:gd name="connsiteY1691" fmla="*/ 1189856 h 3024784"/>
              <a:gd name="connsiteX1692" fmla="*/ 306365 w 2971357"/>
              <a:gd name="connsiteY1692" fmla="*/ 1189860 h 3024784"/>
              <a:gd name="connsiteX1693" fmla="*/ 308343 w 2971357"/>
              <a:gd name="connsiteY1693" fmla="*/ 1190231 h 3024784"/>
              <a:gd name="connsiteX1694" fmla="*/ 321965 w 2971357"/>
              <a:gd name="connsiteY1694" fmla="*/ 1157280 h 3024784"/>
              <a:gd name="connsiteX1695" fmla="*/ 335396 w 2971357"/>
              <a:gd name="connsiteY1695" fmla="*/ 1121466 h 3024784"/>
              <a:gd name="connsiteX1696" fmla="*/ 348730 w 2971357"/>
              <a:gd name="connsiteY1696" fmla="*/ 1088414 h 3024784"/>
              <a:gd name="connsiteX1697" fmla="*/ 311180 w 2971357"/>
              <a:gd name="connsiteY1697" fmla="*/ 1082306 h 3024784"/>
              <a:gd name="connsiteX1698" fmla="*/ 299487 w 2971357"/>
              <a:gd name="connsiteY1698" fmla="*/ 1123561 h 3024784"/>
              <a:gd name="connsiteX1699" fmla="*/ 294820 w 2971357"/>
              <a:gd name="connsiteY1699" fmla="*/ 1137277 h 3024784"/>
              <a:gd name="connsiteX1700" fmla="*/ 291676 w 2971357"/>
              <a:gd name="connsiteY1700" fmla="*/ 1148993 h 3024784"/>
              <a:gd name="connsiteX1701" fmla="*/ 290057 w 2971357"/>
              <a:gd name="connsiteY1701" fmla="*/ 1160994 h 3024784"/>
              <a:gd name="connsiteX1702" fmla="*/ 295963 w 2971357"/>
              <a:gd name="connsiteY1702" fmla="*/ 1143564 h 3024784"/>
              <a:gd name="connsiteX1703" fmla="*/ 332824 w 2971357"/>
              <a:gd name="connsiteY1703" fmla="*/ 1085652 h 3024784"/>
              <a:gd name="connsiteX1704" fmla="*/ 332824 w 2971357"/>
              <a:gd name="connsiteY1704" fmla="*/ 1095177 h 3024784"/>
              <a:gd name="connsiteX1705" fmla="*/ 321204 w 2971357"/>
              <a:gd name="connsiteY1705" fmla="*/ 1134610 h 3024784"/>
              <a:gd name="connsiteX1706" fmla="*/ 315965 w 2971357"/>
              <a:gd name="connsiteY1706" fmla="*/ 1156041 h 3024784"/>
              <a:gd name="connsiteX1707" fmla="*/ 309869 w 2971357"/>
              <a:gd name="connsiteY1707" fmla="*/ 1178711 h 3024784"/>
              <a:gd name="connsiteX1708" fmla="*/ 308814 w 2971357"/>
              <a:gd name="connsiteY1708" fmla="*/ 1178884 h 3024784"/>
              <a:gd name="connsiteX1709" fmla="*/ 304630 w 2971357"/>
              <a:gd name="connsiteY1709" fmla="*/ 1179568 h 3024784"/>
              <a:gd name="connsiteX1710" fmla="*/ 294629 w 2971357"/>
              <a:gd name="connsiteY1710" fmla="*/ 1215954 h 3024784"/>
              <a:gd name="connsiteX1711" fmla="*/ 292915 w 2971357"/>
              <a:gd name="connsiteY1711" fmla="*/ 1211001 h 3024784"/>
              <a:gd name="connsiteX1712" fmla="*/ 284628 w 2971357"/>
              <a:gd name="connsiteY1712" fmla="*/ 1237957 h 3024784"/>
              <a:gd name="connsiteX1713" fmla="*/ 272817 w 2971357"/>
              <a:gd name="connsiteY1713" fmla="*/ 1264912 h 3024784"/>
              <a:gd name="connsiteX1714" fmla="*/ 267769 w 2971357"/>
              <a:gd name="connsiteY1714" fmla="*/ 1292344 h 3024784"/>
              <a:gd name="connsiteX1715" fmla="*/ 259101 w 2971357"/>
              <a:gd name="connsiteY1715" fmla="*/ 1322539 h 3024784"/>
              <a:gd name="connsiteX1716" fmla="*/ 251481 w 2971357"/>
              <a:gd name="connsiteY1716" fmla="*/ 1347875 h 3024784"/>
              <a:gd name="connsiteX1717" fmla="*/ 249928 w 2971357"/>
              <a:gd name="connsiteY1717" fmla="*/ 1353419 h 3024784"/>
              <a:gd name="connsiteX1718" fmla="*/ 241956 w 2971357"/>
              <a:gd name="connsiteY1718" fmla="*/ 1381879 h 3024784"/>
              <a:gd name="connsiteX1719" fmla="*/ 233955 w 2971357"/>
              <a:gd name="connsiteY1719" fmla="*/ 1434076 h 3024784"/>
              <a:gd name="connsiteX1720" fmla="*/ 231574 w 2971357"/>
              <a:gd name="connsiteY1720" fmla="*/ 1440077 h 3024784"/>
              <a:gd name="connsiteX1721" fmla="*/ 227668 w 2971357"/>
              <a:gd name="connsiteY1721" fmla="*/ 1392452 h 3024784"/>
              <a:gd name="connsiteX1722" fmla="*/ 228240 w 2971357"/>
              <a:gd name="connsiteY1722" fmla="*/ 1369497 h 3024784"/>
              <a:gd name="connsiteX1723" fmla="*/ 224620 w 2971357"/>
              <a:gd name="connsiteY1723" fmla="*/ 1379022 h 3024784"/>
              <a:gd name="connsiteX1724" fmla="*/ 225573 w 2971357"/>
              <a:gd name="connsiteY1724" fmla="*/ 1342636 h 3024784"/>
              <a:gd name="connsiteX1725" fmla="*/ 229192 w 2971357"/>
              <a:gd name="connsiteY1725" fmla="*/ 1316157 h 3024784"/>
              <a:gd name="connsiteX1726" fmla="*/ 243194 w 2971357"/>
              <a:gd name="connsiteY1726" fmla="*/ 1285867 h 3024784"/>
              <a:gd name="connsiteX1727" fmla="*/ 248052 w 2971357"/>
              <a:gd name="connsiteY1727" fmla="*/ 1274247 h 3024784"/>
              <a:gd name="connsiteX1728" fmla="*/ 248623 w 2971357"/>
              <a:gd name="connsiteY1728" fmla="*/ 1256816 h 3024784"/>
              <a:gd name="connsiteX1729" fmla="*/ 258148 w 2971357"/>
              <a:gd name="connsiteY1729" fmla="*/ 1212525 h 3024784"/>
              <a:gd name="connsiteX1730" fmla="*/ 263292 w 2971357"/>
              <a:gd name="connsiteY1730" fmla="*/ 1190332 h 3024784"/>
              <a:gd name="connsiteX1731" fmla="*/ 269959 w 2971357"/>
              <a:gd name="connsiteY1731" fmla="*/ 1168424 h 3024784"/>
              <a:gd name="connsiteX1732" fmla="*/ 283485 w 2971357"/>
              <a:gd name="connsiteY1732" fmla="*/ 1128229 h 3024784"/>
              <a:gd name="connsiteX1733" fmla="*/ 293010 w 2971357"/>
              <a:gd name="connsiteY1733" fmla="*/ 1110322 h 3024784"/>
              <a:gd name="connsiteX1734" fmla="*/ 304249 w 2971357"/>
              <a:gd name="connsiteY1734" fmla="*/ 1097272 h 3024784"/>
              <a:gd name="connsiteX1735" fmla="*/ 311180 w 2971357"/>
              <a:gd name="connsiteY1735" fmla="*/ 1082306 h 3024784"/>
              <a:gd name="connsiteX1736" fmla="*/ 92699 w 2971357"/>
              <a:gd name="connsiteY1736" fmla="*/ 1081080 h 3024784"/>
              <a:gd name="connsiteX1737" fmla="*/ 93122 w 2971357"/>
              <a:gd name="connsiteY1737" fmla="*/ 1081258 h 3024784"/>
              <a:gd name="connsiteX1738" fmla="*/ 93121 w 2971357"/>
              <a:gd name="connsiteY1738" fmla="*/ 1081259 h 3024784"/>
              <a:gd name="connsiteX1739" fmla="*/ 2778654 w 2971357"/>
              <a:gd name="connsiteY1739" fmla="*/ 1080698 h 3024784"/>
              <a:gd name="connsiteX1740" fmla="*/ 2778654 w 2971357"/>
              <a:gd name="connsiteY1740" fmla="*/ 1094414 h 3024784"/>
              <a:gd name="connsiteX1741" fmla="*/ 2778654 w 2971357"/>
              <a:gd name="connsiteY1741" fmla="*/ 1080698 h 3024784"/>
              <a:gd name="connsiteX1742" fmla="*/ 267102 w 2971357"/>
              <a:gd name="connsiteY1742" fmla="*/ 1071173 h 3024784"/>
              <a:gd name="connsiteX1743" fmla="*/ 262149 w 2971357"/>
              <a:gd name="connsiteY1743" fmla="*/ 1096700 h 3024784"/>
              <a:gd name="connsiteX1744" fmla="*/ 253862 w 2971357"/>
              <a:gd name="connsiteY1744" fmla="*/ 1122418 h 3024784"/>
              <a:gd name="connsiteX1745" fmla="*/ 246908 w 2971357"/>
              <a:gd name="connsiteY1745" fmla="*/ 1147755 h 3024784"/>
              <a:gd name="connsiteX1746" fmla="*/ 236050 w 2971357"/>
              <a:gd name="connsiteY1746" fmla="*/ 1191379 h 3024784"/>
              <a:gd name="connsiteX1747" fmla="*/ 236050 w 2971357"/>
              <a:gd name="connsiteY1747" fmla="*/ 1206524 h 3024784"/>
              <a:gd name="connsiteX1748" fmla="*/ 231002 w 2971357"/>
              <a:gd name="connsiteY1748" fmla="*/ 1206143 h 3024784"/>
              <a:gd name="connsiteX1749" fmla="*/ 243479 w 2971357"/>
              <a:gd name="connsiteY1749" fmla="*/ 1145469 h 3024784"/>
              <a:gd name="connsiteX1750" fmla="*/ 267102 w 2971357"/>
              <a:gd name="connsiteY1750" fmla="*/ 1071173 h 3024784"/>
              <a:gd name="connsiteX1751" fmla="*/ 291485 w 2971357"/>
              <a:gd name="connsiteY1751" fmla="*/ 1043646 h 3024784"/>
              <a:gd name="connsiteX1752" fmla="*/ 281960 w 2971357"/>
              <a:gd name="connsiteY1752" fmla="*/ 1069173 h 3024784"/>
              <a:gd name="connsiteX1753" fmla="*/ 273578 w 2971357"/>
              <a:gd name="connsiteY1753" fmla="*/ 1094796 h 3024784"/>
              <a:gd name="connsiteX1754" fmla="*/ 281960 w 2971357"/>
              <a:gd name="connsiteY1754" fmla="*/ 1069078 h 3024784"/>
              <a:gd name="connsiteX1755" fmla="*/ 291485 w 2971357"/>
              <a:gd name="connsiteY1755" fmla="*/ 1043646 h 3024784"/>
              <a:gd name="connsiteX1756" fmla="*/ 200617 w 2971357"/>
              <a:gd name="connsiteY1756" fmla="*/ 1027835 h 3024784"/>
              <a:gd name="connsiteX1757" fmla="*/ 201474 w 2971357"/>
              <a:gd name="connsiteY1757" fmla="*/ 1030883 h 3024784"/>
              <a:gd name="connsiteX1758" fmla="*/ 200617 w 2971357"/>
              <a:gd name="connsiteY1758" fmla="*/ 1027930 h 3024784"/>
              <a:gd name="connsiteX1759" fmla="*/ 189187 w 2971357"/>
              <a:gd name="connsiteY1759" fmla="*/ 1043551 h 3024784"/>
              <a:gd name="connsiteX1760" fmla="*/ 200617 w 2971357"/>
              <a:gd name="connsiteY1760" fmla="*/ 1027835 h 3024784"/>
              <a:gd name="connsiteX1761" fmla="*/ 292687 w 2971357"/>
              <a:gd name="connsiteY1761" fmla="*/ 1011513 h 3024784"/>
              <a:gd name="connsiteX1762" fmla="*/ 292782 w 2971357"/>
              <a:gd name="connsiteY1762" fmla="*/ 1011513 h 3024784"/>
              <a:gd name="connsiteX1763" fmla="*/ 292687 w 2971357"/>
              <a:gd name="connsiteY1763" fmla="*/ 1011608 h 3024784"/>
              <a:gd name="connsiteX1764" fmla="*/ 288115 w 2971357"/>
              <a:gd name="connsiteY1764" fmla="*/ 1019514 h 3024784"/>
              <a:gd name="connsiteX1765" fmla="*/ 265006 w 2971357"/>
              <a:gd name="connsiteY1765" fmla="*/ 1000879 h 3024784"/>
              <a:gd name="connsiteX1766" fmla="*/ 245944 w 2971357"/>
              <a:gd name="connsiteY1766" fmla="*/ 1070078 h 3024784"/>
              <a:gd name="connsiteX1767" fmla="*/ 224494 w 2971357"/>
              <a:gd name="connsiteY1767" fmla="*/ 1157667 h 3024784"/>
              <a:gd name="connsiteX1768" fmla="*/ 224239 w 2971357"/>
              <a:gd name="connsiteY1768" fmla="*/ 1158709 h 3024784"/>
              <a:gd name="connsiteX1769" fmla="*/ 210142 w 2971357"/>
              <a:gd name="connsiteY1769" fmla="*/ 1222050 h 3024784"/>
              <a:gd name="connsiteX1770" fmla="*/ 206046 w 2971357"/>
              <a:gd name="connsiteY1770" fmla="*/ 1247101 h 3024784"/>
              <a:gd name="connsiteX1771" fmla="*/ 204999 w 2971357"/>
              <a:gd name="connsiteY1771" fmla="*/ 1265579 h 3024784"/>
              <a:gd name="connsiteX1772" fmla="*/ 196998 w 2971357"/>
              <a:gd name="connsiteY1772" fmla="*/ 1311013 h 3024784"/>
              <a:gd name="connsiteX1773" fmla="*/ 192235 w 2971357"/>
              <a:gd name="connsiteY1773" fmla="*/ 1335874 h 3024784"/>
              <a:gd name="connsiteX1774" fmla="*/ 176804 w 2971357"/>
              <a:gd name="connsiteY1774" fmla="*/ 1402549 h 3024784"/>
              <a:gd name="connsiteX1775" fmla="*/ 168327 w 2971357"/>
              <a:gd name="connsiteY1775" fmla="*/ 1432171 h 3024784"/>
              <a:gd name="connsiteX1776" fmla="*/ 160898 w 2971357"/>
              <a:gd name="connsiteY1776" fmla="*/ 1480844 h 3024784"/>
              <a:gd name="connsiteX1777" fmla="*/ 164041 w 2971357"/>
              <a:gd name="connsiteY1777" fmla="*/ 1489417 h 3024784"/>
              <a:gd name="connsiteX1778" fmla="*/ 165184 w 2971357"/>
              <a:gd name="connsiteY1778" fmla="*/ 1534279 h 3024784"/>
              <a:gd name="connsiteX1779" fmla="*/ 168423 w 2971357"/>
              <a:gd name="connsiteY1779" fmla="*/ 1545710 h 3024784"/>
              <a:gd name="connsiteX1780" fmla="*/ 168423 w 2971357"/>
              <a:gd name="connsiteY1780" fmla="*/ 1546263 h 3024784"/>
              <a:gd name="connsiteX1781" fmla="*/ 168423 w 2971357"/>
              <a:gd name="connsiteY1781" fmla="*/ 1569236 h 3024784"/>
              <a:gd name="connsiteX1782" fmla="*/ 168994 w 2971357"/>
              <a:gd name="connsiteY1782" fmla="*/ 1592477 h 3024784"/>
              <a:gd name="connsiteX1783" fmla="*/ 168041 w 2971357"/>
              <a:gd name="connsiteY1783" fmla="*/ 1593049 h 3024784"/>
              <a:gd name="connsiteX1784" fmla="*/ 167870 w 2971357"/>
              <a:gd name="connsiteY1784" fmla="*/ 1594480 h 3024784"/>
              <a:gd name="connsiteX1785" fmla="*/ 167068 w 2971357"/>
              <a:gd name="connsiteY1785" fmla="*/ 1601190 h 3024784"/>
              <a:gd name="connsiteX1786" fmla="*/ 162327 w 2971357"/>
              <a:gd name="connsiteY1786" fmla="*/ 1587715 h 3024784"/>
              <a:gd name="connsiteX1787" fmla="*/ 156612 w 2971357"/>
              <a:gd name="connsiteY1787" fmla="*/ 1544757 h 3024784"/>
              <a:gd name="connsiteX1788" fmla="*/ 159755 w 2971357"/>
              <a:gd name="connsiteY1788" fmla="*/ 1481797 h 3024784"/>
              <a:gd name="connsiteX1789" fmla="*/ 157754 w 2971357"/>
              <a:gd name="connsiteY1789" fmla="*/ 1464747 h 3024784"/>
              <a:gd name="connsiteX1790" fmla="*/ 157754 w 2971357"/>
              <a:gd name="connsiteY1790" fmla="*/ 1447411 h 3024784"/>
              <a:gd name="connsiteX1791" fmla="*/ 159088 w 2971357"/>
              <a:gd name="connsiteY1791" fmla="*/ 1425218 h 3024784"/>
              <a:gd name="connsiteX1792" fmla="*/ 161279 w 2971357"/>
              <a:gd name="connsiteY1792" fmla="*/ 1380451 h 3024784"/>
              <a:gd name="connsiteX1793" fmla="*/ 159278 w 2971357"/>
              <a:gd name="connsiteY1793" fmla="*/ 1369497 h 3024784"/>
              <a:gd name="connsiteX1794" fmla="*/ 166994 w 2971357"/>
              <a:gd name="connsiteY1794" fmla="*/ 1306060 h 3024784"/>
              <a:gd name="connsiteX1795" fmla="*/ 178233 w 2971357"/>
              <a:gd name="connsiteY1795" fmla="*/ 1243195 h 3024784"/>
              <a:gd name="connsiteX1796" fmla="*/ 242432 w 2971357"/>
              <a:gd name="connsiteY1796" fmla="*/ 1047647 h 3024784"/>
              <a:gd name="connsiteX1797" fmla="*/ 265006 w 2971357"/>
              <a:gd name="connsiteY1797" fmla="*/ 1000879 h 3024784"/>
              <a:gd name="connsiteX1798" fmla="*/ 2687594 w 2971357"/>
              <a:gd name="connsiteY1798" fmla="*/ 987068 h 3024784"/>
              <a:gd name="connsiteX1799" fmla="*/ 2687307 w 2971357"/>
              <a:gd name="connsiteY1799" fmla="*/ 987206 h 3024784"/>
              <a:gd name="connsiteX1800" fmla="*/ 2685487 w 2971357"/>
              <a:gd name="connsiteY1800" fmla="*/ 988080 h 3024784"/>
              <a:gd name="connsiteX1801" fmla="*/ 2687594 w 2971357"/>
              <a:gd name="connsiteY1801" fmla="*/ 999451 h 3024784"/>
              <a:gd name="connsiteX1802" fmla="*/ 2690547 w 2971357"/>
              <a:gd name="connsiteY1802" fmla="*/ 1005832 h 3024784"/>
              <a:gd name="connsiteX1803" fmla="*/ 2687594 w 2971357"/>
              <a:gd name="connsiteY1803" fmla="*/ 999546 h 3024784"/>
              <a:gd name="connsiteX1804" fmla="*/ 2685201 w 2971357"/>
              <a:gd name="connsiteY1804" fmla="*/ 988092 h 3024784"/>
              <a:gd name="connsiteX1805" fmla="*/ 2687299 w 2971357"/>
              <a:gd name="connsiteY1805" fmla="*/ 987194 h 3024784"/>
              <a:gd name="connsiteX1806" fmla="*/ 2740554 w 2971357"/>
              <a:gd name="connsiteY1806" fmla="*/ 974209 h 3024784"/>
              <a:gd name="connsiteX1807" fmla="*/ 2742078 w 2971357"/>
              <a:gd name="connsiteY1807" fmla="*/ 993259 h 3024784"/>
              <a:gd name="connsiteX1808" fmla="*/ 2740554 w 2971357"/>
              <a:gd name="connsiteY1808" fmla="*/ 974209 h 3024784"/>
              <a:gd name="connsiteX1809" fmla="*/ 151945 w 2971357"/>
              <a:gd name="connsiteY1809" fmla="*/ 973828 h 3024784"/>
              <a:gd name="connsiteX1810" fmla="*/ 152516 w 2971357"/>
              <a:gd name="connsiteY1810" fmla="*/ 975066 h 3024784"/>
              <a:gd name="connsiteX1811" fmla="*/ 152326 w 2971357"/>
              <a:gd name="connsiteY1811" fmla="*/ 974209 h 3024784"/>
              <a:gd name="connsiteX1812" fmla="*/ 166137 w 2971357"/>
              <a:gd name="connsiteY1812" fmla="*/ 957731 h 3024784"/>
              <a:gd name="connsiteX1813" fmla="*/ 160041 w 2971357"/>
              <a:gd name="connsiteY1813" fmla="*/ 970399 h 3024784"/>
              <a:gd name="connsiteX1814" fmla="*/ 160422 w 2971357"/>
              <a:gd name="connsiteY1814" fmla="*/ 970399 h 3024784"/>
              <a:gd name="connsiteX1815" fmla="*/ 166137 w 2971357"/>
              <a:gd name="connsiteY1815" fmla="*/ 957731 h 3024784"/>
              <a:gd name="connsiteX1816" fmla="*/ 2656925 w 2971357"/>
              <a:gd name="connsiteY1816" fmla="*/ 950682 h 3024784"/>
              <a:gd name="connsiteX1817" fmla="*/ 2682833 w 2971357"/>
              <a:gd name="connsiteY1817" fmla="*/ 1014881 h 3024784"/>
              <a:gd name="connsiteX1818" fmla="*/ 2656925 w 2971357"/>
              <a:gd name="connsiteY1818" fmla="*/ 950682 h 3024784"/>
              <a:gd name="connsiteX1819" fmla="*/ 2765758 w 2971357"/>
              <a:gd name="connsiteY1819" fmla="*/ 947315 h 3024784"/>
              <a:gd name="connsiteX1820" fmla="*/ 2775855 w 2971357"/>
              <a:gd name="connsiteY1820" fmla="*/ 959221 h 3024784"/>
              <a:gd name="connsiteX1821" fmla="*/ 2775855 w 2971357"/>
              <a:gd name="connsiteY1821" fmla="*/ 959317 h 3024784"/>
              <a:gd name="connsiteX1822" fmla="*/ 344255 w 2971357"/>
              <a:gd name="connsiteY1822" fmla="*/ 901247 h 3024784"/>
              <a:gd name="connsiteX1823" fmla="*/ 340921 w 2971357"/>
              <a:gd name="connsiteY1823" fmla="*/ 917535 h 3024784"/>
              <a:gd name="connsiteX1824" fmla="*/ 329205 w 2971357"/>
              <a:gd name="connsiteY1824" fmla="*/ 949253 h 3024784"/>
              <a:gd name="connsiteX1825" fmla="*/ 307012 w 2971357"/>
              <a:gd name="connsiteY1825" fmla="*/ 1003736 h 3024784"/>
              <a:gd name="connsiteX1826" fmla="*/ 290915 w 2971357"/>
              <a:gd name="connsiteY1826" fmla="*/ 1043741 h 3024784"/>
              <a:gd name="connsiteX1827" fmla="*/ 281390 w 2971357"/>
              <a:gd name="connsiteY1827" fmla="*/ 1060315 h 3024784"/>
              <a:gd name="connsiteX1828" fmla="*/ 304059 w 2971357"/>
              <a:gd name="connsiteY1828" fmla="*/ 998974 h 3024784"/>
              <a:gd name="connsiteX1829" fmla="*/ 323109 w 2971357"/>
              <a:gd name="connsiteY1829" fmla="*/ 956302 h 3024784"/>
              <a:gd name="connsiteX1830" fmla="*/ 310060 w 2971357"/>
              <a:gd name="connsiteY1830" fmla="*/ 980114 h 3024784"/>
              <a:gd name="connsiteX1831" fmla="*/ 292153 w 2971357"/>
              <a:gd name="connsiteY1831" fmla="*/ 1011547 h 3024784"/>
              <a:gd name="connsiteX1832" fmla="*/ 304821 w 2971357"/>
              <a:gd name="connsiteY1832" fmla="*/ 984210 h 3024784"/>
              <a:gd name="connsiteX1833" fmla="*/ 316823 w 2971357"/>
              <a:gd name="connsiteY1833" fmla="*/ 955635 h 3024784"/>
              <a:gd name="connsiteX1834" fmla="*/ 329777 w 2971357"/>
              <a:gd name="connsiteY1834" fmla="*/ 927727 h 3024784"/>
              <a:gd name="connsiteX1835" fmla="*/ 344255 w 2971357"/>
              <a:gd name="connsiteY1835" fmla="*/ 901247 h 3024784"/>
              <a:gd name="connsiteX1836" fmla="*/ 170423 w 2971357"/>
              <a:gd name="connsiteY1836" fmla="*/ 889437 h 3024784"/>
              <a:gd name="connsiteX1837" fmla="*/ 159397 w 2971357"/>
              <a:gd name="connsiteY1837" fmla="*/ 910630 h 3024784"/>
              <a:gd name="connsiteX1838" fmla="*/ 153398 w 2971357"/>
              <a:gd name="connsiteY1838" fmla="*/ 921560 h 3024784"/>
              <a:gd name="connsiteX1839" fmla="*/ 151373 w 2971357"/>
              <a:gd name="connsiteY1839" fmla="*/ 925156 h 3024784"/>
              <a:gd name="connsiteX1840" fmla="*/ 143944 w 2971357"/>
              <a:gd name="connsiteY1840" fmla="*/ 937348 h 3024784"/>
              <a:gd name="connsiteX1841" fmla="*/ 151373 w 2971357"/>
              <a:gd name="connsiteY1841" fmla="*/ 925251 h 3024784"/>
              <a:gd name="connsiteX1842" fmla="*/ 153398 w 2971357"/>
              <a:gd name="connsiteY1842" fmla="*/ 921560 h 3024784"/>
              <a:gd name="connsiteX1843" fmla="*/ 159683 w 2971357"/>
              <a:gd name="connsiteY1843" fmla="*/ 910404 h 3024784"/>
              <a:gd name="connsiteX1844" fmla="*/ 170423 w 2971357"/>
              <a:gd name="connsiteY1844" fmla="*/ 889437 h 3024784"/>
              <a:gd name="connsiteX1845" fmla="*/ 469317 w 2971357"/>
              <a:gd name="connsiteY1845" fmla="*/ 886579 h 3024784"/>
              <a:gd name="connsiteX1846" fmla="*/ 441980 w 2971357"/>
              <a:gd name="connsiteY1846" fmla="*/ 936395 h 3024784"/>
              <a:gd name="connsiteX1847" fmla="*/ 422264 w 2971357"/>
              <a:gd name="connsiteY1847" fmla="*/ 978210 h 3024784"/>
              <a:gd name="connsiteX1848" fmla="*/ 441980 w 2971357"/>
              <a:gd name="connsiteY1848" fmla="*/ 936109 h 3024784"/>
              <a:gd name="connsiteX1849" fmla="*/ 438896 w 2971357"/>
              <a:gd name="connsiteY1849" fmla="*/ 868543 h 3024784"/>
              <a:gd name="connsiteX1850" fmla="*/ 432514 w 2971357"/>
              <a:gd name="connsiteY1850" fmla="*/ 882068 h 3024784"/>
              <a:gd name="connsiteX1851" fmla="*/ 423275 w 2971357"/>
              <a:gd name="connsiteY1851" fmla="*/ 898070 h 3024784"/>
              <a:gd name="connsiteX1852" fmla="*/ 432419 w 2971357"/>
              <a:gd name="connsiteY1852" fmla="*/ 882068 h 3024784"/>
              <a:gd name="connsiteX1853" fmla="*/ 438742 w 2971357"/>
              <a:gd name="connsiteY1853" fmla="*/ 868196 h 3024784"/>
              <a:gd name="connsiteX1854" fmla="*/ 423883 w 2971357"/>
              <a:gd name="connsiteY1854" fmla="*/ 887246 h 3024784"/>
              <a:gd name="connsiteX1855" fmla="*/ 438742 w 2971357"/>
              <a:gd name="connsiteY1855" fmla="*/ 868196 h 3024784"/>
              <a:gd name="connsiteX1856" fmla="*/ 315203 w 2971357"/>
              <a:gd name="connsiteY1856" fmla="*/ 866386 h 3024784"/>
              <a:gd name="connsiteX1857" fmla="*/ 287390 w 2971357"/>
              <a:gd name="connsiteY1857" fmla="*/ 918393 h 3024784"/>
              <a:gd name="connsiteX1858" fmla="*/ 315203 w 2971357"/>
              <a:gd name="connsiteY1858" fmla="*/ 866386 h 3024784"/>
              <a:gd name="connsiteX1859" fmla="*/ 2614443 w 2971357"/>
              <a:gd name="connsiteY1859" fmla="*/ 863147 h 3024784"/>
              <a:gd name="connsiteX1860" fmla="*/ 2615396 w 2971357"/>
              <a:gd name="connsiteY1860" fmla="*/ 866862 h 3024784"/>
              <a:gd name="connsiteX1861" fmla="*/ 2621682 w 2971357"/>
              <a:gd name="connsiteY1861" fmla="*/ 878102 h 3024784"/>
              <a:gd name="connsiteX1862" fmla="*/ 2636637 w 2971357"/>
              <a:gd name="connsiteY1862" fmla="*/ 904676 h 3024784"/>
              <a:gd name="connsiteX1863" fmla="*/ 2643113 w 2971357"/>
              <a:gd name="connsiteY1863" fmla="*/ 921155 h 3024784"/>
              <a:gd name="connsiteX1864" fmla="*/ 2628540 w 2971357"/>
              <a:gd name="connsiteY1864" fmla="*/ 897056 h 3024784"/>
              <a:gd name="connsiteX1865" fmla="*/ 2610729 w 2971357"/>
              <a:gd name="connsiteY1865" fmla="*/ 867529 h 3024784"/>
              <a:gd name="connsiteX1866" fmla="*/ 2621873 w 2971357"/>
              <a:gd name="connsiteY1866" fmla="*/ 900200 h 3024784"/>
              <a:gd name="connsiteX1867" fmla="*/ 2609395 w 2971357"/>
              <a:gd name="connsiteY1867" fmla="*/ 884579 h 3024784"/>
              <a:gd name="connsiteX1868" fmla="*/ 2607204 w 2971357"/>
              <a:gd name="connsiteY1868" fmla="*/ 887150 h 3024784"/>
              <a:gd name="connsiteX1869" fmla="*/ 2621587 w 2971357"/>
              <a:gd name="connsiteY1869" fmla="*/ 912868 h 3024784"/>
              <a:gd name="connsiteX1870" fmla="*/ 2634827 w 2971357"/>
              <a:gd name="connsiteY1870" fmla="*/ 939157 h 3024784"/>
              <a:gd name="connsiteX1871" fmla="*/ 2647876 w 2971357"/>
              <a:gd name="connsiteY1871" fmla="*/ 962969 h 3024784"/>
              <a:gd name="connsiteX1872" fmla="*/ 2653305 w 2971357"/>
              <a:gd name="connsiteY1872" fmla="*/ 975352 h 3024784"/>
              <a:gd name="connsiteX1873" fmla="*/ 2649876 w 2971357"/>
              <a:gd name="connsiteY1873" fmla="*/ 979067 h 3024784"/>
              <a:gd name="connsiteX1874" fmla="*/ 2649876 w 2971357"/>
              <a:gd name="connsiteY1874" fmla="*/ 983734 h 3024784"/>
              <a:gd name="connsiteX1875" fmla="*/ 2663021 w 2971357"/>
              <a:gd name="connsiteY1875" fmla="*/ 1015928 h 3024784"/>
              <a:gd name="connsiteX1876" fmla="*/ 2677785 w 2971357"/>
              <a:gd name="connsiteY1876" fmla="*/ 1051647 h 3024784"/>
              <a:gd name="connsiteX1877" fmla="*/ 2682357 w 2971357"/>
              <a:gd name="connsiteY1877" fmla="*/ 1064696 h 3024784"/>
              <a:gd name="connsiteX1878" fmla="*/ 2677785 w 2971357"/>
              <a:gd name="connsiteY1878" fmla="*/ 1067078 h 3024784"/>
              <a:gd name="connsiteX1879" fmla="*/ 2666831 w 2971357"/>
              <a:gd name="connsiteY1879" fmla="*/ 1038979 h 3024784"/>
              <a:gd name="connsiteX1880" fmla="*/ 2661306 w 2971357"/>
              <a:gd name="connsiteY1880" fmla="*/ 1024977 h 3024784"/>
              <a:gd name="connsiteX1881" fmla="*/ 2655115 w 2971357"/>
              <a:gd name="connsiteY1881" fmla="*/ 1011166 h 3024784"/>
              <a:gd name="connsiteX1882" fmla="*/ 2636065 w 2971357"/>
              <a:gd name="connsiteY1882" fmla="*/ 977638 h 3024784"/>
              <a:gd name="connsiteX1883" fmla="*/ 2628445 w 2971357"/>
              <a:gd name="connsiteY1883" fmla="*/ 965446 h 3024784"/>
              <a:gd name="connsiteX1884" fmla="*/ 2631207 w 2971357"/>
              <a:gd name="connsiteY1884" fmla="*/ 974971 h 3024784"/>
              <a:gd name="connsiteX1885" fmla="*/ 2669307 w 2971357"/>
              <a:gd name="connsiteY1885" fmla="*/ 1054600 h 3024784"/>
              <a:gd name="connsiteX1886" fmla="*/ 2730458 w 2971357"/>
              <a:gd name="connsiteY1886" fmla="*/ 1228527 h 3024784"/>
              <a:gd name="connsiteX1887" fmla="*/ 2748365 w 2971357"/>
              <a:gd name="connsiteY1887" fmla="*/ 1298059 h 3024784"/>
              <a:gd name="connsiteX1888" fmla="*/ 2748555 w 2971357"/>
              <a:gd name="connsiteY1888" fmla="*/ 1298059 h 3024784"/>
              <a:gd name="connsiteX1889" fmla="*/ 2744841 w 2971357"/>
              <a:gd name="connsiteY1889" fmla="*/ 1266436 h 3024784"/>
              <a:gd name="connsiteX1890" fmla="*/ 2734744 w 2971357"/>
              <a:gd name="connsiteY1890" fmla="*/ 1217668 h 3024784"/>
              <a:gd name="connsiteX1891" fmla="*/ 2733887 w 2971357"/>
              <a:gd name="connsiteY1891" fmla="*/ 1204523 h 3024784"/>
              <a:gd name="connsiteX1892" fmla="*/ 2737030 w 2971357"/>
              <a:gd name="connsiteY1892" fmla="*/ 1207571 h 3024784"/>
              <a:gd name="connsiteX1893" fmla="*/ 2734363 w 2971357"/>
              <a:gd name="connsiteY1893" fmla="*/ 1194046 h 3024784"/>
              <a:gd name="connsiteX1894" fmla="*/ 2729791 w 2971357"/>
              <a:gd name="connsiteY1894" fmla="*/ 1176615 h 3024784"/>
              <a:gd name="connsiteX1895" fmla="*/ 2728172 w 2971357"/>
              <a:gd name="connsiteY1895" fmla="*/ 1143659 h 3024784"/>
              <a:gd name="connsiteX1896" fmla="*/ 2728579 w 2971357"/>
              <a:gd name="connsiteY1896" fmla="*/ 1141825 h 3024784"/>
              <a:gd name="connsiteX1897" fmla="*/ 2717301 w 2971357"/>
              <a:gd name="connsiteY1897" fmla="*/ 1105988 h 3024784"/>
              <a:gd name="connsiteX1898" fmla="*/ 2707883 w 2971357"/>
              <a:gd name="connsiteY1898" fmla="*/ 1075365 h 3024784"/>
              <a:gd name="connsiteX1899" fmla="*/ 2717301 w 2971357"/>
              <a:gd name="connsiteY1899" fmla="*/ 1105917 h 3024784"/>
              <a:gd name="connsiteX1900" fmla="*/ 2728579 w 2971357"/>
              <a:gd name="connsiteY1900" fmla="*/ 1141824 h 3024784"/>
              <a:gd name="connsiteX1901" fmla="*/ 2728743 w 2971357"/>
              <a:gd name="connsiteY1901" fmla="*/ 1141087 h 3024784"/>
              <a:gd name="connsiteX1902" fmla="*/ 2723981 w 2971357"/>
              <a:gd name="connsiteY1902" fmla="*/ 1112512 h 3024784"/>
              <a:gd name="connsiteX1903" fmla="*/ 2717313 w 2971357"/>
              <a:gd name="connsiteY1903" fmla="*/ 1088509 h 3024784"/>
              <a:gd name="connsiteX1904" fmla="*/ 2712551 w 2971357"/>
              <a:gd name="connsiteY1904" fmla="*/ 1072888 h 3024784"/>
              <a:gd name="connsiteX1905" fmla="*/ 2705597 w 2971357"/>
              <a:gd name="connsiteY1905" fmla="*/ 1054600 h 3024784"/>
              <a:gd name="connsiteX1906" fmla="*/ 2707026 w 2971357"/>
              <a:gd name="connsiteY1906" fmla="*/ 1045742 h 3024784"/>
              <a:gd name="connsiteX1907" fmla="*/ 2701502 w 2971357"/>
              <a:gd name="connsiteY1907" fmla="*/ 1010023 h 3024784"/>
              <a:gd name="connsiteX1908" fmla="*/ 2676642 w 2971357"/>
              <a:gd name="connsiteY1908" fmla="*/ 952873 h 3024784"/>
              <a:gd name="connsiteX1909" fmla="*/ 2655782 w 2971357"/>
              <a:gd name="connsiteY1909" fmla="*/ 912487 h 3024784"/>
              <a:gd name="connsiteX1910" fmla="*/ 2649114 w 2971357"/>
              <a:gd name="connsiteY1910" fmla="*/ 897818 h 3024784"/>
              <a:gd name="connsiteX1911" fmla="*/ 2643971 w 2971357"/>
              <a:gd name="connsiteY1911" fmla="*/ 888960 h 3024784"/>
              <a:gd name="connsiteX1912" fmla="*/ 2614443 w 2971357"/>
              <a:gd name="connsiteY1912" fmla="*/ 863147 h 3024784"/>
              <a:gd name="connsiteX1913" fmla="*/ 421311 w 2971357"/>
              <a:gd name="connsiteY1913" fmla="*/ 861147 h 3024784"/>
              <a:gd name="connsiteX1914" fmla="*/ 356732 w 2971357"/>
              <a:gd name="connsiteY1914" fmla="*/ 995831 h 3024784"/>
              <a:gd name="connsiteX1915" fmla="*/ 421311 w 2971357"/>
              <a:gd name="connsiteY1915" fmla="*/ 861147 h 3024784"/>
              <a:gd name="connsiteX1916" fmla="*/ 178805 w 2971357"/>
              <a:gd name="connsiteY1916" fmla="*/ 854671 h 3024784"/>
              <a:gd name="connsiteX1917" fmla="*/ 167089 w 2971357"/>
              <a:gd name="connsiteY1917" fmla="*/ 868101 h 3024784"/>
              <a:gd name="connsiteX1918" fmla="*/ 147468 w 2971357"/>
              <a:gd name="connsiteY1918" fmla="*/ 909344 h 3024784"/>
              <a:gd name="connsiteX1919" fmla="*/ 130037 w 2971357"/>
              <a:gd name="connsiteY1919" fmla="*/ 945730 h 3024784"/>
              <a:gd name="connsiteX1920" fmla="*/ 122036 w 2971357"/>
              <a:gd name="connsiteY1920" fmla="*/ 975162 h 3024784"/>
              <a:gd name="connsiteX1921" fmla="*/ 110511 w 2971357"/>
              <a:gd name="connsiteY1921" fmla="*/ 1011071 h 3024784"/>
              <a:gd name="connsiteX1922" fmla="*/ 111394 w 2971357"/>
              <a:gd name="connsiteY1922" fmla="*/ 1016370 h 3024784"/>
              <a:gd name="connsiteX1923" fmla="*/ 111273 w 2971357"/>
              <a:gd name="connsiteY1923" fmla="*/ 1016691 h 3024784"/>
              <a:gd name="connsiteX1924" fmla="*/ 100700 w 2971357"/>
              <a:gd name="connsiteY1924" fmla="*/ 1052505 h 3024784"/>
              <a:gd name="connsiteX1925" fmla="*/ 92699 w 2971357"/>
              <a:gd name="connsiteY1925" fmla="*/ 1081080 h 3024784"/>
              <a:gd name="connsiteX1926" fmla="*/ 85198 w 2971357"/>
              <a:gd name="connsiteY1926" fmla="*/ 1108558 h 3024784"/>
              <a:gd name="connsiteX1927" fmla="*/ 82888 w 2971357"/>
              <a:gd name="connsiteY1927" fmla="*/ 1116513 h 3024784"/>
              <a:gd name="connsiteX1928" fmla="*/ 83555 w 2971357"/>
              <a:gd name="connsiteY1928" fmla="*/ 1089843 h 3024784"/>
              <a:gd name="connsiteX1929" fmla="*/ 91366 w 2971357"/>
              <a:gd name="connsiteY1929" fmla="*/ 1044694 h 3024784"/>
              <a:gd name="connsiteX1930" fmla="*/ 78031 w 2971357"/>
              <a:gd name="connsiteY1930" fmla="*/ 1087747 h 3024784"/>
              <a:gd name="connsiteX1931" fmla="*/ 66886 w 2971357"/>
              <a:gd name="connsiteY1931" fmla="*/ 1129848 h 3024784"/>
              <a:gd name="connsiteX1932" fmla="*/ 62505 w 2971357"/>
              <a:gd name="connsiteY1932" fmla="*/ 1143564 h 3024784"/>
              <a:gd name="connsiteX1933" fmla="*/ 56218 w 2971357"/>
              <a:gd name="connsiteY1933" fmla="*/ 1166043 h 3024784"/>
              <a:gd name="connsiteX1934" fmla="*/ 47551 w 2971357"/>
              <a:gd name="connsiteY1934" fmla="*/ 1195189 h 3024784"/>
              <a:gd name="connsiteX1935" fmla="*/ 41169 w 2971357"/>
              <a:gd name="connsiteY1935" fmla="*/ 1213001 h 3024784"/>
              <a:gd name="connsiteX1936" fmla="*/ 40359 w 2971357"/>
              <a:gd name="connsiteY1936" fmla="*/ 1214620 h 3024784"/>
              <a:gd name="connsiteX1937" fmla="*/ 37930 w 2971357"/>
              <a:gd name="connsiteY1937" fmla="*/ 1214620 h 3024784"/>
              <a:gd name="connsiteX1938" fmla="*/ 41121 w 2971357"/>
              <a:gd name="connsiteY1938" fmla="*/ 1196782 h 3024784"/>
              <a:gd name="connsiteX1939" fmla="*/ 44360 w 2971357"/>
              <a:gd name="connsiteY1939" fmla="*/ 1179426 h 3024784"/>
              <a:gd name="connsiteX1940" fmla="*/ 50694 w 2971357"/>
              <a:gd name="connsiteY1940" fmla="*/ 1146517 h 3024784"/>
              <a:gd name="connsiteX1941" fmla="*/ 50503 w 2971357"/>
              <a:gd name="connsiteY1941" fmla="*/ 1146517 h 3024784"/>
              <a:gd name="connsiteX1942" fmla="*/ 44252 w 2971357"/>
              <a:gd name="connsiteY1942" fmla="*/ 1179283 h 3024784"/>
              <a:gd name="connsiteX1943" fmla="*/ 41121 w 2971357"/>
              <a:gd name="connsiteY1943" fmla="*/ 1196782 h 3024784"/>
              <a:gd name="connsiteX1944" fmla="*/ 37740 w 2971357"/>
              <a:gd name="connsiteY1944" fmla="*/ 1214906 h 3024784"/>
              <a:gd name="connsiteX1945" fmla="*/ 40216 w 2971357"/>
              <a:gd name="connsiteY1945" fmla="*/ 1214906 h 3024784"/>
              <a:gd name="connsiteX1946" fmla="*/ 40359 w 2971357"/>
              <a:gd name="connsiteY1946" fmla="*/ 1214620 h 3024784"/>
              <a:gd name="connsiteX1947" fmla="*/ 40407 w 2971357"/>
              <a:gd name="connsiteY1947" fmla="*/ 1214620 h 3024784"/>
              <a:gd name="connsiteX1948" fmla="*/ 41359 w 2971357"/>
              <a:gd name="connsiteY1948" fmla="*/ 1212715 h 3024784"/>
              <a:gd name="connsiteX1949" fmla="*/ 47741 w 2971357"/>
              <a:gd name="connsiteY1949" fmla="*/ 1194904 h 3024784"/>
              <a:gd name="connsiteX1950" fmla="*/ 56409 w 2971357"/>
              <a:gd name="connsiteY1950" fmla="*/ 1165757 h 3024784"/>
              <a:gd name="connsiteX1951" fmla="*/ 62695 w 2971357"/>
              <a:gd name="connsiteY1951" fmla="*/ 1143278 h 3024784"/>
              <a:gd name="connsiteX1952" fmla="*/ 67077 w 2971357"/>
              <a:gd name="connsiteY1952" fmla="*/ 1129562 h 3024784"/>
              <a:gd name="connsiteX1953" fmla="*/ 70601 w 2971357"/>
              <a:gd name="connsiteY1953" fmla="*/ 1149565 h 3024784"/>
              <a:gd name="connsiteX1954" fmla="*/ 72792 w 2971357"/>
              <a:gd name="connsiteY1954" fmla="*/ 1149565 h 3024784"/>
              <a:gd name="connsiteX1955" fmla="*/ 83079 w 2971357"/>
              <a:gd name="connsiteY1955" fmla="*/ 1116322 h 3024784"/>
              <a:gd name="connsiteX1956" fmla="*/ 85198 w 2971357"/>
              <a:gd name="connsiteY1956" fmla="*/ 1108558 h 3024784"/>
              <a:gd name="connsiteX1957" fmla="*/ 92985 w 2971357"/>
              <a:gd name="connsiteY1957" fmla="*/ 1081747 h 3024784"/>
              <a:gd name="connsiteX1958" fmla="*/ 93121 w 2971357"/>
              <a:gd name="connsiteY1958" fmla="*/ 1081259 h 3024784"/>
              <a:gd name="connsiteX1959" fmla="*/ 95917 w 2971357"/>
              <a:gd name="connsiteY1959" fmla="*/ 1082446 h 3024784"/>
              <a:gd name="connsiteX1960" fmla="*/ 98033 w 2971357"/>
              <a:gd name="connsiteY1960" fmla="*/ 1112798 h 3024784"/>
              <a:gd name="connsiteX1961" fmla="*/ 95944 w 2971357"/>
              <a:gd name="connsiteY1961" fmla="*/ 1082446 h 3024784"/>
              <a:gd name="connsiteX1962" fmla="*/ 93122 w 2971357"/>
              <a:gd name="connsiteY1962" fmla="*/ 1081258 h 3024784"/>
              <a:gd name="connsiteX1963" fmla="*/ 100986 w 2971357"/>
              <a:gd name="connsiteY1963" fmla="*/ 1053172 h 3024784"/>
              <a:gd name="connsiteX1964" fmla="*/ 111559 w 2971357"/>
              <a:gd name="connsiteY1964" fmla="*/ 1017358 h 3024784"/>
              <a:gd name="connsiteX1965" fmla="*/ 111394 w 2971357"/>
              <a:gd name="connsiteY1965" fmla="*/ 1016370 h 3024784"/>
              <a:gd name="connsiteX1966" fmla="*/ 123751 w 2971357"/>
              <a:gd name="connsiteY1966" fmla="*/ 983734 h 3024784"/>
              <a:gd name="connsiteX1967" fmla="*/ 137181 w 2971357"/>
              <a:gd name="connsiteY1967" fmla="*/ 951730 h 3024784"/>
              <a:gd name="connsiteX1968" fmla="*/ 157183 w 2971357"/>
              <a:gd name="connsiteY1968" fmla="*/ 902867 h 3024784"/>
              <a:gd name="connsiteX1969" fmla="*/ 178805 w 2971357"/>
              <a:gd name="connsiteY1969" fmla="*/ 854671 h 3024784"/>
              <a:gd name="connsiteX1970" fmla="*/ 2667116 w 2971357"/>
              <a:gd name="connsiteY1970" fmla="*/ 846955 h 3024784"/>
              <a:gd name="connsiteX1971" fmla="*/ 2677307 w 2971357"/>
              <a:gd name="connsiteY1971" fmla="*/ 866386 h 3024784"/>
              <a:gd name="connsiteX1972" fmla="*/ 2684737 w 2971357"/>
              <a:gd name="connsiteY1972" fmla="*/ 880007 h 3024784"/>
              <a:gd name="connsiteX1973" fmla="*/ 2677307 w 2971357"/>
              <a:gd name="connsiteY1973" fmla="*/ 866481 h 3024784"/>
              <a:gd name="connsiteX1974" fmla="*/ 2667116 w 2971357"/>
              <a:gd name="connsiteY1974" fmla="*/ 846955 h 3024784"/>
              <a:gd name="connsiteX1975" fmla="*/ 161660 w 2971357"/>
              <a:gd name="connsiteY1975" fmla="*/ 845717 h 3024784"/>
              <a:gd name="connsiteX1976" fmla="*/ 153278 w 2971357"/>
              <a:gd name="connsiteY1976" fmla="*/ 866482 h 3024784"/>
              <a:gd name="connsiteX1977" fmla="*/ 153754 w 2971357"/>
              <a:gd name="connsiteY1977" fmla="*/ 866482 h 3024784"/>
              <a:gd name="connsiteX1978" fmla="*/ 161660 w 2971357"/>
              <a:gd name="connsiteY1978" fmla="*/ 845717 h 3024784"/>
              <a:gd name="connsiteX1979" fmla="*/ 398223 w 2971357"/>
              <a:gd name="connsiteY1979" fmla="*/ 844064 h 3024784"/>
              <a:gd name="connsiteX1980" fmla="*/ 368029 w 2971357"/>
              <a:gd name="connsiteY1980" fmla="*/ 896356 h 3024784"/>
              <a:gd name="connsiteX1981" fmla="*/ 368029 w 2971357"/>
              <a:gd name="connsiteY1981" fmla="*/ 896261 h 3024784"/>
              <a:gd name="connsiteX1982" fmla="*/ 261101 w 2971357"/>
              <a:gd name="connsiteY1982" fmla="*/ 802760 h 3024784"/>
              <a:gd name="connsiteX1983" fmla="*/ 255469 w 2971357"/>
              <a:gd name="connsiteY1983" fmla="*/ 803855 h 3024784"/>
              <a:gd name="connsiteX1984" fmla="*/ 255487 w 2971357"/>
              <a:gd name="connsiteY1984" fmla="*/ 803806 h 3024784"/>
              <a:gd name="connsiteX1985" fmla="*/ 256093 w 2971357"/>
              <a:gd name="connsiteY1985" fmla="*/ 806951 h 3024784"/>
              <a:gd name="connsiteX1986" fmla="*/ 261101 w 2971357"/>
              <a:gd name="connsiteY1986" fmla="*/ 802760 h 3024784"/>
              <a:gd name="connsiteX1987" fmla="*/ 299868 w 2971357"/>
              <a:gd name="connsiteY1987" fmla="*/ 785424 h 3024784"/>
              <a:gd name="connsiteX1988" fmla="*/ 287962 w 2971357"/>
              <a:gd name="connsiteY1988" fmla="*/ 804474 h 3024784"/>
              <a:gd name="connsiteX1989" fmla="*/ 299868 w 2971357"/>
              <a:gd name="connsiteY1989" fmla="*/ 785424 h 3024784"/>
              <a:gd name="connsiteX1990" fmla="*/ 263768 w 2971357"/>
              <a:gd name="connsiteY1990" fmla="*/ 781233 h 3024784"/>
              <a:gd name="connsiteX1991" fmla="*/ 255487 w 2971357"/>
              <a:gd name="connsiteY1991" fmla="*/ 803806 h 3024784"/>
              <a:gd name="connsiteX1992" fmla="*/ 255469 w 2971357"/>
              <a:gd name="connsiteY1992" fmla="*/ 803712 h 3024784"/>
              <a:gd name="connsiteX1993" fmla="*/ 263768 w 2971357"/>
              <a:gd name="connsiteY1993" fmla="*/ 781233 h 3024784"/>
              <a:gd name="connsiteX1994" fmla="*/ 2654829 w 2971357"/>
              <a:gd name="connsiteY1994" fmla="*/ 770946 h 3024784"/>
              <a:gd name="connsiteX1995" fmla="*/ 2671212 w 2971357"/>
              <a:gd name="connsiteY1995" fmla="*/ 795997 h 3024784"/>
              <a:gd name="connsiteX1996" fmla="*/ 2689119 w 2971357"/>
              <a:gd name="connsiteY1996" fmla="*/ 829335 h 3024784"/>
              <a:gd name="connsiteX1997" fmla="*/ 2671116 w 2971357"/>
              <a:gd name="connsiteY1997" fmla="*/ 795997 h 3024784"/>
              <a:gd name="connsiteX1998" fmla="*/ 504751 w 2971357"/>
              <a:gd name="connsiteY1998" fmla="*/ 769898 h 3024784"/>
              <a:gd name="connsiteX1999" fmla="*/ 482558 w 2971357"/>
              <a:gd name="connsiteY1999" fmla="*/ 802760 h 3024784"/>
              <a:gd name="connsiteX2000" fmla="*/ 504751 w 2971357"/>
              <a:gd name="connsiteY2000" fmla="*/ 769898 h 3024784"/>
              <a:gd name="connsiteX2001" fmla="*/ 163375 w 2971357"/>
              <a:gd name="connsiteY2001" fmla="*/ 709414 h 3024784"/>
              <a:gd name="connsiteX2002" fmla="*/ 140229 w 2971357"/>
              <a:gd name="connsiteY2002" fmla="*/ 751705 h 3024784"/>
              <a:gd name="connsiteX2003" fmla="*/ 145253 w 2971357"/>
              <a:gd name="connsiteY2003" fmla="*/ 747598 h 3024784"/>
              <a:gd name="connsiteX2004" fmla="*/ 145322 w 2971357"/>
              <a:gd name="connsiteY2004" fmla="*/ 747486 h 3024784"/>
              <a:gd name="connsiteX2005" fmla="*/ 145360 w 2971357"/>
              <a:gd name="connsiteY2005" fmla="*/ 747455 h 3024784"/>
              <a:gd name="connsiteX2006" fmla="*/ 160422 w 2971357"/>
              <a:gd name="connsiteY2006" fmla="*/ 723130 h 3024784"/>
              <a:gd name="connsiteX2007" fmla="*/ 145322 w 2971357"/>
              <a:gd name="connsiteY2007" fmla="*/ 747486 h 3024784"/>
              <a:gd name="connsiteX2008" fmla="*/ 140229 w 2971357"/>
              <a:gd name="connsiteY2008" fmla="*/ 751705 h 3024784"/>
              <a:gd name="connsiteX2009" fmla="*/ 163375 w 2971357"/>
              <a:gd name="connsiteY2009" fmla="*/ 709414 h 3024784"/>
              <a:gd name="connsiteX2010" fmla="*/ 341587 w 2971357"/>
              <a:gd name="connsiteY2010" fmla="*/ 703223 h 3024784"/>
              <a:gd name="connsiteX2011" fmla="*/ 337111 w 2971357"/>
              <a:gd name="connsiteY2011" fmla="*/ 708843 h 3024784"/>
              <a:gd name="connsiteX2012" fmla="*/ 337210 w 2971357"/>
              <a:gd name="connsiteY2012" fmla="*/ 708625 h 3024784"/>
              <a:gd name="connsiteX2013" fmla="*/ 182806 w 2971357"/>
              <a:gd name="connsiteY2013" fmla="*/ 683316 h 3024784"/>
              <a:gd name="connsiteX2014" fmla="*/ 169947 w 2971357"/>
              <a:gd name="connsiteY2014" fmla="*/ 705604 h 3024784"/>
              <a:gd name="connsiteX2015" fmla="*/ 170328 w 2971357"/>
              <a:gd name="connsiteY2015" fmla="*/ 705604 h 3024784"/>
              <a:gd name="connsiteX2016" fmla="*/ 182806 w 2971357"/>
              <a:gd name="connsiteY2016" fmla="*/ 683316 h 3024784"/>
              <a:gd name="connsiteX2017" fmla="*/ 351493 w 2971357"/>
              <a:gd name="connsiteY2017" fmla="*/ 677315 h 3024784"/>
              <a:gd name="connsiteX2018" fmla="*/ 337210 w 2971357"/>
              <a:gd name="connsiteY2018" fmla="*/ 708625 h 3024784"/>
              <a:gd name="connsiteX2019" fmla="*/ 337111 w 2971357"/>
              <a:gd name="connsiteY2019" fmla="*/ 708748 h 3024784"/>
              <a:gd name="connsiteX2020" fmla="*/ 364733 w 2971357"/>
              <a:gd name="connsiteY2020" fmla="*/ 671886 h 3024784"/>
              <a:gd name="connsiteX2021" fmla="*/ 341111 w 2971357"/>
              <a:gd name="connsiteY2021" fmla="*/ 703699 h 3024784"/>
              <a:gd name="connsiteX2022" fmla="*/ 364733 w 2971357"/>
              <a:gd name="connsiteY2022" fmla="*/ 671886 h 3024784"/>
              <a:gd name="connsiteX2023" fmla="*/ 370353 w 2971357"/>
              <a:gd name="connsiteY2023" fmla="*/ 668933 h 3024784"/>
              <a:gd name="connsiteX2024" fmla="*/ 370548 w 2971357"/>
              <a:gd name="connsiteY2024" fmla="*/ 669085 h 3024784"/>
              <a:gd name="connsiteX2025" fmla="*/ 372012 w 2971357"/>
              <a:gd name="connsiteY2025" fmla="*/ 670223 h 3024784"/>
              <a:gd name="connsiteX2026" fmla="*/ 371972 w 2971357"/>
              <a:gd name="connsiteY2026" fmla="*/ 670266 h 3024784"/>
              <a:gd name="connsiteX2027" fmla="*/ 370545 w 2971357"/>
              <a:gd name="connsiteY2027" fmla="*/ 669091 h 3024784"/>
              <a:gd name="connsiteX2028" fmla="*/ 383438 w 2971357"/>
              <a:gd name="connsiteY2028" fmla="*/ 659503 h 3024784"/>
              <a:gd name="connsiteX2029" fmla="*/ 384545 w 2971357"/>
              <a:gd name="connsiteY2029" fmla="*/ 662456 h 3024784"/>
              <a:gd name="connsiteX2030" fmla="*/ 372067 w 2971357"/>
              <a:gd name="connsiteY2030" fmla="*/ 670266 h 3024784"/>
              <a:gd name="connsiteX2031" fmla="*/ 372012 w 2971357"/>
              <a:gd name="connsiteY2031" fmla="*/ 670223 h 3024784"/>
              <a:gd name="connsiteX2032" fmla="*/ 380218 w 2971357"/>
              <a:gd name="connsiteY2032" fmla="*/ 661545 h 3024784"/>
              <a:gd name="connsiteX2033" fmla="*/ 383438 w 2971357"/>
              <a:gd name="connsiteY2033" fmla="*/ 659503 h 3024784"/>
              <a:gd name="connsiteX2034" fmla="*/ 2724004 w 2971357"/>
              <a:gd name="connsiteY2034" fmla="*/ 659027 h 3024784"/>
              <a:gd name="connsiteX2035" fmla="*/ 2721885 w 2971357"/>
              <a:gd name="connsiteY2035" fmla="*/ 659408 h 3024784"/>
              <a:gd name="connsiteX2036" fmla="*/ 2729981 w 2971357"/>
              <a:gd name="connsiteY2036" fmla="*/ 665219 h 3024784"/>
              <a:gd name="connsiteX2037" fmla="*/ 2724004 w 2971357"/>
              <a:gd name="connsiteY2037" fmla="*/ 659027 h 3024784"/>
              <a:gd name="connsiteX2038" fmla="*/ 2707406 w 2971357"/>
              <a:gd name="connsiteY2038" fmla="*/ 648931 h 3024784"/>
              <a:gd name="connsiteX2039" fmla="*/ 2738199 w 2971357"/>
              <a:gd name="connsiteY2039" fmla="*/ 692933 h 3024784"/>
              <a:gd name="connsiteX2040" fmla="*/ 2733731 w 2971357"/>
              <a:gd name="connsiteY2040" fmla="*/ 692746 h 3024784"/>
              <a:gd name="connsiteX2041" fmla="*/ 2732923 w 2971357"/>
              <a:gd name="connsiteY2041" fmla="*/ 694838 h 3024784"/>
              <a:gd name="connsiteX2042" fmla="*/ 2732924 w 2971357"/>
              <a:gd name="connsiteY2042" fmla="*/ 694839 h 3024784"/>
              <a:gd name="connsiteX2043" fmla="*/ 2732923 w 2971357"/>
              <a:gd name="connsiteY2043" fmla="*/ 694840 h 3024784"/>
              <a:gd name="connsiteX2044" fmla="*/ 2736553 w 2971357"/>
              <a:gd name="connsiteY2044" fmla="*/ 703700 h 3024784"/>
              <a:gd name="connsiteX2045" fmla="*/ 2732924 w 2971357"/>
              <a:gd name="connsiteY2045" fmla="*/ 694839 h 3024784"/>
              <a:gd name="connsiteX2046" fmla="*/ 2733731 w 2971357"/>
              <a:gd name="connsiteY2046" fmla="*/ 692758 h 3024784"/>
              <a:gd name="connsiteX2047" fmla="*/ 2738268 w 2971357"/>
              <a:gd name="connsiteY2047" fmla="*/ 693032 h 3024784"/>
              <a:gd name="connsiteX2048" fmla="*/ 2738199 w 2971357"/>
              <a:gd name="connsiteY2048" fmla="*/ 692933 h 3024784"/>
              <a:gd name="connsiteX2049" fmla="*/ 2738268 w 2971357"/>
              <a:gd name="connsiteY2049" fmla="*/ 692936 h 3024784"/>
              <a:gd name="connsiteX2050" fmla="*/ 2707406 w 2971357"/>
              <a:gd name="connsiteY2050" fmla="*/ 648931 h 3024784"/>
              <a:gd name="connsiteX2051" fmla="*/ 606154 w 2971357"/>
              <a:gd name="connsiteY2051" fmla="*/ 641562 h 3024784"/>
              <a:gd name="connsiteX2052" fmla="*/ 606154 w 2971357"/>
              <a:gd name="connsiteY2052" fmla="*/ 641657 h 3024784"/>
              <a:gd name="connsiteX2053" fmla="*/ 593772 w 2971357"/>
              <a:gd name="connsiteY2053" fmla="*/ 651563 h 3024784"/>
              <a:gd name="connsiteX2054" fmla="*/ 2576629 w 2971357"/>
              <a:gd name="connsiteY2054" fmla="*/ 632167 h 3024784"/>
              <a:gd name="connsiteX2055" fmla="*/ 2590345 w 2971357"/>
              <a:gd name="connsiteY2055" fmla="*/ 649121 h 3024784"/>
              <a:gd name="connsiteX2056" fmla="*/ 2591869 w 2971357"/>
              <a:gd name="connsiteY2056" fmla="*/ 649693 h 3024784"/>
              <a:gd name="connsiteX2057" fmla="*/ 2590345 w 2971357"/>
              <a:gd name="connsiteY2057" fmla="*/ 649217 h 3024784"/>
              <a:gd name="connsiteX2058" fmla="*/ 2667878 w 2971357"/>
              <a:gd name="connsiteY2058" fmla="*/ 612831 h 3024784"/>
              <a:gd name="connsiteX2059" fmla="*/ 2676450 w 2971357"/>
              <a:gd name="connsiteY2059" fmla="*/ 626261 h 3024784"/>
              <a:gd name="connsiteX2060" fmla="*/ 2668259 w 2971357"/>
              <a:gd name="connsiteY2060" fmla="*/ 612831 h 3024784"/>
              <a:gd name="connsiteX2061" fmla="*/ 2686928 w 2971357"/>
              <a:gd name="connsiteY2061" fmla="*/ 605211 h 3024784"/>
              <a:gd name="connsiteX2062" fmla="*/ 2719408 w 2971357"/>
              <a:gd name="connsiteY2062" fmla="*/ 639787 h 3024784"/>
              <a:gd name="connsiteX2063" fmla="*/ 2686928 w 2971357"/>
              <a:gd name="connsiteY2063" fmla="*/ 605211 h 3024784"/>
              <a:gd name="connsiteX2064" fmla="*/ 2544053 w 2971357"/>
              <a:gd name="connsiteY2064" fmla="*/ 604544 h 3024784"/>
              <a:gd name="connsiteX2065" fmla="*/ 2558436 w 2971357"/>
              <a:gd name="connsiteY2065" fmla="*/ 616355 h 3024784"/>
              <a:gd name="connsiteX2066" fmla="*/ 2544137 w 2971357"/>
              <a:gd name="connsiteY2066" fmla="*/ 604690 h 3024784"/>
              <a:gd name="connsiteX2067" fmla="*/ 2543958 w 2971357"/>
              <a:gd name="connsiteY2067" fmla="*/ 604544 h 3024784"/>
              <a:gd name="connsiteX2068" fmla="*/ 2544137 w 2971357"/>
              <a:gd name="connsiteY2068" fmla="*/ 604690 h 3024784"/>
              <a:gd name="connsiteX2069" fmla="*/ 2548339 w 2971357"/>
              <a:gd name="connsiteY2069" fmla="*/ 611974 h 3024784"/>
              <a:gd name="connsiteX2070" fmla="*/ 2543958 w 2971357"/>
              <a:gd name="connsiteY2070" fmla="*/ 604544 h 3024784"/>
              <a:gd name="connsiteX2071" fmla="*/ 477128 w 2971357"/>
              <a:gd name="connsiteY2071" fmla="*/ 593781 h 3024784"/>
              <a:gd name="connsiteX2072" fmla="*/ 472461 w 2971357"/>
              <a:gd name="connsiteY2072" fmla="*/ 606449 h 3024784"/>
              <a:gd name="connsiteX2073" fmla="*/ 477128 w 2971357"/>
              <a:gd name="connsiteY2073" fmla="*/ 593781 h 3024784"/>
              <a:gd name="connsiteX2074" fmla="*/ 228621 w 2971357"/>
              <a:gd name="connsiteY2074" fmla="*/ 587113 h 3024784"/>
              <a:gd name="connsiteX2075" fmla="*/ 220144 w 2971357"/>
              <a:gd name="connsiteY2075" fmla="*/ 603687 h 3024784"/>
              <a:gd name="connsiteX2076" fmla="*/ 228621 w 2971357"/>
              <a:gd name="connsiteY2076" fmla="*/ 587304 h 3024784"/>
              <a:gd name="connsiteX2077" fmla="*/ 476938 w 2971357"/>
              <a:gd name="connsiteY2077" fmla="*/ 564634 h 3024784"/>
              <a:gd name="connsiteX2078" fmla="*/ 477100 w 2971357"/>
              <a:gd name="connsiteY2078" fmla="*/ 564851 h 3024784"/>
              <a:gd name="connsiteX2079" fmla="*/ 453316 w 2971357"/>
              <a:gd name="connsiteY2079" fmla="*/ 588446 h 3024784"/>
              <a:gd name="connsiteX2080" fmla="*/ 476938 w 2971357"/>
              <a:gd name="connsiteY2080" fmla="*/ 564634 h 3024784"/>
              <a:gd name="connsiteX2081" fmla="*/ 441594 w 2971357"/>
              <a:gd name="connsiteY2081" fmla="*/ 564446 h 3024784"/>
              <a:gd name="connsiteX2082" fmla="*/ 441981 w 2971357"/>
              <a:gd name="connsiteY2082" fmla="*/ 565872 h 3024784"/>
              <a:gd name="connsiteX2083" fmla="*/ 406643 w 2971357"/>
              <a:gd name="connsiteY2083" fmla="*/ 609592 h 3024784"/>
              <a:gd name="connsiteX2084" fmla="*/ 377592 w 2971357"/>
              <a:gd name="connsiteY2084" fmla="*/ 644454 h 3024784"/>
              <a:gd name="connsiteX2085" fmla="*/ 364543 w 2971357"/>
              <a:gd name="connsiteY2085" fmla="*/ 659884 h 3024784"/>
              <a:gd name="connsiteX2086" fmla="*/ 351017 w 2971357"/>
              <a:gd name="connsiteY2086" fmla="*/ 677886 h 3024784"/>
              <a:gd name="connsiteX2087" fmla="*/ 356447 w 2971357"/>
              <a:gd name="connsiteY2087" fmla="*/ 661027 h 3024784"/>
              <a:gd name="connsiteX2088" fmla="*/ 383783 w 2971357"/>
              <a:gd name="connsiteY2088" fmla="*/ 629309 h 3024784"/>
              <a:gd name="connsiteX2089" fmla="*/ 416359 w 2971357"/>
              <a:gd name="connsiteY2089" fmla="*/ 591209 h 3024784"/>
              <a:gd name="connsiteX2090" fmla="*/ 441594 w 2971357"/>
              <a:gd name="connsiteY2090" fmla="*/ 564446 h 3024784"/>
              <a:gd name="connsiteX2091" fmla="*/ 2479759 w 2971357"/>
              <a:gd name="connsiteY2091" fmla="*/ 561967 h 3024784"/>
              <a:gd name="connsiteX2092" fmla="*/ 2500333 w 2971357"/>
              <a:gd name="connsiteY2092" fmla="*/ 580446 h 3024784"/>
              <a:gd name="connsiteX2093" fmla="*/ 2589868 w 2971357"/>
              <a:gd name="connsiteY2093" fmla="*/ 679506 h 3024784"/>
              <a:gd name="connsiteX2094" fmla="*/ 2500237 w 2971357"/>
              <a:gd name="connsiteY2094" fmla="*/ 580446 h 3024784"/>
              <a:gd name="connsiteX2095" fmla="*/ 2479759 w 2971357"/>
              <a:gd name="connsiteY2095" fmla="*/ 561967 h 3024784"/>
              <a:gd name="connsiteX2096" fmla="*/ 2295546 w 2971357"/>
              <a:gd name="connsiteY2096" fmla="*/ 550727 h 3024784"/>
              <a:gd name="connsiteX2097" fmla="*/ 2294689 w 2971357"/>
              <a:gd name="connsiteY2097" fmla="*/ 551394 h 3024784"/>
              <a:gd name="connsiteX2098" fmla="*/ 2292879 w 2971357"/>
              <a:gd name="connsiteY2098" fmla="*/ 554156 h 3024784"/>
              <a:gd name="connsiteX2099" fmla="*/ 2337266 w 2971357"/>
              <a:gd name="connsiteY2099" fmla="*/ 592352 h 3024784"/>
              <a:gd name="connsiteX2100" fmla="*/ 2350315 w 2971357"/>
              <a:gd name="connsiteY2100" fmla="*/ 600067 h 3024784"/>
              <a:gd name="connsiteX2101" fmla="*/ 2349077 w 2971357"/>
              <a:gd name="connsiteY2101" fmla="*/ 595876 h 3024784"/>
              <a:gd name="connsiteX2102" fmla="*/ 2330503 w 2971357"/>
              <a:gd name="connsiteY2102" fmla="*/ 577969 h 3024784"/>
              <a:gd name="connsiteX2103" fmla="*/ 2295546 w 2971357"/>
              <a:gd name="connsiteY2103" fmla="*/ 550727 h 3024784"/>
              <a:gd name="connsiteX2104" fmla="*/ 310917 w 2971357"/>
              <a:gd name="connsiteY2104" fmla="*/ 547204 h 3024784"/>
              <a:gd name="connsiteX2105" fmla="*/ 299201 w 2971357"/>
              <a:gd name="connsiteY2105" fmla="*/ 563122 h 3024784"/>
              <a:gd name="connsiteX2106" fmla="*/ 299166 w 2971357"/>
              <a:gd name="connsiteY2106" fmla="*/ 563193 h 3024784"/>
              <a:gd name="connsiteX2107" fmla="*/ 299034 w 2971357"/>
              <a:gd name="connsiteY2107" fmla="*/ 563372 h 3024784"/>
              <a:gd name="connsiteX2108" fmla="*/ 296011 w 2971357"/>
              <a:gd name="connsiteY2108" fmla="*/ 569397 h 3024784"/>
              <a:gd name="connsiteX2109" fmla="*/ 295677 w 2971357"/>
              <a:gd name="connsiteY2109" fmla="*/ 569397 h 3024784"/>
              <a:gd name="connsiteX2110" fmla="*/ 269769 w 2971357"/>
              <a:gd name="connsiteY2110" fmla="*/ 602734 h 3024784"/>
              <a:gd name="connsiteX2111" fmla="*/ 295867 w 2971357"/>
              <a:gd name="connsiteY2111" fmla="*/ 569683 h 3024784"/>
              <a:gd name="connsiteX2112" fmla="*/ 296011 w 2971357"/>
              <a:gd name="connsiteY2112" fmla="*/ 569397 h 3024784"/>
              <a:gd name="connsiteX2113" fmla="*/ 296058 w 2971357"/>
              <a:gd name="connsiteY2113" fmla="*/ 569397 h 3024784"/>
              <a:gd name="connsiteX2114" fmla="*/ 299166 w 2971357"/>
              <a:gd name="connsiteY2114" fmla="*/ 563193 h 3024784"/>
              <a:gd name="connsiteX2115" fmla="*/ 269483 w 2971357"/>
              <a:gd name="connsiteY2115" fmla="*/ 526915 h 3024784"/>
              <a:gd name="connsiteX2116" fmla="*/ 260625 w 2971357"/>
              <a:gd name="connsiteY2116" fmla="*/ 542727 h 3024784"/>
              <a:gd name="connsiteX2117" fmla="*/ 260625 w 2971357"/>
              <a:gd name="connsiteY2117" fmla="*/ 542848 h 3024784"/>
              <a:gd name="connsiteX2118" fmla="*/ 244432 w 2971357"/>
              <a:gd name="connsiteY2118" fmla="*/ 563491 h 3024784"/>
              <a:gd name="connsiteX2119" fmla="*/ 260625 w 2971357"/>
              <a:gd name="connsiteY2119" fmla="*/ 542917 h 3024784"/>
              <a:gd name="connsiteX2120" fmla="*/ 260625 w 2971357"/>
              <a:gd name="connsiteY2120" fmla="*/ 542848 h 3024784"/>
              <a:gd name="connsiteX2121" fmla="*/ 260720 w 2971357"/>
              <a:gd name="connsiteY2121" fmla="*/ 542727 h 3024784"/>
              <a:gd name="connsiteX2122" fmla="*/ 269483 w 2971357"/>
              <a:gd name="connsiteY2122" fmla="*/ 526915 h 3024784"/>
              <a:gd name="connsiteX2123" fmla="*/ 293105 w 2971357"/>
              <a:gd name="connsiteY2123" fmla="*/ 526534 h 3024784"/>
              <a:gd name="connsiteX2124" fmla="*/ 255005 w 2971357"/>
              <a:gd name="connsiteY2124" fmla="*/ 585018 h 3024784"/>
              <a:gd name="connsiteX2125" fmla="*/ 255767 w 2971357"/>
              <a:gd name="connsiteY2125" fmla="*/ 588828 h 3024784"/>
              <a:gd name="connsiteX2126" fmla="*/ 255005 w 2971357"/>
              <a:gd name="connsiteY2126" fmla="*/ 585018 h 3024784"/>
              <a:gd name="connsiteX2127" fmla="*/ 293105 w 2971357"/>
              <a:gd name="connsiteY2127" fmla="*/ 526534 h 3024784"/>
              <a:gd name="connsiteX2128" fmla="*/ 755258 w 2971357"/>
              <a:gd name="connsiteY2128" fmla="*/ 521010 h 3024784"/>
              <a:gd name="connsiteX2129" fmla="*/ 741066 w 2971357"/>
              <a:gd name="connsiteY2129" fmla="*/ 531583 h 3024784"/>
              <a:gd name="connsiteX2130" fmla="*/ 721921 w 2971357"/>
              <a:gd name="connsiteY2130" fmla="*/ 549204 h 3024784"/>
              <a:gd name="connsiteX2131" fmla="*/ 740971 w 2971357"/>
              <a:gd name="connsiteY2131" fmla="*/ 531583 h 3024784"/>
              <a:gd name="connsiteX2132" fmla="*/ 298058 w 2971357"/>
              <a:gd name="connsiteY2132" fmla="*/ 515581 h 3024784"/>
              <a:gd name="connsiteX2133" fmla="*/ 293105 w 2971357"/>
              <a:gd name="connsiteY2133" fmla="*/ 522153 h 3024784"/>
              <a:gd name="connsiteX2134" fmla="*/ 293105 w 2971357"/>
              <a:gd name="connsiteY2134" fmla="*/ 522534 h 3024784"/>
              <a:gd name="connsiteX2135" fmla="*/ 298439 w 2971357"/>
              <a:gd name="connsiteY2135" fmla="*/ 515581 h 3024784"/>
              <a:gd name="connsiteX2136" fmla="*/ 2258589 w 2971357"/>
              <a:gd name="connsiteY2136" fmla="*/ 505007 h 3024784"/>
              <a:gd name="connsiteX2137" fmla="*/ 2264780 w 2971357"/>
              <a:gd name="connsiteY2137" fmla="*/ 511961 h 3024784"/>
              <a:gd name="connsiteX2138" fmla="*/ 2258589 w 2971357"/>
              <a:gd name="connsiteY2138" fmla="*/ 505103 h 3024784"/>
              <a:gd name="connsiteX2139" fmla="*/ 525420 w 2971357"/>
              <a:gd name="connsiteY2139" fmla="*/ 496530 h 3024784"/>
              <a:gd name="connsiteX2140" fmla="*/ 468270 w 2971357"/>
              <a:gd name="connsiteY2140" fmla="*/ 560157 h 3024784"/>
              <a:gd name="connsiteX2141" fmla="*/ 453221 w 2971357"/>
              <a:gd name="connsiteY2141" fmla="*/ 576921 h 3024784"/>
              <a:gd name="connsiteX2142" fmla="*/ 468175 w 2971357"/>
              <a:gd name="connsiteY2142" fmla="*/ 560157 h 3024784"/>
              <a:gd name="connsiteX2143" fmla="*/ 525420 w 2971357"/>
              <a:gd name="connsiteY2143" fmla="*/ 496530 h 3024784"/>
              <a:gd name="connsiteX2144" fmla="*/ 658007 w 2971357"/>
              <a:gd name="connsiteY2144" fmla="*/ 494911 h 3024784"/>
              <a:gd name="connsiteX2145" fmla="*/ 654293 w 2971357"/>
              <a:gd name="connsiteY2145" fmla="*/ 502341 h 3024784"/>
              <a:gd name="connsiteX2146" fmla="*/ 658007 w 2971357"/>
              <a:gd name="connsiteY2146" fmla="*/ 494911 h 3024784"/>
              <a:gd name="connsiteX2147" fmla="*/ 299963 w 2971357"/>
              <a:gd name="connsiteY2147" fmla="*/ 487196 h 3024784"/>
              <a:gd name="connsiteX2148" fmla="*/ 287676 w 2971357"/>
              <a:gd name="connsiteY2148" fmla="*/ 501483 h 3024784"/>
              <a:gd name="connsiteX2149" fmla="*/ 285676 w 2971357"/>
              <a:gd name="connsiteY2149" fmla="*/ 504055 h 3024784"/>
              <a:gd name="connsiteX2150" fmla="*/ 287771 w 2971357"/>
              <a:gd name="connsiteY2150" fmla="*/ 501483 h 3024784"/>
              <a:gd name="connsiteX2151" fmla="*/ 299963 w 2971357"/>
              <a:gd name="connsiteY2151" fmla="*/ 487196 h 3024784"/>
              <a:gd name="connsiteX2152" fmla="*/ 698532 w 2971357"/>
              <a:gd name="connsiteY2152" fmla="*/ 481048 h 3024784"/>
              <a:gd name="connsiteX2153" fmla="*/ 688012 w 2971357"/>
              <a:gd name="connsiteY2153" fmla="*/ 488530 h 3024784"/>
              <a:gd name="connsiteX2154" fmla="*/ 672581 w 2971357"/>
              <a:gd name="connsiteY2154" fmla="*/ 499388 h 3024784"/>
              <a:gd name="connsiteX2155" fmla="*/ 668962 w 2971357"/>
              <a:gd name="connsiteY2155" fmla="*/ 502150 h 3024784"/>
              <a:gd name="connsiteX2156" fmla="*/ 672581 w 2971357"/>
              <a:gd name="connsiteY2156" fmla="*/ 499293 h 3024784"/>
              <a:gd name="connsiteX2157" fmla="*/ 688012 w 2971357"/>
              <a:gd name="connsiteY2157" fmla="*/ 488434 h 3024784"/>
              <a:gd name="connsiteX2158" fmla="*/ 2096760 w 2971357"/>
              <a:gd name="connsiteY2158" fmla="*/ 474051 h 3024784"/>
              <a:gd name="connsiteX2159" fmla="*/ 2115810 w 2971357"/>
              <a:gd name="connsiteY2159" fmla="*/ 488624 h 3024784"/>
              <a:gd name="connsiteX2160" fmla="*/ 2151338 w 2971357"/>
              <a:gd name="connsiteY2160" fmla="*/ 513389 h 3024784"/>
              <a:gd name="connsiteX2161" fmla="*/ 2172388 w 2971357"/>
              <a:gd name="connsiteY2161" fmla="*/ 527201 h 3024784"/>
              <a:gd name="connsiteX2162" fmla="*/ 2194486 w 2971357"/>
              <a:gd name="connsiteY2162" fmla="*/ 542345 h 3024784"/>
              <a:gd name="connsiteX2163" fmla="*/ 2192962 w 2971357"/>
              <a:gd name="connsiteY2163" fmla="*/ 537583 h 3024784"/>
              <a:gd name="connsiteX2164" fmla="*/ 2174864 w 2971357"/>
              <a:gd name="connsiteY2164" fmla="*/ 523676 h 3024784"/>
              <a:gd name="connsiteX2165" fmla="*/ 2162387 w 2971357"/>
              <a:gd name="connsiteY2165" fmla="*/ 514151 h 3024784"/>
              <a:gd name="connsiteX2166" fmla="*/ 2139622 w 2971357"/>
              <a:gd name="connsiteY2166" fmla="*/ 498149 h 3024784"/>
              <a:gd name="connsiteX2167" fmla="*/ 2128002 w 2971357"/>
              <a:gd name="connsiteY2167" fmla="*/ 490720 h 3024784"/>
              <a:gd name="connsiteX2168" fmla="*/ 2115810 w 2971357"/>
              <a:gd name="connsiteY2168" fmla="*/ 483576 h 3024784"/>
              <a:gd name="connsiteX2169" fmla="*/ 2096760 w 2971357"/>
              <a:gd name="connsiteY2169" fmla="*/ 474051 h 3024784"/>
              <a:gd name="connsiteX2170" fmla="*/ 732779 w 2971357"/>
              <a:gd name="connsiteY2170" fmla="*/ 467480 h 3024784"/>
              <a:gd name="connsiteX2171" fmla="*/ 622766 w 2971357"/>
              <a:gd name="connsiteY2171" fmla="*/ 567968 h 3024784"/>
              <a:gd name="connsiteX2172" fmla="*/ 732779 w 2971357"/>
              <a:gd name="connsiteY2172" fmla="*/ 467480 h 3024784"/>
              <a:gd name="connsiteX2173" fmla="*/ 719505 w 2971357"/>
              <a:gd name="connsiteY2173" fmla="*/ 466205 h 3024784"/>
              <a:gd name="connsiteX2174" fmla="*/ 719349 w 2971357"/>
              <a:gd name="connsiteY2174" fmla="*/ 466431 h 3024784"/>
              <a:gd name="connsiteX2175" fmla="*/ 698532 w 2971357"/>
              <a:gd name="connsiteY2175" fmla="*/ 481048 h 3024784"/>
              <a:gd name="connsiteX2176" fmla="*/ 719349 w 2971357"/>
              <a:gd name="connsiteY2176" fmla="*/ 466241 h 3024784"/>
              <a:gd name="connsiteX2177" fmla="*/ 581331 w 2971357"/>
              <a:gd name="connsiteY2177" fmla="*/ 459764 h 3024784"/>
              <a:gd name="connsiteX2178" fmla="*/ 557805 w 2971357"/>
              <a:gd name="connsiteY2178" fmla="*/ 475861 h 3024784"/>
              <a:gd name="connsiteX2179" fmla="*/ 581331 w 2971357"/>
              <a:gd name="connsiteY2179" fmla="*/ 459764 h 3024784"/>
              <a:gd name="connsiteX2180" fmla="*/ 587904 w 2971357"/>
              <a:gd name="connsiteY2180" fmla="*/ 440809 h 3024784"/>
              <a:gd name="connsiteX2181" fmla="*/ 557233 w 2971357"/>
              <a:gd name="connsiteY2181" fmla="*/ 465479 h 3024784"/>
              <a:gd name="connsiteX2182" fmla="*/ 543708 w 2971357"/>
              <a:gd name="connsiteY2182" fmla="*/ 477195 h 3024784"/>
              <a:gd name="connsiteX2183" fmla="*/ 557138 w 2971357"/>
              <a:gd name="connsiteY2183" fmla="*/ 465193 h 3024784"/>
              <a:gd name="connsiteX2184" fmla="*/ 612419 w 2971357"/>
              <a:gd name="connsiteY2184" fmla="*/ 440666 h 3024784"/>
              <a:gd name="connsiteX2185" fmla="*/ 586094 w 2971357"/>
              <a:gd name="connsiteY2185" fmla="*/ 467384 h 3024784"/>
              <a:gd name="connsiteX2186" fmla="*/ 540470 w 2971357"/>
              <a:gd name="connsiteY2186" fmla="*/ 511961 h 3024784"/>
              <a:gd name="connsiteX2187" fmla="*/ 517324 w 2971357"/>
              <a:gd name="connsiteY2187" fmla="*/ 534821 h 3024784"/>
              <a:gd name="connsiteX2188" fmla="*/ 494083 w 2971357"/>
              <a:gd name="connsiteY2188" fmla="*/ 559300 h 3024784"/>
              <a:gd name="connsiteX2189" fmla="*/ 481700 w 2971357"/>
              <a:gd name="connsiteY2189" fmla="*/ 571016 h 3024784"/>
              <a:gd name="connsiteX2190" fmla="*/ 477100 w 2971357"/>
              <a:gd name="connsiteY2190" fmla="*/ 564851 h 3024784"/>
              <a:gd name="connsiteX2191" fmla="*/ 477319 w 2971357"/>
              <a:gd name="connsiteY2191" fmla="*/ 564634 h 3024784"/>
              <a:gd name="connsiteX2192" fmla="*/ 515419 w 2971357"/>
              <a:gd name="connsiteY2192" fmla="*/ 524534 h 3024784"/>
              <a:gd name="connsiteX2193" fmla="*/ 555233 w 2971357"/>
              <a:gd name="connsiteY2193" fmla="*/ 486434 h 3024784"/>
              <a:gd name="connsiteX2194" fmla="*/ 564758 w 2971357"/>
              <a:gd name="connsiteY2194" fmla="*/ 476909 h 3024784"/>
              <a:gd name="connsiteX2195" fmla="*/ 575236 w 2971357"/>
              <a:gd name="connsiteY2195" fmla="*/ 468146 h 3024784"/>
              <a:gd name="connsiteX2196" fmla="*/ 596096 w 2971357"/>
              <a:gd name="connsiteY2196" fmla="*/ 450524 h 3024784"/>
              <a:gd name="connsiteX2197" fmla="*/ 612419 w 2971357"/>
              <a:gd name="connsiteY2197" fmla="*/ 440666 h 3024784"/>
              <a:gd name="connsiteX2198" fmla="*/ 477414 w 2971357"/>
              <a:gd name="connsiteY2198" fmla="*/ 422521 h 3024784"/>
              <a:gd name="connsiteX2199" fmla="*/ 477223 w 2971357"/>
              <a:gd name="connsiteY2199" fmla="*/ 422616 h 3024784"/>
              <a:gd name="connsiteX2200" fmla="*/ 450649 w 2971357"/>
              <a:gd name="connsiteY2200" fmla="*/ 444143 h 3024784"/>
              <a:gd name="connsiteX2201" fmla="*/ 477414 w 2971357"/>
              <a:gd name="connsiteY2201" fmla="*/ 422521 h 3024784"/>
              <a:gd name="connsiteX2202" fmla="*/ 2338123 w 2971357"/>
              <a:gd name="connsiteY2202" fmla="*/ 421759 h 3024784"/>
              <a:gd name="connsiteX2203" fmla="*/ 2359554 w 2971357"/>
              <a:gd name="connsiteY2203" fmla="*/ 438714 h 3024784"/>
              <a:gd name="connsiteX2204" fmla="*/ 2377080 w 2971357"/>
              <a:gd name="connsiteY2204" fmla="*/ 452811 h 3024784"/>
              <a:gd name="connsiteX2205" fmla="*/ 2359649 w 2971357"/>
              <a:gd name="connsiteY2205" fmla="*/ 439000 h 3024784"/>
              <a:gd name="connsiteX2206" fmla="*/ 381878 w 2971357"/>
              <a:gd name="connsiteY2206" fmla="*/ 402709 h 3024784"/>
              <a:gd name="connsiteX2207" fmla="*/ 332253 w 2971357"/>
              <a:gd name="connsiteY2207" fmla="*/ 456907 h 3024784"/>
              <a:gd name="connsiteX2208" fmla="*/ 330062 w 2971357"/>
              <a:gd name="connsiteY2208" fmla="*/ 460050 h 3024784"/>
              <a:gd name="connsiteX2209" fmla="*/ 332443 w 2971357"/>
              <a:gd name="connsiteY2209" fmla="*/ 456716 h 3024784"/>
              <a:gd name="connsiteX2210" fmla="*/ 381878 w 2971357"/>
              <a:gd name="connsiteY2210" fmla="*/ 402709 h 3024784"/>
              <a:gd name="connsiteX2211" fmla="*/ 664116 w 2971357"/>
              <a:gd name="connsiteY2211" fmla="*/ 399817 h 3024784"/>
              <a:gd name="connsiteX2212" fmla="*/ 653162 w 2971357"/>
              <a:gd name="connsiteY2212" fmla="*/ 407519 h 3024784"/>
              <a:gd name="connsiteX2213" fmla="*/ 646292 w 2971357"/>
              <a:gd name="connsiteY2213" fmla="*/ 410615 h 3024784"/>
              <a:gd name="connsiteX2214" fmla="*/ 653138 w 2971357"/>
              <a:gd name="connsiteY2214" fmla="*/ 407472 h 3024784"/>
              <a:gd name="connsiteX2215" fmla="*/ 711316 w 2971357"/>
              <a:gd name="connsiteY2215" fmla="*/ 387725 h 3024784"/>
              <a:gd name="connsiteX2216" fmla="*/ 705919 w 2971357"/>
              <a:gd name="connsiteY2216" fmla="*/ 393470 h 3024784"/>
              <a:gd name="connsiteX2217" fmla="*/ 717254 w 2971357"/>
              <a:gd name="connsiteY2217" fmla="*/ 389946 h 3024784"/>
              <a:gd name="connsiteX2218" fmla="*/ 719063 w 2971357"/>
              <a:gd name="connsiteY2218" fmla="*/ 396614 h 3024784"/>
              <a:gd name="connsiteX2219" fmla="*/ 673629 w 2971357"/>
              <a:gd name="connsiteY2219" fmla="*/ 431285 h 3024784"/>
              <a:gd name="connsiteX2220" fmla="*/ 650864 w 2971357"/>
              <a:gd name="connsiteY2220" fmla="*/ 448715 h 3024784"/>
              <a:gd name="connsiteX2221" fmla="*/ 627623 w 2971357"/>
              <a:gd name="connsiteY2221" fmla="*/ 467765 h 3024784"/>
              <a:gd name="connsiteX2222" fmla="*/ 582856 w 2971357"/>
              <a:gd name="connsiteY2222" fmla="*/ 501103 h 3024784"/>
              <a:gd name="connsiteX2223" fmla="*/ 565425 w 2971357"/>
              <a:gd name="connsiteY2223" fmla="*/ 510056 h 3024784"/>
              <a:gd name="connsiteX2224" fmla="*/ 582761 w 2971357"/>
              <a:gd name="connsiteY2224" fmla="*/ 492245 h 3024784"/>
              <a:gd name="connsiteX2225" fmla="*/ 621527 w 2971357"/>
              <a:gd name="connsiteY2225" fmla="*/ 458431 h 3024784"/>
              <a:gd name="connsiteX2226" fmla="*/ 596381 w 2971357"/>
              <a:gd name="connsiteY2226" fmla="*/ 476814 h 3024784"/>
              <a:gd name="connsiteX2227" fmla="*/ 578950 w 2971357"/>
              <a:gd name="connsiteY2227" fmla="*/ 490816 h 3024784"/>
              <a:gd name="connsiteX2228" fmla="*/ 567425 w 2971357"/>
              <a:gd name="connsiteY2228" fmla="*/ 500341 h 3024784"/>
              <a:gd name="connsiteX2229" fmla="*/ 594953 w 2971357"/>
              <a:gd name="connsiteY2229" fmla="*/ 474147 h 3024784"/>
              <a:gd name="connsiteX2230" fmla="*/ 623528 w 2971357"/>
              <a:gd name="connsiteY2230" fmla="*/ 449001 h 3024784"/>
              <a:gd name="connsiteX2231" fmla="*/ 684392 w 2971357"/>
              <a:gd name="connsiteY2231" fmla="*/ 402995 h 3024784"/>
              <a:gd name="connsiteX2232" fmla="*/ 711316 w 2971357"/>
              <a:gd name="connsiteY2232" fmla="*/ 387725 h 3024784"/>
              <a:gd name="connsiteX2233" fmla="*/ 2088177 w 2971357"/>
              <a:gd name="connsiteY2233" fmla="*/ 387465 h 3024784"/>
              <a:gd name="connsiteX2234" fmla="*/ 2089696 w 2971357"/>
              <a:gd name="connsiteY2234" fmla="*/ 388036 h 3024784"/>
              <a:gd name="connsiteX2235" fmla="*/ 2107332 w 2971357"/>
              <a:gd name="connsiteY2235" fmla="*/ 396328 h 3024784"/>
              <a:gd name="connsiteX2236" fmla="*/ 517609 w 2971357"/>
              <a:gd name="connsiteY2236" fmla="*/ 386326 h 3024784"/>
              <a:gd name="connsiteX2237" fmla="*/ 480176 w 2971357"/>
              <a:gd name="connsiteY2237" fmla="*/ 414901 h 3024784"/>
              <a:gd name="connsiteX2238" fmla="*/ 517609 w 2971357"/>
              <a:gd name="connsiteY2238" fmla="*/ 386326 h 3024784"/>
              <a:gd name="connsiteX2239" fmla="*/ 519229 w 2971357"/>
              <a:gd name="connsiteY2239" fmla="*/ 385183 h 3024784"/>
              <a:gd name="connsiteX2240" fmla="*/ 502941 w 2971357"/>
              <a:gd name="connsiteY2240" fmla="*/ 401757 h 3024784"/>
              <a:gd name="connsiteX2241" fmla="*/ 503036 w 2971357"/>
              <a:gd name="connsiteY2241" fmla="*/ 401757 h 3024784"/>
              <a:gd name="connsiteX2242" fmla="*/ 519229 w 2971357"/>
              <a:gd name="connsiteY2242" fmla="*/ 385183 h 3024784"/>
              <a:gd name="connsiteX2243" fmla="*/ 2080914 w 2971357"/>
              <a:gd name="connsiteY2243" fmla="*/ 384732 h 3024784"/>
              <a:gd name="connsiteX2244" fmla="*/ 2085305 w 2971357"/>
              <a:gd name="connsiteY2244" fmla="*/ 386136 h 3024784"/>
              <a:gd name="connsiteX2245" fmla="*/ 2088177 w 2971357"/>
              <a:gd name="connsiteY2245" fmla="*/ 387465 h 3024784"/>
              <a:gd name="connsiteX2246" fmla="*/ 2080690 w 2971357"/>
              <a:gd name="connsiteY2246" fmla="*/ 384648 h 3024784"/>
              <a:gd name="connsiteX2247" fmla="*/ 2080914 w 2971357"/>
              <a:gd name="connsiteY2247" fmla="*/ 384732 h 3024784"/>
              <a:gd name="connsiteX2248" fmla="*/ 2080709 w 2971357"/>
              <a:gd name="connsiteY2248" fmla="*/ 384666 h 3024784"/>
              <a:gd name="connsiteX2249" fmla="*/ 2080650 w 2971357"/>
              <a:gd name="connsiteY2249" fmla="*/ 384648 h 3024784"/>
              <a:gd name="connsiteX2250" fmla="*/ 2080709 w 2971357"/>
              <a:gd name="connsiteY2250" fmla="*/ 384666 h 3024784"/>
              <a:gd name="connsiteX2251" fmla="*/ 2083424 w 2971357"/>
              <a:gd name="connsiteY2251" fmla="*/ 387374 h 3024784"/>
              <a:gd name="connsiteX2252" fmla="*/ 2080650 w 2971357"/>
              <a:gd name="connsiteY2252" fmla="*/ 384648 h 3024784"/>
              <a:gd name="connsiteX2253" fmla="*/ 2053825 w 2971357"/>
              <a:gd name="connsiteY2253" fmla="*/ 380802 h 3024784"/>
              <a:gd name="connsiteX2254" fmla="*/ 2061231 w 2971357"/>
              <a:gd name="connsiteY2254" fmla="*/ 382802 h 3024784"/>
              <a:gd name="connsiteX2255" fmla="*/ 2051706 w 2971357"/>
              <a:gd name="connsiteY2255" fmla="*/ 381945 h 3024784"/>
              <a:gd name="connsiteX2256" fmla="*/ 2053825 w 2971357"/>
              <a:gd name="connsiteY2256" fmla="*/ 380802 h 3024784"/>
              <a:gd name="connsiteX2257" fmla="*/ 687440 w 2971357"/>
              <a:gd name="connsiteY2257" fmla="*/ 380516 h 3024784"/>
              <a:gd name="connsiteX2258" fmla="*/ 673628 w 2971357"/>
              <a:gd name="connsiteY2258" fmla="*/ 393184 h 3024784"/>
              <a:gd name="connsiteX2259" fmla="*/ 664116 w 2971357"/>
              <a:gd name="connsiteY2259" fmla="*/ 399817 h 3024784"/>
              <a:gd name="connsiteX2260" fmla="*/ 673819 w 2971357"/>
              <a:gd name="connsiteY2260" fmla="*/ 392994 h 3024784"/>
              <a:gd name="connsiteX2261" fmla="*/ 2030465 w 2971357"/>
              <a:gd name="connsiteY2261" fmla="*/ 378611 h 3024784"/>
              <a:gd name="connsiteX2262" fmla="*/ 2028940 w 2971357"/>
              <a:gd name="connsiteY2262" fmla="*/ 379266 h 3024784"/>
              <a:gd name="connsiteX2263" fmla="*/ 2028850 w 2971357"/>
              <a:gd name="connsiteY2263" fmla="*/ 379229 h 3024784"/>
              <a:gd name="connsiteX2264" fmla="*/ 2020824 w 2971357"/>
              <a:gd name="connsiteY2264" fmla="*/ 375988 h 3024784"/>
              <a:gd name="connsiteX2265" fmla="*/ 2028850 w 2971357"/>
              <a:gd name="connsiteY2265" fmla="*/ 379229 h 3024784"/>
              <a:gd name="connsiteX2266" fmla="*/ 2028786 w 2971357"/>
              <a:gd name="connsiteY2266" fmla="*/ 379254 h 3024784"/>
              <a:gd name="connsiteX2267" fmla="*/ 2026905 w 2971357"/>
              <a:gd name="connsiteY2267" fmla="*/ 372515 h 3024784"/>
              <a:gd name="connsiteX2268" fmla="*/ 2051230 w 2971357"/>
              <a:gd name="connsiteY2268" fmla="*/ 381945 h 3024784"/>
              <a:gd name="connsiteX2269" fmla="*/ 2034996 w 2971357"/>
              <a:gd name="connsiteY2269" fmla="*/ 375274 h 3024784"/>
              <a:gd name="connsiteX2270" fmla="*/ 2026882 w 2971357"/>
              <a:gd name="connsiteY2270" fmla="*/ 372543 h 3024784"/>
              <a:gd name="connsiteX2271" fmla="*/ 2026798 w 2971357"/>
              <a:gd name="connsiteY2271" fmla="*/ 372515 h 3024784"/>
              <a:gd name="connsiteX2272" fmla="*/ 2026882 w 2971357"/>
              <a:gd name="connsiteY2272" fmla="*/ 372543 h 3024784"/>
              <a:gd name="connsiteX2273" fmla="*/ 2025512 w 2971357"/>
              <a:gd name="connsiteY2273" fmla="*/ 374230 h 3024784"/>
              <a:gd name="connsiteX2274" fmla="*/ 2026798 w 2971357"/>
              <a:gd name="connsiteY2274" fmla="*/ 372515 h 3024784"/>
              <a:gd name="connsiteX2275" fmla="*/ 929312 w 2971357"/>
              <a:gd name="connsiteY2275" fmla="*/ 366260 h 3024784"/>
              <a:gd name="connsiteX2276" fmla="*/ 923755 w 2971357"/>
              <a:gd name="connsiteY2276" fmla="*/ 369086 h 3024784"/>
              <a:gd name="connsiteX2277" fmla="*/ 893847 w 2971357"/>
              <a:gd name="connsiteY2277" fmla="*/ 383088 h 3024784"/>
              <a:gd name="connsiteX2278" fmla="*/ 923660 w 2971357"/>
              <a:gd name="connsiteY2278" fmla="*/ 369086 h 3024784"/>
              <a:gd name="connsiteX2279" fmla="*/ 2258113 w 2971357"/>
              <a:gd name="connsiteY2279" fmla="*/ 358799 h 3024784"/>
              <a:gd name="connsiteX2280" fmla="*/ 2258229 w 2971357"/>
              <a:gd name="connsiteY2280" fmla="*/ 358918 h 3024784"/>
              <a:gd name="connsiteX2281" fmla="*/ 2261542 w 2971357"/>
              <a:gd name="connsiteY2281" fmla="*/ 362311 h 3024784"/>
              <a:gd name="connsiteX2282" fmla="*/ 2268686 w 2971357"/>
              <a:gd name="connsiteY2282" fmla="*/ 368324 h 3024784"/>
              <a:gd name="connsiteX2283" fmla="*/ 2261399 w 2971357"/>
              <a:gd name="connsiteY2283" fmla="*/ 362454 h 3024784"/>
              <a:gd name="connsiteX2284" fmla="*/ 2258215 w 2971357"/>
              <a:gd name="connsiteY2284" fmla="*/ 358913 h 3024784"/>
              <a:gd name="connsiteX2285" fmla="*/ 712396 w 2971357"/>
              <a:gd name="connsiteY2285" fmla="*/ 358704 h 3024784"/>
              <a:gd name="connsiteX2286" fmla="*/ 680868 w 2971357"/>
              <a:gd name="connsiteY2286" fmla="*/ 382421 h 3024784"/>
              <a:gd name="connsiteX2287" fmla="*/ 712396 w 2971357"/>
              <a:gd name="connsiteY2287" fmla="*/ 358704 h 3024784"/>
              <a:gd name="connsiteX2288" fmla="*/ 1982935 w 2971357"/>
              <a:gd name="connsiteY2288" fmla="*/ 358513 h 3024784"/>
              <a:gd name="connsiteX2289" fmla="*/ 1996746 w 2971357"/>
              <a:gd name="connsiteY2289" fmla="*/ 365467 h 3024784"/>
              <a:gd name="connsiteX2290" fmla="*/ 2011891 w 2971357"/>
              <a:gd name="connsiteY2290" fmla="*/ 372325 h 3024784"/>
              <a:gd name="connsiteX2291" fmla="*/ 2020824 w 2971357"/>
              <a:gd name="connsiteY2291" fmla="*/ 375988 h 3024784"/>
              <a:gd name="connsiteX2292" fmla="*/ 2011986 w 2971357"/>
              <a:gd name="connsiteY2292" fmla="*/ 372420 h 3024784"/>
              <a:gd name="connsiteX2293" fmla="*/ 1996651 w 2971357"/>
              <a:gd name="connsiteY2293" fmla="*/ 365467 h 3024784"/>
              <a:gd name="connsiteX2294" fmla="*/ 1982935 w 2971357"/>
              <a:gd name="connsiteY2294" fmla="*/ 358513 h 3024784"/>
              <a:gd name="connsiteX2295" fmla="*/ 947282 w 2971357"/>
              <a:gd name="connsiteY2295" fmla="*/ 357084 h 3024784"/>
              <a:gd name="connsiteX2296" fmla="*/ 940424 w 2971357"/>
              <a:gd name="connsiteY2296" fmla="*/ 360704 h 3024784"/>
              <a:gd name="connsiteX2297" fmla="*/ 929312 w 2971357"/>
              <a:gd name="connsiteY2297" fmla="*/ 366260 h 3024784"/>
              <a:gd name="connsiteX2298" fmla="*/ 940424 w 2971357"/>
              <a:gd name="connsiteY2298" fmla="*/ 360609 h 3024784"/>
              <a:gd name="connsiteX2299" fmla="*/ 485605 w 2971357"/>
              <a:gd name="connsiteY2299" fmla="*/ 356227 h 3024784"/>
              <a:gd name="connsiteX2300" fmla="*/ 468937 w 2971357"/>
              <a:gd name="connsiteY2300" fmla="*/ 380421 h 3024784"/>
              <a:gd name="connsiteX2301" fmla="*/ 485605 w 2971357"/>
              <a:gd name="connsiteY2301" fmla="*/ 356227 h 3024784"/>
              <a:gd name="connsiteX2302" fmla="*/ 959379 w 2971357"/>
              <a:gd name="connsiteY2302" fmla="*/ 351464 h 3024784"/>
              <a:gd name="connsiteX2303" fmla="*/ 949854 w 2971357"/>
              <a:gd name="connsiteY2303" fmla="*/ 356036 h 3024784"/>
              <a:gd name="connsiteX2304" fmla="*/ 949854 w 2971357"/>
              <a:gd name="connsiteY2304" fmla="*/ 355941 h 3024784"/>
              <a:gd name="connsiteX2305" fmla="*/ 923266 w 2971357"/>
              <a:gd name="connsiteY2305" fmla="*/ 348088 h 3024784"/>
              <a:gd name="connsiteX2306" fmla="*/ 927089 w 2971357"/>
              <a:gd name="connsiteY2306" fmla="*/ 350512 h 3024784"/>
              <a:gd name="connsiteX2307" fmla="*/ 927058 w 2971357"/>
              <a:gd name="connsiteY2307" fmla="*/ 350587 h 3024784"/>
              <a:gd name="connsiteX2308" fmla="*/ 923184 w 2971357"/>
              <a:gd name="connsiteY2308" fmla="*/ 348131 h 3024784"/>
              <a:gd name="connsiteX2309" fmla="*/ 2236835 w 2971357"/>
              <a:gd name="connsiteY2309" fmla="*/ 342858 h 3024784"/>
              <a:gd name="connsiteX2310" fmla="*/ 2264230 w 2971357"/>
              <a:gd name="connsiteY2310" fmla="*/ 361246 h 3024784"/>
              <a:gd name="connsiteX2311" fmla="*/ 2264648 w 2971357"/>
              <a:gd name="connsiteY2311" fmla="*/ 361527 h 3024784"/>
              <a:gd name="connsiteX2312" fmla="*/ 2264553 w 2971357"/>
              <a:gd name="connsiteY2312" fmla="*/ 361527 h 3024784"/>
              <a:gd name="connsiteX2313" fmla="*/ 2264009 w 2971357"/>
              <a:gd name="connsiteY2313" fmla="*/ 361160 h 3024784"/>
              <a:gd name="connsiteX2314" fmla="*/ 1645903 w 2971357"/>
              <a:gd name="connsiteY2314" fmla="*/ 340953 h 3024784"/>
              <a:gd name="connsiteX2315" fmla="*/ 1645998 w 2971357"/>
              <a:gd name="connsiteY2315" fmla="*/ 340953 h 3024784"/>
              <a:gd name="connsiteX2316" fmla="*/ 1646475 w 2971357"/>
              <a:gd name="connsiteY2316" fmla="*/ 344287 h 3024784"/>
              <a:gd name="connsiteX2317" fmla="*/ 1606222 w 2971357"/>
              <a:gd name="connsiteY2317" fmla="*/ 337653 h 3024784"/>
              <a:gd name="connsiteX2318" fmla="*/ 1621462 w 2971357"/>
              <a:gd name="connsiteY2318" fmla="*/ 341368 h 3024784"/>
              <a:gd name="connsiteX2319" fmla="*/ 1606222 w 2971357"/>
              <a:gd name="connsiteY2319" fmla="*/ 337653 h 3024784"/>
              <a:gd name="connsiteX2320" fmla="*/ 1134543 w 2971357"/>
              <a:gd name="connsiteY2320" fmla="*/ 335272 h 3024784"/>
              <a:gd name="connsiteX2321" fmla="*/ 1109207 w 2971357"/>
              <a:gd name="connsiteY2321" fmla="*/ 348131 h 3024784"/>
              <a:gd name="connsiteX2322" fmla="*/ 1134543 w 2971357"/>
              <a:gd name="connsiteY2322" fmla="*/ 335272 h 3024784"/>
              <a:gd name="connsiteX2323" fmla="*/ 1384670 w 2971357"/>
              <a:gd name="connsiteY2323" fmla="*/ 327176 h 3024784"/>
              <a:gd name="connsiteX2324" fmla="*/ 1332664 w 2971357"/>
              <a:gd name="connsiteY2324" fmla="*/ 333748 h 3024784"/>
              <a:gd name="connsiteX2325" fmla="*/ 1327139 w 2971357"/>
              <a:gd name="connsiteY2325" fmla="*/ 340606 h 3024784"/>
              <a:gd name="connsiteX2326" fmla="*/ 1367716 w 2971357"/>
              <a:gd name="connsiteY2326" fmla="*/ 335462 h 3024784"/>
              <a:gd name="connsiteX2327" fmla="*/ 1396291 w 2971357"/>
              <a:gd name="connsiteY2327" fmla="*/ 331557 h 3024784"/>
              <a:gd name="connsiteX2328" fmla="*/ 1395910 w 2971357"/>
              <a:gd name="connsiteY2328" fmla="*/ 331176 h 3024784"/>
              <a:gd name="connsiteX2329" fmla="*/ 1425152 w 2971357"/>
              <a:gd name="connsiteY2329" fmla="*/ 327176 h 3024784"/>
              <a:gd name="connsiteX2330" fmla="*/ 1384670 w 2971357"/>
              <a:gd name="connsiteY2330" fmla="*/ 327176 h 3024784"/>
              <a:gd name="connsiteX2331" fmla="*/ 749734 w 2971357"/>
              <a:gd name="connsiteY2331" fmla="*/ 323842 h 3024784"/>
              <a:gd name="connsiteX2332" fmla="*/ 669438 w 2971357"/>
              <a:gd name="connsiteY2332" fmla="*/ 377658 h 3024784"/>
              <a:gd name="connsiteX2333" fmla="*/ 749734 w 2971357"/>
              <a:gd name="connsiteY2333" fmla="*/ 323842 h 3024784"/>
              <a:gd name="connsiteX2334" fmla="*/ 602096 w 2971357"/>
              <a:gd name="connsiteY2334" fmla="*/ 322699 h 3024784"/>
              <a:gd name="connsiteX2335" fmla="*/ 578855 w 2971357"/>
              <a:gd name="connsiteY2335" fmla="*/ 339463 h 3024784"/>
              <a:gd name="connsiteX2336" fmla="*/ 602096 w 2971357"/>
              <a:gd name="connsiteY2336" fmla="*/ 322794 h 3024784"/>
              <a:gd name="connsiteX2337" fmla="*/ 602858 w 2971357"/>
              <a:gd name="connsiteY2337" fmla="*/ 327462 h 3024784"/>
              <a:gd name="connsiteX2338" fmla="*/ 602953 w 2971357"/>
              <a:gd name="connsiteY2338" fmla="*/ 327462 h 3024784"/>
              <a:gd name="connsiteX2339" fmla="*/ 602096 w 2971357"/>
              <a:gd name="connsiteY2339" fmla="*/ 322699 h 3024784"/>
              <a:gd name="connsiteX2340" fmla="*/ 1019196 w 2971357"/>
              <a:gd name="connsiteY2340" fmla="*/ 318222 h 3024784"/>
              <a:gd name="connsiteX2341" fmla="*/ 1019196 w 2971357"/>
              <a:gd name="connsiteY2341" fmla="*/ 318478 h 3024784"/>
              <a:gd name="connsiteX2342" fmla="*/ 1019196 w 2971357"/>
              <a:gd name="connsiteY2342" fmla="*/ 323080 h 3024784"/>
              <a:gd name="connsiteX2343" fmla="*/ 1006623 w 2971357"/>
              <a:gd name="connsiteY2343" fmla="*/ 328129 h 3024784"/>
              <a:gd name="connsiteX2344" fmla="*/ 994336 w 2971357"/>
              <a:gd name="connsiteY2344" fmla="*/ 333748 h 3024784"/>
              <a:gd name="connsiteX2345" fmla="*/ 974619 w 2971357"/>
              <a:gd name="connsiteY2345" fmla="*/ 343940 h 3024784"/>
              <a:gd name="connsiteX2346" fmla="*/ 959188 w 2971357"/>
              <a:gd name="connsiteY2346" fmla="*/ 351179 h 3024784"/>
              <a:gd name="connsiteX2347" fmla="*/ 950902 w 2971357"/>
              <a:gd name="connsiteY2347" fmla="*/ 352989 h 3024784"/>
              <a:gd name="connsiteX2348" fmla="*/ 923375 w 2971357"/>
              <a:gd name="connsiteY2348" fmla="*/ 363180 h 3024784"/>
              <a:gd name="connsiteX2349" fmla="*/ 919850 w 2971357"/>
              <a:gd name="connsiteY2349" fmla="*/ 364038 h 3024784"/>
              <a:gd name="connsiteX2350" fmla="*/ 925784 w 2971357"/>
              <a:gd name="connsiteY2350" fmla="*/ 353657 h 3024784"/>
              <a:gd name="connsiteX2351" fmla="*/ 927058 w 2971357"/>
              <a:gd name="connsiteY2351" fmla="*/ 350587 h 3024784"/>
              <a:gd name="connsiteX2352" fmla="*/ 927089 w 2971357"/>
              <a:gd name="connsiteY2352" fmla="*/ 350607 h 3024784"/>
              <a:gd name="connsiteX2353" fmla="*/ 943567 w 2971357"/>
              <a:gd name="connsiteY2353" fmla="*/ 343559 h 3024784"/>
              <a:gd name="connsiteX2354" fmla="*/ 957188 w 2971357"/>
              <a:gd name="connsiteY2354" fmla="*/ 339177 h 3024784"/>
              <a:gd name="connsiteX2355" fmla="*/ 1001194 w 2971357"/>
              <a:gd name="connsiteY2355" fmla="*/ 320889 h 3024784"/>
              <a:gd name="connsiteX2356" fmla="*/ 1019196 w 2971357"/>
              <a:gd name="connsiteY2356" fmla="*/ 318222 h 3024784"/>
              <a:gd name="connsiteX2357" fmla="*/ 1065162 w 2971357"/>
              <a:gd name="connsiteY2357" fmla="*/ 317988 h 3024784"/>
              <a:gd name="connsiteX2358" fmla="*/ 1065190 w 2971357"/>
              <a:gd name="connsiteY2358" fmla="*/ 318056 h 3024784"/>
              <a:gd name="connsiteX2359" fmla="*/ 1055391 w 2971357"/>
              <a:gd name="connsiteY2359" fmla="*/ 323176 h 3024784"/>
              <a:gd name="connsiteX2360" fmla="*/ 1062911 w 2971357"/>
              <a:gd name="connsiteY2360" fmla="*/ 319688 h 3024784"/>
              <a:gd name="connsiteX2361" fmla="*/ 1064344 w 2971357"/>
              <a:gd name="connsiteY2361" fmla="*/ 315937 h 3024784"/>
              <a:gd name="connsiteX2362" fmla="*/ 1065261 w 2971357"/>
              <a:gd name="connsiteY2362" fmla="*/ 317914 h 3024784"/>
              <a:gd name="connsiteX2363" fmla="*/ 1065162 w 2971357"/>
              <a:gd name="connsiteY2363" fmla="*/ 317988 h 3024784"/>
              <a:gd name="connsiteX2364" fmla="*/ 1873056 w 2971357"/>
              <a:gd name="connsiteY2364" fmla="*/ 312051 h 3024784"/>
              <a:gd name="connsiteX2365" fmla="*/ 1886328 w 2971357"/>
              <a:gd name="connsiteY2365" fmla="*/ 315472 h 3024784"/>
              <a:gd name="connsiteX2366" fmla="*/ 1903687 w 2971357"/>
              <a:gd name="connsiteY2366" fmla="*/ 319842 h 3024784"/>
              <a:gd name="connsiteX2367" fmla="*/ 1886232 w 2971357"/>
              <a:gd name="connsiteY2367" fmla="*/ 315472 h 3024784"/>
              <a:gd name="connsiteX2368" fmla="*/ 593905 w 2971357"/>
              <a:gd name="connsiteY2368" fmla="*/ 308698 h 3024784"/>
              <a:gd name="connsiteX2369" fmla="*/ 593714 w 2971357"/>
              <a:gd name="connsiteY2369" fmla="*/ 308793 h 3024784"/>
              <a:gd name="connsiteX2370" fmla="*/ 565330 w 2971357"/>
              <a:gd name="connsiteY2370" fmla="*/ 332319 h 3024784"/>
              <a:gd name="connsiteX2371" fmla="*/ 577807 w 2971357"/>
              <a:gd name="connsiteY2371" fmla="*/ 327081 h 3024784"/>
              <a:gd name="connsiteX2372" fmla="*/ 565330 w 2971357"/>
              <a:gd name="connsiteY2372" fmla="*/ 332319 h 3024784"/>
              <a:gd name="connsiteX2373" fmla="*/ 593905 w 2971357"/>
              <a:gd name="connsiteY2373" fmla="*/ 308698 h 3024784"/>
              <a:gd name="connsiteX2374" fmla="*/ 1855967 w 2971357"/>
              <a:gd name="connsiteY2374" fmla="*/ 307745 h 3024784"/>
              <a:gd name="connsiteX2375" fmla="*/ 1859777 w 2971357"/>
              <a:gd name="connsiteY2375" fmla="*/ 308603 h 3024784"/>
              <a:gd name="connsiteX2376" fmla="*/ 1873056 w 2971357"/>
              <a:gd name="connsiteY2376" fmla="*/ 312051 h 3024784"/>
              <a:gd name="connsiteX2377" fmla="*/ 1859681 w 2971357"/>
              <a:gd name="connsiteY2377" fmla="*/ 308603 h 3024784"/>
              <a:gd name="connsiteX2378" fmla="*/ 1989173 w 2971357"/>
              <a:gd name="connsiteY2378" fmla="*/ 306159 h 3024784"/>
              <a:gd name="connsiteX2379" fmla="*/ 2001902 w 2971357"/>
              <a:gd name="connsiteY2379" fmla="*/ 310151 h 3024784"/>
              <a:gd name="connsiteX2380" fmla="*/ 2027417 w 2971357"/>
              <a:gd name="connsiteY2380" fmla="*/ 318890 h 3024784"/>
              <a:gd name="connsiteX2381" fmla="*/ 2001878 w 2971357"/>
              <a:gd name="connsiteY2381" fmla="*/ 310151 h 3024784"/>
              <a:gd name="connsiteX2382" fmla="*/ 828410 w 2971357"/>
              <a:gd name="connsiteY2382" fmla="*/ 302601 h 3024784"/>
              <a:gd name="connsiteX2383" fmla="*/ 803550 w 2971357"/>
              <a:gd name="connsiteY2383" fmla="*/ 316984 h 3024784"/>
              <a:gd name="connsiteX2384" fmla="*/ 803455 w 2971357"/>
              <a:gd name="connsiteY2384" fmla="*/ 316984 h 3024784"/>
              <a:gd name="connsiteX2385" fmla="*/ 828410 w 2971357"/>
              <a:gd name="connsiteY2385" fmla="*/ 302601 h 3024784"/>
              <a:gd name="connsiteX2386" fmla="*/ 786405 w 2971357"/>
              <a:gd name="connsiteY2386" fmla="*/ 301649 h 3024784"/>
              <a:gd name="connsiteX2387" fmla="*/ 763450 w 2971357"/>
              <a:gd name="connsiteY2387" fmla="*/ 315175 h 3024784"/>
              <a:gd name="connsiteX2388" fmla="*/ 749734 w 2971357"/>
              <a:gd name="connsiteY2388" fmla="*/ 323842 h 3024784"/>
              <a:gd name="connsiteX2389" fmla="*/ 763354 w 2971357"/>
              <a:gd name="connsiteY2389" fmla="*/ 315175 h 3024784"/>
              <a:gd name="connsiteX2390" fmla="*/ 786405 w 2971357"/>
              <a:gd name="connsiteY2390" fmla="*/ 301649 h 3024784"/>
              <a:gd name="connsiteX2391" fmla="*/ 1091300 w 2971357"/>
              <a:gd name="connsiteY2391" fmla="*/ 301363 h 3024784"/>
              <a:gd name="connsiteX2392" fmla="*/ 1076727 w 2971357"/>
              <a:gd name="connsiteY2392" fmla="*/ 309269 h 3024784"/>
              <a:gd name="connsiteX2393" fmla="*/ 1091300 w 2971357"/>
              <a:gd name="connsiteY2393" fmla="*/ 301363 h 3024784"/>
              <a:gd name="connsiteX2394" fmla="*/ 1967791 w 2971357"/>
              <a:gd name="connsiteY2394" fmla="*/ 300697 h 3024784"/>
              <a:gd name="connsiteX2395" fmla="*/ 1972516 w 2971357"/>
              <a:gd name="connsiteY2395" fmla="*/ 301373 h 3024784"/>
              <a:gd name="connsiteX2396" fmla="*/ 1972518 w 2971357"/>
              <a:gd name="connsiteY2396" fmla="*/ 301375 h 3024784"/>
              <a:gd name="connsiteX2397" fmla="*/ 1967791 w 2971357"/>
              <a:gd name="connsiteY2397" fmla="*/ 300697 h 3024784"/>
              <a:gd name="connsiteX2398" fmla="*/ 2176007 w 2971357"/>
              <a:gd name="connsiteY2398" fmla="*/ 299648 h 3024784"/>
              <a:gd name="connsiteX2399" fmla="*/ 2224298 w 2971357"/>
              <a:gd name="connsiteY2399" fmla="*/ 328223 h 3024784"/>
              <a:gd name="connsiteX2400" fmla="*/ 2176007 w 2971357"/>
              <a:gd name="connsiteY2400" fmla="*/ 299648 h 3024784"/>
              <a:gd name="connsiteX2401" fmla="*/ 1971125 w 2971357"/>
              <a:gd name="connsiteY2401" fmla="*/ 299268 h 3024784"/>
              <a:gd name="connsiteX2402" fmla="*/ 1988935 w 2971357"/>
              <a:gd name="connsiteY2402" fmla="*/ 306085 h 3024784"/>
              <a:gd name="connsiteX2403" fmla="*/ 1971158 w 2971357"/>
              <a:gd name="connsiteY2403" fmla="*/ 299317 h 3024784"/>
              <a:gd name="connsiteX2404" fmla="*/ 1971029 w 2971357"/>
              <a:gd name="connsiteY2404" fmla="*/ 299268 h 3024784"/>
              <a:gd name="connsiteX2405" fmla="*/ 1971158 w 2971357"/>
              <a:gd name="connsiteY2405" fmla="*/ 299317 h 3024784"/>
              <a:gd name="connsiteX2406" fmla="*/ 1972530 w 2971357"/>
              <a:gd name="connsiteY2406" fmla="*/ 301375 h 3024784"/>
              <a:gd name="connsiteX2407" fmla="*/ 1972516 w 2971357"/>
              <a:gd name="connsiteY2407" fmla="*/ 301373 h 3024784"/>
              <a:gd name="connsiteX2408" fmla="*/ 961760 w 2971357"/>
              <a:gd name="connsiteY2408" fmla="*/ 298410 h 3024784"/>
              <a:gd name="connsiteX2409" fmla="*/ 966428 w 2971357"/>
              <a:gd name="connsiteY2409" fmla="*/ 314127 h 3024784"/>
              <a:gd name="connsiteX2410" fmla="*/ 966428 w 2971357"/>
              <a:gd name="connsiteY2410" fmla="*/ 316984 h 3024784"/>
              <a:gd name="connsiteX2411" fmla="*/ 986525 w 2971357"/>
              <a:gd name="connsiteY2411" fmla="*/ 314317 h 3024784"/>
              <a:gd name="connsiteX2412" fmla="*/ 964522 w 2971357"/>
              <a:gd name="connsiteY2412" fmla="*/ 326700 h 3024784"/>
              <a:gd name="connsiteX2413" fmla="*/ 923266 w 2971357"/>
              <a:gd name="connsiteY2413" fmla="*/ 348088 h 3024784"/>
              <a:gd name="connsiteX2414" fmla="*/ 923184 w 2971357"/>
              <a:gd name="connsiteY2414" fmla="*/ 348036 h 3024784"/>
              <a:gd name="connsiteX2415" fmla="*/ 913659 w 2971357"/>
              <a:gd name="connsiteY2415" fmla="*/ 352703 h 3024784"/>
              <a:gd name="connsiteX2416" fmla="*/ 887275 w 2971357"/>
              <a:gd name="connsiteY2416" fmla="*/ 367372 h 3024784"/>
              <a:gd name="connsiteX2417" fmla="*/ 861462 w 2971357"/>
              <a:gd name="connsiteY2417" fmla="*/ 383278 h 3024784"/>
              <a:gd name="connsiteX2418" fmla="*/ 863081 w 2971357"/>
              <a:gd name="connsiteY2418" fmla="*/ 386040 h 3024784"/>
              <a:gd name="connsiteX2419" fmla="*/ 848032 w 2971357"/>
              <a:gd name="connsiteY2419" fmla="*/ 397851 h 3024784"/>
              <a:gd name="connsiteX2420" fmla="*/ 832506 w 2971357"/>
              <a:gd name="connsiteY2420" fmla="*/ 407376 h 3024784"/>
              <a:gd name="connsiteX2421" fmla="*/ 817838 w 2971357"/>
              <a:gd name="connsiteY2421" fmla="*/ 416901 h 3024784"/>
              <a:gd name="connsiteX2422" fmla="*/ 796501 w 2971357"/>
              <a:gd name="connsiteY2422" fmla="*/ 428331 h 3024784"/>
              <a:gd name="connsiteX2423" fmla="*/ 793454 w 2971357"/>
              <a:gd name="connsiteY2423" fmla="*/ 425283 h 3024784"/>
              <a:gd name="connsiteX2424" fmla="*/ 778118 w 2971357"/>
              <a:gd name="connsiteY2424" fmla="*/ 434808 h 3024784"/>
              <a:gd name="connsiteX2425" fmla="*/ 763259 w 2971357"/>
              <a:gd name="connsiteY2425" fmla="*/ 445286 h 3024784"/>
              <a:gd name="connsiteX2426" fmla="*/ 733541 w 2971357"/>
              <a:gd name="connsiteY2426" fmla="*/ 466241 h 3024784"/>
              <a:gd name="connsiteX2427" fmla="*/ 724326 w 2971357"/>
              <a:gd name="connsiteY2427" fmla="*/ 465089 h 3024784"/>
              <a:gd name="connsiteX2428" fmla="*/ 719505 w 2971357"/>
              <a:gd name="connsiteY2428" fmla="*/ 466205 h 3024784"/>
              <a:gd name="connsiteX2429" fmla="*/ 733827 w 2971357"/>
              <a:gd name="connsiteY2429" fmla="*/ 445476 h 3024784"/>
              <a:gd name="connsiteX2430" fmla="*/ 726874 w 2971357"/>
              <a:gd name="connsiteY2430" fmla="*/ 444048 h 3024784"/>
              <a:gd name="connsiteX2431" fmla="*/ 701156 w 2971357"/>
              <a:gd name="connsiteY2431" fmla="*/ 460050 h 3024784"/>
              <a:gd name="connsiteX2432" fmla="*/ 680773 w 2971357"/>
              <a:gd name="connsiteY2432" fmla="*/ 472242 h 3024784"/>
              <a:gd name="connsiteX2433" fmla="*/ 710491 w 2971357"/>
              <a:gd name="connsiteY2433" fmla="*/ 443667 h 3024784"/>
              <a:gd name="connsiteX2434" fmla="*/ 750686 w 2971357"/>
              <a:gd name="connsiteY2434" fmla="*/ 415092 h 3024784"/>
              <a:gd name="connsiteX2435" fmla="*/ 760211 w 2971357"/>
              <a:gd name="connsiteY2435" fmla="*/ 407853 h 3024784"/>
              <a:gd name="connsiteX2436" fmla="*/ 770593 w 2971357"/>
              <a:gd name="connsiteY2436" fmla="*/ 401185 h 3024784"/>
              <a:gd name="connsiteX2437" fmla="*/ 789804 w 2971357"/>
              <a:gd name="connsiteY2437" fmla="*/ 388760 h 3024784"/>
              <a:gd name="connsiteX2438" fmla="*/ 791358 w 2971357"/>
              <a:gd name="connsiteY2438" fmla="*/ 387755 h 3024784"/>
              <a:gd name="connsiteX2439" fmla="*/ 810979 w 2971357"/>
              <a:gd name="connsiteY2439" fmla="*/ 375182 h 3024784"/>
              <a:gd name="connsiteX2440" fmla="*/ 831077 w 2971357"/>
              <a:gd name="connsiteY2440" fmla="*/ 363276 h 3024784"/>
              <a:gd name="connsiteX2441" fmla="*/ 870701 w 2971357"/>
              <a:gd name="connsiteY2441" fmla="*/ 340797 h 3024784"/>
              <a:gd name="connsiteX2442" fmla="*/ 920041 w 2971357"/>
              <a:gd name="connsiteY2442" fmla="*/ 315365 h 3024784"/>
              <a:gd name="connsiteX2443" fmla="*/ 961760 w 2971357"/>
              <a:gd name="connsiteY2443" fmla="*/ 298410 h 3024784"/>
              <a:gd name="connsiteX2444" fmla="*/ 628195 w 2971357"/>
              <a:gd name="connsiteY2444" fmla="*/ 298125 h 3024784"/>
              <a:gd name="connsiteX2445" fmla="*/ 606287 w 2971357"/>
              <a:gd name="connsiteY2445" fmla="*/ 313936 h 3024784"/>
              <a:gd name="connsiteX2446" fmla="*/ 606382 w 2971357"/>
              <a:gd name="connsiteY2446" fmla="*/ 313936 h 3024784"/>
              <a:gd name="connsiteX2447" fmla="*/ 628195 w 2971357"/>
              <a:gd name="connsiteY2447" fmla="*/ 298125 h 3024784"/>
              <a:gd name="connsiteX2448" fmla="*/ 1500590 w 2971357"/>
              <a:gd name="connsiteY2448" fmla="*/ 294886 h 3024784"/>
              <a:gd name="connsiteX2449" fmla="*/ 1464871 w 2971357"/>
              <a:gd name="connsiteY2449" fmla="*/ 295457 h 3024784"/>
              <a:gd name="connsiteX2450" fmla="*/ 1393338 w 2971357"/>
              <a:gd name="connsiteY2450" fmla="*/ 299267 h 3024784"/>
              <a:gd name="connsiteX2451" fmla="*/ 1428485 w 2971357"/>
              <a:gd name="connsiteY2451" fmla="*/ 298696 h 3024784"/>
              <a:gd name="connsiteX2452" fmla="*/ 1470586 w 2971357"/>
              <a:gd name="connsiteY2452" fmla="*/ 298124 h 3024784"/>
              <a:gd name="connsiteX2453" fmla="*/ 1508019 w 2971357"/>
              <a:gd name="connsiteY2453" fmla="*/ 301363 h 3024784"/>
              <a:gd name="connsiteX2454" fmla="*/ 1447917 w 2971357"/>
              <a:gd name="connsiteY2454" fmla="*/ 304792 h 3024784"/>
              <a:gd name="connsiteX2455" fmla="*/ 1412198 w 2971357"/>
              <a:gd name="connsiteY2455" fmla="*/ 308411 h 3024784"/>
              <a:gd name="connsiteX2456" fmla="*/ 1376574 w 2971357"/>
              <a:gd name="connsiteY2456" fmla="*/ 312507 h 3024784"/>
              <a:gd name="connsiteX2457" fmla="*/ 1376574 w 2971357"/>
              <a:gd name="connsiteY2457" fmla="*/ 314984 h 3024784"/>
              <a:gd name="connsiteX2458" fmla="*/ 1389243 w 2971357"/>
              <a:gd name="connsiteY2458" fmla="*/ 316984 h 3024784"/>
              <a:gd name="connsiteX2459" fmla="*/ 1421627 w 2971357"/>
              <a:gd name="connsiteY2459" fmla="*/ 317841 h 3024784"/>
              <a:gd name="connsiteX2460" fmla="*/ 1446297 w 2971357"/>
              <a:gd name="connsiteY2460" fmla="*/ 317841 h 3024784"/>
              <a:gd name="connsiteX2461" fmla="*/ 1473253 w 2971357"/>
              <a:gd name="connsiteY2461" fmla="*/ 318603 h 3024784"/>
              <a:gd name="connsiteX2462" fmla="*/ 1502685 w 2971357"/>
              <a:gd name="connsiteY2462" fmla="*/ 318603 h 3024784"/>
              <a:gd name="connsiteX2463" fmla="*/ 1535166 w 2971357"/>
              <a:gd name="connsiteY2463" fmla="*/ 320127 h 3024784"/>
              <a:gd name="connsiteX2464" fmla="*/ 1565550 w 2971357"/>
              <a:gd name="connsiteY2464" fmla="*/ 327556 h 3024784"/>
              <a:gd name="connsiteX2465" fmla="*/ 1561550 w 2971357"/>
              <a:gd name="connsiteY2465" fmla="*/ 332891 h 3024784"/>
              <a:gd name="connsiteX2466" fmla="*/ 1565169 w 2971357"/>
              <a:gd name="connsiteY2466" fmla="*/ 332891 h 3024784"/>
              <a:gd name="connsiteX2467" fmla="*/ 1565271 w 2971357"/>
              <a:gd name="connsiteY2467" fmla="*/ 333016 h 3024784"/>
              <a:gd name="connsiteX2468" fmla="*/ 1567253 w 2971357"/>
              <a:gd name="connsiteY2468" fmla="*/ 335462 h 3024784"/>
              <a:gd name="connsiteX2469" fmla="*/ 1562407 w 2971357"/>
              <a:gd name="connsiteY2469" fmla="*/ 338034 h 3024784"/>
              <a:gd name="connsiteX2470" fmla="*/ 1590982 w 2971357"/>
              <a:gd name="connsiteY2470" fmla="*/ 344797 h 3024784"/>
              <a:gd name="connsiteX2471" fmla="*/ 1621367 w 2971357"/>
              <a:gd name="connsiteY2471" fmla="*/ 341749 h 3024784"/>
              <a:gd name="connsiteX2472" fmla="*/ 1646227 w 2971357"/>
              <a:gd name="connsiteY2472" fmla="*/ 344416 h 3024784"/>
              <a:gd name="connsiteX2473" fmla="*/ 1660610 w 2971357"/>
              <a:gd name="connsiteY2473" fmla="*/ 346416 h 3024784"/>
              <a:gd name="connsiteX2474" fmla="*/ 1688232 w 2971357"/>
              <a:gd name="connsiteY2474" fmla="*/ 349845 h 3024784"/>
              <a:gd name="connsiteX2475" fmla="*/ 1702615 w 2971357"/>
              <a:gd name="connsiteY2475" fmla="*/ 353560 h 3024784"/>
              <a:gd name="connsiteX2476" fmla="*/ 1703282 w 2971357"/>
              <a:gd name="connsiteY2476" fmla="*/ 354512 h 3024784"/>
              <a:gd name="connsiteX2477" fmla="*/ 1714902 w 2971357"/>
              <a:gd name="connsiteY2477" fmla="*/ 360132 h 3024784"/>
              <a:gd name="connsiteX2478" fmla="*/ 1712616 w 2971357"/>
              <a:gd name="connsiteY2478" fmla="*/ 362989 h 3024784"/>
              <a:gd name="connsiteX2479" fmla="*/ 1712616 w 2971357"/>
              <a:gd name="connsiteY2479" fmla="*/ 366323 h 3024784"/>
              <a:gd name="connsiteX2480" fmla="*/ 1720141 w 2971357"/>
              <a:gd name="connsiteY2480" fmla="*/ 368895 h 3024784"/>
              <a:gd name="connsiteX2481" fmla="*/ 1732524 w 2971357"/>
              <a:gd name="connsiteY2481" fmla="*/ 371181 h 3024784"/>
              <a:gd name="connsiteX2482" fmla="*/ 1742049 w 2971357"/>
              <a:gd name="connsiteY2482" fmla="*/ 372610 h 3024784"/>
              <a:gd name="connsiteX2483" fmla="*/ 1753288 w 2971357"/>
              <a:gd name="connsiteY2483" fmla="*/ 374991 h 3024784"/>
              <a:gd name="connsiteX2484" fmla="*/ 1789483 w 2971357"/>
              <a:gd name="connsiteY2484" fmla="*/ 380135 h 3024784"/>
              <a:gd name="connsiteX2485" fmla="*/ 1811581 w 2971357"/>
              <a:gd name="connsiteY2485" fmla="*/ 384706 h 3024784"/>
              <a:gd name="connsiteX2486" fmla="*/ 1834632 w 2971357"/>
              <a:gd name="connsiteY2486" fmla="*/ 390422 h 3024784"/>
              <a:gd name="connsiteX2487" fmla="*/ 1783482 w 2971357"/>
              <a:gd name="connsiteY2487" fmla="*/ 365752 h 3024784"/>
              <a:gd name="connsiteX2488" fmla="*/ 1737381 w 2971357"/>
              <a:gd name="connsiteY2488" fmla="*/ 356227 h 3024784"/>
              <a:gd name="connsiteX2489" fmla="*/ 1703758 w 2971357"/>
              <a:gd name="connsiteY2489" fmla="*/ 347654 h 3024784"/>
              <a:gd name="connsiteX2490" fmla="*/ 1737381 w 2971357"/>
              <a:gd name="connsiteY2490" fmla="*/ 350607 h 3024784"/>
              <a:gd name="connsiteX2491" fmla="*/ 1785959 w 2971357"/>
              <a:gd name="connsiteY2491" fmla="*/ 355465 h 3024784"/>
              <a:gd name="connsiteX2492" fmla="*/ 1772910 w 2971357"/>
              <a:gd name="connsiteY2492" fmla="*/ 348035 h 3024784"/>
              <a:gd name="connsiteX2493" fmla="*/ 1720998 w 2971357"/>
              <a:gd name="connsiteY2493" fmla="*/ 325366 h 3024784"/>
              <a:gd name="connsiteX2494" fmla="*/ 1767480 w 2971357"/>
              <a:gd name="connsiteY2494" fmla="*/ 325366 h 3024784"/>
              <a:gd name="connsiteX2495" fmla="*/ 1704329 w 2971357"/>
              <a:gd name="connsiteY2495" fmla="*/ 309840 h 3024784"/>
              <a:gd name="connsiteX2496" fmla="*/ 1666229 w 2971357"/>
              <a:gd name="connsiteY2496" fmla="*/ 303839 h 3024784"/>
              <a:gd name="connsiteX2497" fmla="*/ 1626605 w 2971357"/>
              <a:gd name="connsiteY2497" fmla="*/ 298696 h 3024784"/>
              <a:gd name="connsiteX2498" fmla="*/ 1536785 w 2971357"/>
              <a:gd name="connsiteY2498" fmla="*/ 295362 h 3024784"/>
              <a:gd name="connsiteX2499" fmla="*/ 1500590 w 2971357"/>
              <a:gd name="connsiteY2499" fmla="*/ 294886 h 3024784"/>
              <a:gd name="connsiteX2500" fmla="*/ 1924833 w 2971357"/>
              <a:gd name="connsiteY2500" fmla="*/ 292600 h 3024784"/>
              <a:gd name="connsiteX2501" fmla="*/ 1925433 w 2971357"/>
              <a:gd name="connsiteY2501" fmla="*/ 292981 h 3024784"/>
              <a:gd name="connsiteX2502" fmla="*/ 1932393 w 2971357"/>
              <a:gd name="connsiteY2502" fmla="*/ 297398 h 3024784"/>
              <a:gd name="connsiteX2503" fmla="*/ 1940454 w 2971357"/>
              <a:gd name="connsiteY2503" fmla="*/ 302125 h 3024784"/>
              <a:gd name="connsiteX2504" fmla="*/ 1932250 w 2971357"/>
              <a:gd name="connsiteY2504" fmla="*/ 297398 h 3024784"/>
              <a:gd name="connsiteX2505" fmla="*/ 1925422 w 2971357"/>
              <a:gd name="connsiteY2505" fmla="*/ 292981 h 3024784"/>
              <a:gd name="connsiteX2506" fmla="*/ 754496 w 2971357"/>
              <a:gd name="connsiteY2506" fmla="*/ 289171 h 3024784"/>
              <a:gd name="connsiteX2507" fmla="*/ 599429 w 2971357"/>
              <a:gd name="connsiteY2507" fmla="*/ 394518 h 3024784"/>
              <a:gd name="connsiteX2508" fmla="*/ 599715 w 2971357"/>
              <a:gd name="connsiteY2508" fmla="*/ 394518 h 3024784"/>
              <a:gd name="connsiteX2509" fmla="*/ 754496 w 2971357"/>
              <a:gd name="connsiteY2509" fmla="*/ 289171 h 3024784"/>
              <a:gd name="connsiteX2510" fmla="*/ 2192771 w 2971357"/>
              <a:gd name="connsiteY2510" fmla="*/ 281551 h 3024784"/>
              <a:gd name="connsiteX2511" fmla="*/ 2208117 w 2971357"/>
              <a:gd name="connsiteY2511" fmla="*/ 286912 h 3024784"/>
              <a:gd name="connsiteX2512" fmla="*/ 2208583 w 2971357"/>
              <a:gd name="connsiteY2512" fmla="*/ 287171 h 3024784"/>
              <a:gd name="connsiteX2513" fmla="*/ 2192771 w 2971357"/>
              <a:gd name="connsiteY2513" fmla="*/ 281551 h 3024784"/>
              <a:gd name="connsiteX2514" fmla="*/ 1133496 w 2971357"/>
              <a:gd name="connsiteY2514" fmla="*/ 272026 h 3024784"/>
              <a:gd name="connsiteX2515" fmla="*/ 1139306 w 2971357"/>
              <a:gd name="connsiteY2515" fmla="*/ 274408 h 3024784"/>
              <a:gd name="connsiteX2516" fmla="*/ 1133496 w 2971357"/>
              <a:gd name="connsiteY2516" fmla="*/ 272026 h 3024784"/>
              <a:gd name="connsiteX2517" fmla="*/ 1762336 w 2971357"/>
              <a:gd name="connsiteY2517" fmla="*/ 265169 h 3024784"/>
              <a:gd name="connsiteX2518" fmla="*/ 1772432 w 2971357"/>
              <a:gd name="connsiteY2518" fmla="*/ 272027 h 3024784"/>
              <a:gd name="connsiteX2519" fmla="*/ 1762336 w 2971357"/>
              <a:gd name="connsiteY2519" fmla="*/ 265169 h 3024784"/>
              <a:gd name="connsiteX2520" fmla="*/ 906908 w 2971357"/>
              <a:gd name="connsiteY2520" fmla="*/ 265071 h 3024784"/>
              <a:gd name="connsiteX2521" fmla="*/ 906943 w 2971357"/>
              <a:gd name="connsiteY2521" fmla="*/ 265109 h 3024784"/>
              <a:gd name="connsiteX2522" fmla="*/ 894418 w 2971357"/>
              <a:gd name="connsiteY2522" fmla="*/ 274122 h 3024784"/>
              <a:gd name="connsiteX2523" fmla="*/ 903851 w 2971357"/>
              <a:gd name="connsiteY2523" fmla="*/ 268039 h 3024784"/>
              <a:gd name="connsiteX2524" fmla="*/ 1706265 w 2971357"/>
              <a:gd name="connsiteY2524" fmla="*/ 264823 h 3024784"/>
              <a:gd name="connsiteX2525" fmla="*/ 1756240 w 2971357"/>
              <a:gd name="connsiteY2525" fmla="*/ 273075 h 3024784"/>
              <a:gd name="connsiteX2526" fmla="*/ 1801675 w 2971357"/>
              <a:gd name="connsiteY2526" fmla="*/ 284409 h 3024784"/>
              <a:gd name="connsiteX2527" fmla="*/ 1774052 w 2971357"/>
              <a:gd name="connsiteY2527" fmla="*/ 282028 h 3024784"/>
              <a:gd name="connsiteX2528" fmla="*/ 1734047 w 2971357"/>
              <a:gd name="connsiteY2528" fmla="*/ 273646 h 3024784"/>
              <a:gd name="connsiteX2529" fmla="*/ 1708139 w 2971357"/>
              <a:gd name="connsiteY2529" fmla="*/ 266978 h 3024784"/>
              <a:gd name="connsiteX2530" fmla="*/ 1706265 w 2971357"/>
              <a:gd name="connsiteY2530" fmla="*/ 264823 h 3024784"/>
              <a:gd name="connsiteX2531" fmla="*/ 904895 w 2971357"/>
              <a:gd name="connsiteY2531" fmla="*/ 262882 h 3024784"/>
              <a:gd name="connsiteX2532" fmla="*/ 906943 w 2971357"/>
              <a:gd name="connsiteY2532" fmla="*/ 265037 h 3024784"/>
              <a:gd name="connsiteX2533" fmla="*/ 906908 w 2971357"/>
              <a:gd name="connsiteY2533" fmla="*/ 265071 h 3024784"/>
              <a:gd name="connsiteX2534" fmla="*/ 1904831 w 2971357"/>
              <a:gd name="connsiteY2534" fmla="*/ 262311 h 3024784"/>
              <a:gd name="connsiteX2535" fmla="*/ 1936073 w 2971357"/>
              <a:gd name="connsiteY2535" fmla="*/ 266883 h 3024784"/>
              <a:gd name="connsiteX2536" fmla="*/ 1904831 w 2971357"/>
              <a:gd name="connsiteY2536" fmla="*/ 262311 h 3024784"/>
              <a:gd name="connsiteX2537" fmla="*/ 1522331 w 2971357"/>
              <a:gd name="connsiteY2537" fmla="*/ 261667 h 3024784"/>
              <a:gd name="connsiteX2538" fmla="*/ 1443726 w 2971357"/>
              <a:gd name="connsiteY2538" fmla="*/ 264025 h 3024784"/>
              <a:gd name="connsiteX2539" fmla="*/ 1506400 w 2971357"/>
              <a:gd name="connsiteY2539" fmla="*/ 265549 h 3024784"/>
              <a:gd name="connsiteX2540" fmla="*/ 1543738 w 2971357"/>
              <a:gd name="connsiteY2540" fmla="*/ 266596 h 3024784"/>
              <a:gd name="connsiteX2541" fmla="*/ 1581838 w 2971357"/>
              <a:gd name="connsiteY2541" fmla="*/ 268121 h 3024784"/>
              <a:gd name="connsiteX2542" fmla="*/ 1626129 w 2971357"/>
              <a:gd name="connsiteY2542" fmla="*/ 269359 h 3024784"/>
              <a:gd name="connsiteX2543" fmla="*/ 1598602 w 2971357"/>
              <a:gd name="connsiteY2543" fmla="*/ 266978 h 3024784"/>
              <a:gd name="connsiteX2544" fmla="*/ 1598221 w 2971357"/>
              <a:gd name="connsiteY2544" fmla="*/ 266596 h 3024784"/>
              <a:gd name="connsiteX2545" fmla="*/ 1522331 w 2971357"/>
              <a:gd name="connsiteY2545" fmla="*/ 261667 h 3024784"/>
              <a:gd name="connsiteX2546" fmla="*/ 806598 w 2971357"/>
              <a:gd name="connsiteY2546" fmla="*/ 258215 h 3024784"/>
              <a:gd name="connsiteX2547" fmla="*/ 788897 w 2971357"/>
              <a:gd name="connsiteY2547" fmla="*/ 265629 h 3024784"/>
              <a:gd name="connsiteX2548" fmla="*/ 788405 w 2971357"/>
              <a:gd name="connsiteY2548" fmla="*/ 265835 h 3024784"/>
              <a:gd name="connsiteX2549" fmla="*/ 788691 w 2971357"/>
              <a:gd name="connsiteY2549" fmla="*/ 265835 h 3024784"/>
              <a:gd name="connsiteX2550" fmla="*/ 806598 w 2971357"/>
              <a:gd name="connsiteY2550" fmla="*/ 258215 h 3024784"/>
              <a:gd name="connsiteX2551" fmla="*/ 889180 w 2971357"/>
              <a:gd name="connsiteY2551" fmla="*/ 255644 h 3024784"/>
              <a:gd name="connsiteX2552" fmla="*/ 870130 w 2971357"/>
              <a:gd name="connsiteY2552" fmla="*/ 270884 h 3024784"/>
              <a:gd name="connsiteX2553" fmla="*/ 889180 w 2971357"/>
              <a:gd name="connsiteY2553" fmla="*/ 255644 h 3024784"/>
              <a:gd name="connsiteX2554" fmla="*/ 2150480 w 2971357"/>
              <a:gd name="connsiteY2554" fmla="*/ 254690 h 3024784"/>
              <a:gd name="connsiteX2555" fmla="*/ 2208583 w 2971357"/>
              <a:gd name="connsiteY2555" fmla="*/ 287075 h 3024784"/>
              <a:gd name="connsiteX2556" fmla="*/ 2208117 w 2971357"/>
              <a:gd name="connsiteY2556" fmla="*/ 286912 h 3024784"/>
              <a:gd name="connsiteX2557" fmla="*/ 2170280 w 2971357"/>
              <a:gd name="connsiteY2557" fmla="*/ 265894 h 3024784"/>
              <a:gd name="connsiteX2558" fmla="*/ 2150480 w 2971357"/>
              <a:gd name="connsiteY2558" fmla="*/ 254690 h 3024784"/>
              <a:gd name="connsiteX2559" fmla="*/ 1005765 w 2971357"/>
              <a:gd name="connsiteY2559" fmla="*/ 252310 h 3024784"/>
              <a:gd name="connsiteX2560" fmla="*/ 999765 w 2971357"/>
              <a:gd name="connsiteY2560" fmla="*/ 258501 h 3024784"/>
              <a:gd name="connsiteX2561" fmla="*/ 983096 w 2971357"/>
              <a:gd name="connsiteY2561" fmla="*/ 266312 h 3024784"/>
              <a:gd name="connsiteX2562" fmla="*/ 964046 w 2971357"/>
              <a:gd name="connsiteY2562" fmla="*/ 275837 h 3024784"/>
              <a:gd name="connsiteX2563" fmla="*/ 921660 w 2971357"/>
              <a:gd name="connsiteY2563" fmla="*/ 296030 h 3024784"/>
              <a:gd name="connsiteX2564" fmla="*/ 880893 w 2971357"/>
              <a:gd name="connsiteY2564" fmla="*/ 318032 h 3024784"/>
              <a:gd name="connsiteX2565" fmla="*/ 860700 w 2971357"/>
              <a:gd name="connsiteY2565" fmla="*/ 329177 h 3024784"/>
              <a:gd name="connsiteX2566" fmla="*/ 841078 w 2971357"/>
              <a:gd name="connsiteY2566" fmla="*/ 341083 h 3024784"/>
              <a:gd name="connsiteX2567" fmla="*/ 802026 w 2971357"/>
              <a:gd name="connsiteY2567" fmla="*/ 365277 h 3024784"/>
              <a:gd name="connsiteX2568" fmla="*/ 651150 w 2971357"/>
              <a:gd name="connsiteY2568" fmla="*/ 477576 h 3024784"/>
              <a:gd name="connsiteX2569" fmla="*/ 733636 w 2971357"/>
              <a:gd name="connsiteY2569" fmla="*/ 416426 h 3024784"/>
              <a:gd name="connsiteX2570" fmla="*/ 745352 w 2971357"/>
              <a:gd name="connsiteY2570" fmla="*/ 408425 h 3024784"/>
              <a:gd name="connsiteX2571" fmla="*/ 748781 w 2971357"/>
              <a:gd name="connsiteY2571" fmla="*/ 409663 h 3024784"/>
              <a:gd name="connsiteX2572" fmla="*/ 687440 w 2971357"/>
              <a:gd name="connsiteY2572" fmla="*/ 456336 h 3024784"/>
              <a:gd name="connsiteX2573" fmla="*/ 611240 w 2971357"/>
              <a:gd name="connsiteY2573" fmla="*/ 523582 h 3024784"/>
              <a:gd name="connsiteX2574" fmla="*/ 604668 w 2971357"/>
              <a:gd name="connsiteY2574" fmla="*/ 536917 h 3024784"/>
              <a:gd name="connsiteX2575" fmla="*/ 571140 w 2971357"/>
              <a:gd name="connsiteY2575" fmla="*/ 573588 h 3024784"/>
              <a:gd name="connsiteX2576" fmla="*/ 558757 w 2971357"/>
              <a:gd name="connsiteY2576" fmla="*/ 591781 h 3024784"/>
              <a:gd name="connsiteX2577" fmla="*/ 548565 w 2971357"/>
              <a:gd name="connsiteY2577" fmla="*/ 610831 h 3024784"/>
              <a:gd name="connsiteX2578" fmla="*/ 526563 w 2971357"/>
              <a:gd name="connsiteY2578" fmla="*/ 636739 h 3024784"/>
              <a:gd name="connsiteX2579" fmla="*/ 498655 w 2971357"/>
              <a:gd name="connsiteY2579" fmla="*/ 670267 h 3024784"/>
              <a:gd name="connsiteX2580" fmla="*/ 477795 w 2971357"/>
              <a:gd name="connsiteY2580" fmla="*/ 696746 h 3024784"/>
              <a:gd name="connsiteX2581" fmla="*/ 456840 w 2971357"/>
              <a:gd name="connsiteY2581" fmla="*/ 723702 h 3024784"/>
              <a:gd name="connsiteX2582" fmla="*/ 417311 w 2971357"/>
              <a:gd name="connsiteY2582" fmla="*/ 779614 h 3024784"/>
              <a:gd name="connsiteX2583" fmla="*/ 397594 w 2971357"/>
              <a:gd name="connsiteY2583" fmla="*/ 806855 h 3024784"/>
              <a:gd name="connsiteX2584" fmla="*/ 371115 w 2971357"/>
              <a:gd name="connsiteY2584" fmla="*/ 848385 h 3024784"/>
              <a:gd name="connsiteX2585" fmla="*/ 359304 w 2971357"/>
              <a:gd name="connsiteY2585" fmla="*/ 861910 h 3024784"/>
              <a:gd name="connsiteX2586" fmla="*/ 345207 w 2971357"/>
              <a:gd name="connsiteY2586" fmla="*/ 885818 h 3024784"/>
              <a:gd name="connsiteX2587" fmla="*/ 318156 w 2971357"/>
              <a:gd name="connsiteY2587" fmla="*/ 942206 h 3024784"/>
              <a:gd name="connsiteX2588" fmla="*/ 292248 w 2971357"/>
              <a:gd name="connsiteY2588" fmla="*/ 1000213 h 3024784"/>
              <a:gd name="connsiteX2589" fmla="*/ 272531 w 2971357"/>
              <a:gd name="connsiteY2589" fmla="*/ 1050410 h 3024784"/>
              <a:gd name="connsiteX2590" fmla="*/ 258434 w 2971357"/>
              <a:gd name="connsiteY2590" fmla="*/ 1086224 h 3024784"/>
              <a:gd name="connsiteX2591" fmla="*/ 246147 w 2971357"/>
              <a:gd name="connsiteY2591" fmla="*/ 1121562 h 3024784"/>
              <a:gd name="connsiteX2592" fmla="*/ 236622 w 2971357"/>
              <a:gd name="connsiteY2592" fmla="*/ 1157376 h 3024784"/>
              <a:gd name="connsiteX2593" fmla="*/ 227097 w 2971357"/>
              <a:gd name="connsiteY2593" fmla="*/ 1194047 h 3024784"/>
              <a:gd name="connsiteX2594" fmla="*/ 225001 w 2971357"/>
              <a:gd name="connsiteY2594" fmla="*/ 1201286 h 3024784"/>
              <a:gd name="connsiteX2595" fmla="*/ 222906 w 2971357"/>
              <a:gd name="connsiteY2595" fmla="*/ 1204048 h 3024784"/>
              <a:gd name="connsiteX2596" fmla="*/ 224334 w 2971357"/>
              <a:gd name="connsiteY2596" fmla="*/ 1188141 h 3024784"/>
              <a:gd name="connsiteX2597" fmla="*/ 231764 w 2971357"/>
              <a:gd name="connsiteY2597" fmla="*/ 1157566 h 3024784"/>
              <a:gd name="connsiteX2598" fmla="*/ 251385 w 2971357"/>
              <a:gd name="connsiteY2598" fmla="*/ 1077175 h 3024784"/>
              <a:gd name="connsiteX2599" fmla="*/ 269864 w 2971357"/>
              <a:gd name="connsiteY2599" fmla="*/ 1023454 h 3024784"/>
              <a:gd name="connsiteX2600" fmla="*/ 276341 w 2971357"/>
              <a:gd name="connsiteY2600" fmla="*/ 991164 h 3024784"/>
              <a:gd name="connsiteX2601" fmla="*/ 317203 w 2971357"/>
              <a:gd name="connsiteY2601" fmla="*/ 907535 h 3024784"/>
              <a:gd name="connsiteX2602" fmla="*/ 330729 w 2971357"/>
              <a:gd name="connsiteY2602" fmla="*/ 888485 h 3024784"/>
              <a:gd name="connsiteX2603" fmla="*/ 341873 w 2971357"/>
              <a:gd name="connsiteY2603" fmla="*/ 868006 h 3024784"/>
              <a:gd name="connsiteX2604" fmla="*/ 351398 w 2971357"/>
              <a:gd name="connsiteY2604" fmla="*/ 854195 h 3024784"/>
              <a:gd name="connsiteX2605" fmla="*/ 366067 w 2971357"/>
              <a:gd name="connsiteY2605" fmla="*/ 825620 h 3024784"/>
              <a:gd name="connsiteX2606" fmla="*/ 383116 w 2971357"/>
              <a:gd name="connsiteY2606" fmla="*/ 797045 h 3024784"/>
              <a:gd name="connsiteX2607" fmla="*/ 402166 w 2971357"/>
              <a:gd name="connsiteY2607" fmla="*/ 767041 h 3024784"/>
              <a:gd name="connsiteX2608" fmla="*/ 424377 w 2971357"/>
              <a:gd name="connsiteY2608" fmla="*/ 736676 h 3024784"/>
              <a:gd name="connsiteX2609" fmla="*/ 419633 w 2971357"/>
              <a:gd name="connsiteY2609" fmla="*/ 737239 h 3024784"/>
              <a:gd name="connsiteX2610" fmla="*/ 402071 w 2971357"/>
              <a:gd name="connsiteY2610" fmla="*/ 757897 h 3024784"/>
              <a:gd name="connsiteX2611" fmla="*/ 419597 w 2971357"/>
              <a:gd name="connsiteY2611" fmla="*/ 737204 h 3024784"/>
              <a:gd name="connsiteX2612" fmla="*/ 424378 w 2971357"/>
              <a:gd name="connsiteY2612" fmla="*/ 736675 h 3024784"/>
              <a:gd name="connsiteX2613" fmla="*/ 424740 w 2971357"/>
              <a:gd name="connsiteY2613" fmla="*/ 736180 h 3024784"/>
              <a:gd name="connsiteX2614" fmla="*/ 443790 w 2971357"/>
              <a:gd name="connsiteY2614" fmla="*/ 710844 h 3024784"/>
              <a:gd name="connsiteX2615" fmla="*/ 461507 w 2971357"/>
              <a:gd name="connsiteY2615" fmla="*/ 685697 h 3024784"/>
              <a:gd name="connsiteX2616" fmla="*/ 484843 w 2971357"/>
              <a:gd name="connsiteY2616" fmla="*/ 656075 h 3024784"/>
              <a:gd name="connsiteX2617" fmla="*/ 485510 w 2971357"/>
              <a:gd name="connsiteY2617" fmla="*/ 651788 h 3024784"/>
              <a:gd name="connsiteX2618" fmla="*/ 466460 w 2971357"/>
              <a:gd name="connsiteY2618" fmla="*/ 664933 h 3024784"/>
              <a:gd name="connsiteX2619" fmla="*/ 447886 w 2971357"/>
              <a:gd name="connsiteY2619" fmla="*/ 688174 h 3024784"/>
              <a:gd name="connsiteX2620" fmla="*/ 444552 w 2971357"/>
              <a:gd name="connsiteY2620" fmla="*/ 690841 h 3024784"/>
              <a:gd name="connsiteX2621" fmla="*/ 445029 w 2971357"/>
              <a:gd name="connsiteY2621" fmla="*/ 683412 h 3024784"/>
              <a:gd name="connsiteX2622" fmla="*/ 462745 w 2971357"/>
              <a:gd name="connsiteY2622" fmla="*/ 659218 h 3024784"/>
              <a:gd name="connsiteX2623" fmla="*/ 458078 w 2971357"/>
              <a:gd name="connsiteY2623" fmla="*/ 663219 h 3024784"/>
              <a:gd name="connsiteX2624" fmla="*/ 471794 w 2971357"/>
              <a:gd name="connsiteY2624" fmla="*/ 641597 h 3024784"/>
              <a:gd name="connsiteX2625" fmla="*/ 479605 w 2971357"/>
              <a:gd name="connsiteY2625" fmla="*/ 631500 h 3024784"/>
              <a:gd name="connsiteX2626" fmla="*/ 509418 w 2971357"/>
              <a:gd name="connsiteY2626" fmla="*/ 595686 h 3024784"/>
              <a:gd name="connsiteX2627" fmla="*/ 547994 w 2971357"/>
              <a:gd name="connsiteY2627" fmla="*/ 554538 h 3024784"/>
              <a:gd name="connsiteX2628" fmla="*/ 588475 w 2971357"/>
              <a:gd name="connsiteY2628" fmla="*/ 515200 h 3024784"/>
              <a:gd name="connsiteX2629" fmla="*/ 624623 w 2971357"/>
              <a:gd name="connsiteY2629" fmla="*/ 483100 h 3024784"/>
              <a:gd name="connsiteX2630" fmla="*/ 625051 w 2971357"/>
              <a:gd name="connsiteY2630" fmla="*/ 482720 h 3024784"/>
              <a:gd name="connsiteX2631" fmla="*/ 674486 w 2971357"/>
              <a:gd name="connsiteY2631" fmla="*/ 443667 h 3024784"/>
              <a:gd name="connsiteX2632" fmla="*/ 740018 w 2971357"/>
              <a:gd name="connsiteY2632" fmla="*/ 399567 h 3024784"/>
              <a:gd name="connsiteX2633" fmla="*/ 773355 w 2971357"/>
              <a:gd name="connsiteY2633" fmla="*/ 377564 h 3024784"/>
              <a:gd name="connsiteX2634" fmla="*/ 806312 w 2971357"/>
              <a:gd name="connsiteY2634" fmla="*/ 352989 h 3024784"/>
              <a:gd name="connsiteX2635" fmla="*/ 806979 w 2971357"/>
              <a:gd name="connsiteY2635" fmla="*/ 350322 h 3024784"/>
              <a:gd name="connsiteX2636" fmla="*/ 833077 w 2971357"/>
              <a:gd name="connsiteY2636" fmla="*/ 333082 h 3024784"/>
              <a:gd name="connsiteX2637" fmla="*/ 832220 w 2971357"/>
              <a:gd name="connsiteY2637" fmla="*/ 333082 h 3024784"/>
              <a:gd name="connsiteX2638" fmla="*/ 860128 w 2971357"/>
              <a:gd name="connsiteY2638" fmla="*/ 317080 h 3024784"/>
              <a:gd name="connsiteX2639" fmla="*/ 888703 w 2971357"/>
              <a:gd name="connsiteY2639" fmla="*/ 302793 h 3024784"/>
              <a:gd name="connsiteX2640" fmla="*/ 917278 w 2971357"/>
              <a:gd name="connsiteY2640" fmla="*/ 288695 h 3024784"/>
              <a:gd name="connsiteX2641" fmla="*/ 945853 w 2971357"/>
              <a:gd name="connsiteY2641" fmla="*/ 276218 h 3024784"/>
              <a:gd name="connsiteX2642" fmla="*/ 946326 w 2971357"/>
              <a:gd name="connsiteY2642" fmla="*/ 276015 h 3024784"/>
              <a:gd name="connsiteX2643" fmla="*/ 949435 w 2971357"/>
              <a:gd name="connsiteY2643" fmla="*/ 271611 h 3024784"/>
              <a:gd name="connsiteX2644" fmla="*/ 949530 w 2971357"/>
              <a:gd name="connsiteY2644" fmla="*/ 271516 h 3024784"/>
              <a:gd name="connsiteX2645" fmla="*/ 946330 w 2971357"/>
              <a:gd name="connsiteY2645" fmla="*/ 276014 h 3024784"/>
              <a:gd name="connsiteX2646" fmla="*/ 975190 w 2971357"/>
              <a:gd name="connsiteY2646" fmla="*/ 263645 h 3024784"/>
              <a:gd name="connsiteX2647" fmla="*/ 1005765 w 2971357"/>
              <a:gd name="connsiteY2647" fmla="*/ 252310 h 3024784"/>
              <a:gd name="connsiteX2648" fmla="*/ 882226 w 2971357"/>
              <a:gd name="connsiteY2648" fmla="*/ 252023 h 3024784"/>
              <a:gd name="connsiteX2649" fmla="*/ 830696 w 2971357"/>
              <a:gd name="connsiteY2649" fmla="*/ 277836 h 3024784"/>
              <a:gd name="connsiteX2650" fmla="*/ 797454 w 2971357"/>
              <a:gd name="connsiteY2650" fmla="*/ 295838 h 3024784"/>
              <a:gd name="connsiteX2651" fmla="*/ 830315 w 2971357"/>
              <a:gd name="connsiteY2651" fmla="*/ 277836 h 3024784"/>
              <a:gd name="connsiteX2652" fmla="*/ 1771957 w 2971357"/>
              <a:gd name="connsiteY2652" fmla="*/ 251357 h 3024784"/>
              <a:gd name="connsiteX2653" fmla="*/ 1794912 w 2971357"/>
              <a:gd name="connsiteY2653" fmla="*/ 258977 h 3024784"/>
              <a:gd name="connsiteX2654" fmla="*/ 1798532 w 2971357"/>
              <a:gd name="connsiteY2654" fmla="*/ 259835 h 3024784"/>
              <a:gd name="connsiteX2655" fmla="*/ 1794817 w 2971357"/>
              <a:gd name="connsiteY2655" fmla="*/ 258977 h 3024784"/>
              <a:gd name="connsiteX2656" fmla="*/ 1771957 w 2971357"/>
              <a:gd name="connsiteY2656" fmla="*/ 251357 h 3024784"/>
              <a:gd name="connsiteX2657" fmla="*/ 976334 w 2971357"/>
              <a:gd name="connsiteY2657" fmla="*/ 244880 h 3024784"/>
              <a:gd name="connsiteX2658" fmla="*/ 927566 w 2971357"/>
              <a:gd name="connsiteY2658" fmla="*/ 272788 h 3024784"/>
              <a:gd name="connsiteX2659" fmla="*/ 976334 w 2971357"/>
              <a:gd name="connsiteY2659" fmla="*/ 244880 h 3024784"/>
              <a:gd name="connsiteX2660" fmla="*/ 1009195 w 2971357"/>
              <a:gd name="connsiteY2660" fmla="*/ 244499 h 3024784"/>
              <a:gd name="connsiteX2661" fmla="*/ 949854 w 2971357"/>
              <a:gd name="connsiteY2661" fmla="*/ 271265 h 3024784"/>
              <a:gd name="connsiteX2662" fmla="*/ 1009195 w 2971357"/>
              <a:gd name="connsiteY2662" fmla="*/ 244499 h 3024784"/>
              <a:gd name="connsiteX2663" fmla="*/ 2093521 w 2971357"/>
              <a:gd name="connsiteY2663" fmla="*/ 230402 h 3024784"/>
              <a:gd name="connsiteX2664" fmla="*/ 2091711 w 2971357"/>
              <a:gd name="connsiteY2664" fmla="*/ 232021 h 3024784"/>
              <a:gd name="connsiteX2665" fmla="*/ 2118857 w 2971357"/>
              <a:gd name="connsiteY2665" fmla="*/ 246881 h 3024784"/>
              <a:gd name="connsiteX2666" fmla="*/ 2091616 w 2971357"/>
              <a:gd name="connsiteY2666" fmla="*/ 232021 h 3024784"/>
              <a:gd name="connsiteX2667" fmla="*/ 2093996 w 2971357"/>
              <a:gd name="connsiteY2667" fmla="*/ 222401 h 3024784"/>
              <a:gd name="connsiteX2668" fmla="*/ 2123714 w 2971357"/>
              <a:gd name="connsiteY2668" fmla="*/ 236022 h 3024784"/>
              <a:gd name="connsiteX2669" fmla="*/ 2152766 w 2971357"/>
              <a:gd name="connsiteY2669" fmla="*/ 250881 h 3024784"/>
              <a:gd name="connsiteX2670" fmla="*/ 2123619 w 2971357"/>
              <a:gd name="connsiteY2670" fmla="*/ 236022 h 3024784"/>
              <a:gd name="connsiteX2671" fmla="*/ 2093996 w 2971357"/>
              <a:gd name="connsiteY2671" fmla="*/ 222401 h 3024784"/>
              <a:gd name="connsiteX2672" fmla="*/ 1113398 w 2971357"/>
              <a:gd name="connsiteY2672" fmla="*/ 219829 h 3024784"/>
              <a:gd name="connsiteX2673" fmla="*/ 1119208 w 2971357"/>
              <a:gd name="connsiteY2673" fmla="*/ 222973 h 3024784"/>
              <a:gd name="connsiteX2674" fmla="*/ 1113398 w 2971357"/>
              <a:gd name="connsiteY2674" fmla="*/ 219829 h 3024784"/>
              <a:gd name="connsiteX2675" fmla="*/ 1568979 w 2971357"/>
              <a:gd name="connsiteY2675" fmla="*/ 218306 h 3024784"/>
              <a:gd name="connsiteX2676" fmla="*/ 1599554 w 2971357"/>
              <a:gd name="connsiteY2676" fmla="*/ 221544 h 3024784"/>
              <a:gd name="connsiteX2677" fmla="*/ 1568979 w 2971357"/>
              <a:gd name="connsiteY2677" fmla="*/ 218306 h 3024784"/>
              <a:gd name="connsiteX2678" fmla="*/ 1270084 w 2971357"/>
              <a:gd name="connsiteY2678" fmla="*/ 211923 h 3024784"/>
              <a:gd name="connsiteX2679" fmla="*/ 1231508 w 2971357"/>
              <a:gd name="connsiteY2679" fmla="*/ 218305 h 3024784"/>
              <a:gd name="connsiteX2680" fmla="*/ 1231413 w 2971357"/>
              <a:gd name="connsiteY2680" fmla="*/ 218305 h 3024784"/>
              <a:gd name="connsiteX2681" fmla="*/ 1270084 w 2971357"/>
              <a:gd name="connsiteY2681" fmla="*/ 211923 h 3024784"/>
              <a:gd name="connsiteX2682" fmla="*/ 2076852 w 2971357"/>
              <a:gd name="connsiteY2682" fmla="*/ 202779 h 3024784"/>
              <a:gd name="connsiteX2683" fmla="*/ 2119809 w 2971357"/>
              <a:gd name="connsiteY2683" fmla="*/ 213543 h 3024784"/>
              <a:gd name="connsiteX2684" fmla="*/ 2148384 w 2971357"/>
              <a:gd name="connsiteY2684" fmla="*/ 225449 h 3024784"/>
              <a:gd name="connsiteX2685" fmla="*/ 2169911 w 2971357"/>
              <a:gd name="connsiteY2685" fmla="*/ 233831 h 3024784"/>
              <a:gd name="connsiteX2686" fmla="*/ 2194295 w 2971357"/>
              <a:gd name="connsiteY2686" fmla="*/ 243927 h 3024784"/>
              <a:gd name="connsiteX2687" fmla="*/ 2230395 w 2971357"/>
              <a:gd name="connsiteY2687" fmla="*/ 262977 h 3024784"/>
              <a:gd name="connsiteX2688" fmla="*/ 2255541 w 2971357"/>
              <a:gd name="connsiteY2688" fmla="*/ 276788 h 3024784"/>
              <a:gd name="connsiteX2689" fmla="*/ 2278020 w 2971357"/>
              <a:gd name="connsiteY2689" fmla="*/ 290695 h 3024784"/>
              <a:gd name="connsiteX2690" fmla="*/ 2314215 w 2971357"/>
              <a:gd name="connsiteY2690" fmla="*/ 316317 h 3024784"/>
              <a:gd name="connsiteX2691" fmla="*/ 2348219 w 2971357"/>
              <a:gd name="connsiteY2691" fmla="*/ 342035 h 3024784"/>
              <a:gd name="connsiteX2692" fmla="*/ 2367269 w 2971357"/>
              <a:gd name="connsiteY2692" fmla="*/ 355560 h 3024784"/>
              <a:gd name="connsiteX2693" fmla="*/ 2381747 w 2971357"/>
              <a:gd name="connsiteY2693" fmla="*/ 366990 h 3024784"/>
              <a:gd name="connsiteX2694" fmla="*/ 2400035 w 2971357"/>
              <a:gd name="connsiteY2694" fmla="*/ 382706 h 3024784"/>
              <a:gd name="connsiteX2695" fmla="*/ 2410036 w 2971357"/>
              <a:gd name="connsiteY2695" fmla="*/ 395946 h 3024784"/>
              <a:gd name="connsiteX2696" fmla="*/ 2419561 w 2971357"/>
              <a:gd name="connsiteY2696" fmla="*/ 407376 h 3024784"/>
              <a:gd name="connsiteX2697" fmla="*/ 2219536 w 2971357"/>
              <a:gd name="connsiteY2697" fmla="*/ 272979 h 3024784"/>
              <a:gd name="connsiteX2698" fmla="*/ 2219727 w 2971357"/>
              <a:gd name="connsiteY2698" fmla="*/ 272979 h 3024784"/>
              <a:gd name="connsiteX2699" fmla="*/ 2076852 w 2971357"/>
              <a:gd name="connsiteY2699" fmla="*/ 202779 h 3024784"/>
              <a:gd name="connsiteX2700" fmla="*/ 1632130 w 2971357"/>
              <a:gd name="connsiteY2700" fmla="*/ 194969 h 3024784"/>
              <a:gd name="connsiteX2701" fmla="*/ 1661943 w 2971357"/>
              <a:gd name="connsiteY2701" fmla="*/ 197446 h 3024784"/>
              <a:gd name="connsiteX2702" fmla="*/ 1688994 w 2971357"/>
              <a:gd name="connsiteY2702" fmla="*/ 199636 h 3024784"/>
              <a:gd name="connsiteX2703" fmla="*/ 1741477 w 2971357"/>
              <a:gd name="connsiteY2703" fmla="*/ 205447 h 3024784"/>
              <a:gd name="connsiteX2704" fmla="*/ 1775672 w 2971357"/>
              <a:gd name="connsiteY2704" fmla="*/ 212591 h 3024784"/>
              <a:gd name="connsiteX2705" fmla="*/ 1800532 w 2971357"/>
              <a:gd name="connsiteY2705" fmla="*/ 219734 h 3024784"/>
              <a:gd name="connsiteX2706" fmla="*/ 1837584 w 2971357"/>
              <a:gd name="connsiteY2706" fmla="*/ 232117 h 3024784"/>
              <a:gd name="connsiteX2707" fmla="*/ 1850157 w 2971357"/>
              <a:gd name="connsiteY2707" fmla="*/ 236212 h 3024784"/>
              <a:gd name="connsiteX2708" fmla="*/ 1873398 w 2971357"/>
              <a:gd name="connsiteY2708" fmla="*/ 248119 h 3024784"/>
              <a:gd name="connsiteX2709" fmla="*/ 1851300 w 2971357"/>
              <a:gd name="connsiteY2709" fmla="*/ 245071 h 3024784"/>
              <a:gd name="connsiteX2710" fmla="*/ 1821296 w 2971357"/>
              <a:gd name="connsiteY2710" fmla="*/ 239927 h 3024784"/>
              <a:gd name="connsiteX2711" fmla="*/ 1769290 w 2971357"/>
              <a:gd name="connsiteY2711" fmla="*/ 232498 h 3024784"/>
              <a:gd name="connsiteX2712" fmla="*/ 1753192 w 2971357"/>
              <a:gd name="connsiteY2712" fmla="*/ 235355 h 3024784"/>
              <a:gd name="connsiteX2713" fmla="*/ 1704043 w 2971357"/>
              <a:gd name="connsiteY2713" fmla="*/ 230783 h 3024784"/>
              <a:gd name="connsiteX2714" fmla="*/ 1662991 w 2971357"/>
              <a:gd name="connsiteY2714" fmla="*/ 230307 h 3024784"/>
              <a:gd name="connsiteX2715" fmla="*/ 1654514 w 2971357"/>
              <a:gd name="connsiteY2715" fmla="*/ 231260 h 3024784"/>
              <a:gd name="connsiteX2716" fmla="*/ 1646131 w 2971357"/>
              <a:gd name="connsiteY2716" fmla="*/ 231260 h 3024784"/>
              <a:gd name="connsiteX2717" fmla="*/ 1629844 w 2971357"/>
              <a:gd name="connsiteY2717" fmla="*/ 229926 h 3024784"/>
              <a:gd name="connsiteX2718" fmla="*/ 1601840 w 2971357"/>
              <a:gd name="connsiteY2718" fmla="*/ 228116 h 3024784"/>
              <a:gd name="connsiteX2719" fmla="*/ 1601704 w 2971357"/>
              <a:gd name="connsiteY2719" fmla="*/ 228105 h 3024784"/>
              <a:gd name="connsiteX2720" fmla="*/ 1575635 w 2971357"/>
              <a:gd name="connsiteY2720" fmla="*/ 225937 h 3024784"/>
              <a:gd name="connsiteX2721" fmla="*/ 1568789 w 2971357"/>
              <a:gd name="connsiteY2721" fmla="*/ 226402 h 3024784"/>
              <a:gd name="connsiteX2722" fmla="*/ 1569550 w 2971357"/>
              <a:gd name="connsiteY2722" fmla="*/ 228783 h 3024784"/>
              <a:gd name="connsiteX2723" fmla="*/ 1600602 w 2971357"/>
              <a:gd name="connsiteY2723" fmla="*/ 228783 h 3024784"/>
              <a:gd name="connsiteX2724" fmla="*/ 1569455 w 2971357"/>
              <a:gd name="connsiteY2724" fmla="*/ 230878 h 3024784"/>
              <a:gd name="connsiteX2725" fmla="*/ 1477730 w 2971357"/>
              <a:gd name="connsiteY2725" fmla="*/ 233355 h 3024784"/>
              <a:gd name="connsiteX2726" fmla="*/ 1432962 w 2971357"/>
              <a:gd name="connsiteY2726" fmla="*/ 236022 h 3024784"/>
              <a:gd name="connsiteX2727" fmla="*/ 1341903 w 2971357"/>
              <a:gd name="connsiteY2727" fmla="*/ 242404 h 3024784"/>
              <a:gd name="connsiteX2728" fmla="*/ 1315995 w 2971357"/>
              <a:gd name="connsiteY2728" fmla="*/ 244023 h 3024784"/>
              <a:gd name="connsiteX2729" fmla="*/ 1287420 w 2971357"/>
              <a:gd name="connsiteY2729" fmla="*/ 247643 h 3024784"/>
              <a:gd name="connsiteX2730" fmla="*/ 1221888 w 2971357"/>
              <a:gd name="connsiteY2730" fmla="*/ 259930 h 3024784"/>
              <a:gd name="connsiteX2731" fmla="*/ 1209410 w 2971357"/>
              <a:gd name="connsiteY2731" fmla="*/ 268693 h 3024784"/>
              <a:gd name="connsiteX2732" fmla="*/ 1209982 w 2971357"/>
              <a:gd name="connsiteY2732" fmla="*/ 270693 h 3024784"/>
              <a:gd name="connsiteX2733" fmla="*/ 1209029 w 2971357"/>
              <a:gd name="connsiteY2733" fmla="*/ 274217 h 3024784"/>
              <a:gd name="connsiteX2734" fmla="*/ 1190646 w 2971357"/>
              <a:gd name="connsiteY2734" fmla="*/ 278789 h 3024784"/>
              <a:gd name="connsiteX2735" fmla="*/ 1172548 w 2971357"/>
              <a:gd name="connsiteY2735" fmla="*/ 284123 h 3024784"/>
              <a:gd name="connsiteX2736" fmla="*/ 1136353 w 2971357"/>
              <a:gd name="connsiteY2736" fmla="*/ 294982 h 3024784"/>
              <a:gd name="connsiteX2737" fmla="*/ 1104921 w 2971357"/>
              <a:gd name="connsiteY2737" fmla="*/ 300602 h 3024784"/>
              <a:gd name="connsiteX2738" fmla="*/ 1104254 w 2971357"/>
              <a:gd name="connsiteY2738" fmla="*/ 297173 h 3024784"/>
              <a:gd name="connsiteX2739" fmla="*/ 1152641 w 2971357"/>
              <a:gd name="connsiteY2739" fmla="*/ 275646 h 3024784"/>
              <a:gd name="connsiteX2740" fmla="*/ 1179311 w 2971357"/>
              <a:gd name="connsiteY2740" fmla="*/ 268026 h 3024784"/>
              <a:gd name="connsiteX2741" fmla="*/ 1206362 w 2971357"/>
              <a:gd name="connsiteY2741" fmla="*/ 261549 h 3024784"/>
              <a:gd name="connsiteX2742" fmla="*/ 1217697 w 2971357"/>
              <a:gd name="connsiteY2742" fmla="*/ 254882 h 3024784"/>
              <a:gd name="connsiteX2743" fmla="*/ 1263989 w 2971357"/>
              <a:gd name="connsiteY2743" fmla="*/ 242880 h 3024784"/>
              <a:gd name="connsiteX2744" fmla="*/ 1304565 w 2971357"/>
              <a:gd name="connsiteY2744" fmla="*/ 233927 h 3024784"/>
              <a:gd name="connsiteX2745" fmla="*/ 1325520 w 2971357"/>
              <a:gd name="connsiteY2745" fmla="*/ 228116 h 3024784"/>
              <a:gd name="connsiteX2746" fmla="*/ 1302946 w 2971357"/>
              <a:gd name="connsiteY2746" fmla="*/ 231355 h 3024784"/>
              <a:gd name="connsiteX2747" fmla="*/ 1256083 w 2971357"/>
              <a:gd name="connsiteY2747" fmla="*/ 240880 h 3024784"/>
              <a:gd name="connsiteX2748" fmla="*/ 1235032 w 2971357"/>
              <a:gd name="connsiteY2748" fmla="*/ 245071 h 3024784"/>
              <a:gd name="connsiteX2749" fmla="*/ 1220173 w 2971357"/>
              <a:gd name="connsiteY2749" fmla="*/ 246023 h 3024784"/>
              <a:gd name="connsiteX2750" fmla="*/ 1228841 w 2971357"/>
              <a:gd name="connsiteY2750" fmla="*/ 239070 h 3024784"/>
              <a:gd name="connsiteX2751" fmla="*/ 1293706 w 2971357"/>
              <a:gd name="connsiteY2751" fmla="*/ 224878 h 3024784"/>
              <a:gd name="connsiteX2752" fmla="*/ 1308851 w 2971357"/>
              <a:gd name="connsiteY2752" fmla="*/ 222211 h 3024784"/>
              <a:gd name="connsiteX2753" fmla="*/ 1323805 w 2971357"/>
              <a:gd name="connsiteY2753" fmla="*/ 221353 h 3024784"/>
              <a:gd name="connsiteX2754" fmla="*/ 1323865 w 2971357"/>
              <a:gd name="connsiteY2754" fmla="*/ 221391 h 3024784"/>
              <a:gd name="connsiteX2755" fmla="*/ 1325615 w 2971357"/>
              <a:gd name="connsiteY2755" fmla="*/ 222496 h 3024784"/>
              <a:gd name="connsiteX2756" fmla="*/ 1326377 w 2971357"/>
              <a:gd name="connsiteY2756" fmla="*/ 224211 h 3024784"/>
              <a:gd name="connsiteX2757" fmla="*/ 1337998 w 2971357"/>
              <a:gd name="connsiteY2757" fmla="*/ 226211 h 3024784"/>
              <a:gd name="connsiteX2758" fmla="*/ 1354381 w 2971357"/>
              <a:gd name="connsiteY2758" fmla="*/ 224020 h 3024784"/>
              <a:gd name="connsiteX2759" fmla="*/ 1355047 w 2971357"/>
              <a:gd name="connsiteY2759" fmla="*/ 220782 h 3024784"/>
              <a:gd name="connsiteX2760" fmla="*/ 1414674 w 2971357"/>
              <a:gd name="connsiteY2760" fmla="*/ 215067 h 3024784"/>
              <a:gd name="connsiteX2761" fmla="*/ 1400767 w 2971357"/>
              <a:gd name="connsiteY2761" fmla="*/ 219544 h 3024784"/>
              <a:gd name="connsiteX2762" fmla="*/ 1437820 w 2971357"/>
              <a:gd name="connsiteY2762" fmla="*/ 217734 h 3024784"/>
              <a:gd name="connsiteX2763" fmla="*/ 1477253 w 2971357"/>
              <a:gd name="connsiteY2763" fmla="*/ 216877 h 3024784"/>
              <a:gd name="connsiteX2764" fmla="*/ 1554596 w 2971357"/>
              <a:gd name="connsiteY2764" fmla="*/ 218210 h 3024784"/>
              <a:gd name="connsiteX2765" fmla="*/ 1538404 w 2971357"/>
              <a:gd name="connsiteY2765" fmla="*/ 213638 h 3024784"/>
              <a:gd name="connsiteX2766" fmla="*/ 1555263 w 2971357"/>
              <a:gd name="connsiteY2766" fmla="*/ 211733 h 3024784"/>
              <a:gd name="connsiteX2767" fmla="*/ 1538975 w 2971357"/>
              <a:gd name="connsiteY2767" fmla="*/ 204970 h 3024784"/>
              <a:gd name="connsiteX2768" fmla="*/ 1573456 w 2971357"/>
              <a:gd name="connsiteY2768" fmla="*/ 205542 h 3024784"/>
              <a:gd name="connsiteX2769" fmla="*/ 1592506 w 2971357"/>
              <a:gd name="connsiteY2769" fmla="*/ 205542 h 3024784"/>
              <a:gd name="connsiteX2770" fmla="*/ 1601173 w 2971357"/>
              <a:gd name="connsiteY2770" fmla="*/ 202208 h 3024784"/>
              <a:gd name="connsiteX2771" fmla="*/ 1633939 w 2971357"/>
              <a:gd name="connsiteY2771" fmla="*/ 203446 h 3024784"/>
              <a:gd name="connsiteX2772" fmla="*/ 1676992 w 2971357"/>
              <a:gd name="connsiteY2772" fmla="*/ 207637 h 3024784"/>
              <a:gd name="connsiteX2773" fmla="*/ 1709758 w 2971357"/>
              <a:gd name="connsiteY2773" fmla="*/ 209733 h 3024784"/>
              <a:gd name="connsiteX2774" fmla="*/ 1650703 w 2971357"/>
              <a:gd name="connsiteY2774" fmla="*/ 199065 h 3024784"/>
              <a:gd name="connsiteX2775" fmla="*/ 1632130 w 2971357"/>
              <a:gd name="connsiteY2775" fmla="*/ 194969 h 3024784"/>
              <a:gd name="connsiteX2776" fmla="*/ 1555834 w 2971357"/>
              <a:gd name="connsiteY2776" fmla="*/ 191255 h 3024784"/>
              <a:gd name="connsiteX2777" fmla="*/ 1555929 w 2971357"/>
              <a:gd name="connsiteY2777" fmla="*/ 191255 h 3024784"/>
              <a:gd name="connsiteX2778" fmla="*/ 1528212 w 2971357"/>
              <a:gd name="connsiteY2778" fmla="*/ 193636 h 3024784"/>
              <a:gd name="connsiteX2779" fmla="*/ 1555834 w 2971357"/>
              <a:gd name="connsiteY2779" fmla="*/ 191255 h 3024784"/>
              <a:gd name="connsiteX2780" fmla="*/ 1730257 w 2971357"/>
              <a:gd name="connsiteY2780" fmla="*/ 189939 h 3024784"/>
              <a:gd name="connsiteX2781" fmla="*/ 1721236 w 2971357"/>
              <a:gd name="connsiteY2781" fmla="*/ 190195 h 3024784"/>
              <a:gd name="connsiteX2782" fmla="*/ 1721229 w 2971357"/>
              <a:gd name="connsiteY2782" fmla="*/ 190194 h 3024784"/>
              <a:gd name="connsiteX2783" fmla="*/ 751067 w 2971357"/>
              <a:gd name="connsiteY2783" fmla="*/ 188397 h 3024784"/>
              <a:gd name="connsiteX2784" fmla="*/ 728778 w 2971357"/>
              <a:gd name="connsiteY2784" fmla="*/ 204398 h 3024784"/>
              <a:gd name="connsiteX2785" fmla="*/ 700203 w 2971357"/>
              <a:gd name="connsiteY2785" fmla="*/ 222877 h 3024784"/>
              <a:gd name="connsiteX2786" fmla="*/ 673629 w 2971357"/>
              <a:gd name="connsiteY2786" fmla="*/ 240784 h 3024784"/>
              <a:gd name="connsiteX2787" fmla="*/ 654579 w 2971357"/>
              <a:gd name="connsiteY2787" fmla="*/ 253738 h 3024784"/>
              <a:gd name="connsiteX2788" fmla="*/ 636767 w 2971357"/>
              <a:gd name="connsiteY2788" fmla="*/ 267454 h 3024784"/>
              <a:gd name="connsiteX2789" fmla="*/ 629052 w 2971357"/>
              <a:gd name="connsiteY2789" fmla="*/ 268025 h 3024784"/>
              <a:gd name="connsiteX2790" fmla="*/ 643244 w 2971357"/>
              <a:gd name="connsiteY2790" fmla="*/ 254881 h 3024784"/>
              <a:gd name="connsiteX2791" fmla="*/ 673629 w 2971357"/>
              <a:gd name="connsiteY2791" fmla="*/ 234212 h 3024784"/>
              <a:gd name="connsiteX2792" fmla="*/ 705823 w 2971357"/>
              <a:gd name="connsiteY2792" fmla="*/ 213447 h 3024784"/>
              <a:gd name="connsiteX2793" fmla="*/ 751067 w 2971357"/>
              <a:gd name="connsiteY2793" fmla="*/ 188397 h 3024784"/>
              <a:gd name="connsiteX2794" fmla="*/ 1696995 w 2971357"/>
              <a:gd name="connsiteY2794" fmla="*/ 187254 h 3024784"/>
              <a:gd name="connsiteX2795" fmla="*/ 1721229 w 2971357"/>
              <a:gd name="connsiteY2795" fmla="*/ 190194 h 3024784"/>
              <a:gd name="connsiteX2796" fmla="*/ 1721200 w 2971357"/>
              <a:gd name="connsiteY2796" fmla="*/ 190195 h 3024784"/>
              <a:gd name="connsiteX2797" fmla="*/ 1696995 w 2971357"/>
              <a:gd name="connsiteY2797" fmla="*/ 187254 h 3024784"/>
              <a:gd name="connsiteX2798" fmla="*/ 2000366 w 2971357"/>
              <a:gd name="connsiteY2798" fmla="*/ 184491 h 3024784"/>
              <a:gd name="connsiteX2799" fmla="*/ 2005795 w 2971357"/>
              <a:gd name="connsiteY2799" fmla="*/ 186587 h 3024784"/>
              <a:gd name="connsiteX2800" fmla="*/ 2030179 w 2971357"/>
              <a:gd name="connsiteY2800" fmla="*/ 196112 h 3024784"/>
              <a:gd name="connsiteX2801" fmla="*/ 2005700 w 2971357"/>
              <a:gd name="connsiteY2801" fmla="*/ 186587 h 3024784"/>
              <a:gd name="connsiteX2802" fmla="*/ 1578504 w 2971357"/>
              <a:gd name="connsiteY2802" fmla="*/ 183634 h 3024784"/>
              <a:gd name="connsiteX2803" fmla="*/ 1616604 w 2971357"/>
              <a:gd name="connsiteY2803" fmla="*/ 191350 h 3024784"/>
              <a:gd name="connsiteX2804" fmla="*/ 1578504 w 2971357"/>
              <a:gd name="connsiteY2804" fmla="*/ 183634 h 3024784"/>
              <a:gd name="connsiteX2805" fmla="*/ 1255701 w 2971357"/>
              <a:gd name="connsiteY2805" fmla="*/ 181824 h 3024784"/>
              <a:gd name="connsiteX2806" fmla="*/ 1005099 w 2971357"/>
              <a:gd name="connsiteY2806" fmla="*/ 252309 h 3024784"/>
              <a:gd name="connsiteX2807" fmla="*/ 1255701 w 2971357"/>
              <a:gd name="connsiteY2807" fmla="*/ 181824 h 3024784"/>
              <a:gd name="connsiteX2808" fmla="*/ 1586791 w 2971357"/>
              <a:gd name="connsiteY2808" fmla="*/ 178490 h 3024784"/>
              <a:gd name="connsiteX2809" fmla="*/ 1585934 w 2971357"/>
              <a:gd name="connsiteY2809" fmla="*/ 179348 h 3024784"/>
              <a:gd name="connsiteX2810" fmla="*/ 1570313 w 2971357"/>
              <a:gd name="connsiteY2810" fmla="*/ 182777 h 3024784"/>
              <a:gd name="connsiteX2811" fmla="*/ 1585838 w 2971357"/>
              <a:gd name="connsiteY2811" fmla="*/ 179348 h 3024784"/>
              <a:gd name="connsiteX2812" fmla="*/ 1980078 w 2971357"/>
              <a:gd name="connsiteY2812" fmla="*/ 177444 h 3024784"/>
              <a:gd name="connsiteX2813" fmla="*/ 1980429 w 2971357"/>
              <a:gd name="connsiteY2813" fmla="*/ 177541 h 3024784"/>
              <a:gd name="connsiteX2814" fmla="*/ 1983698 w 2971357"/>
              <a:gd name="connsiteY2814" fmla="*/ 178777 h 3024784"/>
              <a:gd name="connsiteX2815" fmla="*/ 1088157 w 2971357"/>
              <a:gd name="connsiteY2815" fmla="*/ 174109 h 3024784"/>
              <a:gd name="connsiteX2816" fmla="*/ 1073584 w 2971357"/>
              <a:gd name="connsiteY2816" fmla="*/ 180967 h 3024784"/>
              <a:gd name="connsiteX2817" fmla="*/ 1041580 w 2971357"/>
              <a:gd name="connsiteY2817" fmla="*/ 193826 h 3024784"/>
              <a:gd name="connsiteX2818" fmla="*/ 1073584 w 2971357"/>
              <a:gd name="connsiteY2818" fmla="*/ 180872 h 3024784"/>
              <a:gd name="connsiteX2819" fmla="*/ 1088157 w 2971357"/>
              <a:gd name="connsiteY2819" fmla="*/ 174109 h 3024784"/>
              <a:gd name="connsiteX2820" fmla="*/ 1930358 w 2971357"/>
              <a:gd name="connsiteY2820" fmla="*/ 163537 h 3024784"/>
              <a:gd name="connsiteX2821" fmla="*/ 1937120 w 2971357"/>
              <a:gd name="connsiteY2821" fmla="*/ 163537 h 3024784"/>
              <a:gd name="connsiteX2822" fmla="*/ 1930358 w 2971357"/>
              <a:gd name="connsiteY2822" fmla="*/ 163537 h 3024784"/>
              <a:gd name="connsiteX2823" fmla="*/ 866224 w 2971357"/>
              <a:gd name="connsiteY2823" fmla="*/ 159155 h 3024784"/>
              <a:gd name="connsiteX2824" fmla="*/ 795358 w 2971357"/>
              <a:gd name="connsiteY2824" fmla="*/ 195255 h 3024784"/>
              <a:gd name="connsiteX2825" fmla="*/ 791810 w 2971357"/>
              <a:gd name="connsiteY2825" fmla="*/ 195040 h 3024784"/>
              <a:gd name="connsiteX2826" fmla="*/ 791789 w 2971357"/>
              <a:gd name="connsiteY2826" fmla="*/ 195049 h 3024784"/>
              <a:gd name="connsiteX2827" fmla="*/ 791632 w 2971357"/>
              <a:gd name="connsiteY2827" fmla="*/ 195040 h 3024784"/>
              <a:gd name="connsiteX2828" fmla="*/ 778690 w 2971357"/>
              <a:gd name="connsiteY2828" fmla="*/ 200684 h 3024784"/>
              <a:gd name="connsiteX2829" fmla="*/ 791789 w 2971357"/>
              <a:gd name="connsiteY2829" fmla="*/ 195049 h 3024784"/>
              <a:gd name="connsiteX2830" fmla="*/ 795358 w 2971357"/>
              <a:gd name="connsiteY2830" fmla="*/ 195255 h 3024784"/>
              <a:gd name="connsiteX2831" fmla="*/ 795454 w 2971357"/>
              <a:gd name="connsiteY2831" fmla="*/ 195255 h 3024784"/>
              <a:gd name="connsiteX2832" fmla="*/ 866224 w 2971357"/>
              <a:gd name="connsiteY2832" fmla="*/ 159155 h 3024784"/>
              <a:gd name="connsiteX2833" fmla="*/ 1872254 w 2971357"/>
              <a:gd name="connsiteY2833" fmla="*/ 150868 h 3024784"/>
              <a:gd name="connsiteX2834" fmla="*/ 1870254 w 2971357"/>
              <a:gd name="connsiteY2834" fmla="*/ 154488 h 3024784"/>
              <a:gd name="connsiteX2835" fmla="*/ 1873683 w 2971357"/>
              <a:gd name="connsiteY2835" fmla="*/ 157631 h 3024784"/>
              <a:gd name="connsiteX2836" fmla="*/ 1870159 w 2971357"/>
              <a:gd name="connsiteY2836" fmla="*/ 154488 h 3024784"/>
              <a:gd name="connsiteX2837" fmla="*/ 1872254 w 2971357"/>
              <a:gd name="connsiteY2837" fmla="*/ 150868 h 3024784"/>
              <a:gd name="connsiteX2838" fmla="*/ 1693185 w 2971357"/>
              <a:gd name="connsiteY2838" fmla="*/ 140676 h 3024784"/>
              <a:gd name="connsiteX2839" fmla="*/ 1750335 w 2971357"/>
              <a:gd name="connsiteY2839" fmla="*/ 151249 h 3024784"/>
              <a:gd name="connsiteX2840" fmla="*/ 1693185 w 2971357"/>
              <a:gd name="connsiteY2840" fmla="*/ 140676 h 3024784"/>
              <a:gd name="connsiteX2841" fmla="*/ 1750488 w 2971357"/>
              <a:gd name="connsiteY2841" fmla="*/ 123879 h 3024784"/>
              <a:gd name="connsiteX2842" fmla="*/ 1757060 w 2971357"/>
              <a:gd name="connsiteY2842" fmla="*/ 125308 h 3024784"/>
              <a:gd name="connsiteX2843" fmla="*/ 1756774 w 2971357"/>
              <a:gd name="connsiteY2843" fmla="*/ 125308 h 3024784"/>
              <a:gd name="connsiteX2844" fmla="*/ 1570599 w 2971357"/>
              <a:gd name="connsiteY2844" fmla="*/ 122864 h 3024784"/>
              <a:gd name="connsiteX2845" fmla="*/ 1573551 w 2971357"/>
              <a:gd name="connsiteY2845" fmla="*/ 130675 h 3024784"/>
              <a:gd name="connsiteX2846" fmla="*/ 1523259 w 2971357"/>
              <a:gd name="connsiteY2846" fmla="*/ 132580 h 3024784"/>
              <a:gd name="connsiteX2847" fmla="*/ 1402863 w 2971357"/>
              <a:gd name="connsiteY2847" fmla="*/ 154202 h 3024784"/>
              <a:gd name="connsiteX2848" fmla="*/ 1438296 w 2971357"/>
              <a:gd name="connsiteY2848" fmla="*/ 154202 h 3024784"/>
              <a:gd name="connsiteX2849" fmla="*/ 1507829 w 2971357"/>
              <a:gd name="connsiteY2849" fmla="*/ 151820 h 3024784"/>
              <a:gd name="connsiteX2850" fmla="*/ 1555454 w 2971357"/>
              <a:gd name="connsiteY2850" fmla="*/ 154106 h 3024784"/>
              <a:gd name="connsiteX2851" fmla="*/ 1639274 w 2971357"/>
              <a:gd name="connsiteY2851" fmla="*/ 156297 h 3024784"/>
              <a:gd name="connsiteX2852" fmla="*/ 1605269 w 2971357"/>
              <a:gd name="connsiteY2852" fmla="*/ 151249 h 3024784"/>
              <a:gd name="connsiteX2853" fmla="*/ 1580790 w 2971357"/>
              <a:gd name="connsiteY2853" fmla="*/ 148963 h 3024784"/>
              <a:gd name="connsiteX2854" fmla="*/ 1557073 w 2971357"/>
              <a:gd name="connsiteY2854" fmla="*/ 147629 h 3024784"/>
              <a:gd name="connsiteX2855" fmla="*/ 1563169 w 2971357"/>
              <a:gd name="connsiteY2855" fmla="*/ 141343 h 3024784"/>
              <a:gd name="connsiteX2856" fmla="*/ 1578504 w 2971357"/>
              <a:gd name="connsiteY2856" fmla="*/ 141343 h 3024784"/>
              <a:gd name="connsiteX2857" fmla="*/ 1592125 w 2971357"/>
              <a:gd name="connsiteY2857" fmla="*/ 141343 h 3024784"/>
              <a:gd name="connsiteX2858" fmla="*/ 1606794 w 2971357"/>
              <a:gd name="connsiteY2858" fmla="*/ 140009 h 3024784"/>
              <a:gd name="connsiteX2859" fmla="*/ 1655466 w 2971357"/>
              <a:gd name="connsiteY2859" fmla="*/ 144200 h 3024784"/>
              <a:gd name="connsiteX2860" fmla="*/ 1686518 w 2971357"/>
              <a:gd name="connsiteY2860" fmla="*/ 148010 h 3024784"/>
              <a:gd name="connsiteX2861" fmla="*/ 1718522 w 2971357"/>
              <a:gd name="connsiteY2861" fmla="*/ 149915 h 3024784"/>
              <a:gd name="connsiteX2862" fmla="*/ 1750335 w 2971357"/>
              <a:gd name="connsiteY2862" fmla="*/ 153249 h 3024784"/>
              <a:gd name="connsiteX2863" fmla="*/ 1750335 w 2971357"/>
              <a:gd name="connsiteY2863" fmla="*/ 151249 h 3024784"/>
              <a:gd name="connsiteX2864" fmla="*/ 1848443 w 2971357"/>
              <a:gd name="connsiteY2864" fmla="*/ 172109 h 3024784"/>
              <a:gd name="connsiteX2865" fmla="*/ 1848538 w 2971357"/>
              <a:gd name="connsiteY2865" fmla="*/ 169632 h 3024784"/>
              <a:gd name="connsiteX2866" fmla="*/ 1832536 w 2971357"/>
              <a:gd name="connsiteY2866" fmla="*/ 163631 h 3024784"/>
              <a:gd name="connsiteX2867" fmla="*/ 1762432 w 2971357"/>
              <a:gd name="connsiteY2867" fmla="*/ 149344 h 3024784"/>
              <a:gd name="connsiteX2868" fmla="*/ 1691185 w 2971357"/>
              <a:gd name="connsiteY2868" fmla="*/ 138200 h 3024784"/>
              <a:gd name="connsiteX2869" fmla="*/ 1688613 w 2971357"/>
              <a:gd name="connsiteY2869" fmla="*/ 134771 h 3024784"/>
              <a:gd name="connsiteX2870" fmla="*/ 1657562 w 2971357"/>
              <a:gd name="connsiteY2870" fmla="*/ 128865 h 3024784"/>
              <a:gd name="connsiteX2871" fmla="*/ 1654895 w 2971357"/>
              <a:gd name="connsiteY2871" fmla="*/ 129341 h 3024784"/>
              <a:gd name="connsiteX2872" fmla="*/ 1612889 w 2971357"/>
              <a:gd name="connsiteY2872" fmla="*/ 125341 h 3024784"/>
              <a:gd name="connsiteX2873" fmla="*/ 1570599 w 2971357"/>
              <a:gd name="connsiteY2873" fmla="*/ 122864 h 3024784"/>
              <a:gd name="connsiteX2874" fmla="*/ 1274846 w 2971357"/>
              <a:gd name="connsiteY2874" fmla="*/ 113911 h 3024784"/>
              <a:gd name="connsiteX2875" fmla="*/ 1250177 w 2971357"/>
              <a:gd name="connsiteY2875" fmla="*/ 117721 h 3024784"/>
              <a:gd name="connsiteX2876" fmla="*/ 1274846 w 2971357"/>
              <a:gd name="connsiteY2876" fmla="*/ 113911 h 3024784"/>
              <a:gd name="connsiteX2877" fmla="*/ 1386152 w 2971357"/>
              <a:gd name="connsiteY2877" fmla="*/ 109651 h 3024784"/>
              <a:gd name="connsiteX2878" fmla="*/ 1386515 w 2971357"/>
              <a:gd name="connsiteY2878" fmla="*/ 109696 h 3024784"/>
              <a:gd name="connsiteX2879" fmla="*/ 1379431 w 2971357"/>
              <a:gd name="connsiteY2879" fmla="*/ 112387 h 3024784"/>
              <a:gd name="connsiteX2880" fmla="*/ 1379335 w 2971357"/>
              <a:gd name="connsiteY2880" fmla="*/ 112387 h 3024784"/>
              <a:gd name="connsiteX2881" fmla="*/ 1361714 w 2971357"/>
              <a:gd name="connsiteY2881" fmla="*/ 108672 h 3024784"/>
              <a:gd name="connsiteX2882" fmla="*/ 1334164 w 2971357"/>
              <a:gd name="connsiteY2882" fmla="*/ 109672 h 3024784"/>
              <a:gd name="connsiteX2883" fmla="*/ 1333969 w 2971357"/>
              <a:gd name="connsiteY2883" fmla="*/ 109672 h 3024784"/>
              <a:gd name="connsiteX2884" fmla="*/ 1321328 w 2971357"/>
              <a:gd name="connsiteY2884" fmla="*/ 108672 h 3024784"/>
              <a:gd name="connsiteX2885" fmla="*/ 1324585 w 2971357"/>
              <a:gd name="connsiteY2885" fmla="*/ 109637 h 3024784"/>
              <a:gd name="connsiteX2886" fmla="*/ 1333969 w 2971357"/>
              <a:gd name="connsiteY2886" fmla="*/ 109672 h 3024784"/>
              <a:gd name="connsiteX2887" fmla="*/ 1333949 w 2971357"/>
              <a:gd name="connsiteY2887" fmla="*/ 109672 h 3024784"/>
              <a:gd name="connsiteX2888" fmla="*/ 1321328 w 2971357"/>
              <a:gd name="connsiteY2888" fmla="*/ 108672 h 3024784"/>
              <a:gd name="connsiteX2889" fmla="*/ 1377526 w 2971357"/>
              <a:gd name="connsiteY2889" fmla="*/ 108577 h 3024784"/>
              <a:gd name="connsiteX2890" fmla="*/ 1386396 w 2971357"/>
              <a:gd name="connsiteY2890" fmla="*/ 109554 h 3024784"/>
              <a:gd name="connsiteX2891" fmla="*/ 1386152 w 2971357"/>
              <a:gd name="connsiteY2891" fmla="*/ 109651 h 3024784"/>
              <a:gd name="connsiteX2892" fmla="*/ 1489731 w 2971357"/>
              <a:gd name="connsiteY2892" fmla="*/ 108005 h 3024784"/>
              <a:gd name="connsiteX2893" fmla="*/ 1579743 w 2971357"/>
              <a:gd name="connsiteY2893" fmla="*/ 113911 h 3024784"/>
              <a:gd name="connsiteX2894" fmla="*/ 1646418 w 2971357"/>
              <a:gd name="connsiteY2894" fmla="*/ 118388 h 3024784"/>
              <a:gd name="connsiteX2895" fmla="*/ 1688899 w 2971357"/>
              <a:gd name="connsiteY2895" fmla="*/ 120007 h 3024784"/>
              <a:gd name="connsiteX2896" fmla="*/ 1771767 w 2971357"/>
              <a:gd name="connsiteY2896" fmla="*/ 131246 h 3024784"/>
              <a:gd name="connsiteX2897" fmla="*/ 1787959 w 2971357"/>
              <a:gd name="connsiteY2897" fmla="*/ 134009 h 3024784"/>
              <a:gd name="connsiteX2898" fmla="*/ 1837584 w 2971357"/>
              <a:gd name="connsiteY2898" fmla="*/ 146486 h 3024784"/>
              <a:gd name="connsiteX2899" fmla="*/ 1861206 w 2971357"/>
              <a:gd name="connsiteY2899" fmla="*/ 152106 h 3024784"/>
              <a:gd name="connsiteX2900" fmla="*/ 1837489 w 2971357"/>
              <a:gd name="connsiteY2900" fmla="*/ 146486 h 3024784"/>
              <a:gd name="connsiteX2901" fmla="*/ 1811010 w 2971357"/>
              <a:gd name="connsiteY2901" fmla="*/ 143914 h 3024784"/>
              <a:gd name="connsiteX2902" fmla="*/ 1788721 w 2971357"/>
              <a:gd name="connsiteY2902" fmla="*/ 141724 h 3024784"/>
              <a:gd name="connsiteX2903" fmla="*/ 1754717 w 2971357"/>
              <a:gd name="connsiteY2903" fmla="*/ 138009 h 3024784"/>
              <a:gd name="connsiteX2904" fmla="*/ 1753478 w 2971357"/>
              <a:gd name="connsiteY2904" fmla="*/ 141152 h 3024784"/>
              <a:gd name="connsiteX2905" fmla="*/ 1786054 w 2971357"/>
              <a:gd name="connsiteY2905" fmla="*/ 145820 h 3024784"/>
              <a:gd name="connsiteX2906" fmla="*/ 1818249 w 2971357"/>
              <a:gd name="connsiteY2906" fmla="*/ 152011 h 3024784"/>
              <a:gd name="connsiteX2907" fmla="*/ 1873684 w 2971357"/>
              <a:gd name="connsiteY2907" fmla="*/ 166394 h 3024784"/>
              <a:gd name="connsiteX2908" fmla="*/ 1929024 w 2971357"/>
              <a:gd name="connsiteY2908" fmla="*/ 182110 h 3024784"/>
              <a:gd name="connsiteX2909" fmla="*/ 1990651 w 2971357"/>
              <a:gd name="connsiteY2909" fmla="*/ 201731 h 3024784"/>
              <a:gd name="connsiteX2910" fmla="*/ 2028751 w 2971357"/>
              <a:gd name="connsiteY2910" fmla="*/ 212590 h 3024784"/>
              <a:gd name="connsiteX2911" fmla="*/ 2079424 w 2971357"/>
              <a:gd name="connsiteY2911" fmla="*/ 232211 h 3024784"/>
              <a:gd name="connsiteX2912" fmla="*/ 2118095 w 2971357"/>
              <a:gd name="connsiteY2912" fmla="*/ 246785 h 3024784"/>
              <a:gd name="connsiteX2913" fmla="*/ 2161053 w 2971357"/>
              <a:gd name="connsiteY2913" fmla="*/ 271359 h 3024784"/>
              <a:gd name="connsiteX2914" fmla="*/ 2175341 w 2971357"/>
              <a:gd name="connsiteY2914" fmla="*/ 280884 h 3024784"/>
              <a:gd name="connsiteX2915" fmla="*/ 2189914 w 2971357"/>
              <a:gd name="connsiteY2915" fmla="*/ 289456 h 3024784"/>
              <a:gd name="connsiteX2916" fmla="*/ 2219918 w 2971357"/>
              <a:gd name="connsiteY2916" fmla="*/ 304316 h 3024784"/>
              <a:gd name="connsiteX2917" fmla="*/ 2233158 w 2971357"/>
              <a:gd name="connsiteY2917" fmla="*/ 311745 h 3024784"/>
              <a:gd name="connsiteX2918" fmla="*/ 2243635 w 2971357"/>
              <a:gd name="connsiteY2918" fmla="*/ 318317 h 3024784"/>
              <a:gd name="connsiteX2919" fmla="*/ 2257161 w 2971357"/>
              <a:gd name="connsiteY2919" fmla="*/ 327842 h 3024784"/>
              <a:gd name="connsiteX2920" fmla="*/ 2254303 w 2971357"/>
              <a:gd name="connsiteY2920" fmla="*/ 329366 h 3024784"/>
              <a:gd name="connsiteX2921" fmla="*/ 2231443 w 2971357"/>
              <a:gd name="connsiteY2921" fmla="*/ 319175 h 3024784"/>
              <a:gd name="connsiteX2922" fmla="*/ 2207440 w 2971357"/>
              <a:gd name="connsiteY2922" fmla="*/ 309650 h 3024784"/>
              <a:gd name="connsiteX2923" fmla="*/ 2161401 w 2971357"/>
              <a:gd name="connsiteY2923" fmla="*/ 291524 h 3024784"/>
              <a:gd name="connsiteX2924" fmla="*/ 2159053 w 2971357"/>
              <a:gd name="connsiteY2924" fmla="*/ 290600 h 3024784"/>
              <a:gd name="connsiteX2925" fmla="*/ 2118286 w 2971357"/>
              <a:gd name="connsiteY2925" fmla="*/ 275836 h 3024784"/>
              <a:gd name="connsiteX2926" fmla="*/ 2102855 w 2971357"/>
              <a:gd name="connsiteY2926" fmla="*/ 268406 h 3024784"/>
              <a:gd name="connsiteX2927" fmla="*/ 2091902 w 2971357"/>
              <a:gd name="connsiteY2927" fmla="*/ 264406 h 3024784"/>
              <a:gd name="connsiteX2928" fmla="*/ 2047420 w 2971357"/>
              <a:gd name="connsiteY2928" fmla="*/ 245356 h 3024784"/>
              <a:gd name="connsiteX2929" fmla="*/ 1988936 w 2971357"/>
              <a:gd name="connsiteY2929" fmla="*/ 222781 h 3024784"/>
              <a:gd name="connsiteX2930" fmla="*/ 1964171 w 2971357"/>
              <a:gd name="connsiteY2930" fmla="*/ 215162 h 3024784"/>
              <a:gd name="connsiteX2931" fmla="*/ 1939978 w 2971357"/>
              <a:gd name="connsiteY2931" fmla="*/ 208304 h 3024784"/>
              <a:gd name="connsiteX2932" fmla="*/ 1911403 w 2971357"/>
              <a:gd name="connsiteY2932" fmla="*/ 195826 h 3024784"/>
              <a:gd name="connsiteX2933" fmla="*/ 1878446 w 2971357"/>
              <a:gd name="connsiteY2933" fmla="*/ 183729 h 3024784"/>
              <a:gd name="connsiteX2934" fmla="*/ 1876160 w 2971357"/>
              <a:gd name="connsiteY2934" fmla="*/ 192111 h 3024784"/>
              <a:gd name="connsiteX2935" fmla="*/ 1875399 w 2971357"/>
              <a:gd name="connsiteY2935" fmla="*/ 195254 h 3024784"/>
              <a:gd name="connsiteX2936" fmla="*/ 1915213 w 2971357"/>
              <a:gd name="connsiteY2936" fmla="*/ 207922 h 3024784"/>
              <a:gd name="connsiteX2937" fmla="*/ 1955409 w 2971357"/>
              <a:gd name="connsiteY2937" fmla="*/ 220210 h 3024784"/>
              <a:gd name="connsiteX2938" fmla="*/ 1955668 w 2971357"/>
              <a:gd name="connsiteY2938" fmla="*/ 220289 h 3024784"/>
              <a:gd name="connsiteX2939" fmla="*/ 2001128 w 2971357"/>
              <a:gd name="connsiteY2939" fmla="*/ 234212 h 3024784"/>
              <a:gd name="connsiteX2940" fmla="*/ 2046086 w 2971357"/>
              <a:gd name="connsiteY2940" fmla="*/ 249261 h 3024784"/>
              <a:gd name="connsiteX2941" fmla="*/ 2046488 w 2971357"/>
              <a:gd name="connsiteY2941" fmla="*/ 249485 h 3024784"/>
              <a:gd name="connsiteX2942" fmla="*/ 2056519 w 2971357"/>
              <a:gd name="connsiteY2942" fmla="*/ 255079 h 3024784"/>
              <a:gd name="connsiteX2943" fmla="*/ 2058850 w 2971357"/>
              <a:gd name="connsiteY2943" fmla="*/ 259834 h 3024784"/>
              <a:gd name="connsiteX2944" fmla="*/ 2026084 w 2971357"/>
              <a:gd name="connsiteY2944" fmla="*/ 251356 h 3024784"/>
              <a:gd name="connsiteX2945" fmla="*/ 2038181 w 2971357"/>
              <a:gd name="connsiteY2945" fmla="*/ 257071 h 3024784"/>
              <a:gd name="connsiteX2946" fmla="*/ 2070280 w 2971357"/>
              <a:gd name="connsiteY2946" fmla="*/ 272121 h 3024784"/>
              <a:gd name="connsiteX2947" fmla="*/ 2117143 w 2971357"/>
              <a:gd name="connsiteY2947" fmla="*/ 287266 h 3024784"/>
              <a:gd name="connsiteX2948" fmla="*/ 2146194 w 2971357"/>
              <a:gd name="connsiteY2948" fmla="*/ 300887 h 3024784"/>
              <a:gd name="connsiteX2949" fmla="*/ 2162101 w 2971357"/>
              <a:gd name="connsiteY2949" fmla="*/ 306697 h 3024784"/>
              <a:gd name="connsiteX2950" fmla="*/ 2177532 w 2971357"/>
              <a:gd name="connsiteY2950" fmla="*/ 313079 h 3024784"/>
              <a:gd name="connsiteX2951" fmla="*/ 2205059 w 2971357"/>
              <a:gd name="connsiteY2951" fmla="*/ 328890 h 3024784"/>
              <a:gd name="connsiteX2952" fmla="*/ 2218489 w 2971357"/>
              <a:gd name="connsiteY2952" fmla="*/ 336605 h 3024784"/>
              <a:gd name="connsiteX2953" fmla="*/ 2232967 w 2971357"/>
              <a:gd name="connsiteY2953" fmla="*/ 346130 h 3024784"/>
              <a:gd name="connsiteX2954" fmla="*/ 2232395 w 2971357"/>
              <a:gd name="connsiteY2954" fmla="*/ 346988 h 3024784"/>
              <a:gd name="connsiteX2955" fmla="*/ 2246969 w 2971357"/>
              <a:gd name="connsiteY2955" fmla="*/ 358703 h 3024784"/>
              <a:gd name="connsiteX2956" fmla="*/ 2257256 w 2971357"/>
              <a:gd name="connsiteY2956" fmla="*/ 365561 h 3024784"/>
              <a:gd name="connsiteX2957" fmla="*/ 2272305 w 2971357"/>
              <a:gd name="connsiteY2957" fmla="*/ 374038 h 3024784"/>
              <a:gd name="connsiteX2958" fmla="*/ 2270781 w 2971357"/>
              <a:gd name="connsiteY2958" fmla="*/ 374038 h 3024784"/>
              <a:gd name="connsiteX2959" fmla="*/ 2273162 w 2971357"/>
              <a:gd name="connsiteY2959" fmla="*/ 382992 h 3024784"/>
              <a:gd name="connsiteX2960" fmla="*/ 2279735 w 2971357"/>
              <a:gd name="connsiteY2960" fmla="*/ 394994 h 3024784"/>
              <a:gd name="connsiteX2961" fmla="*/ 2249541 w 2971357"/>
              <a:gd name="connsiteY2961" fmla="*/ 380135 h 3024784"/>
              <a:gd name="connsiteX2962" fmla="*/ 2232777 w 2971357"/>
              <a:gd name="connsiteY2962" fmla="*/ 372610 h 3024784"/>
              <a:gd name="connsiteX2963" fmla="*/ 2195629 w 2971357"/>
              <a:gd name="connsiteY2963" fmla="*/ 350036 h 3024784"/>
              <a:gd name="connsiteX2964" fmla="*/ 2193629 w 2971357"/>
              <a:gd name="connsiteY2964" fmla="*/ 352321 h 3024784"/>
              <a:gd name="connsiteX2965" fmla="*/ 2217632 w 2971357"/>
              <a:gd name="connsiteY2965" fmla="*/ 369562 h 3024784"/>
              <a:gd name="connsiteX2966" fmla="*/ 2241635 w 2971357"/>
              <a:gd name="connsiteY2966" fmla="*/ 390231 h 3024784"/>
              <a:gd name="connsiteX2967" fmla="*/ 2293355 w 2971357"/>
              <a:gd name="connsiteY2967" fmla="*/ 428331 h 3024784"/>
              <a:gd name="connsiteX2968" fmla="*/ 2307357 w 2971357"/>
              <a:gd name="connsiteY2968" fmla="*/ 439475 h 3024784"/>
              <a:gd name="connsiteX2969" fmla="*/ 2323454 w 2971357"/>
              <a:gd name="connsiteY2969" fmla="*/ 451477 h 3024784"/>
              <a:gd name="connsiteX2970" fmla="*/ 2317644 w 2971357"/>
              <a:gd name="connsiteY2970" fmla="*/ 444905 h 3024784"/>
              <a:gd name="connsiteX2971" fmla="*/ 2320121 w 2971357"/>
              <a:gd name="connsiteY2971" fmla="*/ 444143 h 3024784"/>
              <a:gd name="connsiteX2972" fmla="*/ 2334599 w 2971357"/>
              <a:gd name="connsiteY2972" fmla="*/ 452810 h 3024784"/>
              <a:gd name="connsiteX2973" fmla="*/ 2359650 w 2971357"/>
              <a:gd name="connsiteY2973" fmla="*/ 472432 h 3024784"/>
              <a:gd name="connsiteX2974" fmla="*/ 2380795 w 2971357"/>
              <a:gd name="connsiteY2974" fmla="*/ 492149 h 3024784"/>
              <a:gd name="connsiteX2975" fmla="*/ 2381938 w 2971357"/>
              <a:gd name="connsiteY2975" fmla="*/ 494435 h 3024784"/>
              <a:gd name="connsiteX2976" fmla="*/ 2412132 w 2971357"/>
              <a:gd name="connsiteY2976" fmla="*/ 529105 h 3024784"/>
              <a:gd name="connsiteX2977" fmla="*/ 2545482 w 2971357"/>
              <a:gd name="connsiteY2977" fmla="*/ 667980 h 3024784"/>
              <a:gd name="connsiteX2978" fmla="*/ 2573295 w 2971357"/>
              <a:gd name="connsiteY2978" fmla="*/ 704270 h 3024784"/>
              <a:gd name="connsiteX2979" fmla="*/ 2585392 w 2971357"/>
              <a:gd name="connsiteY2979" fmla="*/ 721606 h 3024784"/>
              <a:gd name="connsiteX2980" fmla="*/ 2597012 w 2971357"/>
              <a:gd name="connsiteY2980" fmla="*/ 739227 h 3024784"/>
              <a:gd name="connsiteX2981" fmla="*/ 2643304 w 2971357"/>
              <a:gd name="connsiteY2981" fmla="*/ 813903 h 3024784"/>
              <a:gd name="connsiteX2982" fmla="*/ 2663973 w 2971357"/>
              <a:gd name="connsiteY2982" fmla="*/ 852003 h 3024784"/>
              <a:gd name="connsiteX2983" fmla="*/ 2684071 w 2971357"/>
              <a:gd name="connsiteY2983" fmla="*/ 891151 h 3024784"/>
              <a:gd name="connsiteX2984" fmla="*/ 2703121 w 2971357"/>
              <a:gd name="connsiteY2984" fmla="*/ 931727 h 3024784"/>
              <a:gd name="connsiteX2985" fmla="*/ 2721504 w 2971357"/>
              <a:gd name="connsiteY2985" fmla="*/ 974209 h 3024784"/>
              <a:gd name="connsiteX2986" fmla="*/ 2732077 w 2971357"/>
              <a:gd name="connsiteY2986" fmla="*/ 996307 h 3024784"/>
              <a:gd name="connsiteX2987" fmla="*/ 2740745 w 2971357"/>
              <a:gd name="connsiteY2987" fmla="*/ 1019072 h 3024784"/>
              <a:gd name="connsiteX2988" fmla="*/ 2749794 w 2971357"/>
              <a:gd name="connsiteY2988" fmla="*/ 1042408 h 3024784"/>
              <a:gd name="connsiteX2989" fmla="*/ 2758747 w 2971357"/>
              <a:gd name="connsiteY2989" fmla="*/ 1066411 h 3024784"/>
              <a:gd name="connsiteX2990" fmla="*/ 2758271 w 2971357"/>
              <a:gd name="connsiteY2990" fmla="*/ 1068316 h 3024784"/>
              <a:gd name="connsiteX2991" fmla="*/ 2765129 w 2971357"/>
              <a:gd name="connsiteY2991" fmla="*/ 1095367 h 3024784"/>
              <a:gd name="connsiteX2992" fmla="*/ 2777797 w 2971357"/>
              <a:gd name="connsiteY2992" fmla="*/ 1130419 h 3024784"/>
              <a:gd name="connsiteX2993" fmla="*/ 2786084 w 2971357"/>
              <a:gd name="connsiteY2993" fmla="*/ 1158994 h 3024784"/>
              <a:gd name="connsiteX2994" fmla="*/ 2794370 w 2971357"/>
              <a:gd name="connsiteY2994" fmla="*/ 1190331 h 3024784"/>
              <a:gd name="connsiteX2995" fmla="*/ 2801324 w 2971357"/>
              <a:gd name="connsiteY2995" fmla="*/ 1229574 h 3024784"/>
              <a:gd name="connsiteX2996" fmla="*/ 2805134 w 2971357"/>
              <a:gd name="connsiteY2996" fmla="*/ 1250720 h 3024784"/>
              <a:gd name="connsiteX2997" fmla="*/ 2808277 w 2971357"/>
              <a:gd name="connsiteY2997" fmla="*/ 1272532 h 3024784"/>
              <a:gd name="connsiteX2998" fmla="*/ 2814563 w 2971357"/>
              <a:gd name="connsiteY2998" fmla="*/ 1317109 h 3024784"/>
              <a:gd name="connsiteX2999" fmla="*/ 2818659 w 2971357"/>
              <a:gd name="connsiteY2999" fmla="*/ 1361019 h 3024784"/>
              <a:gd name="connsiteX3000" fmla="*/ 2822660 w 2971357"/>
              <a:gd name="connsiteY3000" fmla="*/ 1377593 h 3024784"/>
              <a:gd name="connsiteX3001" fmla="*/ 2824946 w 2971357"/>
              <a:gd name="connsiteY3001" fmla="*/ 1401500 h 3024784"/>
              <a:gd name="connsiteX3002" fmla="*/ 2828375 w 2971357"/>
              <a:gd name="connsiteY3002" fmla="*/ 1453697 h 3024784"/>
              <a:gd name="connsiteX3003" fmla="*/ 2840567 w 2971357"/>
              <a:gd name="connsiteY3003" fmla="*/ 1469985 h 3024784"/>
              <a:gd name="connsiteX3004" fmla="*/ 2839710 w 2971357"/>
              <a:gd name="connsiteY3004" fmla="*/ 1445696 h 3024784"/>
              <a:gd name="connsiteX3005" fmla="*/ 2837519 w 2971357"/>
              <a:gd name="connsiteY3005" fmla="*/ 1425503 h 3024784"/>
              <a:gd name="connsiteX3006" fmla="*/ 2832756 w 2971357"/>
              <a:gd name="connsiteY3006" fmla="*/ 1391499 h 3024784"/>
              <a:gd name="connsiteX3007" fmla="*/ 2837614 w 2971357"/>
              <a:gd name="connsiteY3007" fmla="*/ 1370258 h 3024784"/>
              <a:gd name="connsiteX3008" fmla="*/ 2837614 w 2971357"/>
              <a:gd name="connsiteY3008" fmla="*/ 1325396 h 3024784"/>
              <a:gd name="connsiteX3009" fmla="*/ 2847139 w 2971357"/>
              <a:gd name="connsiteY3009" fmla="*/ 1375306 h 3024784"/>
              <a:gd name="connsiteX3010" fmla="*/ 2804086 w 2971357"/>
              <a:gd name="connsiteY3010" fmla="*/ 1125561 h 3024784"/>
              <a:gd name="connsiteX3011" fmla="*/ 2802086 w 2971357"/>
              <a:gd name="connsiteY3011" fmla="*/ 1111369 h 3024784"/>
              <a:gd name="connsiteX3012" fmla="*/ 2817040 w 2971357"/>
              <a:gd name="connsiteY3012" fmla="*/ 1112797 h 3024784"/>
              <a:gd name="connsiteX3013" fmla="*/ 2822850 w 2971357"/>
              <a:gd name="connsiteY3013" fmla="*/ 1121561 h 3024784"/>
              <a:gd name="connsiteX3014" fmla="*/ 2843615 w 2971357"/>
              <a:gd name="connsiteY3014" fmla="*/ 1176044 h 3024784"/>
              <a:gd name="connsiteX3015" fmla="*/ 2850473 w 2971357"/>
              <a:gd name="connsiteY3015" fmla="*/ 1191665 h 3024784"/>
              <a:gd name="connsiteX3016" fmla="*/ 2852115 w 2971357"/>
              <a:gd name="connsiteY3016" fmla="*/ 1195194 h 3024784"/>
              <a:gd name="connsiteX3017" fmla="*/ 2852378 w 2971357"/>
              <a:gd name="connsiteY3017" fmla="*/ 1195760 h 3024784"/>
              <a:gd name="connsiteX3018" fmla="*/ 2864855 w 2971357"/>
              <a:gd name="connsiteY3018" fmla="*/ 1241480 h 3024784"/>
              <a:gd name="connsiteX3019" fmla="*/ 2873809 w 2971357"/>
              <a:gd name="connsiteY3019" fmla="*/ 1273485 h 3024784"/>
              <a:gd name="connsiteX3020" fmla="*/ 2873809 w 2971357"/>
              <a:gd name="connsiteY3020" fmla="*/ 1274342 h 3024784"/>
              <a:gd name="connsiteX3021" fmla="*/ 2879714 w 2971357"/>
              <a:gd name="connsiteY3021" fmla="*/ 1257006 h 3024784"/>
              <a:gd name="connsiteX3022" fmla="*/ 2877810 w 2971357"/>
              <a:gd name="connsiteY3022" fmla="*/ 1239766 h 3024784"/>
              <a:gd name="connsiteX3023" fmla="*/ 2873904 w 2971357"/>
              <a:gd name="connsiteY3023" fmla="*/ 1221859 h 3024784"/>
              <a:gd name="connsiteX3024" fmla="*/ 2872190 w 2971357"/>
              <a:gd name="connsiteY3024" fmla="*/ 1208143 h 3024784"/>
              <a:gd name="connsiteX3025" fmla="*/ 2864760 w 2971357"/>
              <a:gd name="connsiteY3025" fmla="*/ 1175853 h 3024784"/>
              <a:gd name="connsiteX3026" fmla="*/ 2845044 w 2971357"/>
              <a:gd name="connsiteY3026" fmla="*/ 1103749 h 3024784"/>
              <a:gd name="connsiteX3027" fmla="*/ 2828851 w 2971357"/>
              <a:gd name="connsiteY3027" fmla="*/ 1046122 h 3024784"/>
              <a:gd name="connsiteX3028" fmla="*/ 2835804 w 2971357"/>
              <a:gd name="connsiteY3028" fmla="*/ 1046122 h 3024784"/>
              <a:gd name="connsiteX3029" fmla="*/ 2824660 w 2971357"/>
              <a:gd name="connsiteY3029" fmla="*/ 1000117 h 3024784"/>
              <a:gd name="connsiteX3030" fmla="*/ 2810754 w 2971357"/>
              <a:gd name="connsiteY3030" fmla="*/ 966208 h 3024784"/>
              <a:gd name="connsiteX3031" fmla="*/ 2782179 w 2971357"/>
              <a:gd name="connsiteY3031" fmla="*/ 909058 h 3024784"/>
              <a:gd name="connsiteX3032" fmla="*/ 2764271 w 2971357"/>
              <a:gd name="connsiteY3032" fmla="*/ 874958 h 3024784"/>
              <a:gd name="connsiteX3033" fmla="*/ 2755509 w 2971357"/>
              <a:gd name="connsiteY3033" fmla="*/ 860480 h 3024784"/>
              <a:gd name="connsiteX3034" fmla="*/ 2741126 w 2971357"/>
              <a:gd name="connsiteY3034" fmla="*/ 834477 h 3024784"/>
              <a:gd name="connsiteX3035" fmla="*/ 2714170 w 2971357"/>
              <a:gd name="connsiteY3035" fmla="*/ 792853 h 3024784"/>
              <a:gd name="connsiteX3036" fmla="*/ 2685595 w 2971357"/>
              <a:gd name="connsiteY3036" fmla="*/ 752276 h 3024784"/>
              <a:gd name="connsiteX3037" fmla="*/ 2669021 w 2971357"/>
              <a:gd name="connsiteY3037" fmla="*/ 730559 h 3024784"/>
              <a:gd name="connsiteX3038" fmla="*/ 2651114 w 2971357"/>
              <a:gd name="connsiteY3038" fmla="*/ 708842 h 3024784"/>
              <a:gd name="connsiteX3039" fmla="*/ 2653782 w 2971357"/>
              <a:gd name="connsiteY3039" fmla="*/ 729512 h 3024784"/>
              <a:gd name="connsiteX3040" fmla="*/ 2650829 w 2971357"/>
              <a:gd name="connsiteY3040" fmla="*/ 728845 h 3024784"/>
              <a:gd name="connsiteX3041" fmla="*/ 2643186 w 2971357"/>
              <a:gd name="connsiteY3041" fmla="*/ 718447 h 3024784"/>
              <a:gd name="connsiteX3042" fmla="*/ 2622825 w 2971357"/>
              <a:gd name="connsiteY3042" fmla="*/ 690745 h 3024784"/>
              <a:gd name="connsiteX3043" fmla="*/ 2592536 w 2971357"/>
              <a:gd name="connsiteY3043" fmla="*/ 651788 h 3024784"/>
              <a:gd name="connsiteX3044" fmla="*/ 2601013 w 2971357"/>
              <a:gd name="connsiteY3044" fmla="*/ 647216 h 3024784"/>
              <a:gd name="connsiteX3045" fmla="*/ 2580153 w 2971357"/>
              <a:gd name="connsiteY3045" fmla="*/ 621308 h 3024784"/>
              <a:gd name="connsiteX3046" fmla="*/ 2558341 w 2971357"/>
              <a:gd name="connsiteY3046" fmla="*/ 596066 h 3024784"/>
              <a:gd name="connsiteX3047" fmla="*/ 2542244 w 2971357"/>
              <a:gd name="connsiteY3047" fmla="*/ 574826 h 3024784"/>
              <a:gd name="connsiteX3048" fmla="*/ 2520146 w 2971357"/>
              <a:gd name="connsiteY3048" fmla="*/ 551013 h 3024784"/>
              <a:gd name="connsiteX3049" fmla="*/ 2496143 w 2971357"/>
              <a:gd name="connsiteY3049" fmla="*/ 525962 h 3024784"/>
              <a:gd name="connsiteX3050" fmla="*/ 2472045 w 2971357"/>
              <a:gd name="connsiteY3050" fmla="*/ 502721 h 3024784"/>
              <a:gd name="connsiteX3051" fmla="*/ 2480331 w 2971357"/>
              <a:gd name="connsiteY3051" fmla="*/ 483671 h 3024784"/>
              <a:gd name="connsiteX3052" fmla="*/ 2482427 w 2971357"/>
              <a:gd name="connsiteY3052" fmla="*/ 482624 h 3024784"/>
              <a:gd name="connsiteX3053" fmla="*/ 2486904 w 2971357"/>
              <a:gd name="connsiteY3053" fmla="*/ 479956 h 3024784"/>
              <a:gd name="connsiteX3054" fmla="*/ 2478141 w 2971357"/>
              <a:gd name="connsiteY3054" fmla="*/ 468622 h 3024784"/>
              <a:gd name="connsiteX3055" fmla="*/ 2468044 w 2971357"/>
              <a:gd name="connsiteY3055" fmla="*/ 457763 h 3024784"/>
              <a:gd name="connsiteX3056" fmla="*/ 2452328 w 2971357"/>
              <a:gd name="connsiteY3056" fmla="*/ 443095 h 3024784"/>
              <a:gd name="connsiteX3057" fmla="*/ 2420133 w 2971357"/>
              <a:gd name="connsiteY3057" fmla="*/ 409281 h 3024784"/>
              <a:gd name="connsiteX3058" fmla="*/ 2686833 w 2971357"/>
              <a:gd name="connsiteY3058" fmla="*/ 686839 h 3024784"/>
              <a:gd name="connsiteX3059" fmla="*/ 2686262 w 2971357"/>
              <a:gd name="connsiteY3059" fmla="*/ 686839 h 3024784"/>
              <a:gd name="connsiteX3060" fmla="*/ 2705312 w 2971357"/>
              <a:gd name="connsiteY3060" fmla="*/ 713700 h 3024784"/>
              <a:gd name="connsiteX3061" fmla="*/ 2710025 w 2971357"/>
              <a:gd name="connsiteY3061" fmla="*/ 718834 h 3024784"/>
              <a:gd name="connsiteX3062" fmla="*/ 2686547 w 2971357"/>
              <a:gd name="connsiteY3062" fmla="*/ 685983 h 3024784"/>
              <a:gd name="connsiteX3063" fmla="*/ 2694452 w 2971357"/>
              <a:gd name="connsiteY3063" fmla="*/ 681411 h 3024784"/>
              <a:gd name="connsiteX3064" fmla="*/ 2693310 w 2971357"/>
              <a:gd name="connsiteY3064" fmla="*/ 669981 h 3024784"/>
              <a:gd name="connsiteX3065" fmla="*/ 2682927 w 2971357"/>
              <a:gd name="connsiteY3065" fmla="*/ 650931 h 3024784"/>
              <a:gd name="connsiteX3066" fmla="*/ 2676927 w 2971357"/>
              <a:gd name="connsiteY3066" fmla="*/ 640358 h 3024784"/>
              <a:gd name="connsiteX3067" fmla="*/ 2670640 w 2971357"/>
              <a:gd name="connsiteY3067" fmla="*/ 630357 h 3024784"/>
              <a:gd name="connsiteX3068" fmla="*/ 2636921 w 2971357"/>
              <a:gd name="connsiteY3068" fmla="*/ 582732 h 3024784"/>
              <a:gd name="connsiteX3069" fmla="*/ 2587201 w 2971357"/>
              <a:gd name="connsiteY3069" fmla="*/ 528535 h 3024784"/>
              <a:gd name="connsiteX3070" fmla="*/ 2549101 w 2971357"/>
              <a:gd name="connsiteY3070" fmla="*/ 489482 h 3024784"/>
              <a:gd name="connsiteX3071" fmla="*/ 2526051 w 2971357"/>
              <a:gd name="connsiteY3071" fmla="*/ 465956 h 3024784"/>
              <a:gd name="connsiteX3072" fmla="*/ 2502619 w 2971357"/>
              <a:gd name="connsiteY3072" fmla="*/ 442143 h 3024784"/>
              <a:gd name="connsiteX3073" fmla="*/ 2491475 w 2971357"/>
              <a:gd name="connsiteY3073" fmla="*/ 430523 h 3024784"/>
              <a:gd name="connsiteX3074" fmla="*/ 2480616 w 2971357"/>
              <a:gd name="connsiteY3074" fmla="*/ 420045 h 3024784"/>
              <a:gd name="connsiteX3075" fmla="*/ 2461566 w 2971357"/>
              <a:gd name="connsiteY3075" fmla="*/ 400995 h 3024784"/>
              <a:gd name="connsiteX3076" fmla="*/ 2442516 w 2971357"/>
              <a:gd name="connsiteY3076" fmla="*/ 378992 h 3024784"/>
              <a:gd name="connsiteX3077" fmla="*/ 2493285 w 2971357"/>
              <a:gd name="connsiteY3077" fmla="*/ 393375 h 3024784"/>
              <a:gd name="connsiteX3078" fmla="*/ 2510715 w 2971357"/>
              <a:gd name="connsiteY3078" fmla="*/ 426522 h 3024784"/>
              <a:gd name="connsiteX3079" fmla="*/ 2534528 w 2971357"/>
              <a:gd name="connsiteY3079" fmla="*/ 454621 h 3024784"/>
              <a:gd name="connsiteX3080" fmla="*/ 2557388 w 2971357"/>
              <a:gd name="connsiteY3080" fmla="*/ 475671 h 3024784"/>
              <a:gd name="connsiteX3081" fmla="*/ 2572437 w 2971357"/>
              <a:gd name="connsiteY3081" fmla="*/ 488625 h 3024784"/>
              <a:gd name="connsiteX3082" fmla="*/ 2580819 w 2971357"/>
              <a:gd name="connsiteY3082" fmla="*/ 480243 h 3024784"/>
              <a:gd name="connsiteX3083" fmla="*/ 2573485 w 2971357"/>
              <a:gd name="connsiteY3083" fmla="*/ 464717 h 3024784"/>
              <a:gd name="connsiteX3084" fmla="*/ 2595878 w 2971357"/>
              <a:gd name="connsiteY3084" fmla="*/ 488913 h 3024784"/>
              <a:gd name="connsiteX3085" fmla="*/ 2601516 w 2971357"/>
              <a:gd name="connsiteY3085" fmla="*/ 495336 h 3024784"/>
              <a:gd name="connsiteX3086" fmla="*/ 2606513 w 2971357"/>
              <a:gd name="connsiteY3086" fmla="*/ 501055 h 3024784"/>
              <a:gd name="connsiteX3087" fmla="*/ 2608057 w 2971357"/>
              <a:gd name="connsiteY3087" fmla="*/ 503859 h 3024784"/>
              <a:gd name="connsiteX3088" fmla="*/ 2603298 w 2971357"/>
              <a:gd name="connsiteY3088" fmla="*/ 500245 h 3024784"/>
              <a:gd name="connsiteX3089" fmla="*/ 2608084 w 2971357"/>
              <a:gd name="connsiteY3089" fmla="*/ 503909 h 3024784"/>
              <a:gd name="connsiteX3090" fmla="*/ 2608057 w 2971357"/>
              <a:gd name="connsiteY3090" fmla="*/ 503859 h 3024784"/>
              <a:gd name="connsiteX3091" fmla="*/ 2608123 w 2971357"/>
              <a:gd name="connsiteY3091" fmla="*/ 503909 h 3024784"/>
              <a:gd name="connsiteX3092" fmla="*/ 2606537 w 2971357"/>
              <a:gd name="connsiteY3092" fmla="*/ 501055 h 3024784"/>
              <a:gd name="connsiteX3093" fmla="*/ 2601516 w 2971357"/>
              <a:gd name="connsiteY3093" fmla="*/ 495336 h 3024784"/>
              <a:gd name="connsiteX3094" fmla="*/ 2595904 w 2971357"/>
              <a:gd name="connsiteY3094" fmla="*/ 488913 h 3024784"/>
              <a:gd name="connsiteX3095" fmla="*/ 2573580 w 2971357"/>
              <a:gd name="connsiteY3095" fmla="*/ 464717 h 3024784"/>
              <a:gd name="connsiteX3096" fmla="*/ 2574914 w 2971357"/>
              <a:gd name="connsiteY3096" fmla="*/ 461574 h 3024784"/>
              <a:gd name="connsiteX3097" fmla="*/ 2550053 w 2971357"/>
              <a:gd name="connsiteY3097" fmla="*/ 437000 h 3024784"/>
              <a:gd name="connsiteX3098" fmla="*/ 2524907 w 2971357"/>
              <a:gd name="connsiteY3098" fmla="*/ 413568 h 3024784"/>
              <a:gd name="connsiteX3099" fmla="*/ 2547958 w 2971357"/>
              <a:gd name="connsiteY3099" fmla="*/ 432618 h 3024784"/>
              <a:gd name="connsiteX3100" fmla="*/ 2577581 w 2971357"/>
              <a:gd name="connsiteY3100" fmla="*/ 460145 h 3024784"/>
              <a:gd name="connsiteX3101" fmla="*/ 2623491 w 2971357"/>
              <a:gd name="connsiteY3101" fmla="*/ 504341 h 3024784"/>
              <a:gd name="connsiteX3102" fmla="*/ 2659496 w 2971357"/>
              <a:gd name="connsiteY3102" fmla="*/ 547585 h 3024784"/>
              <a:gd name="connsiteX3103" fmla="*/ 2665592 w 2971357"/>
              <a:gd name="connsiteY3103" fmla="*/ 561015 h 3024784"/>
              <a:gd name="connsiteX3104" fmla="*/ 2686832 w 2971357"/>
              <a:gd name="connsiteY3104" fmla="*/ 589590 h 3024784"/>
              <a:gd name="connsiteX3105" fmla="*/ 2716074 w 2971357"/>
              <a:gd name="connsiteY3105" fmla="*/ 627690 h 3024784"/>
              <a:gd name="connsiteX3106" fmla="*/ 2745221 w 2971357"/>
              <a:gd name="connsiteY3106" fmla="*/ 667885 h 3024784"/>
              <a:gd name="connsiteX3107" fmla="*/ 2764271 w 2971357"/>
              <a:gd name="connsiteY3107" fmla="*/ 696460 h 3024784"/>
              <a:gd name="connsiteX3108" fmla="*/ 2801037 w 2971357"/>
              <a:gd name="connsiteY3108" fmla="*/ 750562 h 3024784"/>
              <a:gd name="connsiteX3109" fmla="*/ 2821135 w 2971357"/>
              <a:gd name="connsiteY3109" fmla="*/ 782185 h 3024784"/>
              <a:gd name="connsiteX3110" fmla="*/ 2829612 w 2971357"/>
              <a:gd name="connsiteY3110" fmla="*/ 796759 h 3024784"/>
              <a:gd name="connsiteX3111" fmla="*/ 2836565 w 2971357"/>
              <a:gd name="connsiteY3111" fmla="*/ 810951 h 3024784"/>
              <a:gd name="connsiteX3112" fmla="*/ 2859426 w 2971357"/>
              <a:gd name="connsiteY3112" fmla="*/ 861243 h 3024784"/>
              <a:gd name="connsiteX3113" fmla="*/ 2851425 w 2971357"/>
              <a:gd name="connsiteY3113" fmla="*/ 860005 h 3024784"/>
              <a:gd name="connsiteX3114" fmla="*/ 2829612 w 2971357"/>
              <a:gd name="connsiteY3114" fmla="*/ 823334 h 3024784"/>
              <a:gd name="connsiteX3115" fmla="*/ 2817706 w 2971357"/>
              <a:gd name="connsiteY3115" fmla="*/ 802760 h 3024784"/>
              <a:gd name="connsiteX3116" fmla="*/ 2803609 w 2971357"/>
              <a:gd name="connsiteY3116" fmla="*/ 777709 h 3024784"/>
              <a:gd name="connsiteX3117" fmla="*/ 2794084 w 2971357"/>
              <a:gd name="connsiteY3117" fmla="*/ 761707 h 3024784"/>
              <a:gd name="connsiteX3118" fmla="*/ 2793608 w 2971357"/>
              <a:gd name="connsiteY3118" fmla="*/ 760945 h 3024784"/>
              <a:gd name="connsiteX3119" fmla="*/ 2793608 w 2971357"/>
              <a:gd name="connsiteY3119" fmla="*/ 761611 h 3024784"/>
              <a:gd name="connsiteX3120" fmla="*/ 2782273 w 2971357"/>
              <a:gd name="connsiteY3120" fmla="*/ 749991 h 3024784"/>
              <a:gd name="connsiteX3121" fmla="*/ 2801323 w 2971357"/>
              <a:gd name="connsiteY3121" fmla="*/ 787138 h 3024784"/>
              <a:gd name="connsiteX3122" fmla="*/ 2810848 w 2971357"/>
              <a:gd name="connsiteY3122" fmla="*/ 806188 h 3024784"/>
              <a:gd name="connsiteX3123" fmla="*/ 2819325 w 2971357"/>
              <a:gd name="connsiteY3123" fmla="*/ 825238 h 3024784"/>
              <a:gd name="connsiteX3124" fmla="*/ 2855425 w 2971357"/>
              <a:gd name="connsiteY3124" fmla="*/ 915821 h 3024784"/>
              <a:gd name="connsiteX3125" fmla="*/ 2835708 w 2971357"/>
              <a:gd name="connsiteY3125" fmla="*/ 876293 h 3024784"/>
              <a:gd name="connsiteX3126" fmla="*/ 2811896 w 2971357"/>
              <a:gd name="connsiteY3126" fmla="*/ 830096 h 3024784"/>
              <a:gd name="connsiteX3127" fmla="*/ 2810372 w 2971357"/>
              <a:gd name="connsiteY3127" fmla="*/ 832954 h 3024784"/>
              <a:gd name="connsiteX3128" fmla="*/ 2831994 w 2971357"/>
              <a:gd name="connsiteY3128" fmla="*/ 876959 h 3024784"/>
              <a:gd name="connsiteX3129" fmla="*/ 2871236 w 2971357"/>
              <a:gd name="connsiteY3129" fmla="*/ 969352 h 3024784"/>
              <a:gd name="connsiteX3130" fmla="*/ 2884190 w 2971357"/>
              <a:gd name="connsiteY3130" fmla="*/ 1007452 h 3024784"/>
              <a:gd name="connsiteX3131" fmla="*/ 2894478 w 2971357"/>
              <a:gd name="connsiteY3131" fmla="*/ 1044123 h 3024784"/>
              <a:gd name="connsiteX3132" fmla="*/ 2872856 w 2971357"/>
              <a:gd name="connsiteY3132" fmla="*/ 991259 h 3024784"/>
              <a:gd name="connsiteX3133" fmla="*/ 2861426 w 2971357"/>
              <a:gd name="connsiteY3133" fmla="*/ 960875 h 3024784"/>
              <a:gd name="connsiteX3134" fmla="*/ 2849329 w 2971357"/>
              <a:gd name="connsiteY3134" fmla="*/ 930871 h 3024784"/>
              <a:gd name="connsiteX3135" fmla="*/ 2833898 w 2971357"/>
              <a:gd name="connsiteY3135" fmla="*/ 901629 h 3024784"/>
              <a:gd name="connsiteX3136" fmla="*/ 2820468 w 2971357"/>
              <a:gd name="connsiteY3136" fmla="*/ 876007 h 3024784"/>
              <a:gd name="connsiteX3137" fmla="*/ 2810943 w 2971357"/>
              <a:gd name="connsiteY3137" fmla="*/ 849718 h 3024784"/>
              <a:gd name="connsiteX3138" fmla="*/ 2803514 w 2971357"/>
              <a:gd name="connsiteY3138" fmla="*/ 834573 h 3024784"/>
              <a:gd name="connsiteX3139" fmla="*/ 2793989 w 2971357"/>
              <a:gd name="connsiteY3139" fmla="*/ 817047 h 3024784"/>
              <a:gd name="connsiteX3140" fmla="*/ 2784940 w 2971357"/>
              <a:gd name="connsiteY3140" fmla="*/ 801998 h 3024784"/>
              <a:gd name="connsiteX3141" fmla="*/ 2769510 w 2971357"/>
              <a:gd name="connsiteY3141" fmla="*/ 777423 h 3024784"/>
              <a:gd name="connsiteX3142" fmla="*/ 2747126 w 2971357"/>
              <a:gd name="connsiteY3142" fmla="*/ 746086 h 3024784"/>
              <a:gd name="connsiteX3143" fmla="*/ 2722075 w 2971357"/>
              <a:gd name="connsiteY3143" fmla="*/ 721702 h 3024784"/>
              <a:gd name="connsiteX3144" fmla="*/ 2718086 w 2971357"/>
              <a:gd name="connsiteY3144" fmla="*/ 723333 h 3024784"/>
              <a:gd name="connsiteX3145" fmla="*/ 2710251 w 2971357"/>
              <a:gd name="connsiteY3145" fmla="*/ 719079 h 3024784"/>
              <a:gd name="connsiteX3146" fmla="*/ 2710646 w 2971357"/>
              <a:gd name="connsiteY3146" fmla="*/ 719510 h 3024784"/>
              <a:gd name="connsiteX3147" fmla="*/ 2541863 w 2971357"/>
              <a:gd name="connsiteY3147" fmla="*/ 2589459 h 3024784"/>
              <a:gd name="connsiteX3148" fmla="*/ 2539524 w 2971357"/>
              <a:gd name="connsiteY3148" fmla="*/ 2590331 h 3024784"/>
              <a:gd name="connsiteX3149" fmla="*/ 2538743 w 2971357"/>
              <a:gd name="connsiteY3149" fmla="*/ 2591959 h 3024784"/>
              <a:gd name="connsiteX3150" fmla="*/ 2536910 w 2971357"/>
              <a:gd name="connsiteY3150" fmla="*/ 2595936 h 3024784"/>
              <a:gd name="connsiteX3151" fmla="*/ 2546435 w 2971357"/>
              <a:gd name="connsiteY3151" fmla="*/ 2589839 h 3024784"/>
              <a:gd name="connsiteX3152" fmla="*/ 2509573 w 2971357"/>
              <a:gd name="connsiteY3152" fmla="*/ 2624796 h 3024784"/>
              <a:gd name="connsiteX3153" fmla="*/ 2499893 w 2971357"/>
              <a:gd name="connsiteY3153" fmla="*/ 2636131 h 3024784"/>
              <a:gd name="connsiteX3154" fmla="*/ 2473964 w 2971357"/>
              <a:gd name="connsiteY3154" fmla="*/ 2659939 h 3024784"/>
              <a:gd name="connsiteX3155" fmla="*/ 2475461 w 2971357"/>
              <a:gd name="connsiteY3155" fmla="*/ 2657265 h 3024784"/>
              <a:gd name="connsiteX3156" fmla="*/ 2476938 w 2971357"/>
              <a:gd name="connsiteY3156" fmla="*/ 2654716 h 3024784"/>
              <a:gd name="connsiteX3157" fmla="*/ 2493952 w 2971357"/>
              <a:gd name="connsiteY3157" fmla="*/ 2638607 h 3024784"/>
              <a:gd name="connsiteX3158" fmla="*/ 2476903 w 2971357"/>
              <a:gd name="connsiteY3158" fmla="*/ 2654693 h 3024784"/>
              <a:gd name="connsiteX3159" fmla="*/ 2475461 w 2971357"/>
              <a:gd name="connsiteY3159" fmla="*/ 2657265 h 3024784"/>
              <a:gd name="connsiteX3160" fmla="*/ 2473854 w 2971357"/>
              <a:gd name="connsiteY3160" fmla="*/ 2660039 h 3024784"/>
              <a:gd name="connsiteX3161" fmla="*/ 2473964 w 2971357"/>
              <a:gd name="connsiteY3161" fmla="*/ 2659939 h 3024784"/>
              <a:gd name="connsiteX3162" fmla="*/ 2473854 w 2971357"/>
              <a:gd name="connsiteY3162" fmla="*/ 2660134 h 3024784"/>
              <a:gd name="connsiteX3163" fmla="*/ 2469473 w 2971357"/>
              <a:gd name="connsiteY3163" fmla="*/ 2665659 h 3024784"/>
              <a:gd name="connsiteX3164" fmla="*/ 2473854 w 2971357"/>
              <a:gd name="connsiteY3164" fmla="*/ 2664516 h 3024784"/>
              <a:gd name="connsiteX3165" fmla="*/ 2509478 w 2971357"/>
              <a:gd name="connsiteY3165" fmla="*/ 2632321 h 3024784"/>
              <a:gd name="connsiteX3166" fmla="*/ 2544339 w 2971357"/>
              <a:gd name="connsiteY3166" fmla="*/ 2599174 h 3024784"/>
              <a:gd name="connsiteX3167" fmla="*/ 2612348 w 2971357"/>
              <a:gd name="connsiteY3167" fmla="*/ 2529927 h 3024784"/>
              <a:gd name="connsiteX3168" fmla="*/ 2622730 w 2971357"/>
              <a:gd name="connsiteY3168" fmla="*/ 2512116 h 3024784"/>
              <a:gd name="connsiteX3169" fmla="*/ 2665593 w 2971357"/>
              <a:gd name="connsiteY3169" fmla="*/ 2462681 h 3024784"/>
              <a:gd name="connsiteX3170" fmla="*/ 2703693 w 2971357"/>
              <a:gd name="connsiteY3170" fmla="*/ 2417627 h 3024784"/>
              <a:gd name="connsiteX3171" fmla="*/ 2709788 w 2971357"/>
              <a:gd name="connsiteY3171" fmla="*/ 2412579 h 3024784"/>
              <a:gd name="connsiteX3172" fmla="*/ 2725314 w 2971357"/>
              <a:gd name="connsiteY3172" fmla="*/ 2390100 h 3024784"/>
              <a:gd name="connsiteX3173" fmla="*/ 2756175 w 2971357"/>
              <a:gd name="connsiteY3173" fmla="*/ 2352000 h 3024784"/>
              <a:gd name="connsiteX3174" fmla="*/ 2787132 w 2971357"/>
              <a:gd name="connsiteY3174" fmla="*/ 2312376 h 3024784"/>
              <a:gd name="connsiteX3175" fmla="*/ 2811896 w 2971357"/>
              <a:gd name="connsiteY3175" fmla="*/ 2276657 h 3024784"/>
              <a:gd name="connsiteX3176" fmla="*/ 2813039 w 2971357"/>
              <a:gd name="connsiteY3176" fmla="*/ 2279134 h 3024784"/>
              <a:gd name="connsiteX3177" fmla="*/ 2803419 w 2971357"/>
              <a:gd name="connsiteY3177" fmla="*/ 2310662 h 3024784"/>
              <a:gd name="connsiteX3178" fmla="*/ 2807610 w 2971357"/>
              <a:gd name="connsiteY3178" fmla="*/ 2320187 h 3024784"/>
              <a:gd name="connsiteX3179" fmla="*/ 2759033 w 2971357"/>
              <a:gd name="connsiteY3179" fmla="*/ 2391910 h 3024784"/>
              <a:gd name="connsiteX3180" fmla="*/ 2745031 w 2971357"/>
              <a:gd name="connsiteY3180" fmla="*/ 2405912 h 3024784"/>
              <a:gd name="connsiteX3181" fmla="*/ 2719313 w 2971357"/>
              <a:gd name="connsiteY3181" fmla="*/ 2440964 h 3024784"/>
              <a:gd name="connsiteX3182" fmla="*/ 2700263 w 2971357"/>
              <a:gd name="connsiteY3182" fmla="*/ 2466777 h 3024784"/>
              <a:gd name="connsiteX3183" fmla="*/ 2704645 w 2971357"/>
              <a:gd name="connsiteY3183" fmla="*/ 2468681 h 3024784"/>
              <a:gd name="connsiteX3184" fmla="*/ 2697311 w 2971357"/>
              <a:gd name="connsiteY3184" fmla="*/ 2485350 h 3024784"/>
              <a:gd name="connsiteX3185" fmla="*/ 2667117 w 2971357"/>
              <a:gd name="connsiteY3185" fmla="*/ 2526022 h 3024784"/>
              <a:gd name="connsiteX3186" fmla="*/ 2645018 w 2971357"/>
              <a:gd name="connsiteY3186" fmla="*/ 2552882 h 3024784"/>
              <a:gd name="connsiteX3187" fmla="*/ 2618253 w 2971357"/>
              <a:gd name="connsiteY3187" fmla="*/ 2581933 h 3024784"/>
              <a:gd name="connsiteX3188" fmla="*/ 2555198 w 2971357"/>
              <a:gd name="connsiteY3188" fmla="*/ 2643751 h 3024784"/>
              <a:gd name="connsiteX3189" fmla="*/ 2519193 w 2971357"/>
              <a:gd name="connsiteY3189" fmla="*/ 2676327 h 3024784"/>
              <a:gd name="connsiteX3190" fmla="*/ 2488046 w 2971357"/>
              <a:gd name="connsiteY3190" fmla="*/ 2701473 h 3024784"/>
              <a:gd name="connsiteX3191" fmla="*/ 2485094 w 2971357"/>
              <a:gd name="connsiteY3191" fmla="*/ 2700520 h 3024784"/>
              <a:gd name="connsiteX3192" fmla="*/ 2507477 w 2971357"/>
              <a:gd name="connsiteY3192" fmla="*/ 2678232 h 3024784"/>
              <a:gd name="connsiteX3193" fmla="*/ 2490428 w 2971357"/>
              <a:gd name="connsiteY3193" fmla="*/ 2686804 h 3024784"/>
              <a:gd name="connsiteX3194" fmla="*/ 2486618 w 2971357"/>
              <a:gd name="connsiteY3194" fmla="*/ 2680232 h 3024784"/>
              <a:gd name="connsiteX3195" fmla="*/ 2452233 w 2971357"/>
              <a:gd name="connsiteY3195" fmla="*/ 2706807 h 3024784"/>
              <a:gd name="connsiteX3196" fmla="*/ 2446136 w 2971357"/>
              <a:gd name="connsiteY3196" fmla="*/ 2708140 h 3024784"/>
              <a:gd name="connsiteX3197" fmla="*/ 2437374 w 2971357"/>
              <a:gd name="connsiteY3197" fmla="*/ 2710045 h 3024784"/>
              <a:gd name="connsiteX3198" fmla="*/ 2440231 w 2971357"/>
              <a:gd name="connsiteY3198" fmla="*/ 2706711 h 3024784"/>
              <a:gd name="connsiteX3199" fmla="*/ 2408608 w 2971357"/>
              <a:gd name="connsiteY3199" fmla="*/ 2727190 h 3024784"/>
              <a:gd name="connsiteX3200" fmla="*/ 2345171 w 2971357"/>
              <a:gd name="connsiteY3200" fmla="*/ 2773672 h 3024784"/>
              <a:gd name="connsiteX3201" fmla="*/ 2312786 w 2971357"/>
              <a:gd name="connsiteY3201" fmla="*/ 2795389 h 3024784"/>
              <a:gd name="connsiteX3202" fmla="*/ 2276877 w 2971357"/>
              <a:gd name="connsiteY3202" fmla="*/ 2817582 h 3024784"/>
              <a:gd name="connsiteX3203" fmla="*/ 2235920 w 2971357"/>
              <a:gd name="connsiteY3203" fmla="*/ 2844062 h 3024784"/>
              <a:gd name="connsiteX3204" fmla="*/ 2183246 w 2971357"/>
              <a:gd name="connsiteY3204" fmla="*/ 2872637 h 3024784"/>
              <a:gd name="connsiteX3205" fmla="*/ 2165911 w 2971357"/>
              <a:gd name="connsiteY3205" fmla="*/ 2882162 h 3024784"/>
              <a:gd name="connsiteX3206" fmla="*/ 2153528 w 2971357"/>
              <a:gd name="connsiteY3206" fmla="*/ 2889020 h 3024784"/>
              <a:gd name="connsiteX3207" fmla="*/ 2120382 w 2971357"/>
              <a:gd name="connsiteY3207" fmla="*/ 2905498 h 3024784"/>
              <a:gd name="connsiteX3208" fmla="*/ 2117905 w 2971357"/>
              <a:gd name="connsiteY3208" fmla="*/ 2904736 h 3024784"/>
              <a:gd name="connsiteX3209" fmla="*/ 2136955 w 2971357"/>
              <a:gd name="connsiteY3209" fmla="*/ 2889877 h 3024784"/>
              <a:gd name="connsiteX3210" fmla="*/ 2117905 w 2971357"/>
              <a:gd name="connsiteY3210" fmla="*/ 2904736 h 3024784"/>
              <a:gd name="connsiteX3211" fmla="*/ 2097998 w 2971357"/>
              <a:gd name="connsiteY3211" fmla="*/ 2913023 h 3024784"/>
              <a:gd name="connsiteX3212" fmla="*/ 2077614 w 2971357"/>
              <a:gd name="connsiteY3212" fmla="*/ 2920452 h 3024784"/>
              <a:gd name="connsiteX3213" fmla="*/ 2037038 w 2971357"/>
              <a:gd name="connsiteY3213" fmla="*/ 2935025 h 3024784"/>
              <a:gd name="connsiteX3214" fmla="*/ 2037514 w 2971357"/>
              <a:gd name="connsiteY3214" fmla="*/ 2935025 h 3024784"/>
              <a:gd name="connsiteX3215" fmla="*/ 2029513 w 2971357"/>
              <a:gd name="connsiteY3215" fmla="*/ 2938169 h 3024784"/>
              <a:gd name="connsiteX3216" fmla="*/ 1808057 w 2971357"/>
              <a:gd name="connsiteY3216" fmla="*/ 2991318 h 3024784"/>
              <a:gd name="connsiteX3217" fmla="*/ 1789483 w 2971357"/>
              <a:gd name="connsiteY3217" fmla="*/ 2994366 h 3024784"/>
              <a:gd name="connsiteX3218" fmla="*/ 1755383 w 2971357"/>
              <a:gd name="connsiteY3218" fmla="*/ 3000557 h 3024784"/>
              <a:gd name="connsiteX3219" fmla="*/ 1721093 w 2971357"/>
              <a:gd name="connsiteY3219" fmla="*/ 3006177 h 3024784"/>
              <a:gd name="connsiteX3220" fmla="*/ 1663467 w 2971357"/>
              <a:gd name="connsiteY3220" fmla="*/ 3014940 h 3024784"/>
              <a:gd name="connsiteX3221" fmla="*/ 1601269 w 2971357"/>
              <a:gd name="connsiteY3221" fmla="*/ 3019322 h 3024784"/>
              <a:gd name="connsiteX3222" fmla="*/ 1582219 w 2971357"/>
              <a:gd name="connsiteY3222" fmla="*/ 3022465 h 3024784"/>
              <a:gd name="connsiteX3223" fmla="*/ 1558787 w 2971357"/>
              <a:gd name="connsiteY3223" fmla="*/ 3024084 h 3024784"/>
              <a:gd name="connsiteX3224" fmla="*/ 1498685 w 2971357"/>
              <a:gd name="connsiteY3224" fmla="*/ 3024084 h 3024784"/>
              <a:gd name="connsiteX3225" fmla="*/ 1434200 w 2971357"/>
              <a:gd name="connsiteY3225" fmla="*/ 3019798 h 3024784"/>
              <a:gd name="connsiteX3226" fmla="*/ 1381622 w 2971357"/>
              <a:gd name="connsiteY3226" fmla="*/ 3012654 h 3024784"/>
              <a:gd name="connsiteX3227" fmla="*/ 1334789 w 2971357"/>
              <a:gd name="connsiteY3227" fmla="*/ 3005936 h 3024784"/>
              <a:gd name="connsiteX3228" fmla="*/ 1335521 w 2971357"/>
              <a:gd name="connsiteY3228" fmla="*/ 3007034 h 3024784"/>
              <a:gd name="connsiteX3229" fmla="*/ 270531 w 2971357"/>
              <a:gd name="connsiteY3229" fmla="*/ 2337046 h 3024784"/>
              <a:gd name="connsiteX3230" fmla="*/ 271674 w 2971357"/>
              <a:gd name="connsiteY3230" fmla="*/ 2338570 h 3024784"/>
              <a:gd name="connsiteX3231" fmla="*/ 292915 w 2971357"/>
              <a:gd name="connsiteY3231" fmla="*/ 2365716 h 3024784"/>
              <a:gd name="connsiteX3232" fmla="*/ 309965 w 2971357"/>
              <a:gd name="connsiteY3232" fmla="*/ 2379623 h 3024784"/>
              <a:gd name="connsiteX3233" fmla="*/ 337587 w 2971357"/>
              <a:gd name="connsiteY3233" fmla="*/ 2407340 h 3024784"/>
              <a:gd name="connsiteX3234" fmla="*/ 358256 w 2971357"/>
              <a:gd name="connsiteY3234" fmla="*/ 2433534 h 3024784"/>
              <a:gd name="connsiteX3235" fmla="*/ 379307 w 2971357"/>
              <a:gd name="connsiteY3235" fmla="*/ 2459442 h 3024784"/>
              <a:gd name="connsiteX3236" fmla="*/ 413216 w 2971357"/>
              <a:gd name="connsiteY3236" fmla="*/ 2497542 h 3024784"/>
              <a:gd name="connsiteX3237" fmla="*/ 437885 w 2971357"/>
              <a:gd name="connsiteY3237" fmla="*/ 2517735 h 3024784"/>
              <a:gd name="connsiteX3238" fmla="*/ 459031 w 2971357"/>
              <a:gd name="connsiteY3238" fmla="*/ 2536118 h 3024784"/>
              <a:gd name="connsiteX3239" fmla="*/ 475509 w 2971357"/>
              <a:gd name="connsiteY3239" fmla="*/ 2552692 h 3024784"/>
              <a:gd name="connsiteX3240" fmla="*/ 496369 w 2971357"/>
              <a:gd name="connsiteY3240" fmla="*/ 2573171 h 3024784"/>
              <a:gd name="connsiteX3241" fmla="*/ 553519 w 2971357"/>
              <a:gd name="connsiteY3241" fmla="*/ 2621462 h 3024784"/>
              <a:gd name="connsiteX3242" fmla="*/ 533897 w 2971357"/>
              <a:gd name="connsiteY3242" fmla="*/ 2602412 h 3024784"/>
              <a:gd name="connsiteX3243" fmla="*/ 528182 w 2971357"/>
              <a:gd name="connsiteY3243" fmla="*/ 2591364 h 3024784"/>
              <a:gd name="connsiteX3244" fmla="*/ 488082 w 2971357"/>
              <a:gd name="connsiteY3244" fmla="*/ 2549073 h 3024784"/>
              <a:gd name="connsiteX3245" fmla="*/ 471794 w 2971357"/>
              <a:gd name="connsiteY3245" fmla="*/ 2530880 h 3024784"/>
              <a:gd name="connsiteX3246" fmla="*/ 456078 w 2971357"/>
              <a:gd name="connsiteY3246" fmla="*/ 2513068 h 3024784"/>
              <a:gd name="connsiteX3247" fmla="*/ 425217 w 2971357"/>
              <a:gd name="connsiteY3247" fmla="*/ 2479254 h 3024784"/>
              <a:gd name="connsiteX3248" fmla="*/ 367305 w 2971357"/>
              <a:gd name="connsiteY3248" fmla="*/ 2415722 h 3024784"/>
              <a:gd name="connsiteX3249" fmla="*/ 296153 w 2971357"/>
              <a:gd name="connsiteY3249" fmla="*/ 2327330 h 3024784"/>
              <a:gd name="connsiteX3250" fmla="*/ 273960 w 2971357"/>
              <a:gd name="connsiteY3250" fmla="*/ 2284087 h 3024784"/>
              <a:gd name="connsiteX3251" fmla="*/ 275960 w 2971357"/>
              <a:gd name="connsiteY3251" fmla="*/ 2279801 h 3024784"/>
              <a:gd name="connsiteX3252" fmla="*/ 260816 w 2971357"/>
              <a:gd name="connsiteY3252" fmla="*/ 2248845 h 3024784"/>
              <a:gd name="connsiteX3253" fmla="*/ 231288 w 2971357"/>
              <a:gd name="connsiteY3253" fmla="*/ 2197124 h 3024784"/>
              <a:gd name="connsiteX3254" fmla="*/ 206237 w 2971357"/>
              <a:gd name="connsiteY3254" fmla="*/ 2153785 h 3024784"/>
              <a:gd name="connsiteX3255" fmla="*/ 189950 w 2971357"/>
              <a:gd name="connsiteY3255" fmla="*/ 2122733 h 3024784"/>
              <a:gd name="connsiteX3256" fmla="*/ 174138 w 2971357"/>
              <a:gd name="connsiteY3256" fmla="*/ 2091110 h 3024784"/>
              <a:gd name="connsiteX3257" fmla="*/ 170519 w 2971357"/>
              <a:gd name="connsiteY3257" fmla="*/ 2083490 h 3024784"/>
              <a:gd name="connsiteX3258" fmla="*/ 162994 w 2971357"/>
              <a:gd name="connsiteY3258" fmla="*/ 2065679 h 3024784"/>
              <a:gd name="connsiteX3259" fmla="*/ 150326 w 2971357"/>
              <a:gd name="connsiteY3259" fmla="*/ 2034056 h 3024784"/>
              <a:gd name="connsiteX3260" fmla="*/ 142896 w 2971357"/>
              <a:gd name="connsiteY3260" fmla="*/ 2018244 h 3024784"/>
              <a:gd name="connsiteX3261" fmla="*/ 116512 w 2971357"/>
              <a:gd name="connsiteY3261" fmla="*/ 1942044 h 3024784"/>
              <a:gd name="connsiteX3262" fmla="*/ 95271 w 2971357"/>
              <a:gd name="connsiteY3262" fmla="*/ 1873083 h 3024784"/>
              <a:gd name="connsiteX3263" fmla="*/ 78126 w 2971357"/>
              <a:gd name="connsiteY3263" fmla="*/ 1810599 h 3024784"/>
              <a:gd name="connsiteX3264" fmla="*/ 64315 w 2971357"/>
              <a:gd name="connsiteY3264" fmla="*/ 1754021 h 3024784"/>
              <a:gd name="connsiteX3265" fmla="*/ 54790 w 2971357"/>
              <a:gd name="connsiteY3265" fmla="*/ 1694870 h 3024784"/>
              <a:gd name="connsiteX3266" fmla="*/ 50504 w 2971357"/>
              <a:gd name="connsiteY3266" fmla="*/ 1665152 h 3024784"/>
              <a:gd name="connsiteX3267" fmla="*/ 47456 w 2971357"/>
              <a:gd name="connsiteY3267" fmla="*/ 1635244 h 3024784"/>
              <a:gd name="connsiteX3268" fmla="*/ 44884 w 2971357"/>
              <a:gd name="connsiteY3268" fmla="*/ 1626671 h 3024784"/>
              <a:gd name="connsiteX3269" fmla="*/ 43074 w 2971357"/>
              <a:gd name="connsiteY3269" fmla="*/ 1551805 h 3024784"/>
              <a:gd name="connsiteX3270" fmla="*/ 46351 w 2971357"/>
              <a:gd name="connsiteY3270" fmla="*/ 1493112 h 3024784"/>
              <a:gd name="connsiteX3271" fmla="*/ 47075 w 2971357"/>
              <a:gd name="connsiteY3271" fmla="*/ 1514467 h 3024784"/>
              <a:gd name="connsiteX3272" fmla="*/ 54218 w 2971357"/>
              <a:gd name="connsiteY3272" fmla="*/ 1583714 h 3024784"/>
              <a:gd name="connsiteX3273" fmla="*/ 61331 w 2971357"/>
              <a:gd name="connsiteY3273" fmla="*/ 1629476 h 3024784"/>
              <a:gd name="connsiteX3274" fmla="*/ 59896 w 2971357"/>
              <a:gd name="connsiteY3274" fmla="*/ 1599968 h 3024784"/>
              <a:gd name="connsiteX3275" fmla="*/ 59896 w 2971357"/>
              <a:gd name="connsiteY3275" fmla="*/ 1599873 h 3024784"/>
              <a:gd name="connsiteX3276" fmla="*/ 61332 w 2971357"/>
              <a:gd name="connsiteY3276" fmla="*/ 1629483 h 3024784"/>
              <a:gd name="connsiteX3277" fmla="*/ 62124 w 2971357"/>
              <a:gd name="connsiteY3277" fmla="*/ 1634577 h 3024784"/>
              <a:gd name="connsiteX3278" fmla="*/ 64410 w 2971357"/>
              <a:gd name="connsiteY3278" fmla="*/ 1662581 h 3024784"/>
              <a:gd name="connsiteX3279" fmla="*/ 67934 w 2971357"/>
              <a:gd name="connsiteY3279" fmla="*/ 1685536 h 3024784"/>
              <a:gd name="connsiteX3280" fmla="*/ 74411 w 2971357"/>
              <a:gd name="connsiteY3280" fmla="*/ 1714682 h 3024784"/>
              <a:gd name="connsiteX3281" fmla="*/ 95747 w 2971357"/>
              <a:gd name="connsiteY3281" fmla="*/ 1796788 h 3024784"/>
              <a:gd name="connsiteX3282" fmla="*/ 98319 w 2971357"/>
              <a:gd name="connsiteY3282" fmla="*/ 1797836 h 3024784"/>
              <a:gd name="connsiteX3283" fmla="*/ 103367 w 2971357"/>
              <a:gd name="connsiteY3283" fmla="*/ 1812028 h 3024784"/>
              <a:gd name="connsiteX3284" fmla="*/ 105177 w 2971357"/>
              <a:gd name="connsiteY3284" fmla="*/ 1800693 h 3024784"/>
              <a:gd name="connsiteX3285" fmla="*/ 117179 w 2971357"/>
              <a:gd name="connsiteY3285" fmla="*/ 1811075 h 3024784"/>
              <a:gd name="connsiteX3286" fmla="*/ 130037 w 2971357"/>
              <a:gd name="connsiteY3286" fmla="*/ 1860034 h 3024784"/>
              <a:gd name="connsiteX3287" fmla="*/ 141277 w 2971357"/>
              <a:gd name="connsiteY3287" fmla="*/ 1902325 h 3024784"/>
              <a:gd name="connsiteX3288" fmla="*/ 157279 w 2971357"/>
              <a:gd name="connsiteY3288" fmla="*/ 1958903 h 3024784"/>
              <a:gd name="connsiteX3289" fmla="*/ 199570 w 2971357"/>
              <a:gd name="connsiteY3289" fmla="*/ 2064726 h 3024784"/>
              <a:gd name="connsiteX3290" fmla="*/ 177091 w 2971357"/>
              <a:gd name="connsiteY3290" fmla="*/ 2003480 h 3024784"/>
              <a:gd name="connsiteX3291" fmla="*/ 168804 w 2971357"/>
              <a:gd name="connsiteY3291" fmla="*/ 1974905 h 3024784"/>
              <a:gd name="connsiteX3292" fmla="*/ 180329 w 2971357"/>
              <a:gd name="connsiteY3292" fmla="*/ 1989479 h 3024784"/>
              <a:gd name="connsiteX3293" fmla="*/ 197760 w 2971357"/>
              <a:gd name="connsiteY3293" fmla="*/ 2029198 h 3024784"/>
              <a:gd name="connsiteX3294" fmla="*/ 218429 w 2971357"/>
              <a:gd name="connsiteY3294" fmla="*/ 2077490 h 3024784"/>
              <a:gd name="connsiteX3295" fmla="*/ 245385 w 2971357"/>
              <a:gd name="connsiteY3295" fmla="*/ 2131592 h 3024784"/>
              <a:gd name="connsiteX3296" fmla="*/ 255672 w 2971357"/>
              <a:gd name="connsiteY3296" fmla="*/ 2152547 h 3024784"/>
              <a:gd name="connsiteX3297" fmla="*/ 254434 w 2971357"/>
              <a:gd name="connsiteY3297" fmla="*/ 2151023 h 3024784"/>
              <a:gd name="connsiteX3298" fmla="*/ 257387 w 2971357"/>
              <a:gd name="connsiteY3298" fmla="*/ 2164548 h 3024784"/>
              <a:gd name="connsiteX3299" fmla="*/ 267674 w 2971357"/>
              <a:gd name="connsiteY3299" fmla="*/ 2192647 h 3024784"/>
              <a:gd name="connsiteX3300" fmla="*/ 301202 w 2971357"/>
              <a:gd name="connsiteY3300" fmla="*/ 2243511 h 3024784"/>
              <a:gd name="connsiteX3301" fmla="*/ 301262 w 2971357"/>
              <a:gd name="connsiteY3301" fmla="*/ 2243595 h 3024784"/>
              <a:gd name="connsiteX3302" fmla="*/ 358352 w 2971357"/>
              <a:gd name="connsiteY3302" fmla="*/ 2323902 h 3024784"/>
              <a:gd name="connsiteX3303" fmla="*/ 427789 w 2971357"/>
              <a:gd name="connsiteY3303" fmla="*/ 2413246 h 3024784"/>
              <a:gd name="connsiteX3304" fmla="*/ 419978 w 2971357"/>
              <a:gd name="connsiteY3304" fmla="*/ 2410388 h 3024784"/>
              <a:gd name="connsiteX3305" fmla="*/ 394547 w 2971357"/>
              <a:gd name="connsiteY3305" fmla="*/ 2383814 h 3024784"/>
              <a:gd name="connsiteX3306" fmla="*/ 409977 w 2971357"/>
              <a:gd name="connsiteY3306" fmla="*/ 2410103 h 3024784"/>
              <a:gd name="connsiteX3307" fmla="*/ 434456 w 2971357"/>
              <a:gd name="connsiteY3307" fmla="*/ 2445536 h 3024784"/>
              <a:gd name="connsiteX3308" fmla="*/ 447315 w 2971357"/>
              <a:gd name="connsiteY3308" fmla="*/ 2465062 h 3024784"/>
              <a:gd name="connsiteX3309" fmla="*/ 526563 w 2971357"/>
              <a:gd name="connsiteY3309" fmla="*/ 2553645 h 3024784"/>
              <a:gd name="connsiteX3310" fmla="*/ 543327 w 2971357"/>
              <a:gd name="connsiteY3310" fmla="*/ 2570789 h 3024784"/>
              <a:gd name="connsiteX3311" fmla="*/ 560567 w 2971357"/>
              <a:gd name="connsiteY3311" fmla="*/ 2587077 h 3024784"/>
              <a:gd name="connsiteX3312" fmla="*/ 596001 w 2971357"/>
              <a:gd name="connsiteY3312" fmla="*/ 2619939 h 3024784"/>
              <a:gd name="connsiteX3313" fmla="*/ 683916 w 2971357"/>
              <a:gd name="connsiteY3313" fmla="*/ 2686614 h 3024784"/>
              <a:gd name="connsiteX3314" fmla="*/ 709919 w 2971357"/>
              <a:gd name="connsiteY3314" fmla="*/ 2704235 h 3024784"/>
              <a:gd name="connsiteX3315" fmla="*/ 735256 w 2971357"/>
              <a:gd name="connsiteY3315" fmla="*/ 2719761 h 3024784"/>
              <a:gd name="connsiteX3316" fmla="*/ 782881 w 2971357"/>
              <a:gd name="connsiteY3316" fmla="*/ 2746716 h 3024784"/>
              <a:gd name="connsiteX3317" fmla="*/ 830506 w 2971357"/>
              <a:gd name="connsiteY3317" fmla="*/ 2772339 h 3024784"/>
              <a:gd name="connsiteX3318" fmla="*/ 879464 w 2971357"/>
              <a:gd name="connsiteY3318" fmla="*/ 2795770 h 3024784"/>
              <a:gd name="connsiteX3319" fmla="*/ 932614 w 2971357"/>
              <a:gd name="connsiteY3319" fmla="*/ 2820630 h 3024784"/>
              <a:gd name="connsiteX3320" fmla="*/ 955664 w 2971357"/>
              <a:gd name="connsiteY3320" fmla="*/ 2833298 h 3024784"/>
              <a:gd name="connsiteX3321" fmla="*/ 986335 w 2971357"/>
              <a:gd name="connsiteY3321" fmla="*/ 2846348 h 3024784"/>
              <a:gd name="connsiteX3322" fmla="*/ 1021577 w 2971357"/>
              <a:gd name="connsiteY3322" fmla="*/ 2859968 h 3024784"/>
              <a:gd name="connsiteX3323" fmla="*/ 1058725 w 2971357"/>
              <a:gd name="connsiteY3323" fmla="*/ 2872541 h 3024784"/>
              <a:gd name="connsiteX3324" fmla="*/ 1079585 w 2971357"/>
              <a:gd name="connsiteY3324" fmla="*/ 2880352 h 3024784"/>
              <a:gd name="connsiteX3325" fmla="*/ 1102064 w 2971357"/>
              <a:gd name="connsiteY3325" fmla="*/ 2887305 h 3024784"/>
              <a:gd name="connsiteX3326" fmla="*/ 1149689 w 2971357"/>
              <a:gd name="connsiteY3326" fmla="*/ 2901116 h 3024784"/>
              <a:gd name="connsiteX3327" fmla="*/ 1197314 w 2971357"/>
              <a:gd name="connsiteY3327" fmla="*/ 2912642 h 3024784"/>
              <a:gd name="connsiteX3328" fmla="*/ 1220364 w 2971357"/>
              <a:gd name="connsiteY3328" fmla="*/ 2918166 h 3024784"/>
              <a:gd name="connsiteX3329" fmla="*/ 1242367 w 2971357"/>
              <a:gd name="connsiteY3329" fmla="*/ 2922834 h 3024784"/>
              <a:gd name="connsiteX3330" fmla="*/ 1289992 w 2971357"/>
              <a:gd name="connsiteY3330" fmla="*/ 2932359 h 3024784"/>
              <a:gd name="connsiteX3331" fmla="*/ 1339141 w 2971357"/>
              <a:gd name="connsiteY3331" fmla="*/ 2939216 h 3024784"/>
              <a:gd name="connsiteX3332" fmla="*/ 1364096 w 2971357"/>
              <a:gd name="connsiteY3332" fmla="*/ 2942074 h 3024784"/>
              <a:gd name="connsiteX3333" fmla="*/ 1389338 w 2971357"/>
              <a:gd name="connsiteY3333" fmla="*/ 2943883 h 3024784"/>
              <a:gd name="connsiteX3334" fmla="*/ 1440457 w 2971357"/>
              <a:gd name="connsiteY3334" fmla="*/ 2946645 h 3024784"/>
              <a:gd name="connsiteX3335" fmla="*/ 1440487 w 2971357"/>
              <a:gd name="connsiteY3335" fmla="*/ 2946646 h 3024784"/>
              <a:gd name="connsiteX3336" fmla="*/ 1500018 w 2971357"/>
              <a:gd name="connsiteY3336" fmla="*/ 2949503 h 3024784"/>
              <a:gd name="connsiteX3337" fmla="*/ 1514401 w 2971357"/>
              <a:gd name="connsiteY3337" fmla="*/ 2953028 h 3024784"/>
              <a:gd name="connsiteX3338" fmla="*/ 1586505 w 2971357"/>
              <a:gd name="connsiteY3338" fmla="*/ 2951599 h 3024784"/>
              <a:gd name="connsiteX3339" fmla="*/ 1658991 w 2971357"/>
              <a:gd name="connsiteY3339" fmla="*/ 2945312 h 3024784"/>
              <a:gd name="connsiteX3340" fmla="*/ 1676808 w 2971357"/>
              <a:gd name="connsiteY3340" fmla="*/ 2942024 h 3024784"/>
              <a:gd name="connsiteX3341" fmla="*/ 1677564 w 2971357"/>
              <a:gd name="connsiteY3341" fmla="*/ 2941884 h 3024784"/>
              <a:gd name="connsiteX3342" fmla="*/ 1750907 w 2971357"/>
              <a:gd name="connsiteY3342" fmla="*/ 2931596 h 3024784"/>
              <a:gd name="connsiteX3343" fmla="*/ 1815201 w 2971357"/>
              <a:gd name="connsiteY3343" fmla="*/ 2916928 h 3024784"/>
              <a:gd name="connsiteX3344" fmla="*/ 1867874 w 2971357"/>
              <a:gd name="connsiteY3344" fmla="*/ 2901402 h 3024784"/>
              <a:gd name="connsiteX3345" fmla="*/ 1833965 w 2971357"/>
              <a:gd name="connsiteY3345" fmla="*/ 2907117 h 3024784"/>
              <a:gd name="connsiteX3346" fmla="*/ 1807961 w 2971357"/>
              <a:gd name="connsiteY3346" fmla="*/ 2912737 h 3024784"/>
              <a:gd name="connsiteX3347" fmla="*/ 1794436 w 2971357"/>
              <a:gd name="connsiteY3347" fmla="*/ 2915785 h 3024784"/>
              <a:gd name="connsiteX3348" fmla="*/ 1781196 w 2971357"/>
              <a:gd name="connsiteY3348" fmla="*/ 2918071 h 3024784"/>
              <a:gd name="connsiteX3349" fmla="*/ 1771671 w 2971357"/>
              <a:gd name="connsiteY3349" fmla="*/ 2918071 h 3024784"/>
              <a:gd name="connsiteX3350" fmla="*/ 1863492 w 2971357"/>
              <a:gd name="connsiteY3350" fmla="*/ 2894639 h 3024784"/>
              <a:gd name="connsiteX3351" fmla="*/ 1899497 w 2971357"/>
              <a:gd name="connsiteY3351" fmla="*/ 2886067 h 3024784"/>
              <a:gd name="connsiteX3352" fmla="*/ 1936263 w 2971357"/>
              <a:gd name="connsiteY3352" fmla="*/ 2878351 h 3024784"/>
              <a:gd name="connsiteX3353" fmla="*/ 1978840 w 2971357"/>
              <a:gd name="connsiteY3353" fmla="*/ 2868826 h 3024784"/>
              <a:gd name="connsiteX3354" fmla="*/ 2003319 w 2971357"/>
              <a:gd name="connsiteY3354" fmla="*/ 2860159 h 3024784"/>
              <a:gd name="connsiteX3355" fmla="*/ 2028560 w 2971357"/>
              <a:gd name="connsiteY3355" fmla="*/ 2850062 h 3024784"/>
              <a:gd name="connsiteX3356" fmla="*/ 2069232 w 2971357"/>
              <a:gd name="connsiteY3356" fmla="*/ 2831584 h 3024784"/>
              <a:gd name="connsiteX3357" fmla="*/ 2099998 w 2971357"/>
              <a:gd name="connsiteY3357" fmla="*/ 2816820 h 3024784"/>
              <a:gd name="connsiteX3358" fmla="*/ 2159529 w 2971357"/>
              <a:gd name="connsiteY3358" fmla="*/ 2783959 h 3024784"/>
              <a:gd name="connsiteX3359" fmla="*/ 2162863 w 2971357"/>
              <a:gd name="connsiteY3359" fmla="*/ 2784054 h 3024784"/>
              <a:gd name="connsiteX3360" fmla="*/ 2172388 w 2971357"/>
              <a:gd name="connsiteY3360" fmla="*/ 2781768 h 3024784"/>
              <a:gd name="connsiteX3361" fmla="*/ 2175055 w 2971357"/>
              <a:gd name="connsiteY3361" fmla="*/ 2783007 h 3024784"/>
              <a:gd name="connsiteX3362" fmla="*/ 2203630 w 2971357"/>
              <a:gd name="connsiteY3362" fmla="*/ 2768433 h 3024784"/>
              <a:gd name="connsiteX3363" fmla="*/ 2251255 w 2971357"/>
              <a:gd name="connsiteY3363" fmla="*/ 2741573 h 3024784"/>
              <a:gd name="connsiteX3364" fmla="*/ 2295261 w 2971357"/>
              <a:gd name="connsiteY3364" fmla="*/ 2714522 h 3024784"/>
              <a:gd name="connsiteX3365" fmla="*/ 2309358 w 2971357"/>
              <a:gd name="connsiteY3365" fmla="*/ 2705568 h 3024784"/>
              <a:gd name="connsiteX3366" fmla="*/ 2322978 w 2971357"/>
              <a:gd name="connsiteY3366" fmla="*/ 2696043 h 3024784"/>
              <a:gd name="connsiteX3367" fmla="*/ 2365174 w 2971357"/>
              <a:gd name="connsiteY3367" fmla="*/ 2666802 h 3024784"/>
              <a:gd name="connsiteX3368" fmla="*/ 2379271 w 2971357"/>
              <a:gd name="connsiteY3368" fmla="*/ 2655657 h 3024784"/>
              <a:gd name="connsiteX3369" fmla="*/ 2421562 w 2971357"/>
              <a:gd name="connsiteY3369" fmla="*/ 2627082 h 3024784"/>
              <a:gd name="connsiteX3370" fmla="*/ 2473473 w 2971357"/>
              <a:gd name="connsiteY3370" fmla="*/ 2584982 h 3024784"/>
              <a:gd name="connsiteX3371" fmla="*/ 2509763 w 2971357"/>
              <a:gd name="connsiteY3371" fmla="*/ 2552597 h 3024784"/>
              <a:gd name="connsiteX3372" fmla="*/ 2525480 w 2971357"/>
              <a:gd name="connsiteY3372" fmla="*/ 2538786 h 3024784"/>
              <a:gd name="connsiteX3373" fmla="*/ 2573105 w 2971357"/>
              <a:gd name="connsiteY3373" fmla="*/ 2493256 h 3024784"/>
              <a:gd name="connsiteX3374" fmla="*/ 2577010 w 2971357"/>
              <a:gd name="connsiteY3374" fmla="*/ 2492494 h 3024784"/>
              <a:gd name="connsiteX3375" fmla="*/ 2591583 w 2971357"/>
              <a:gd name="connsiteY3375" fmla="*/ 2479064 h 3024784"/>
              <a:gd name="connsiteX3376" fmla="*/ 2625778 w 2971357"/>
              <a:gd name="connsiteY3376" fmla="*/ 2457347 h 3024784"/>
              <a:gd name="connsiteX3377" fmla="*/ 2638351 w 2971357"/>
              <a:gd name="connsiteY3377" fmla="*/ 2443631 h 3024784"/>
              <a:gd name="connsiteX3378" fmla="*/ 2649495 w 2971357"/>
              <a:gd name="connsiteY3378" fmla="*/ 2430677 h 3024784"/>
              <a:gd name="connsiteX3379" fmla="*/ 2674737 w 2971357"/>
              <a:gd name="connsiteY3379" fmla="*/ 2399720 h 3024784"/>
              <a:gd name="connsiteX3380" fmla="*/ 2690738 w 2971357"/>
              <a:gd name="connsiteY3380" fmla="*/ 2380670 h 3024784"/>
              <a:gd name="connsiteX3381" fmla="*/ 2707312 w 2971357"/>
              <a:gd name="connsiteY3381" fmla="*/ 2359525 h 3024784"/>
              <a:gd name="connsiteX3382" fmla="*/ 2724552 w 2971357"/>
              <a:gd name="connsiteY3382" fmla="*/ 2337141 h 3024784"/>
              <a:gd name="connsiteX3383" fmla="*/ 2741221 w 2971357"/>
              <a:gd name="connsiteY3383" fmla="*/ 2313233 h 3024784"/>
              <a:gd name="connsiteX3384" fmla="*/ 2804658 w 2971357"/>
              <a:gd name="connsiteY3384" fmla="*/ 2214459 h 3024784"/>
              <a:gd name="connsiteX3385" fmla="*/ 2838852 w 2971357"/>
              <a:gd name="connsiteY3385" fmla="*/ 2152261 h 3024784"/>
              <a:gd name="connsiteX3386" fmla="*/ 2871428 w 2971357"/>
              <a:gd name="connsiteY3386" fmla="*/ 2079490 h 3024784"/>
              <a:gd name="connsiteX3387" fmla="*/ 2877238 w 2971357"/>
              <a:gd name="connsiteY3387" fmla="*/ 2047581 h 3024784"/>
              <a:gd name="connsiteX3388" fmla="*/ 2867713 w 2971357"/>
              <a:gd name="connsiteY3388" fmla="*/ 2047010 h 3024784"/>
              <a:gd name="connsiteX3389" fmla="*/ 2877238 w 2971357"/>
              <a:gd name="connsiteY3389" fmla="*/ 1997480 h 3024784"/>
              <a:gd name="connsiteX3390" fmla="*/ 2878476 w 2971357"/>
              <a:gd name="connsiteY3390" fmla="*/ 1969952 h 3024784"/>
              <a:gd name="connsiteX3391" fmla="*/ 2841138 w 2971357"/>
              <a:gd name="connsiteY3391" fmla="*/ 2055106 h 3024784"/>
              <a:gd name="connsiteX3392" fmla="*/ 2841138 w 2971357"/>
              <a:gd name="connsiteY3392" fmla="*/ 2055963 h 3024784"/>
              <a:gd name="connsiteX3393" fmla="*/ 2825136 w 2971357"/>
              <a:gd name="connsiteY3393" fmla="*/ 2090158 h 3024784"/>
              <a:gd name="connsiteX3394" fmla="*/ 2807705 w 2971357"/>
              <a:gd name="connsiteY3394" fmla="*/ 2119876 h 3024784"/>
              <a:gd name="connsiteX3395" fmla="*/ 2805134 w 2971357"/>
              <a:gd name="connsiteY3395" fmla="*/ 2117495 h 3024784"/>
              <a:gd name="connsiteX3396" fmla="*/ 2812468 w 2971357"/>
              <a:gd name="connsiteY3396" fmla="*/ 2096540 h 3024784"/>
              <a:gd name="connsiteX3397" fmla="*/ 2821993 w 2971357"/>
              <a:gd name="connsiteY3397" fmla="*/ 2073965 h 3024784"/>
              <a:gd name="connsiteX3398" fmla="*/ 2829994 w 2971357"/>
              <a:gd name="connsiteY3398" fmla="*/ 2051105 h 3024784"/>
              <a:gd name="connsiteX3399" fmla="*/ 2839519 w 2971357"/>
              <a:gd name="connsiteY3399" fmla="*/ 2020149 h 3024784"/>
              <a:gd name="connsiteX3400" fmla="*/ 2849044 w 2971357"/>
              <a:gd name="connsiteY3400" fmla="*/ 1987860 h 3024784"/>
              <a:gd name="connsiteX3401" fmla="*/ 2857617 w 2971357"/>
              <a:gd name="connsiteY3401" fmla="*/ 1955855 h 3024784"/>
              <a:gd name="connsiteX3402" fmla="*/ 2850473 w 2971357"/>
              <a:gd name="connsiteY3402" fmla="*/ 1966047 h 3024784"/>
              <a:gd name="connsiteX3403" fmla="*/ 2842662 w 2971357"/>
              <a:gd name="connsiteY3403" fmla="*/ 1986431 h 3024784"/>
              <a:gd name="connsiteX3404" fmla="*/ 2837804 w 2971357"/>
              <a:gd name="connsiteY3404" fmla="*/ 2000052 h 3024784"/>
              <a:gd name="connsiteX3405" fmla="*/ 2831709 w 2971357"/>
              <a:gd name="connsiteY3405" fmla="*/ 2015577 h 3024784"/>
              <a:gd name="connsiteX3406" fmla="*/ 2826752 w 2971357"/>
              <a:gd name="connsiteY3406" fmla="*/ 2023789 h 3024784"/>
              <a:gd name="connsiteX3407" fmla="*/ 2819231 w 2971357"/>
              <a:gd name="connsiteY3407" fmla="*/ 2036246 h 3024784"/>
              <a:gd name="connsiteX3408" fmla="*/ 2799038 w 2971357"/>
              <a:gd name="connsiteY3408" fmla="*/ 2076728 h 3024784"/>
              <a:gd name="connsiteX3409" fmla="*/ 2777987 w 2971357"/>
              <a:gd name="connsiteY3409" fmla="*/ 2118447 h 3024784"/>
              <a:gd name="connsiteX3410" fmla="*/ 2755032 w 2971357"/>
              <a:gd name="connsiteY3410" fmla="*/ 2160167 h 3024784"/>
              <a:gd name="connsiteX3411" fmla="*/ 2743221 w 2971357"/>
              <a:gd name="connsiteY3411" fmla="*/ 2182169 h 3024784"/>
              <a:gd name="connsiteX3412" fmla="*/ 2730172 w 2971357"/>
              <a:gd name="connsiteY3412" fmla="*/ 2204934 h 3024784"/>
              <a:gd name="connsiteX3413" fmla="*/ 2716742 w 2971357"/>
              <a:gd name="connsiteY3413" fmla="*/ 2229318 h 3024784"/>
              <a:gd name="connsiteX3414" fmla="*/ 2709884 w 2971357"/>
              <a:gd name="connsiteY3414" fmla="*/ 2242177 h 3024784"/>
              <a:gd name="connsiteX3415" fmla="*/ 2702264 w 2971357"/>
              <a:gd name="connsiteY3415" fmla="*/ 2255226 h 3024784"/>
              <a:gd name="connsiteX3416" fmla="*/ 2685214 w 2971357"/>
              <a:gd name="connsiteY3416" fmla="*/ 2282753 h 3024784"/>
              <a:gd name="connsiteX3417" fmla="*/ 2675689 w 2971357"/>
              <a:gd name="connsiteY3417" fmla="*/ 2297136 h 3024784"/>
              <a:gd name="connsiteX3418" fmla="*/ 2667497 w 2971357"/>
              <a:gd name="connsiteY3418" fmla="*/ 2308852 h 3024784"/>
              <a:gd name="connsiteX3419" fmla="*/ 2628254 w 2971357"/>
              <a:gd name="connsiteY3419" fmla="*/ 2363145 h 3024784"/>
              <a:gd name="connsiteX3420" fmla="*/ 2636255 w 2971357"/>
              <a:gd name="connsiteY3420" fmla="*/ 2347714 h 3024784"/>
              <a:gd name="connsiteX3421" fmla="*/ 2663021 w 2971357"/>
              <a:gd name="connsiteY3421" fmla="*/ 2309043 h 3024784"/>
              <a:gd name="connsiteX3422" fmla="*/ 2672546 w 2971357"/>
              <a:gd name="connsiteY3422" fmla="*/ 2291516 h 3024784"/>
              <a:gd name="connsiteX3423" fmla="*/ 2648638 w 2971357"/>
              <a:gd name="connsiteY3423" fmla="*/ 2317710 h 3024784"/>
              <a:gd name="connsiteX3424" fmla="*/ 2650162 w 2971357"/>
              <a:gd name="connsiteY3424" fmla="*/ 2316186 h 3024784"/>
              <a:gd name="connsiteX3425" fmla="*/ 2635303 w 2971357"/>
              <a:gd name="connsiteY3425" fmla="*/ 2337618 h 3024784"/>
              <a:gd name="connsiteX3426" fmla="*/ 2620063 w 2971357"/>
              <a:gd name="connsiteY3426" fmla="*/ 2358668 h 3024784"/>
              <a:gd name="connsiteX3427" fmla="*/ 2601870 w 2971357"/>
              <a:gd name="connsiteY3427" fmla="*/ 2382004 h 3024784"/>
              <a:gd name="connsiteX3428" fmla="*/ 2582154 w 2971357"/>
              <a:gd name="connsiteY3428" fmla="*/ 2406388 h 3024784"/>
              <a:gd name="connsiteX3429" fmla="*/ 2580915 w 2971357"/>
              <a:gd name="connsiteY3429" fmla="*/ 2408864 h 3024784"/>
              <a:gd name="connsiteX3430" fmla="*/ 2542815 w 2971357"/>
              <a:gd name="connsiteY3430" fmla="*/ 2453537 h 3024784"/>
              <a:gd name="connsiteX3431" fmla="*/ 2505287 w 2971357"/>
              <a:gd name="connsiteY3431" fmla="*/ 2490494 h 3024784"/>
              <a:gd name="connsiteX3432" fmla="*/ 2502130 w 2971357"/>
              <a:gd name="connsiteY3432" fmla="*/ 2492624 h 3024784"/>
              <a:gd name="connsiteX3433" fmla="*/ 2486237 w 2971357"/>
              <a:gd name="connsiteY3433" fmla="*/ 2503352 h 3024784"/>
              <a:gd name="connsiteX3434" fmla="*/ 2487761 w 2971357"/>
              <a:gd name="connsiteY3434" fmla="*/ 2500495 h 3024784"/>
              <a:gd name="connsiteX3435" fmla="*/ 2522527 w 2971357"/>
              <a:gd name="connsiteY3435" fmla="*/ 2464776 h 3024784"/>
              <a:gd name="connsiteX3436" fmla="*/ 2539291 w 2971357"/>
              <a:gd name="connsiteY3436" fmla="*/ 2446869 h 3024784"/>
              <a:gd name="connsiteX3437" fmla="*/ 2555103 w 2971357"/>
              <a:gd name="connsiteY3437" fmla="*/ 2427819 h 3024784"/>
              <a:gd name="connsiteX3438" fmla="*/ 2570819 w 2971357"/>
              <a:gd name="connsiteY3438" fmla="*/ 2409245 h 3024784"/>
              <a:gd name="connsiteX3439" fmla="*/ 2586059 w 2971357"/>
              <a:gd name="connsiteY3439" fmla="*/ 2390195 h 3024784"/>
              <a:gd name="connsiteX3440" fmla="*/ 2616062 w 2971357"/>
              <a:gd name="connsiteY3440" fmla="*/ 2351524 h 3024784"/>
              <a:gd name="connsiteX3441" fmla="*/ 2642542 w 2971357"/>
              <a:gd name="connsiteY3441" fmla="*/ 2313424 h 3024784"/>
              <a:gd name="connsiteX3442" fmla="*/ 2668069 w 2971357"/>
              <a:gd name="connsiteY3442" fmla="*/ 2274562 h 3024784"/>
              <a:gd name="connsiteX3443" fmla="*/ 2691501 w 2971357"/>
              <a:gd name="connsiteY3443" fmla="*/ 2238843 h 3024784"/>
              <a:gd name="connsiteX3444" fmla="*/ 2710074 w 2971357"/>
              <a:gd name="connsiteY3444" fmla="*/ 2205696 h 3024784"/>
              <a:gd name="connsiteX3445" fmla="*/ 2726648 w 2971357"/>
              <a:gd name="connsiteY3445" fmla="*/ 2174073 h 3024784"/>
              <a:gd name="connsiteX3446" fmla="*/ 2742078 w 2971357"/>
              <a:gd name="connsiteY3446" fmla="*/ 2141402 h 3024784"/>
              <a:gd name="connsiteX3447" fmla="*/ 2748174 w 2971357"/>
              <a:gd name="connsiteY3447" fmla="*/ 2126924 h 3024784"/>
              <a:gd name="connsiteX3448" fmla="*/ 2721980 w 2971357"/>
              <a:gd name="connsiteY3448" fmla="*/ 2166072 h 3024784"/>
              <a:gd name="connsiteX3449" fmla="*/ 2680261 w 2971357"/>
              <a:gd name="connsiteY3449" fmla="*/ 2229128 h 3024784"/>
              <a:gd name="connsiteX3450" fmla="*/ 2655115 w 2971357"/>
              <a:gd name="connsiteY3450" fmla="*/ 2264751 h 3024784"/>
              <a:gd name="connsiteX3451" fmla="*/ 2641875 w 2971357"/>
              <a:gd name="connsiteY3451" fmla="*/ 2283801 h 3024784"/>
              <a:gd name="connsiteX3452" fmla="*/ 2627588 w 2971357"/>
              <a:gd name="connsiteY3452" fmla="*/ 2302851 h 3024784"/>
              <a:gd name="connsiteX3453" fmla="*/ 2608538 w 2971357"/>
              <a:gd name="connsiteY3453" fmla="*/ 2324854 h 3024784"/>
              <a:gd name="connsiteX3454" fmla="*/ 2582154 w 2971357"/>
              <a:gd name="connsiteY3454" fmla="*/ 2356477 h 3024784"/>
              <a:gd name="connsiteX3455" fmla="*/ 2581201 w 2971357"/>
              <a:gd name="connsiteY3455" fmla="*/ 2354762 h 3024784"/>
              <a:gd name="connsiteX3456" fmla="*/ 2556436 w 2971357"/>
              <a:gd name="connsiteY3456" fmla="*/ 2384195 h 3024784"/>
              <a:gd name="connsiteX3457" fmla="*/ 2538815 w 2971357"/>
              <a:gd name="connsiteY3457" fmla="*/ 2400863 h 3024784"/>
              <a:gd name="connsiteX3458" fmla="*/ 2551769 w 2971357"/>
              <a:gd name="connsiteY3458" fmla="*/ 2379813 h 3024784"/>
              <a:gd name="connsiteX3459" fmla="*/ 2588059 w 2971357"/>
              <a:gd name="connsiteY3459" fmla="*/ 2331426 h 3024784"/>
              <a:gd name="connsiteX3460" fmla="*/ 2727981 w 2971357"/>
              <a:gd name="connsiteY3460" fmla="*/ 2098540 h 3024784"/>
              <a:gd name="connsiteX3461" fmla="*/ 2744745 w 2971357"/>
              <a:gd name="connsiteY3461" fmla="*/ 2059583 h 3024784"/>
              <a:gd name="connsiteX3462" fmla="*/ 2752175 w 2971357"/>
              <a:gd name="connsiteY3462" fmla="*/ 2041580 h 3024784"/>
              <a:gd name="connsiteX3463" fmla="*/ 2757985 w 2971357"/>
              <a:gd name="connsiteY3463" fmla="*/ 2024531 h 3024784"/>
              <a:gd name="connsiteX3464" fmla="*/ 2777035 w 2971357"/>
              <a:gd name="connsiteY3464" fmla="*/ 1974429 h 3024784"/>
              <a:gd name="connsiteX3465" fmla="*/ 2792561 w 2971357"/>
              <a:gd name="connsiteY3465" fmla="*/ 1925090 h 3024784"/>
              <a:gd name="connsiteX3466" fmla="*/ 2797323 w 2971357"/>
              <a:gd name="connsiteY3466" fmla="*/ 1901277 h 3024784"/>
              <a:gd name="connsiteX3467" fmla="*/ 2796847 w 2971357"/>
              <a:gd name="connsiteY3467" fmla="*/ 1897848 h 3024784"/>
              <a:gd name="connsiteX3468" fmla="*/ 2790179 w 2971357"/>
              <a:gd name="connsiteY3468" fmla="*/ 1917851 h 3024784"/>
              <a:gd name="connsiteX3469" fmla="*/ 2774178 w 2971357"/>
              <a:gd name="connsiteY3469" fmla="*/ 1963380 h 3024784"/>
              <a:gd name="connsiteX3470" fmla="*/ 2772558 w 2971357"/>
              <a:gd name="connsiteY3470" fmla="*/ 1968619 h 3024784"/>
              <a:gd name="connsiteX3471" fmla="*/ 2770653 w 2971357"/>
              <a:gd name="connsiteY3471" fmla="*/ 1974143 h 3024784"/>
              <a:gd name="connsiteX3472" fmla="*/ 2753222 w 2971357"/>
              <a:gd name="connsiteY3472" fmla="*/ 2023578 h 3024784"/>
              <a:gd name="connsiteX3473" fmla="*/ 2734649 w 2971357"/>
              <a:gd name="connsiteY3473" fmla="*/ 2067679 h 3024784"/>
              <a:gd name="connsiteX3474" fmla="*/ 2734649 w 2971357"/>
              <a:gd name="connsiteY3474" fmla="*/ 2066536 h 3024784"/>
              <a:gd name="connsiteX3475" fmla="*/ 2717980 w 2971357"/>
              <a:gd name="connsiteY3475" fmla="*/ 2103112 h 3024784"/>
              <a:gd name="connsiteX3476" fmla="*/ 2699883 w 2971357"/>
              <a:gd name="connsiteY3476" fmla="*/ 2138926 h 3024784"/>
              <a:gd name="connsiteX3477" fmla="*/ 2691882 w 2971357"/>
              <a:gd name="connsiteY3477" fmla="*/ 2157976 h 3024784"/>
              <a:gd name="connsiteX3478" fmla="*/ 2681785 w 2971357"/>
              <a:gd name="connsiteY3478" fmla="*/ 2175406 h 3024784"/>
              <a:gd name="connsiteX3479" fmla="*/ 2660449 w 2971357"/>
              <a:gd name="connsiteY3479" fmla="*/ 2208935 h 3024784"/>
              <a:gd name="connsiteX3480" fmla="*/ 2659254 w 2971357"/>
              <a:gd name="connsiteY3480" fmla="*/ 2210096 h 3024784"/>
              <a:gd name="connsiteX3481" fmla="*/ 2652043 w 2971357"/>
              <a:gd name="connsiteY3481" fmla="*/ 2217102 h 3024784"/>
              <a:gd name="connsiteX3482" fmla="*/ 2639780 w 2971357"/>
              <a:gd name="connsiteY3482" fmla="*/ 2231414 h 3024784"/>
              <a:gd name="connsiteX3483" fmla="*/ 2632064 w 2971357"/>
              <a:gd name="connsiteY3483" fmla="*/ 2243225 h 3024784"/>
              <a:gd name="connsiteX3484" fmla="*/ 2617587 w 2971357"/>
              <a:gd name="connsiteY3484" fmla="*/ 2263608 h 3024784"/>
              <a:gd name="connsiteX3485" fmla="*/ 2602251 w 2971357"/>
              <a:gd name="connsiteY3485" fmla="*/ 2283325 h 3024784"/>
              <a:gd name="connsiteX3486" fmla="*/ 2627112 w 2971357"/>
              <a:gd name="connsiteY3486" fmla="*/ 2263322 h 3024784"/>
              <a:gd name="connsiteX3487" fmla="*/ 2628921 w 2971357"/>
              <a:gd name="connsiteY3487" fmla="*/ 2264275 h 3024784"/>
              <a:gd name="connsiteX3488" fmla="*/ 2603870 w 2971357"/>
              <a:gd name="connsiteY3488" fmla="*/ 2300089 h 3024784"/>
              <a:gd name="connsiteX3489" fmla="*/ 2581963 w 2971357"/>
              <a:gd name="connsiteY3489" fmla="*/ 2328664 h 3024784"/>
              <a:gd name="connsiteX3490" fmla="*/ 2546339 w 2971357"/>
              <a:gd name="connsiteY3490" fmla="*/ 2366764 h 3024784"/>
              <a:gd name="connsiteX3491" fmla="*/ 2508239 w 2971357"/>
              <a:gd name="connsiteY3491" fmla="*/ 2404864 h 3024784"/>
              <a:gd name="connsiteX3492" fmla="*/ 2497762 w 2971357"/>
              <a:gd name="connsiteY3492" fmla="*/ 2415532 h 3024784"/>
              <a:gd name="connsiteX3493" fmla="*/ 2488237 w 2971357"/>
              <a:gd name="connsiteY3493" fmla="*/ 2423628 h 3024784"/>
              <a:gd name="connsiteX3494" fmla="*/ 2479379 w 2971357"/>
              <a:gd name="connsiteY3494" fmla="*/ 2428677 h 3024784"/>
              <a:gd name="connsiteX3495" fmla="*/ 2468806 w 2971357"/>
              <a:gd name="connsiteY3495" fmla="*/ 2439630 h 3024784"/>
              <a:gd name="connsiteX3496" fmla="*/ 2456804 w 2971357"/>
              <a:gd name="connsiteY3496" fmla="*/ 2450774 h 3024784"/>
              <a:gd name="connsiteX3497" fmla="*/ 2461186 w 2971357"/>
              <a:gd name="connsiteY3497" fmla="*/ 2431724 h 3024784"/>
              <a:gd name="connsiteX3498" fmla="*/ 2459757 w 2971357"/>
              <a:gd name="connsiteY3498" fmla="*/ 2428867 h 3024784"/>
              <a:gd name="connsiteX3499" fmla="*/ 2485951 w 2971357"/>
              <a:gd name="connsiteY3499" fmla="*/ 2400292 h 3024784"/>
              <a:gd name="connsiteX3500" fmla="*/ 2510811 w 2971357"/>
              <a:gd name="connsiteY3500" fmla="*/ 2370669 h 3024784"/>
              <a:gd name="connsiteX3501" fmla="*/ 2526909 w 2971357"/>
              <a:gd name="connsiteY3501" fmla="*/ 2351619 h 3024784"/>
              <a:gd name="connsiteX3502" fmla="*/ 2541863 w 2971357"/>
              <a:gd name="connsiteY3502" fmla="*/ 2332569 h 3024784"/>
              <a:gd name="connsiteX3503" fmla="*/ 2567961 w 2971357"/>
              <a:gd name="connsiteY3503" fmla="*/ 2296374 h 3024784"/>
              <a:gd name="connsiteX3504" fmla="*/ 2612253 w 2971357"/>
              <a:gd name="connsiteY3504" fmla="*/ 2231509 h 3024784"/>
              <a:gd name="connsiteX3505" fmla="*/ 2632541 w 2971357"/>
              <a:gd name="connsiteY3505" fmla="*/ 2198552 h 3024784"/>
              <a:gd name="connsiteX3506" fmla="*/ 2650353 w 2971357"/>
              <a:gd name="connsiteY3506" fmla="*/ 2165786 h 3024784"/>
              <a:gd name="connsiteX3507" fmla="*/ 2648162 w 2971357"/>
              <a:gd name="connsiteY3507" fmla="*/ 2167215 h 3024784"/>
              <a:gd name="connsiteX3508" fmla="*/ 2657687 w 2971357"/>
              <a:gd name="connsiteY3508" fmla="*/ 2147403 h 3024784"/>
              <a:gd name="connsiteX3509" fmla="*/ 2669307 w 2971357"/>
              <a:gd name="connsiteY3509" fmla="*/ 2122733 h 3024784"/>
              <a:gd name="connsiteX3510" fmla="*/ 2687500 w 2971357"/>
              <a:gd name="connsiteY3510" fmla="*/ 2087491 h 3024784"/>
              <a:gd name="connsiteX3511" fmla="*/ 2703312 w 2971357"/>
              <a:gd name="connsiteY3511" fmla="*/ 2051963 h 3024784"/>
              <a:gd name="connsiteX3512" fmla="*/ 2718456 w 2971357"/>
              <a:gd name="connsiteY3512" fmla="*/ 2016244 h 3024784"/>
              <a:gd name="connsiteX3513" fmla="*/ 2732839 w 2971357"/>
              <a:gd name="connsiteY3513" fmla="*/ 1979573 h 3024784"/>
              <a:gd name="connsiteX3514" fmla="*/ 2747793 w 2971357"/>
              <a:gd name="connsiteY3514" fmla="*/ 1936424 h 3024784"/>
              <a:gd name="connsiteX3515" fmla="*/ 2759604 w 2971357"/>
              <a:gd name="connsiteY3515" fmla="*/ 1900896 h 3024784"/>
              <a:gd name="connsiteX3516" fmla="*/ 2768272 w 2971357"/>
              <a:gd name="connsiteY3516" fmla="*/ 1862796 h 3024784"/>
              <a:gd name="connsiteX3517" fmla="*/ 2773225 w 2971357"/>
              <a:gd name="connsiteY3517" fmla="*/ 1841651 h 3024784"/>
              <a:gd name="connsiteX3518" fmla="*/ 2777607 w 2971357"/>
              <a:gd name="connsiteY3518" fmla="*/ 1819648 h 3024784"/>
              <a:gd name="connsiteX3519" fmla="*/ 2779512 w 2971357"/>
              <a:gd name="connsiteY3519" fmla="*/ 1796883 h 3024784"/>
              <a:gd name="connsiteX3520" fmla="*/ 2778940 w 2971357"/>
              <a:gd name="connsiteY3520" fmla="*/ 1799645 h 3024784"/>
              <a:gd name="connsiteX3521" fmla="*/ 2766558 w 2971357"/>
              <a:gd name="connsiteY3521" fmla="*/ 1841365 h 3024784"/>
              <a:gd name="connsiteX3522" fmla="*/ 2776083 w 2971357"/>
              <a:gd name="connsiteY3522" fmla="*/ 1795931 h 3024784"/>
              <a:gd name="connsiteX3523" fmla="*/ 2786465 w 2971357"/>
              <a:gd name="connsiteY3523" fmla="*/ 1742495 h 3024784"/>
              <a:gd name="connsiteX3524" fmla="*/ 2791799 w 2971357"/>
              <a:gd name="connsiteY3524" fmla="*/ 1703538 h 3024784"/>
              <a:gd name="connsiteX3525" fmla="*/ 2788465 w 2971357"/>
              <a:gd name="connsiteY3525" fmla="*/ 1677154 h 3024784"/>
              <a:gd name="connsiteX3526" fmla="*/ 2788465 w 2971357"/>
              <a:gd name="connsiteY3526" fmla="*/ 1663152 h 3024784"/>
              <a:gd name="connsiteX3527" fmla="*/ 2783321 w 2971357"/>
              <a:gd name="connsiteY3527" fmla="*/ 1678583 h 3024784"/>
              <a:gd name="connsiteX3528" fmla="*/ 2778369 w 2971357"/>
              <a:gd name="connsiteY3528" fmla="*/ 1690584 h 3024784"/>
              <a:gd name="connsiteX3529" fmla="*/ 2781036 w 2971357"/>
              <a:gd name="connsiteY3529" fmla="*/ 1651151 h 3024784"/>
              <a:gd name="connsiteX3530" fmla="*/ 2781988 w 2971357"/>
              <a:gd name="connsiteY3530" fmla="*/ 1611622 h 3024784"/>
              <a:gd name="connsiteX3531" fmla="*/ 2781988 w 2971357"/>
              <a:gd name="connsiteY3531" fmla="*/ 1572760 h 3024784"/>
              <a:gd name="connsiteX3532" fmla="*/ 2780369 w 2971357"/>
              <a:gd name="connsiteY3532" fmla="*/ 1534660 h 3024784"/>
              <a:gd name="connsiteX3533" fmla="*/ 2776178 w 2971357"/>
              <a:gd name="connsiteY3533" fmla="*/ 1525135 h 3024784"/>
              <a:gd name="connsiteX3534" fmla="*/ 2771225 w 2971357"/>
              <a:gd name="connsiteY3534" fmla="*/ 1536946 h 3024784"/>
              <a:gd name="connsiteX3535" fmla="*/ 2767510 w 2971357"/>
              <a:gd name="connsiteY3535" fmla="*/ 1529040 h 3024784"/>
              <a:gd name="connsiteX3536" fmla="*/ 2762652 w 2971357"/>
              <a:gd name="connsiteY3536" fmla="*/ 1570188 h 3024784"/>
              <a:gd name="connsiteX3537" fmla="*/ 2756080 w 2971357"/>
              <a:gd name="connsiteY3537" fmla="*/ 1612955 h 3024784"/>
              <a:gd name="connsiteX3538" fmla="*/ 2757795 w 2971357"/>
              <a:gd name="connsiteY3538" fmla="*/ 1729351 h 3024784"/>
              <a:gd name="connsiteX3539" fmla="*/ 2757825 w 2971357"/>
              <a:gd name="connsiteY3539" fmla="*/ 1729723 h 3024784"/>
              <a:gd name="connsiteX3540" fmla="*/ 2757795 w 2971357"/>
              <a:gd name="connsiteY3540" fmla="*/ 1729446 h 3024784"/>
              <a:gd name="connsiteX3541" fmla="*/ 2754270 w 2971357"/>
              <a:gd name="connsiteY3541" fmla="*/ 1741924 h 3024784"/>
              <a:gd name="connsiteX3542" fmla="*/ 2752461 w 2971357"/>
              <a:gd name="connsiteY3542" fmla="*/ 1741162 h 3024784"/>
              <a:gd name="connsiteX3543" fmla="*/ 2756270 w 2971357"/>
              <a:gd name="connsiteY3543" fmla="*/ 1705634 h 3024784"/>
              <a:gd name="connsiteX3544" fmla="*/ 2757318 w 2971357"/>
              <a:gd name="connsiteY3544" fmla="*/ 1679821 h 3024784"/>
              <a:gd name="connsiteX3545" fmla="*/ 2756556 w 2971357"/>
              <a:gd name="connsiteY3545" fmla="*/ 1657818 h 3024784"/>
              <a:gd name="connsiteX3546" fmla="*/ 2751794 w 2971357"/>
              <a:gd name="connsiteY3546" fmla="*/ 1674773 h 3024784"/>
              <a:gd name="connsiteX3547" fmla="*/ 2747698 w 2971357"/>
              <a:gd name="connsiteY3547" fmla="*/ 1697728 h 3024784"/>
              <a:gd name="connsiteX3548" fmla="*/ 2741126 w 2971357"/>
              <a:gd name="connsiteY3548" fmla="*/ 1729922 h 3024784"/>
              <a:gd name="connsiteX3549" fmla="*/ 2735125 w 2971357"/>
              <a:gd name="connsiteY3549" fmla="*/ 1757640 h 3024784"/>
              <a:gd name="connsiteX3550" fmla="*/ 2728267 w 2971357"/>
              <a:gd name="connsiteY3550" fmla="*/ 1788787 h 3024784"/>
              <a:gd name="connsiteX3551" fmla="*/ 2718742 w 2971357"/>
              <a:gd name="connsiteY3551" fmla="*/ 1828411 h 3024784"/>
              <a:gd name="connsiteX3552" fmla="*/ 2713408 w 2971357"/>
              <a:gd name="connsiteY3552" fmla="*/ 1843651 h 3024784"/>
              <a:gd name="connsiteX3553" fmla="*/ 2711979 w 2971357"/>
              <a:gd name="connsiteY3553" fmla="*/ 1830030 h 3024784"/>
              <a:gd name="connsiteX3554" fmla="*/ 2695215 w 2971357"/>
              <a:gd name="connsiteY3554" fmla="*/ 1876322 h 3024784"/>
              <a:gd name="connsiteX3555" fmla="*/ 2690834 w 2971357"/>
              <a:gd name="connsiteY3555" fmla="*/ 1872416 h 3024784"/>
              <a:gd name="connsiteX3556" fmla="*/ 2665212 w 2971357"/>
              <a:gd name="connsiteY3556" fmla="*/ 1945092 h 3024784"/>
              <a:gd name="connsiteX3557" fmla="*/ 2690834 w 2971357"/>
              <a:gd name="connsiteY3557" fmla="*/ 1872321 h 3024784"/>
              <a:gd name="connsiteX3558" fmla="*/ 2692669 w 2971357"/>
              <a:gd name="connsiteY3558" fmla="*/ 1861834 h 3024784"/>
              <a:gd name="connsiteX3559" fmla="*/ 2694168 w 2971357"/>
              <a:gd name="connsiteY3559" fmla="*/ 1853271 h 3024784"/>
              <a:gd name="connsiteX3560" fmla="*/ 2697596 w 2971357"/>
              <a:gd name="connsiteY3560" fmla="*/ 1836888 h 3024784"/>
              <a:gd name="connsiteX3561" fmla="*/ 2701787 w 2971357"/>
              <a:gd name="connsiteY3561" fmla="*/ 1822315 h 3024784"/>
              <a:gd name="connsiteX3562" fmla="*/ 2705217 w 2971357"/>
              <a:gd name="connsiteY3562" fmla="*/ 1807265 h 3024784"/>
              <a:gd name="connsiteX3563" fmla="*/ 2708169 w 2971357"/>
              <a:gd name="connsiteY3563" fmla="*/ 1788787 h 3024784"/>
              <a:gd name="connsiteX3564" fmla="*/ 2697692 w 2971357"/>
              <a:gd name="connsiteY3564" fmla="*/ 1784881 h 3024784"/>
              <a:gd name="connsiteX3565" fmla="*/ 2692262 w 2971357"/>
              <a:gd name="connsiteY3565" fmla="*/ 1802312 h 3024784"/>
              <a:gd name="connsiteX3566" fmla="*/ 2689214 w 2971357"/>
              <a:gd name="connsiteY3566" fmla="*/ 1815362 h 3024784"/>
              <a:gd name="connsiteX3567" fmla="*/ 2684357 w 2971357"/>
              <a:gd name="connsiteY3567" fmla="*/ 1834412 h 3024784"/>
              <a:gd name="connsiteX3568" fmla="*/ 2672451 w 2971357"/>
              <a:gd name="connsiteY3568" fmla="*/ 1881370 h 3024784"/>
              <a:gd name="connsiteX3569" fmla="*/ 2659878 w 2971357"/>
              <a:gd name="connsiteY3569" fmla="*/ 1925471 h 3024784"/>
              <a:gd name="connsiteX3570" fmla="*/ 2655305 w 2971357"/>
              <a:gd name="connsiteY3570" fmla="*/ 1941092 h 3024784"/>
              <a:gd name="connsiteX3571" fmla="*/ 2652924 w 2971357"/>
              <a:gd name="connsiteY3571" fmla="*/ 1949474 h 3024784"/>
              <a:gd name="connsiteX3572" fmla="*/ 2638256 w 2971357"/>
              <a:gd name="connsiteY3572" fmla="*/ 1988050 h 3024784"/>
              <a:gd name="connsiteX3573" fmla="*/ 2615015 w 2971357"/>
              <a:gd name="connsiteY3573" fmla="*/ 2034722 h 3024784"/>
              <a:gd name="connsiteX3574" fmla="*/ 2603680 w 2971357"/>
              <a:gd name="connsiteY3574" fmla="*/ 2055296 h 3024784"/>
              <a:gd name="connsiteX3575" fmla="*/ 2592821 w 2971357"/>
              <a:gd name="connsiteY3575" fmla="*/ 2073394 h 3024784"/>
              <a:gd name="connsiteX3576" fmla="*/ 2562151 w 2971357"/>
              <a:gd name="connsiteY3576" fmla="*/ 2113780 h 3024784"/>
              <a:gd name="connsiteX3577" fmla="*/ 2549007 w 2971357"/>
              <a:gd name="connsiteY3577" fmla="*/ 2142831 h 3024784"/>
              <a:gd name="connsiteX3578" fmla="*/ 2529957 w 2971357"/>
              <a:gd name="connsiteY3578" fmla="*/ 2175216 h 3024784"/>
              <a:gd name="connsiteX3579" fmla="*/ 2518908 w 2971357"/>
              <a:gd name="connsiteY3579" fmla="*/ 2192742 h 3024784"/>
              <a:gd name="connsiteX3580" fmla="*/ 2506144 w 2971357"/>
              <a:gd name="connsiteY3580" fmla="*/ 2210554 h 3024784"/>
              <a:gd name="connsiteX3581" fmla="*/ 2477569 w 2971357"/>
              <a:gd name="connsiteY3581" fmla="*/ 2247987 h 3024784"/>
              <a:gd name="connsiteX3582" fmla="*/ 2494809 w 2971357"/>
              <a:gd name="connsiteY3582" fmla="*/ 2215316 h 3024784"/>
              <a:gd name="connsiteX3583" fmla="*/ 2483665 w 2971357"/>
              <a:gd name="connsiteY3583" fmla="*/ 2225413 h 3024784"/>
              <a:gd name="connsiteX3584" fmla="*/ 2473283 w 2971357"/>
              <a:gd name="connsiteY3584" fmla="*/ 2236938 h 3024784"/>
              <a:gd name="connsiteX3585" fmla="*/ 2458900 w 2971357"/>
              <a:gd name="connsiteY3585" fmla="*/ 2252273 h 3024784"/>
              <a:gd name="connsiteX3586" fmla="*/ 2456424 w 2971357"/>
              <a:gd name="connsiteY3586" fmla="*/ 2250273 h 3024784"/>
              <a:gd name="connsiteX3587" fmla="*/ 2494524 w 2971357"/>
              <a:gd name="connsiteY3587" fmla="*/ 2189885 h 3024784"/>
              <a:gd name="connsiteX3588" fmla="*/ 2494524 w 2971357"/>
              <a:gd name="connsiteY3588" fmla="*/ 2189408 h 3024784"/>
              <a:gd name="connsiteX3589" fmla="*/ 2484522 w 2971357"/>
              <a:gd name="connsiteY3589" fmla="*/ 2198933 h 3024784"/>
              <a:gd name="connsiteX3590" fmla="*/ 2396416 w 2971357"/>
              <a:gd name="connsiteY3590" fmla="*/ 2297136 h 3024784"/>
              <a:gd name="connsiteX3591" fmla="*/ 2340980 w 2971357"/>
              <a:gd name="connsiteY3591" fmla="*/ 2355429 h 3024784"/>
              <a:gd name="connsiteX3592" fmla="*/ 2320978 w 2971357"/>
              <a:gd name="connsiteY3592" fmla="*/ 2396672 h 3024784"/>
              <a:gd name="connsiteX3593" fmla="*/ 2304309 w 2971357"/>
              <a:gd name="connsiteY3593" fmla="*/ 2412103 h 3024784"/>
              <a:gd name="connsiteX3594" fmla="*/ 2290117 w 2971357"/>
              <a:gd name="connsiteY3594" fmla="*/ 2425628 h 3024784"/>
              <a:gd name="connsiteX3595" fmla="*/ 2270495 w 2971357"/>
              <a:gd name="connsiteY3595" fmla="*/ 2446679 h 3024784"/>
              <a:gd name="connsiteX3596" fmla="*/ 2275258 w 2971357"/>
              <a:gd name="connsiteY3596" fmla="*/ 2449822 h 3024784"/>
              <a:gd name="connsiteX3597" fmla="*/ 2280020 w 2971357"/>
              <a:gd name="connsiteY3597" fmla="*/ 2449822 h 3024784"/>
              <a:gd name="connsiteX3598" fmla="*/ 2237825 w 2971357"/>
              <a:gd name="connsiteY3598" fmla="*/ 2483731 h 3024784"/>
              <a:gd name="connsiteX3599" fmla="*/ 2196391 w 2971357"/>
              <a:gd name="connsiteY3599" fmla="*/ 2511544 h 3024784"/>
              <a:gd name="connsiteX3600" fmla="*/ 2181913 w 2971357"/>
              <a:gd name="connsiteY3600" fmla="*/ 2519450 h 3024784"/>
              <a:gd name="connsiteX3601" fmla="*/ 2167054 w 2971357"/>
              <a:gd name="connsiteY3601" fmla="*/ 2526689 h 3024784"/>
              <a:gd name="connsiteX3602" fmla="*/ 2169816 w 2971357"/>
              <a:gd name="connsiteY3602" fmla="*/ 2520498 h 3024784"/>
              <a:gd name="connsiteX3603" fmla="*/ 2163720 w 2971357"/>
              <a:gd name="connsiteY3603" fmla="*/ 2517259 h 3024784"/>
              <a:gd name="connsiteX3604" fmla="*/ 2142575 w 2971357"/>
              <a:gd name="connsiteY3604" fmla="*/ 2528022 h 3024784"/>
              <a:gd name="connsiteX3605" fmla="*/ 2118000 w 2971357"/>
              <a:gd name="connsiteY3605" fmla="*/ 2540595 h 3024784"/>
              <a:gd name="connsiteX3606" fmla="*/ 2077519 w 2971357"/>
              <a:gd name="connsiteY3606" fmla="*/ 2564789 h 3024784"/>
              <a:gd name="connsiteX3607" fmla="*/ 2038943 w 2971357"/>
              <a:gd name="connsiteY3607" fmla="*/ 2586791 h 3024784"/>
              <a:gd name="connsiteX3608" fmla="*/ 2038085 w 2971357"/>
              <a:gd name="connsiteY3608" fmla="*/ 2582600 h 3024784"/>
              <a:gd name="connsiteX3609" fmla="*/ 2052849 w 2971357"/>
              <a:gd name="connsiteY3609" fmla="*/ 2571266 h 3024784"/>
              <a:gd name="connsiteX3610" fmla="*/ 2010844 w 2971357"/>
              <a:gd name="connsiteY3610" fmla="*/ 2593268 h 3024784"/>
              <a:gd name="connsiteX3611" fmla="*/ 1976268 w 2971357"/>
              <a:gd name="connsiteY3611" fmla="*/ 2611080 h 3024784"/>
              <a:gd name="connsiteX3612" fmla="*/ 1952075 w 2971357"/>
              <a:gd name="connsiteY3612" fmla="*/ 2621367 h 3024784"/>
              <a:gd name="connsiteX3613" fmla="*/ 1919499 w 2971357"/>
              <a:gd name="connsiteY3613" fmla="*/ 2628797 h 3024784"/>
              <a:gd name="connsiteX3614" fmla="*/ 1868731 w 2971357"/>
              <a:gd name="connsiteY3614" fmla="*/ 2643370 h 3024784"/>
              <a:gd name="connsiteX3615" fmla="*/ 1841775 w 2971357"/>
              <a:gd name="connsiteY3615" fmla="*/ 2653466 h 3024784"/>
              <a:gd name="connsiteX3616" fmla="*/ 1846252 w 2971357"/>
              <a:gd name="connsiteY3616" fmla="*/ 2655181 h 3024784"/>
              <a:gd name="connsiteX3617" fmla="*/ 1861016 w 2971357"/>
              <a:gd name="connsiteY3617" fmla="*/ 2653657 h 3024784"/>
              <a:gd name="connsiteX3618" fmla="*/ 1880542 w 2971357"/>
              <a:gd name="connsiteY3618" fmla="*/ 2649085 h 3024784"/>
              <a:gd name="connsiteX3619" fmla="*/ 1916356 w 2971357"/>
              <a:gd name="connsiteY3619" fmla="*/ 2640893 h 3024784"/>
              <a:gd name="connsiteX3620" fmla="*/ 1926929 w 2971357"/>
              <a:gd name="connsiteY3620" fmla="*/ 2641465 h 3024784"/>
              <a:gd name="connsiteX3621" fmla="*/ 1930916 w 2971357"/>
              <a:gd name="connsiteY3621" fmla="*/ 2642177 h 3024784"/>
              <a:gd name="connsiteX3622" fmla="*/ 1933465 w 2971357"/>
              <a:gd name="connsiteY3622" fmla="*/ 2642632 h 3024784"/>
              <a:gd name="connsiteX3623" fmla="*/ 1927500 w 2971357"/>
              <a:gd name="connsiteY3623" fmla="*/ 2648799 h 3024784"/>
              <a:gd name="connsiteX3624" fmla="*/ 1899687 w 2971357"/>
              <a:gd name="connsiteY3624" fmla="*/ 2658324 h 3024784"/>
              <a:gd name="connsiteX3625" fmla="*/ 1871112 w 2971357"/>
              <a:gd name="connsiteY3625" fmla="*/ 2661086 h 3024784"/>
              <a:gd name="connsiteX3626" fmla="*/ 1829774 w 2971357"/>
              <a:gd name="connsiteY3626" fmla="*/ 2666611 h 3024784"/>
              <a:gd name="connsiteX3627" fmla="*/ 1806914 w 2971357"/>
              <a:gd name="connsiteY3627" fmla="*/ 2672040 h 3024784"/>
              <a:gd name="connsiteX3628" fmla="*/ 1782625 w 2971357"/>
              <a:gd name="connsiteY3628" fmla="*/ 2679089 h 3024784"/>
              <a:gd name="connsiteX3629" fmla="*/ 1778148 w 2971357"/>
              <a:gd name="connsiteY3629" fmla="*/ 2688614 h 3024784"/>
              <a:gd name="connsiteX3630" fmla="*/ 1810343 w 2971357"/>
              <a:gd name="connsiteY3630" fmla="*/ 2686518 h 3024784"/>
              <a:gd name="connsiteX3631" fmla="*/ 1819868 w 2971357"/>
              <a:gd name="connsiteY3631" fmla="*/ 2689566 h 3024784"/>
              <a:gd name="connsiteX3632" fmla="*/ 1802913 w 2971357"/>
              <a:gd name="connsiteY3632" fmla="*/ 2694805 h 3024784"/>
              <a:gd name="connsiteX3633" fmla="*/ 1795388 w 2971357"/>
              <a:gd name="connsiteY3633" fmla="*/ 2697376 h 3024784"/>
              <a:gd name="connsiteX3634" fmla="*/ 1798722 w 2971357"/>
              <a:gd name="connsiteY3634" fmla="*/ 2698615 h 3024784"/>
              <a:gd name="connsiteX3635" fmla="*/ 1807485 w 2971357"/>
              <a:gd name="connsiteY3635" fmla="*/ 2700615 h 3024784"/>
              <a:gd name="connsiteX3636" fmla="*/ 1768623 w 2971357"/>
              <a:gd name="connsiteY3636" fmla="*/ 2710140 h 3024784"/>
              <a:gd name="connsiteX3637" fmla="*/ 1751764 w 2971357"/>
              <a:gd name="connsiteY3637" fmla="*/ 2714807 h 3024784"/>
              <a:gd name="connsiteX3638" fmla="*/ 1737095 w 2971357"/>
              <a:gd name="connsiteY3638" fmla="*/ 2718522 h 3024784"/>
              <a:gd name="connsiteX3639" fmla="*/ 1689470 w 2971357"/>
              <a:gd name="connsiteY3639" fmla="*/ 2725761 h 3024784"/>
              <a:gd name="connsiteX3640" fmla="*/ 1649466 w 2971357"/>
              <a:gd name="connsiteY3640" fmla="*/ 2728714 h 3024784"/>
              <a:gd name="connsiteX3641" fmla="*/ 1630416 w 2971357"/>
              <a:gd name="connsiteY3641" fmla="*/ 2730048 h 3024784"/>
              <a:gd name="connsiteX3642" fmla="*/ 1611366 w 2971357"/>
              <a:gd name="connsiteY3642" fmla="*/ 2730048 h 3024784"/>
              <a:gd name="connsiteX3643" fmla="*/ 1568408 w 2971357"/>
              <a:gd name="connsiteY3643" fmla="*/ 2731667 h 3024784"/>
              <a:gd name="connsiteX3644" fmla="*/ 1530308 w 2971357"/>
              <a:gd name="connsiteY3644" fmla="*/ 2729286 h 3024784"/>
              <a:gd name="connsiteX3645" fmla="*/ 1509448 w 2971357"/>
              <a:gd name="connsiteY3645" fmla="*/ 2728333 h 3024784"/>
              <a:gd name="connsiteX3646" fmla="*/ 1477063 w 2971357"/>
              <a:gd name="connsiteY3646" fmla="*/ 2727380 h 3024784"/>
              <a:gd name="connsiteX3647" fmla="*/ 1448488 w 2971357"/>
              <a:gd name="connsiteY3647" fmla="*/ 2726142 h 3024784"/>
              <a:gd name="connsiteX3648" fmla="*/ 1419913 w 2971357"/>
              <a:gd name="connsiteY3648" fmla="*/ 2724047 h 3024784"/>
              <a:gd name="connsiteX3649" fmla="*/ 1362096 w 2971357"/>
              <a:gd name="connsiteY3649" fmla="*/ 2718903 h 3024784"/>
              <a:gd name="connsiteX3650" fmla="*/ 1318186 w 2971357"/>
              <a:gd name="connsiteY3650" fmla="*/ 2711092 h 3024784"/>
              <a:gd name="connsiteX3651" fmla="*/ 1267037 w 2971357"/>
              <a:gd name="connsiteY3651" fmla="*/ 2701567 h 3024784"/>
              <a:gd name="connsiteX3652" fmla="*/ 1277895 w 2971357"/>
              <a:gd name="connsiteY3652" fmla="*/ 2696996 h 3024784"/>
              <a:gd name="connsiteX3653" fmla="*/ 1277895 w 2971357"/>
              <a:gd name="connsiteY3653" fmla="*/ 2692900 h 3024784"/>
              <a:gd name="connsiteX3654" fmla="*/ 1238557 w 2971357"/>
              <a:gd name="connsiteY3654" fmla="*/ 2684137 h 3024784"/>
              <a:gd name="connsiteX3655" fmla="*/ 1211220 w 2971357"/>
              <a:gd name="connsiteY3655" fmla="*/ 2678041 h 3024784"/>
              <a:gd name="connsiteX3656" fmla="*/ 1169786 w 2971357"/>
              <a:gd name="connsiteY3656" fmla="*/ 2666230 h 3024784"/>
              <a:gd name="connsiteX3657" fmla="*/ 1149212 w 2971357"/>
              <a:gd name="connsiteY3657" fmla="*/ 2661277 h 3024784"/>
              <a:gd name="connsiteX3658" fmla="*/ 1128924 w 2971357"/>
              <a:gd name="connsiteY3658" fmla="*/ 2655276 h 3024784"/>
              <a:gd name="connsiteX3659" fmla="*/ 1096444 w 2971357"/>
              <a:gd name="connsiteY3659" fmla="*/ 2651943 h 3024784"/>
              <a:gd name="connsiteX3660" fmla="*/ 1083204 w 2971357"/>
              <a:gd name="connsiteY3660" fmla="*/ 2650895 h 3024784"/>
              <a:gd name="connsiteX3661" fmla="*/ 1071203 w 2971357"/>
              <a:gd name="connsiteY3661" fmla="*/ 2646227 h 3024784"/>
              <a:gd name="connsiteX3662" fmla="*/ 1044914 w 2971357"/>
              <a:gd name="connsiteY3662" fmla="*/ 2638417 h 3024784"/>
              <a:gd name="connsiteX3663" fmla="*/ 1030341 w 2971357"/>
              <a:gd name="connsiteY3663" fmla="*/ 2633750 h 3024784"/>
              <a:gd name="connsiteX3664" fmla="*/ 1016148 w 2971357"/>
              <a:gd name="connsiteY3664" fmla="*/ 2628320 h 3024784"/>
              <a:gd name="connsiteX3665" fmla="*/ 1116827 w 2971357"/>
              <a:gd name="connsiteY3665" fmla="*/ 2675945 h 3024784"/>
              <a:gd name="connsiteX3666" fmla="*/ 1145974 w 2971357"/>
              <a:gd name="connsiteY3666" fmla="*/ 2686708 h 3024784"/>
              <a:gd name="connsiteX3667" fmla="*/ 1129210 w 2971357"/>
              <a:gd name="connsiteY3667" fmla="*/ 2685470 h 3024784"/>
              <a:gd name="connsiteX3668" fmla="*/ 1142640 w 2971357"/>
              <a:gd name="connsiteY3668" fmla="*/ 2691186 h 3024784"/>
              <a:gd name="connsiteX3669" fmla="*/ 1149212 w 2971357"/>
              <a:gd name="connsiteY3669" fmla="*/ 2695091 h 3024784"/>
              <a:gd name="connsiteX3670" fmla="*/ 1103493 w 2971357"/>
              <a:gd name="connsiteY3670" fmla="*/ 2682327 h 3024784"/>
              <a:gd name="connsiteX3671" fmla="*/ 1078156 w 2971357"/>
              <a:gd name="connsiteY3671" fmla="*/ 2675850 h 3024784"/>
              <a:gd name="connsiteX3672" fmla="*/ 1059773 w 2971357"/>
              <a:gd name="connsiteY3672" fmla="*/ 2671278 h 3024784"/>
              <a:gd name="connsiteX3673" fmla="*/ 1076156 w 2971357"/>
              <a:gd name="connsiteY3673" fmla="*/ 2678136 h 3024784"/>
              <a:gd name="connsiteX3674" fmla="*/ 1114922 w 2971357"/>
              <a:gd name="connsiteY3674" fmla="*/ 2690995 h 3024784"/>
              <a:gd name="connsiteX3675" fmla="*/ 1113970 w 2971357"/>
              <a:gd name="connsiteY3675" fmla="*/ 2696329 h 3024784"/>
              <a:gd name="connsiteX3676" fmla="*/ 1118352 w 2971357"/>
              <a:gd name="connsiteY3676" fmla="*/ 2698805 h 3024784"/>
              <a:gd name="connsiteX3677" fmla="*/ 1093110 w 2971357"/>
              <a:gd name="connsiteY3677" fmla="*/ 2693948 h 3024784"/>
              <a:gd name="connsiteX3678" fmla="*/ 1072441 w 2971357"/>
              <a:gd name="connsiteY3678" fmla="*/ 2689090 h 3024784"/>
              <a:gd name="connsiteX3679" fmla="*/ 1060725 w 2971357"/>
              <a:gd name="connsiteY3679" fmla="*/ 2689090 h 3024784"/>
              <a:gd name="connsiteX3680" fmla="*/ 1078156 w 2971357"/>
              <a:gd name="connsiteY3680" fmla="*/ 2697186 h 3024784"/>
              <a:gd name="connsiteX3681" fmla="*/ 1115494 w 2971357"/>
              <a:gd name="connsiteY3681" fmla="*/ 2710426 h 3024784"/>
              <a:gd name="connsiteX3682" fmla="*/ 1139021 w 2971357"/>
              <a:gd name="connsiteY3682" fmla="*/ 2718903 h 3024784"/>
              <a:gd name="connsiteX3683" fmla="*/ 1182931 w 2971357"/>
              <a:gd name="connsiteY3683" fmla="*/ 2733477 h 3024784"/>
              <a:gd name="connsiteX3684" fmla="*/ 1179788 w 2971357"/>
              <a:gd name="connsiteY3684" fmla="*/ 2737096 h 3024784"/>
              <a:gd name="connsiteX3685" fmla="*/ 1207505 w 2971357"/>
              <a:gd name="connsiteY3685" fmla="*/ 2744716 h 3024784"/>
              <a:gd name="connsiteX3686" fmla="*/ 1237604 w 2971357"/>
              <a:gd name="connsiteY3686" fmla="*/ 2751764 h 3024784"/>
              <a:gd name="connsiteX3687" fmla="*/ 1266179 w 2971357"/>
              <a:gd name="connsiteY3687" fmla="*/ 2758146 h 3024784"/>
              <a:gd name="connsiteX3688" fmla="*/ 1294183 w 2971357"/>
              <a:gd name="connsiteY3688" fmla="*/ 2763290 h 3024784"/>
              <a:gd name="connsiteX3689" fmla="*/ 1347142 w 2971357"/>
              <a:gd name="connsiteY3689" fmla="*/ 2769385 h 3024784"/>
              <a:gd name="connsiteX3690" fmla="*/ 1372764 w 2971357"/>
              <a:gd name="connsiteY3690" fmla="*/ 2771481 h 3024784"/>
              <a:gd name="connsiteX3691" fmla="*/ 1398863 w 2971357"/>
              <a:gd name="connsiteY3691" fmla="*/ 2773100 h 3024784"/>
              <a:gd name="connsiteX3692" fmla="*/ 1426485 w 2971357"/>
              <a:gd name="connsiteY3692" fmla="*/ 2775101 h 3024784"/>
              <a:gd name="connsiteX3693" fmla="*/ 1441249 w 2971357"/>
              <a:gd name="connsiteY3693" fmla="*/ 2776339 h 3024784"/>
              <a:gd name="connsiteX3694" fmla="*/ 1456679 w 2971357"/>
              <a:gd name="connsiteY3694" fmla="*/ 2776911 h 3024784"/>
              <a:gd name="connsiteX3695" fmla="*/ 1673850 w 2971357"/>
              <a:gd name="connsiteY3695" fmla="*/ 2768909 h 3024784"/>
              <a:gd name="connsiteX3696" fmla="*/ 1698900 w 2971357"/>
              <a:gd name="connsiteY3696" fmla="*/ 2766052 h 3024784"/>
              <a:gd name="connsiteX3697" fmla="*/ 1723760 w 2971357"/>
              <a:gd name="connsiteY3697" fmla="*/ 2761956 h 3024784"/>
              <a:gd name="connsiteX3698" fmla="*/ 1748621 w 2971357"/>
              <a:gd name="connsiteY3698" fmla="*/ 2757861 h 3024784"/>
              <a:gd name="connsiteX3699" fmla="*/ 1761099 w 2971357"/>
              <a:gd name="connsiteY3699" fmla="*/ 2755860 h 3024784"/>
              <a:gd name="connsiteX3700" fmla="*/ 1773386 w 2971357"/>
              <a:gd name="connsiteY3700" fmla="*/ 2753193 h 3024784"/>
              <a:gd name="connsiteX3701" fmla="*/ 1773386 w 2971357"/>
              <a:gd name="connsiteY3701" fmla="*/ 2755479 h 3024784"/>
              <a:gd name="connsiteX3702" fmla="*/ 1749859 w 2971357"/>
              <a:gd name="connsiteY3702" fmla="*/ 2761289 h 3024784"/>
              <a:gd name="connsiteX3703" fmla="*/ 1727952 w 2971357"/>
              <a:gd name="connsiteY3703" fmla="*/ 2767481 h 3024784"/>
              <a:gd name="connsiteX3704" fmla="*/ 1768052 w 2971357"/>
              <a:gd name="connsiteY3704" fmla="*/ 2765100 h 3024784"/>
              <a:gd name="connsiteX3705" fmla="*/ 1787102 w 2971357"/>
              <a:gd name="connsiteY3705" fmla="*/ 2766243 h 3024784"/>
              <a:gd name="connsiteX3706" fmla="*/ 1830250 w 2971357"/>
              <a:gd name="connsiteY3706" fmla="*/ 2757861 h 3024784"/>
              <a:gd name="connsiteX3707" fmla="*/ 1850729 w 2971357"/>
              <a:gd name="connsiteY3707" fmla="*/ 2755003 h 3024784"/>
              <a:gd name="connsiteX3708" fmla="*/ 1825583 w 2971357"/>
              <a:gd name="connsiteY3708" fmla="*/ 2765576 h 3024784"/>
              <a:gd name="connsiteX3709" fmla="*/ 1876256 w 2971357"/>
              <a:gd name="connsiteY3709" fmla="*/ 2766528 h 3024784"/>
              <a:gd name="connsiteX3710" fmla="*/ 1899497 w 2971357"/>
              <a:gd name="connsiteY3710" fmla="*/ 2761670 h 3024784"/>
              <a:gd name="connsiteX3711" fmla="*/ 1905497 w 2971357"/>
              <a:gd name="connsiteY3711" fmla="*/ 2760432 h 3024784"/>
              <a:gd name="connsiteX3712" fmla="*/ 1912971 w 2971357"/>
              <a:gd name="connsiteY3712" fmla="*/ 2759545 h 3024784"/>
              <a:gd name="connsiteX3713" fmla="*/ 1915521 w 2971357"/>
              <a:gd name="connsiteY3713" fmla="*/ 2759288 h 3024784"/>
              <a:gd name="connsiteX3714" fmla="*/ 1919999 w 2971357"/>
              <a:gd name="connsiteY3714" fmla="*/ 2758837 h 3024784"/>
              <a:gd name="connsiteX3715" fmla="*/ 1890067 w 2971357"/>
              <a:gd name="connsiteY3715" fmla="*/ 2771386 h 3024784"/>
              <a:gd name="connsiteX3716" fmla="*/ 1852919 w 2971357"/>
              <a:gd name="connsiteY3716" fmla="*/ 2780911 h 3024784"/>
              <a:gd name="connsiteX3717" fmla="*/ 1834441 w 2971357"/>
              <a:gd name="connsiteY3717" fmla="*/ 2785483 h 3024784"/>
              <a:gd name="connsiteX3718" fmla="*/ 1815391 w 2971357"/>
              <a:gd name="connsiteY3718" fmla="*/ 2789102 h 3024784"/>
              <a:gd name="connsiteX3719" fmla="*/ 1770528 w 2971357"/>
              <a:gd name="connsiteY3719" fmla="*/ 2797389 h 3024784"/>
              <a:gd name="connsiteX3720" fmla="*/ 1721475 w 2971357"/>
              <a:gd name="connsiteY3720" fmla="*/ 2805009 h 3024784"/>
              <a:gd name="connsiteX3721" fmla="*/ 1669944 w 2971357"/>
              <a:gd name="connsiteY3721" fmla="*/ 2811772 h 3024784"/>
              <a:gd name="connsiteX3722" fmla="*/ 1643751 w 2971357"/>
              <a:gd name="connsiteY3722" fmla="*/ 2815011 h 3024784"/>
              <a:gd name="connsiteX3723" fmla="*/ 1617366 w 2971357"/>
              <a:gd name="connsiteY3723" fmla="*/ 2817010 h 3024784"/>
              <a:gd name="connsiteX3724" fmla="*/ 1616604 w 2971357"/>
              <a:gd name="connsiteY3724" fmla="*/ 2822345 h 3024784"/>
              <a:gd name="connsiteX3725" fmla="*/ 1572122 w 2971357"/>
              <a:gd name="connsiteY3725" fmla="*/ 2828727 h 3024784"/>
              <a:gd name="connsiteX3726" fmla="*/ 1569836 w 2971357"/>
              <a:gd name="connsiteY3726" fmla="*/ 2831203 h 3024784"/>
              <a:gd name="connsiteX3727" fmla="*/ 1572027 w 2971357"/>
              <a:gd name="connsiteY3727" fmla="*/ 2828727 h 3024784"/>
              <a:gd name="connsiteX3728" fmla="*/ 1556025 w 2971357"/>
              <a:gd name="connsiteY3728" fmla="*/ 2827107 h 3024784"/>
              <a:gd name="connsiteX3729" fmla="*/ 1576123 w 2971357"/>
              <a:gd name="connsiteY3729" fmla="*/ 2820535 h 3024784"/>
              <a:gd name="connsiteX3730" fmla="*/ 1576123 w 2971357"/>
              <a:gd name="connsiteY3730" fmla="*/ 2819582 h 3024784"/>
              <a:gd name="connsiteX3731" fmla="*/ 1555168 w 2971357"/>
              <a:gd name="connsiteY3731" fmla="*/ 2819582 h 3024784"/>
              <a:gd name="connsiteX3732" fmla="*/ 1535546 w 2971357"/>
              <a:gd name="connsiteY3732" fmla="*/ 2814725 h 3024784"/>
              <a:gd name="connsiteX3733" fmla="*/ 1579838 w 2971357"/>
              <a:gd name="connsiteY3733" fmla="*/ 2806819 h 3024784"/>
              <a:gd name="connsiteX3734" fmla="*/ 1608413 w 2971357"/>
              <a:gd name="connsiteY3734" fmla="*/ 2802057 h 3024784"/>
              <a:gd name="connsiteX3735" fmla="*/ 1589934 w 2971357"/>
              <a:gd name="connsiteY3735" fmla="*/ 2802057 h 3024784"/>
              <a:gd name="connsiteX3736" fmla="*/ 1560407 w 2971357"/>
              <a:gd name="connsiteY3736" fmla="*/ 2803295 h 3024784"/>
              <a:gd name="connsiteX3737" fmla="*/ 1504019 w 2971357"/>
              <a:gd name="connsiteY3737" fmla="*/ 2804533 h 3024784"/>
              <a:gd name="connsiteX3738" fmla="*/ 1447535 w 2971357"/>
              <a:gd name="connsiteY3738" fmla="*/ 2803104 h 3024784"/>
              <a:gd name="connsiteX3739" fmla="*/ 1431534 w 2971357"/>
              <a:gd name="connsiteY3739" fmla="*/ 2803104 h 3024784"/>
              <a:gd name="connsiteX3740" fmla="*/ 1415341 w 2971357"/>
              <a:gd name="connsiteY3740" fmla="*/ 2800723 h 3024784"/>
              <a:gd name="connsiteX3741" fmla="*/ 1416579 w 2971357"/>
              <a:gd name="connsiteY3741" fmla="*/ 2799675 h 3024784"/>
              <a:gd name="connsiteX3742" fmla="*/ 1386385 w 2971357"/>
              <a:gd name="connsiteY3742" fmla="*/ 2791960 h 3024784"/>
              <a:gd name="connsiteX3743" fmla="*/ 1354952 w 2971357"/>
              <a:gd name="connsiteY3743" fmla="*/ 2788721 h 3024784"/>
              <a:gd name="connsiteX3744" fmla="*/ 1316852 w 2971357"/>
              <a:gd name="connsiteY3744" fmla="*/ 2784626 h 3024784"/>
              <a:gd name="connsiteX3745" fmla="*/ 1278752 w 2971357"/>
              <a:gd name="connsiteY3745" fmla="*/ 2778434 h 3024784"/>
              <a:gd name="connsiteX3746" fmla="*/ 1240652 w 2971357"/>
              <a:gd name="connsiteY3746" fmla="*/ 2771386 h 3024784"/>
              <a:gd name="connsiteX3747" fmla="*/ 1202552 w 2971357"/>
              <a:gd name="connsiteY3747" fmla="*/ 2762814 h 3024784"/>
              <a:gd name="connsiteX3748" fmla="*/ 1154261 w 2971357"/>
              <a:gd name="connsiteY3748" fmla="*/ 2749002 h 3024784"/>
              <a:gd name="connsiteX3749" fmla="*/ 1104921 w 2971357"/>
              <a:gd name="connsiteY3749" fmla="*/ 2733477 h 3024784"/>
              <a:gd name="connsiteX3750" fmla="*/ 1076346 w 2971357"/>
              <a:gd name="connsiteY3750" fmla="*/ 2719475 h 3024784"/>
              <a:gd name="connsiteX3751" fmla="*/ 1048628 w 2971357"/>
              <a:gd name="connsiteY3751" fmla="*/ 2707759 h 3024784"/>
              <a:gd name="connsiteX3752" fmla="*/ 987573 w 2971357"/>
              <a:gd name="connsiteY3752" fmla="*/ 2681279 h 3024784"/>
              <a:gd name="connsiteX3753" fmla="*/ 1013005 w 2971357"/>
              <a:gd name="connsiteY3753" fmla="*/ 2696710 h 3024784"/>
              <a:gd name="connsiteX3754" fmla="*/ 1044437 w 2971357"/>
              <a:gd name="connsiteY3754" fmla="*/ 2716426 h 3024784"/>
              <a:gd name="connsiteX3755" fmla="*/ 1009004 w 2971357"/>
              <a:gd name="connsiteY3755" fmla="*/ 2705473 h 3024784"/>
              <a:gd name="connsiteX3756" fmla="*/ 970905 w 2971357"/>
              <a:gd name="connsiteY3756" fmla="*/ 2690328 h 3024784"/>
              <a:gd name="connsiteX3757" fmla="*/ 928232 w 2971357"/>
              <a:gd name="connsiteY3757" fmla="*/ 2670516 h 3024784"/>
              <a:gd name="connsiteX3758" fmla="*/ 905182 w 2971357"/>
              <a:gd name="connsiteY3758" fmla="*/ 2658324 h 3024784"/>
              <a:gd name="connsiteX3759" fmla="*/ 880893 w 2971357"/>
              <a:gd name="connsiteY3759" fmla="*/ 2644417 h 3024784"/>
              <a:gd name="connsiteX3760" fmla="*/ 838602 w 2971357"/>
              <a:gd name="connsiteY3760" fmla="*/ 2621176 h 3024784"/>
              <a:gd name="connsiteX3761" fmla="*/ 805360 w 2971357"/>
              <a:gd name="connsiteY3761" fmla="*/ 2595745 h 3024784"/>
              <a:gd name="connsiteX3762" fmla="*/ 808408 w 2971357"/>
              <a:gd name="connsiteY3762" fmla="*/ 2592983 h 3024784"/>
              <a:gd name="connsiteX3763" fmla="*/ 785834 w 2971357"/>
              <a:gd name="connsiteY3763" fmla="*/ 2576314 h 3024784"/>
              <a:gd name="connsiteX3764" fmla="*/ 755830 w 2971357"/>
              <a:gd name="connsiteY3764" fmla="*/ 2554311 h 3024784"/>
              <a:gd name="connsiteX3765" fmla="*/ 733541 w 2971357"/>
              <a:gd name="connsiteY3765" fmla="*/ 2535261 h 3024784"/>
              <a:gd name="connsiteX3766" fmla="*/ 725445 w 2971357"/>
              <a:gd name="connsiteY3766" fmla="*/ 2524974 h 3024784"/>
              <a:gd name="connsiteX3767" fmla="*/ 727374 w 2971357"/>
              <a:gd name="connsiteY3767" fmla="*/ 2519012 h 3024784"/>
              <a:gd name="connsiteX3768" fmla="*/ 727541 w 2971357"/>
              <a:gd name="connsiteY3768" fmla="*/ 2518497 h 3024784"/>
              <a:gd name="connsiteX3769" fmla="*/ 752020 w 2971357"/>
              <a:gd name="connsiteY3769" fmla="*/ 2534785 h 3024784"/>
              <a:gd name="connsiteX3770" fmla="*/ 800502 w 2971357"/>
              <a:gd name="connsiteY3770" fmla="*/ 2567265 h 3024784"/>
              <a:gd name="connsiteX3771" fmla="*/ 849556 w 2971357"/>
              <a:gd name="connsiteY3771" fmla="*/ 2596888 h 3024784"/>
              <a:gd name="connsiteX3772" fmla="*/ 902229 w 2971357"/>
              <a:gd name="connsiteY3772" fmla="*/ 2626510 h 3024784"/>
              <a:gd name="connsiteX3773" fmla="*/ 879560 w 2971357"/>
              <a:gd name="connsiteY3773" fmla="*/ 2609366 h 3024784"/>
              <a:gd name="connsiteX3774" fmla="*/ 832887 w 2971357"/>
              <a:gd name="connsiteY3774" fmla="*/ 2580791 h 3024784"/>
              <a:gd name="connsiteX3775" fmla="*/ 799550 w 2971357"/>
              <a:gd name="connsiteY3775" fmla="*/ 2559455 h 3024784"/>
              <a:gd name="connsiteX3776" fmla="*/ 767260 w 2971357"/>
              <a:gd name="connsiteY3776" fmla="*/ 2536500 h 3024784"/>
              <a:gd name="connsiteX3777" fmla="*/ 747353 w 2971357"/>
              <a:gd name="connsiteY3777" fmla="*/ 2522402 h 3024784"/>
              <a:gd name="connsiteX3778" fmla="*/ 718016 w 2971357"/>
              <a:gd name="connsiteY3778" fmla="*/ 2502019 h 3024784"/>
              <a:gd name="connsiteX3779" fmla="*/ 700013 w 2971357"/>
              <a:gd name="connsiteY3779" fmla="*/ 2488398 h 3024784"/>
              <a:gd name="connsiteX3780" fmla="*/ 682773 w 2971357"/>
              <a:gd name="connsiteY3780" fmla="*/ 2473920 h 3024784"/>
              <a:gd name="connsiteX3781" fmla="*/ 682106 w 2971357"/>
              <a:gd name="connsiteY3781" fmla="*/ 2474492 h 3024784"/>
              <a:gd name="connsiteX3782" fmla="*/ 650864 w 2971357"/>
              <a:gd name="connsiteY3782" fmla="*/ 2449155 h 3024784"/>
              <a:gd name="connsiteX3783" fmla="*/ 618670 w 2971357"/>
              <a:gd name="connsiteY3783" fmla="*/ 2418104 h 3024784"/>
              <a:gd name="connsiteX3784" fmla="*/ 608002 w 2971357"/>
              <a:gd name="connsiteY3784" fmla="*/ 2401721 h 3024784"/>
              <a:gd name="connsiteX3785" fmla="*/ 607240 w 2971357"/>
              <a:gd name="connsiteY3785" fmla="*/ 2397530 h 3024784"/>
              <a:gd name="connsiteX3786" fmla="*/ 621337 w 2971357"/>
              <a:gd name="connsiteY3786" fmla="*/ 2410674 h 3024784"/>
              <a:gd name="connsiteX3787" fmla="*/ 628576 w 2971357"/>
              <a:gd name="connsiteY3787" fmla="*/ 2414579 h 3024784"/>
              <a:gd name="connsiteX3788" fmla="*/ 645340 w 2971357"/>
              <a:gd name="connsiteY3788" fmla="*/ 2426962 h 3024784"/>
              <a:gd name="connsiteX3789" fmla="*/ 645479 w 2971357"/>
              <a:gd name="connsiteY3789" fmla="*/ 2427101 h 3024784"/>
              <a:gd name="connsiteX3790" fmla="*/ 654865 w 2971357"/>
              <a:gd name="connsiteY3790" fmla="*/ 2436487 h 3024784"/>
              <a:gd name="connsiteX3791" fmla="*/ 698870 w 2971357"/>
              <a:gd name="connsiteY3791" fmla="*/ 2464490 h 3024784"/>
              <a:gd name="connsiteX3792" fmla="*/ 777642 w 2971357"/>
              <a:gd name="connsiteY3792" fmla="*/ 2514497 h 3024784"/>
              <a:gd name="connsiteX3793" fmla="*/ 818505 w 2971357"/>
              <a:gd name="connsiteY3793" fmla="*/ 2541262 h 3024784"/>
              <a:gd name="connsiteX3794" fmla="*/ 862129 w 2971357"/>
              <a:gd name="connsiteY3794" fmla="*/ 2568503 h 3024784"/>
              <a:gd name="connsiteX3795" fmla="*/ 897086 w 2971357"/>
              <a:gd name="connsiteY3795" fmla="*/ 2585839 h 3024784"/>
              <a:gd name="connsiteX3796" fmla="*/ 913183 w 2971357"/>
              <a:gd name="connsiteY3796" fmla="*/ 2585839 h 3024784"/>
              <a:gd name="connsiteX3797" fmla="*/ 890037 w 2971357"/>
              <a:gd name="connsiteY3797" fmla="*/ 2564979 h 3024784"/>
              <a:gd name="connsiteX3798" fmla="*/ 847080 w 2971357"/>
              <a:gd name="connsiteY3798" fmla="*/ 2536404 h 3024784"/>
              <a:gd name="connsiteX3799" fmla="*/ 823172 w 2971357"/>
              <a:gd name="connsiteY3799" fmla="*/ 2520878 h 3024784"/>
              <a:gd name="connsiteX3800" fmla="*/ 799264 w 2971357"/>
              <a:gd name="connsiteY3800" fmla="*/ 2504400 h 3024784"/>
              <a:gd name="connsiteX3801" fmla="*/ 735447 w 2971357"/>
              <a:gd name="connsiteY3801" fmla="*/ 2457918 h 3024784"/>
              <a:gd name="connsiteX3802" fmla="*/ 723731 w 2971357"/>
              <a:gd name="connsiteY3802" fmla="*/ 2449822 h 3024784"/>
              <a:gd name="connsiteX3803" fmla="*/ 671438 w 2971357"/>
              <a:gd name="connsiteY3803" fmla="*/ 2404959 h 3024784"/>
              <a:gd name="connsiteX3804" fmla="*/ 630386 w 2971357"/>
              <a:gd name="connsiteY3804" fmla="*/ 2362287 h 3024784"/>
              <a:gd name="connsiteX3805" fmla="*/ 588380 w 2971357"/>
              <a:gd name="connsiteY3805" fmla="*/ 2319520 h 3024784"/>
              <a:gd name="connsiteX3806" fmla="*/ 557901 w 2971357"/>
              <a:gd name="connsiteY3806" fmla="*/ 2287992 h 3024784"/>
              <a:gd name="connsiteX3807" fmla="*/ 542089 w 2971357"/>
              <a:gd name="connsiteY3807" fmla="*/ 2269597 h 3024784"/>
              <a:gd name="connsiteX3808" fmla="*/ 523741 w 2971357"/>
              <a:gd name="connsiteY3808" fmla="*/ 2246392 h 3024784"/>
              <a:gd name="connsiteX3809" fmla="*/ 530087 w 2971357"/>
              <a:gd name="connsiteY3809" fmla="*/ 2257798 h 3024784"/>
              <a:gd name="connsiteX3810" fmla="*/ 547613 w 2971357"/>
              <a:gd name="connsiteY3810" fmla="*/ 2281706 h 3024784"/>
              <a:gd name="connsiteX3811" fmla="*/ 530087 w 2971357"/>
              <a:gd name="connsiteY3811" fmla="*/ 2257894 h 3024784"/>
              <a:gd name="connsiteX3812" fmla="*/ 523735 w 2971357"/>
              <a:gd name="connsiteY3812" fmla="*/ 2246385 h 3024784"/>
              <a:gd name="connsiteX3813" fmla="*/ 523420 w 2971357"/>
              <a:gd name="connsiteY3813" fmla="*/ 2245987 h 3024784"/>
              <a:gd name="connsiteX3814" fmla="*/ 468365 w 2971357"/>
              <a:gd name="connsiteY3814" fmla="*/ 2161691 h 3024784"/>
              <a:gd name="connsiteX3815" fmla="*/ 461031 w 2971357"/>
              <a:gd name="connsiteY3815" fmla="*/ 2148451 h 3024784"/>
              <a:gd name="connsiteX3816" fmla="*/ 455983 w 2971357"/>
              <a:gd name="connsiteY3816" fmla="*/ 2137402 h 3024784"/>
              <a:gd name="connsiteX3817" fmla="*/ 450554 w 2971357"/>
              <a:gd name="connsiteY3817" fmla="*/ 2123114 h 3024784"/>
              <a:gd name="connsiteX3818" fmla="*/ 458269 w 2971357"/>
              <a:gd name="connsiteY3818" fmla="*/ 2125686 h 3024784"/>
              <a:gd name="connsiteX3819" fmla="*/ 469127 w 2971357"/>
              <a:gd name="connsiteY3819" fmla="*/ 2141117 h 3024784"/>
              <a:gd name="connsiteX3820" fmla="*/ 483129 w 2971357"/>
              <a:gd name="connsiteY3820" fmla="*/ 2162072 h 3024784"/>
              <a:gd name="connsiteX3821" fmla="*/ 497798 w 2971357"/>
              <a:gd name="connsiteY3821" fmla="*/ 2185884 h 3024784"/>
              <a:gd name="connsiteX3822" fmla="*/ 513705 w 2971357"/>
              <a:gd name="connsiteY3822" fmla="*/ 2209316 h 3024784"/>
              <a:gd name="connsiteX3823" fmla="*/ 538469 w 2971357"/>
              <a:gd name="connsiteY3823" fmla="*/ 2242463 h 3024784"/>
              <a:gd name="connsiteX3824" fmla="*/ 536564 w 2971357"/>
              <a:gd name="connsiteY3824" fmla="*/ 2236843 h 3024784"/>
              <a:gd name="connsiteX3825" fmla="*/ 522182 w 2971357"/>
              <a:gd name="connsiteY3825" fmla="*/ 2215126 h 3024784"/>
              <a:gd name="connsiteX3826" fmla="*/ 502465 w 2971357"/>
              <a:gd name="connsiteY3826" fmla="*/ 2186551 h 3024784"/>
              <a:gd name="connsiteX3827" fmla="*/ 483986 w 2971357"/>
              <a:gd name="connsiteY3827" fmla="*/ 2157500 h 3024784"/>
              <a:gd name="connsiteX3828" fmla="*/ 448839 w 2971357"/>
              <a:gd name="connsiteY3828" fmla="*/ 2102255 h 3024784"/>
              <a:gd name="connsiteX3829" fmla="*/ 428075 w 2971357"/>
              <a:gd name="connsiteY3829" fmla="*/ 2066631 h 3024784"/>
              <a:gd name="connsiteX3830" fmla="*/ 407310 w 2971357"/>
              <a:gd name="connsiteY3830" fmla="*/ 2025293 h 3024784"/>
              <a:gd name="connsiteX3831" fmla="*/ 411406 w 2971357"/>
              <a:gd name="connsiteY3831" fmla="*/ 2023293 h 3024784"/>
              <a:gd name="connsiteX3832" fmla="*/ 419216 w 2971357"/>
              <a:gd name="connsiteY3832" fmla="*/ 2035675 h 3024784"/>
              <a:gd name="connsiteX3833" fmla="*/ 440457 w 2971357"/>
              <a:gd name="connsiteY3833" fmla="*/ 2070918 h 3024784"/>
              <a:gd name="connsiteX3834" fmla="*/ 424836 w 2971357"/>
              <a:gd name="connsiteY3834" fmla="*/ 2032818 h 3024784"/>
              <a:gd name="connsiteX3835" fmla="*/ 420740 w 2971357"/>
              <a:gd name="connsiteY3835" fmla="*/ 2018530 h 3024784"/>
              <a:gd name="connsiteX3836" fmla="*/ 404453 w 2971357"/>
              <a:gd name="connsiteY3836" fmla="*/ 1970333 h 3024784"/>
              <a:gd name="connsiteX3837" fmla="*/ 396642 w 2971357"/>
              <a:gd name="connsiteY3837" fmla="*/ 1944235 h 3024784"/>
              <a:gd name="connsiteX3838" fmla="*/ 392261 w 2971357"/>
              <a:gd name="connsiteY3838" fmla="*/ 1930233 h 3024784"/>
              <a:gd name="connsiteX3839" fmla="*/ 389498 w 2971357"/>
              <a:gd name="connsiteY3839" fmla="*/ 1922232 h 3024784"/>
              <a:gd name="connsiteX3840" fmla="*/ 386831 w 2971357"/>
              <a:gd name="connsiteY3840" fmla="*/ 1912707 h 3024784"/>
              <a:gd name="connsiteX3841" fmla="*/ 371496 w 2971357"/>
              <a:gd name="connsiteY3841" fmla="*/ 1862701 h 3024784"/>
              <a:gd name="connsiteX3842" fmla="*/ 366638 w 2971357"/>
              <a:gd name="connsiteY3842" fmla="*/ 1855652 h 3024784"/>
              <a:gd name="connsiteX3843" fmla="*/ 371496 w 2971357"/>
              <a:gd name="connsiteY3843" fmla="*/ 1862606 h 3024784"/>
              <a:gd name="connsiteX3844" fmla="*/ 374068 w 2971357"/>
              <a:gd name="connsiteY3844" fmla="*/ 1861368 h 3024784"/>
              <a:gd name="connsiteX3845" fmla="*/ 380831 w 2971357"/>
              <a:gd name="connsiteY3845" fmla="*/ 1857367 h 3024784"/>
              <a:gd name="connsiteX3846" fmla="*/ 381974 w 2971357"/>
              <a:gd name="connsiteY3846" fmla="*/ 1853557 h 3024784"/>
              <a:gd name="connsiteX3847" fmla="*/ 380069 w 2971357"/>
              <a:gd name="connsiteY3847" fmla="*/ 1844032 h 3024784"/>
              <a:gd name="connsiteX3848" fmla="*/ 359304 w 2971357"/>
              <a:gd name="connsiteY3848" fmla="*/ 1732589 h 3024784"/>
              <a:gd name="connsiteX3849" fmla="*/ 354065 w 2971357"/>
              <a:gd name="connsiteY3849" fmla="*/ 1750020 h 3024784"/>
              <a:gd name="connsiteX3850" fmla="*/ 352637 w 2971357"/>
              <a:gd name="connsiteY3850" fmla="*/ 1758116 h 3024784"/>
              <a:gd name="connsiteX3851" fmla="*/ 346826 w 2971357"/>
              <a:gd name="connsiteY3851" fmla="*/ 1744115 h 3024784"/>
              <a:gd name="connsiteX3852" fmla="*/ 340730 w 2971357"/>
              <a:gd name="connsiteY3852" fmla="*/ 1713539 h 3024784"/>
              <a:gd name="connsiteX3853" fmla="*/ 336539 w 2971357"/>
              <a:gd name="connsiteY3853" fmla="*/ 1681154 h 3024784"/>
              <a:gd name="connsiteX3854" fmla="*/ 337206 w 2971357"/>
              <a:gd name="connsiteY3854" fmla="*/ 1653722 h 3024784"/>
              <a:gd name="connsiteX3855" fmla="*/ 337206 w 2971357"/>
              <a:gd name="connsiteY3855" fmla="*/ 1636863 h 3024784"/>
              <a:gd name="connsiteX3856" fmla="*/ 337206 w 2971357"/>
              <a:gd name="connsiteY3856" fmla="*/ 1616956 h 3024784"/>
              <a:gd name="connsiteX3857" fmla="*/ 340159 w 2971357"/>
              <a:gd name="connsiteY3857" fmla="*/ 1600859 h 3024784"/>
              <a:gd name="connsiteX3858" fmla="*/ 340159 w 2971357"/>
              <a:gd name="connsiteY3858" fmla="*/ 1572760 h 3024784"/>
              <a:gd name="connsiteX3859" fmla="*/ 342255 w 2971357"/>
              <a:gd name="connsiteY3859" fmla="*/ 1534660 h 3024784"/>
              <a:gd name="connsiteX3860" fmla="*/ 342921 w 2971357"/>
              <a:gd name="connsiteY3860" fmla="*/ 1512848 h 3024784"/>
              <a:gd name="connsiteX3861" fmla="*/ 344540 w 2971357"/>
              <a:gd name="connsiteY3861" fmla="*/ 1488559 h 3024784"/>
              <a:gd name="connsiteX3862" fmla="*/ 347874 w 2971357"/>
              <a:gd name="connsiteY3862" fmla="*/ 1459412 h 3024784"/>
              <a:gd name="connsiteX3863" fmla="*/ 352351 w 2971357"/>
              <a:gd name="connsiteY3863" fmla="*/ 1421312 h 3024784"/>
              <a:gd name="connsiteX3864" fmla="*/ 353684 w 2971357"/>
              <a:gd name="connsiteY3864" fmla="*/ 1418741 h 3024784"/>
              <a:gd name="connsiteX3865" fmla="*/ 355209 w 2971357"/>
              <a:gd name="connsiteY3865" fmla="*/ 1396166 h 3024784"/>
              <a:gd name="connsiteX3866" fmla="*/ 357876 w 2971357"/>
              <a:gd name="connsiteY3866" fmla="*/ 1373687 h 3024784"/>
              <a:gd name="connsiteX3867" fmla="*/ 355304 w 2971357"/>
              <a:gd name="connsiteY3867" fmla="*/ 1377497 h 3024784"/>
              <a:gd name="connsiteX3868" fmla="*/ 352922 w 2971357"/>
              <a:gd name="connsiteY3868" fmla="*/ 1386260 h 3024784"/>
              <a:gd name="connsiteX3869" fmla="*/ 350255 w 2971357"/>
              <a:gd name="connsiteY3869" fmla="*/ 1390547 h 3024784"/>
              <a:gd name="connsiteX3870" fmla="*/ 347874 w 2971357"/>
              <a:gd name="connsiteY3870" fmla="*/ 1405691 h 3024784"/>
              <a:gd name="connsiteX3871" fmla="*/ 345302 w 2971357"/>
              <a:gd name="connsiteY3871" fmla="*/ 1396166 h 3024784"/>
              <a:gd name="connsiteX3872" fmla="*/ 345302 w 2971357"/>
              <a:gd name="connsiteY3872" fmla="*/ 1396071 h 3024784"/>
              <a:gd name="connsiteX3873" fmla="*/ 338254 w 2971357"/>
              <a:gd name="connsiteY3873" fmla="*/ 1453793 h 3024784"/>
              <a:gd name="connsiteX3874" fmla="*/ 332825 w 2971357"/>
              <a:gd name="connsiteY3874" fmla="*/ 1472843 h 3024784"/>
              <a:gd name="connsiteX3875" fmla="*/ 329967 w 2971357"/>
              <a:gd name="connsiteY3875" fmla="*/ 1502180 h 3024784"/>
              <a:gd name="connsiteX3876" fmla="*/ 329967 w 2971357"/>
              <a:gd name="connsiteY3876" fmla="*/ 1528088 h 3024784"/>
              <a:gd name="connsiteX3877" fmla="*/ 328443 w 2971357"/>
              <a:gd name="connsiteY3877" fmla="*/ 1538565 h 3024784"/>
              <a:gd name="connsiteX3878" fmla="*/ 327872 w 2971357"/>
              <a:gd name="connsiteY3878" fmla="*/ 1510943 h 3024784"/>
              <a:gd name="connsiteX3879" fmla="*/ 329015 w 2971357"/>
              <a:gd name="connsiteY3879" fmla="*/ 1448840 h 3024784"/>
              <a:gd name="connsiteX3880" fmla="*/ 324633 w 2971357"/>
              <a:gd name="connsiteY3880" fmla="*/ 1441601 h 3024784"/>
              <a:gd name="connsiteX3881" fmla="*/ 321395 w 2971357"/>
              <a:gd name="connsiteY3881" fmla="*/ 1414931 h 3024784"/>
              <a:gd name="connsiteX3882" fmla="*/ 315965 w 2971357"/>
              <a:gd name="connsiteY3882" fmla="*/ 1414931 h 3024784"/>
              <a:gd name="connsiteX3883" fmla="*/ 314918 w 2971357"/>
              <a:gd name="connsiteY3883" fmla="*/ 1454936 h 3024784"/>
              <a:gd name="connsiteX3884" fmla="*/ 314918 w 2971357"/>
              <a:gd name="connsiteY3884" fmla="*/ 1497703 h 3024784"/>
              <a:gd name="connsiteX3885" fmla="*/ 311965 w 2971357"/>
              <a:gd name="connsiteY3885" fmla="*/ 1510752 h 3024784"/>
              <a:gd name="connsiteX3886" fmla="*/ 314060 w 2971357"/>
              <a:gd name="connsiteY3886" fmla="*/ 1541804 h 3024784"/>
              <a:gd name="connsiteX3887" fmla="*/ 314822 w 2971357"/>
              <a:gd name="connsiteY3887" fmla="*/ 1579904 h 3024784"/>
              <a:gd name="connsiteX3888" fmla="*/ 315489 w 2971357"/>
              <a:gd name="connsiteY3888" fmla="*/ 1611336 h 3024784"/>
              <a:gd name="connsiteX3889" fmla="*/ 313489 w 2971357"/>
              <a:gd name="connsiteY3889" fmla="*/ 1611336 h 3024784"/>
              <a:gd name="connsiteX3890" fmla="*/ 312441 w 2971357"/>
              <a:gd name="connsiteY3890" fmla="*/ 1598477 h 3024784"/>
              <a:gd name="connsiteX3891" fmla="*/ 308536 w 2971357"/>
              <a:gd name="connsiteY3891" fmla="*/ 1540756 h 3024784"/>
              <a:gd name="connsiteX3892" fmla="*/ 303678 w 2971357"/>
              <a:gd name="connsiteY3892" fmla="*/ 1513038 h 3024784"/>
              <a:gd name="connsiteX3893" fmla="*/ 304631 w 2971357"/>
              <a:gd name="connsiteY3893" fmla="*/ 1473033 h 3024784"/>
              <a:gd name="connsiteX3894" fmla="*/ 308917 w 2971357"/>
              <a:gd name="connsiteY3894" fmla="*/ 1429885 h 3024784"/>
              <a:gd name="connsiteX3895" fmla="*/ 307869 w 2971357"/>
              <a:gd name="connsiteY3895" fmla="*/ 1387499 h 3024784"/>
              <a:gd name="connsiteX3896" fmla="*/ 315108 w 2971357"/>
              <a:gd name="connsiteY3896" fmla="*/ 1329206 h 3024784"/>
              <a:gd name="connsiteX3897" fmla="*/ 324633 w 2971357"/>
              <a:gd name="connsiteY3897" fmla="*/ 1272056 h 3024784"/>
              <a:gd name="connsiteX3898" fmla="*/ 334158 w 2971357"/>
              <a:gd name="connsiteY3898" fmla="*/ 1231860 h 3024784"/>
              <a:gd name="connsiteX3899" fmla="*/ 338063 w 2971357"/>
              <a:gd name="connsiteY3899" fmla="*/ 1228907 h 3024784"/>
              <a:gd name="connsiteX3900" fmla="*/ 346064 w 2971357"/>
              <a:gd name="connsiteY3900" fmla="*/ 1214429 h 3024784"/>
              <a:gd name="connsiteX3901" fmla="*/ 363590 w 2971357"/>
              <a:gd name="connsiteY3901" fmla="*/ 1161089 h 3024784"/>
              <a:gd name="connsiteX3902" fmla="*/ 379211 w 2971357"/>
              <a:gd name="connsiteY3902" fmla="*/ 1126609 h 3024784"/>
              <a:gd name="connsiteX3903" fmla="*/ 361685 w 2971357"/>
              <a:gd name="connsiteY3903" fmla="*/ 1193284 h 3024784"/>
              <a:gd name="connsiteX3904" fmla="*/ 373401 w 2971357"/>
              <a:gd name="connsiteY3904" fmla="*/ 1172424 h 3024784"/>
              <a:gd name="connsiteX3905" fmla="*/ 377687 w 2971357"/>
              <a:gd name="connsiteY3905" fmla="*/ 1160994 h 3024784"/>
              <a:gd name="connsiteX3906" fmla="*/ 383212 w 2971357"/>
              <a:gd name="connsiteY3906" fmla="*/ 1147659 h 3024784"/>
              <a:gd name="connsiteX3907" fmla="*/ 395499 w 2971357"/>
              <a:gd name="connsiteY3907" fmla="*/ 1115941 h 3024784"/>
              <a:gd name="connsiteX3908" fmla="*/ 402548 w 2971357"/>
              <a:gd name="connsiteY3908" fmla="*/ 1096034 h 3024784"/>
              <a:gd name="connsiteX3909" fmla="*/ 410072 w 2971357"/>
              <a:gd name="connsiteY3909" fmla="*/ 1076317 h 3024784"/>
              <a:gd name="connsiteX3910" fmla="*/ 437409 w 2971357"/>
              <a:gd name="connsiteY3910" fmla="*/ 1013356 h 3024784"/>
              <a:gd name="connsiteX3911" fmla="*/ 549423 w 2971357"/>
              <a:gd name="connsiteY3911" fmla="*/ 838287 h 3024784"/>
              <a:gd name="connsiteX3912" fmla="*/ 568473 w 2971357"/>
              <a:gd name="connsiteY3912" fmla="*/ 815427 h 3024784"/>
              <a:gd name="connsiteX3913" fmla="*/ 570664 w 2971357"/>
              <a:gd name="connsiteY3913" fmla="*/ 823809 h 3024784"/>
              <a:gd name="connsiteX3914" fmla="*/ 592572 w 2971357"/>
              <a:gd name="connsiteY3914" fmla="*/ 788662 h 3024784"/>
              <a:gd name="connsiteX3915" fmla="*/ 595429 w 2971357"/>
              <a:gd name="connsiteY3915" fmla="*/ 784376 h 3024784"/>
              <a:gd name="connsiteX3916" fmla="*/ 602954 w 2971357"/>
              <a:gd name="connsiteY3916" fmla="*/ 774851 h 3024784"/>
              <a:gd name="connsiteX3917" fmla="*/ 639053 w 2971357"/>
              <a:gd name="connsiteY3917" fmla="*/ 732845 h 3024784"/>
              <a:gd name="connsiteX3918" fmla="*/ 677153 w 2971357"/>
              <a:gd name="connsiteY3918" fmla="*/ 692650 h 3024784"/>
              <a:gd name="connsiteX3919" fmla="*/ 721349 w 2971357"/>
              <a:gd name="connsiteY3919" fmla="*/ 654550 h 3024784"/>
              <a:gd name="connsiteX3920" fmla="*/ 771546 w 2971357"/>
              <a:gd name="connsiteY3920" fmla="*/ 614450 h 3024784"/>
              <a:gd name="connsiteX3921" fmla="*/ 799073 w 2971357"/>
              <a:gd name="connsiteY3921" fmla="*/ 592447 h 3024784"/>
              <a:gd name="connsiteX3922" fmla="*/ 787358 w 2971357"/>
              <a:gd name="connsiteY3922" fmla="*/ 598733 h 3024784"/>
              <a:gd name="connsiteX3923" fmla="*/ 716015 w 2971357"/>
              <a:gd name="connsiteY3923" fmla="*/ 653502 h 3024784"/>
              <a:gd name="connsiteX3924" fmla="*/ 676868 w 2971357"/>
              <a:gd name="connsiteY3924" fmla="*/ 691602 h 3024784"/>
              <a:gd name="connsiteX3925" fmla="*/ 664485 w 2971357"/>
              <a:gd name="connsiteY3925" fmla="*/ 701794 h 3024784"/>
              <a:gd name="connsiteX3926" fmla="*/ 642578 w 2971357"/>
              <a:gd name="connsiteY3926" fmla="*/ 723416 h 3024784"/>
              <a:gd name="connsiteX3927" fmla="*/ 621718 w 2971357"/>
              <a:gd name="connsiteY3927" fmla="*/ 745990 h 3024784"/>
              <a:gd name="connsiteX3928" fmla="*/ 600858 w 2971357"/>
              <a:gd name="connsiteY3928" fmla="*/ 768755 h 3024784"/>
              <a:gd name="connsiteX3929" fmla="*/ 581141 w 2971357"/>
              <a:gd name="connsiteY3929" fmla="*/ 792472 h 3024784"/>
              <a:gd name="connsiteX3930" fmla="*/ 564949 w 2971357"/>
              <a:gd name="connsiteY3930" fmla="*/ 812760 h 3024784"/>
              <a:gd name="connsiteX3931" fmla="*/ 557043 w 2971357"/>
              <a:gd name="connsiteY3931" fmla="*/ 822285 h 3024784"/>
              <a:gd name="connsiteX3932" fmla="*/ 550471 w 2971357"/>
              <a:gd name="connsiteY3932" fmla="*/ 826190 h 3024784"/>
              <a:gd name="connsiteX3933" fmla="*/ 560948 w 2971357"/>
              <a:gd name="connsiteY3933" fmla="*/ 809331 h 3024784"/>
              <a:gd name="connsiteX3934" fmla="*/ 573426 w 2971357"/>
              <a:gd name="connsiteY3934" fmla="*/ 792091 h 3024784"/>
              <a:gd name="connsiteX3935" fmla="*/ 586856 w 2971357"/>
              <a:gd name="connsiteY3935" fmla="*/ 773993 h 3024784"/>
              <a:gd name="connsiteX3936" fmla="*/ 601334 w 2971357"/>
              <a:gd name="connsiteY3936" fmla="*/ 755515 h 3024784"/>
              <a:gd name="connsiteX3937" fmla="*/ 628005 w 2971357"/>
              <a:gd name="connsiteY3937" fmla="*/ 721701 h 3024784"/>
              <a:gd name="connsiteX3938" fmla="*/ 663247 w 2971357"/>
              <a:gd name="connsiteY3938" fmla="*/ 683030 h 3024784"/>
              <a:gd name="connsiteX3939" fmla="*/ 675725 w 2971357"/>
              <a:gd name="connsiteY3939" fmla="*/ 668742 h 3024784"/>
              <a:gd name="connsiteX3940" fmla="*/ 680868 w 2971357"/>
              <a:gd name="connsiteY3940" fmla="*/ 660741 h 3024784"/>
              <a:gd name="connsiteX3941" fmla="*/ 714872 w 2971357"/>
              <a:gd name="connsiteY3941" fmla="*/ 624070 h 3024784"/>
              <a:gd name="connsiteX3942" fmla="*/ 733922 w 2971357"/>
              <a:gd name="connsiteY3942" fmla="*/ 605687 h 3024784"/>
              <a:gd name="connsiteX3943" fmla="*/ 746781 w 2971357"/>
              <a:gd name="connsiteY3943" fmla="*/ 594066 h 3024784"/>
              <a:gd name="connsiteX3944" fmla="*/ 764022 w 2971357"/>
              <a:gd name="connsiteY3944" fmla="*/ 580922 h 3024784"/>
              <a:gd name="connsiteX3945" fmla="*/ 786024 w 2971357"/>
              <a:gd name="connsiteY3945" fmla="*/ 563491 h 3024784"/>
              <a:gd name="connsiteX3946" fmla="*/ 770308 w 2971357"/>
              <a:gd name="connsiteY3946" fmla="*/ 570635 h 3024784"/>
              <a:gd name="connsiteX3947" fmla="*/ 727350 w 2971357"/>
              <a:gd name="connsiteY3947" fmla="*/ 604258 h 3024784"/>
              <a:gd name="connsiteX3948" fmla="*/ 705633 w 2971357"/>
              <a:gd name="connsiteY3948" fmla="*/ 621498 h 3024784"/>
              <a:gd name="connsiteX3949" fmla="*/ 661913 w 2971357"/>
              <a:gd name="connsiteY3949" fmla="*/ 658264 h 3024784"/>
              <a:gd name="connsiteX3950" fmla="*/ 655627 w 2971357"/>
              <a:gd name="connsiteY3950" fmla="*/ 661408 h 3024784"/>
              <a:gd name="connsiteX3951" fmla="*/ 657818 w 2971357"/>
              <a:gd name="connsiteY3951" fmla="*/ 656074 h 3024784"/>
              <a:gd name="connsiteX3952" fmla="*/ 696870 w 2971357"/>
              <a:gd name="connsiteY3952" fmla="*/ 615974 h 3024784"/>
              <a:gd name="connsiteX3953" fmla="*/ 689917 w 2971357"/>
              <a:gd name="connsiteY3953" fmla="*/ 619307 h 3024784"/>
              <a:gd name="connsiteX3954" fmla="*/ 672486 w 2971357"/>
              <a:gd name="connsiteY3954" fmla="*/ 633785 h 3024784"/>
              <a:gd name="connsiteX3955" fmla="*/ 641339 w 2971357"/>
              <a:gd name="connsiteY3955" fmla="*/ 659027 h 3024784"/>
              <a:gd name="connsiteX3956" fmla="*/ 628481 w 2971357"/>
              <a:gd name="connsiteY3956" fmla="*/ 665980 h 3024784"/>
              <a:gd name="connsiteX3957" fmla="*/ 643340 w 2971357"/>
              <a:gd name="connsiteY3957" fmla="*/ 650359 h 3024784"/>
              <a:gd name="connsiteX3958" fmla="*/ 659437 w 2971357"/>
              <a:gd name="connsiteY3958" fmla="*/ 636643 h 3024784"/>
              <a:gd name="connsiteX3959" fmla="*/ 690869 w 2971357"/>
              <a:gd name="connsiteY3959" fmla="*/ 607115 h 3024784"/>
              <a:gd name="connsiteX3960" fmla="*/ 718397 w 2971357"/>
              <a:gd name="connsiteY3960" fmla="*/ 583684 h 3024784"/>
              <a:gd name="connsiteX3961" fmla="*/ 800026 w 2971357"/>
              <a:gd name="connsiteY3961" fmla="*/ 534059 h 3024784"/>
              <a:gd name="connsiteX3962" fmla="*/ 821457 w 2971357"/>
              <a:gd name="connsiteY3962" fmla="*/ 512913 h 3024784"/>
              <a:gd name="connsiteX3963" fmla="*/ 844127 w 2971357"/>
              <a:gd name="connsiteY3963" fmla="*/ 494530 h 3024784"/>
              <a:gd name="connsiteX3964" fmla="*/ 874511 w 2971357"/>
              <a:gd name="connsiteY3964" fmla="*/ 474813 h 3024784"/>
              <a:gd name="connsiteX3965" fmla="*/ 903563 w 2971357"/>
              <a:gd name="connsiteY3965" fmla="*/ 459383 h 3024784"/>
              <a:gd name="connsiteX3966" fmla="*/ 933566 w 2971357"/>
              <a:gd name="connsiteY3966" fmla="*/ 446238 h 3024784"/>
              <a:gd name="connsiteX3967" fmla="*/ 981192 w 2971357"/>
              <a:gd name="connsiteY3967" fmla="*/ 421092 h 3024784"/>
              <a:gd name="connsiteX3968" fmla="*/ 1006909 w 2971357"/>
              <a:gd name="connsiteY3968" fmla="*/ 412043 h 3024784"/>
              <a:gd name="connsiteX3969" fmla="*/ 1008147 w 2971357"/>
              <a:gd name="connsiteY3969" fmla="*/ 413758 h 3024784"/>
              <a:gd name="connsiteX3970" fmla="*/ 1023006 w 2971357"/>
              <a:gd name="connsiteY3970" fmla="*/ 409472 h 3024784"/>
              <a:gd name="connsiteX3971" fmla="*/ 1047200 w 2971357"/>
              <a:gd name="connsiteY3971" fmla="*/ 399280 h 3024784"/>
              <a:gd name="connsiteX3972" fmla="*/ 1091491 w 2971357"/>
              <a:gd name="connsiteY3972" fmla="*/ 384040 h 3024784"/>
              <a:gd name="connsiteX3973" fmla="*/ 1136449 w 2971357"/>
              <a:gd name="connsiteY3973" fmla="*/ 371086 h 3024784"/>
              <a:gd name="connsiteX3974" fmla="*/ 1181788 w 2971357"/>
              <a:gd name="connsiteY3974" fmla="*/ 359751 h 3024784"/>
              <a:gd name="connsiteX3975" fmla="*/ 1204458 w 2971357"/>
              <a:gd name="connsiteY3975" fmla="*/ 354322 h 3024784"/>
              <a:gd name="connsiteX3976" fmla="*/ 1227318 w 2971357"/>
              <a:gd name="connsiteY3976" fmla="*/ 350036 h 3024784"/>
              <a:gd name="connsiteX3977" fmla="*/ 1254750 w 2971357"/>
              <a:gd name="connsiteY3977" fmla="*/ 343749 h 3024784"/>
              <a:gd name="connsiteX3978" fmla="*/ 1280086 w 2971357"/>
              <a:gd name="connsiteY3978" fmla="*/ 336415 h 3024784"/>
              <a:gd name="connsiteX3979" fmla="*/ 1279610 w 2971357"/>
              <a:gd name="connsiteY3979" fmla="*/ 334414 h 3024784"/>
              <a:gd name="connsiteX3980" fmla="*/ 1262465 w 2971357"/>
              <a:gd name="connsiteY3980" fmla="*/ 334414 h 3024784"/>
              <a:gd name="connsiteX3981" fmla="*/ 1266751 w 2971357"/>
              <a:gd name="connsiteY3981" fmla="*/ 331462 h 3024784"/>
              <a:gd name="connsiteX3982" fmla="*/ 1252368 w 2971357"/>
              <a:gd name="connsiteY3982" fmla="*/ 332795 h 3024784"/>
              <a:gd name="connsiteX3983" fmla="*/ 1254940 w 2971357"/>
              <a:gd name="connsiteY3983" fmla="*/ 329843 h 3024784"/>
              <a:gd name="connsiteX3984" fmla="*/ 1219507 w 2971357"/>
              <a:gd name="connsiteY3984" fmla="*/ 328890 h 3024784"/>
              <a:gd name="connsiteX3985" fmla="*/ 1209982 w 2971357"/>
              <a:gd name="connsiteY3985" fmla="*/ 321651 h 3024784"/>
              <a:gd name="connsiteX3986" fmla="*/ 1199124 w 2971357"/>
              <a:gd name="connsiteY3986" fmla="*/ 319555 h 3024784"/>
              <a:gd name="connsiteX3987" fmla="*/ 1174835 w 2971357"/>
              <a:gd name="connsiteY3987" fmla="*/ 321937 h 3024784"/>
              <a:gd name="connsiteX3988" fmla="*/ 1179693 w 2971357"/>
              <a:gd name="connsiteY3988" fmla="*/ 316412 h 3024784"/>
              <a:gd name="connsiteX3989" fmla="*/ 1190932 w 2971357"/>
              <a:gd name="connsiteY3989" fmla="*/ 307363 h 3024784"/>
              <a:gd name="connsiteX3990" fmla="*/ 1212554 w 2971357"/>
              <a:gd name="connsiteY3990" fmla="*/ 296696 h 3024784"/>
              <a:gd name="connsiteX3991" fmla="*/ 1203029 w 2971357"/>
              <a:gd name="connsiteY3991" fmla="*/ 292219 h 3024784"/>
              <a:gd name="connsiteX3992" fmla="*/ 1234842 w 2971357"/>
              <a:gd name="connsiteY3992" fmla="*/ 284313 h 3024784"/>
              <a:gd name="connsiteX3993" fmla="*/ 1262084 w 2971357"/>
              <a:gd name="connsiteY3993" fmla="*/ 278788 h 3024784"/>
              <a:gd name="connsiteX3994" fmla="*/ 1299231 w 2971357"/>
              <a:gd name="connsiteY3994" fmla="*/ 275645 h 3024784"/>
              <a:gd name="connsiteX3995" fmla="*/ 1301517 w 2971357"/>
              <a:gd name="connsiteY3995" fmla="*/ 277836 h 3024784"/>
              <a:gd name="connsiteX3996" fmla="*/ 1345999 w 2971357"/>
              <a:gd name="connsiteY3996" fmla="*/ 271169 h 3024784"/>
              <a:gd name="connsiteX3997" fmla="*/ 1360953 w 2971357"/>
              <a:gd name="connsiteY3997" fmla="*/ 268311 h 3024784"/>
              <a:gd name="connsiteX3998" fmla="*/ 1381908 w 2971357"/>
              <a:gd name="connsiteY3998" fmla="*/ 265835 h 3024784"/>
              <a:gd name="connsiteX3999" fmla="*/ 1402959 w 2971357"/>
              <a:gd name="connsiteY3999" fmla="*/ 264215 h 3024784"/>
              <a:gd name="connsiteX4000" fmla="*/ 1429628 w 2971357"/>
              <a:gd name="connsiteY4000" fmla="*/ 261453 h 3024784"/>
              <a:gd name="connsiteX4001" fmla="*/ 1451345 w 2971357"/>
              <a:gd name="connsiteY4001" fmla="*/ 259262 h 3024784"/>
              <a:gd name="connsiteX4002" fmla="*/ 1482587 w 2971357"/>
              <a:gd name="connsiteY4002" fmla="*/ 255738 h 3024784"/>
              <a:gd name="connsiteX4003" fmla="*/ 1513163 w 2971357"/>
              <a:gd name="connsiteY4003" fmla="*/ 248404 h 3024784"/>
              <a:gd name="connsiteX4004" fmla="*/ 1563931 w 2971357"/>
              <a:gd name="connsiteY4004" fmla="*/ 245832 h 3024784"/>
              <a:gd name="connsiteX4005" fmla="*/ 1614604 w 2971357"/>
              <a:gd name="connsiteY4005" fmla="*/ 247070 h 3024784"/>
              <a:gd name="connsiteX4006" fmla="*/ 1634511 w 2971357"/>
              <a:gd name="connsiteY4006" fmla="*/ 246594 h 3024784"/>
              <a:gd name="connsiteX4007" fmla="*/ 1658324 w 2971357"/>
              <a:gd name="connsiteY4007" fmla="*/ 247928 h 3024784"/>
              <a:gd name="connsiteX4008" fmla="*/ 1686422 w 2971357"/>
              <a:gd name="connsiteY4008" fmla="*/ 250309 h 3024784"/>
              <a:gd name="connsiteX4009" fmla="*/ 1702044 w 2971357"/>
              <a:gd name="connsiteY4009" fmla="*/ 251928 h 3024784"/>
              <a:gd name="connsiteX4010" fmla="*/ 1718808 w 2971357"/>
              <a:gd name="connsiteY4010" fmla="*/ 254595 h 3024784"/>
              <a:gd name="connsiteX4011" fmla="*/ 1748907 w 2971357"/>
              <a:gd name="connsiteY4011" fmla="*/ 263263 h 3024784"/>
              <a:gd name="connsiteX4012" fmla="*/ 1717760 w 2971357"/>
              <a:gd name="connsiteY4012" fmla="*/ 260024 h 3024784"/>
              <a:gd name="connsiteX4013" fmla="*/ 1690137 w 2971357"/>
              <a:gd name="connsiteY4013" fmla="*/ 258119 h 3024784"/>
              <a:gd name="connsiteX4014" fmla="*/ 1642512 w 2971357"/>
              <a:gd name="connsiteY4014" fmla="*/ 263549 h 3024784"/>
              <a:gd name="connsiteX4015" fmla="*/ 1703091 w 2971357"/>
              <a:gd name="connsiteY4015" fmla="*/ 270311 h 3024784"/>
              <a:gd name="connsiteX4016" fmla="*/ 1722141 w 2971357"/>
              <a:gd name="connsiteY4016" fmla="*/ 278217 h 3024784"/>
              <a:gd name="connsiteX4017" fmla="*/ 1738524 w 2971357"/>
              <a:gd name="connsiteY4017" fmla="*/ 283265 h 3024784"/>
              <a:gd name="connsiteX4018" fmla="*/ 1756241 w 2971357"/>
              <a:gd name="connsiteY4018" fmla="*/ 286313 h 3024784"/>
              <a:gd name="connsiteX4019" fmla="*/ 1772147 w 2971357"/>
              <a:gd name="connsiteY4019" fmla="*/ 290028 h 3024784"/>
              <a:gd name="connsiteX4020" fmla="*/ 1781101 w 2971357"/>
              <a:gd name="connsiteY4020" fmla="*/ 295267 h 3024784"/>
              <a:gd name="connsiteX4021" fmla="*/ 1772719 w 2971357"/>
              <a:gd name="connsiteY4021" fmla="*/ 297838 h 3024784"/>
              <a:gd name="connsiteX4022" fmla="*/ 1806914 w 2971357"/>
              <a:gd name="connsiteY4022" fmla="*/ 308221 h 3024784"/>
              <a:gd name="connsiteX4023" fmla="*/ 1819010 w 2971357"/>
              <a:gd name="connsiteY4023" fmla="*/ 316317 h 3024784"/>
              <a:gd name="connsiteX4024" fmla="*/ 1821201 w 2971357"/>
              <a:gd name="connsiteY4024" fmla="*/ 319365 h 3024784"/>
              <a:gd name="connsiteX4025" fmla="*/ 1775862 w 2971357"/>
              <a:gd name="connsiteY4025" fmla="*/ 312126 h 3024784"/>
              <a:gd name="connsiteX4026" fmla="*/ 1753669 w 2971357"/>
              <a:gd name="connsiteY4026" fmla="*/ 308792 h 3024784"/>
              <a:gd name="connsiteX4027" fmla="*/ 1741001 w 2971357"/>
              <a:gd name="connsiteY4027" fmla="*/ 308792 h 3024784"/>
              <a:gd name="connsiteX4028" fmla="*/ 1741572 w 2971357"/>
              <a:gd name="connsiteY4028" fmla="*/ 310697 h 3024784"/>
              <a:gd name="connsiteX4029" fmla="*/ 1775386 w 2971357"/>
              <a:gd name="connsiteY4029" fmla="*/ 317270 h 3024784"/>
              <a:gd name="connsiteX4030" fmla="*/ 1808533 w 2971357"/>
              <a:gd name="connsiteY4030" fmla="*/ 324413 h 3024784"/>
              <a:gd name="connsiteX4031" fmla="*/ 1833012 w 2971357"/>
              <a:gd name="connsiteY4031" fmla="*/ 330700 h 3024784"/>
              <a:gd name="connsiteX4032" fmla="*/ 1862159 w 2971357"/>
              <a:gd name="connsiteY4032" fmla="*/ 337748 h 3024784"/>
              <a:gd name="connsiteX4033" fmla="*/ 1872827 w 2971357"/>
              <a:gd name="connsiteY4033" fmla="*/ 334129 h 3024784"/>
              <a:gd name="connsiteX4034" fmla="*/ 1882352 w 2971357"/>
              <a:gd name="connsiteY4034" fmla="*/ 336034 h 3024784"/>
              <a:gd name="connsiteX4035" fmla="*/ 2036847 w 2971357"/>
              <a:gd name="connsiteY4035" fmla="*/ 398232 h 3024784"/>
              <a:gd name="connsiteX4036" fmla="*/ 2065422 w 2971357"/>
              <a:gd name="connsiteY4036" fmla="*/ 415472 h 3024784"/>
              <a:gd name="connsiteX4037" fmla="*/ 2090283 w 2971357"/>
              <a:gd name="connsiteY4037" fmla="*/ 432522 h 3024784"/>
              <a:gd name="connsiteX4038" fmla="*/ 2139812 w 2971357"/>
              <a:gd name="connsiteY4038" fmla="*/ 459383 h 3024784"/>
              <a:gd name="connsiteX4039" fmla="*/ 2156005 w 2971357"/>
              <a:gd name="connsiteY4039" fmla="*/ 464621 h 3024784"/>
              <a:gd name="connsiteX4040" fmla="*/ 2159910 w 2971357"/>
              <a:gd name="connsiteY4040" fmla="*/ 460049 h 3024784"/>
              <a:gd name="connsiteX4041" fmla="*/ 2161720 w 2971357"/>
              <a:gd name="connsiteY4041" fmla="*/ 460049 h 3024784"/>
              <a:gd name="connsiteX4042" fmla="*/ 2184104 w 2971357"/>
              <a:gd name="connsiteY4042" fmla="*/ 474146 h 3024784"/>
              <a:gd name="connsiteX4043" fmla="*/ 2206964 w 2971357"/>
              <a:gd name="connsiteY4043" fmla="*/ 488815 h 3024784"/>
              <a:gd name="connsiteX4044" fmla="*/ 2222299 w 2971357"/>
              <a:gd name="connsiteY4044" fmla="*/ 497768 h 3024784"/>
              <a:gd name="connsiteX4045" fmla="*/ 2223347 w 2971357"/>
              <a:gd name="connsiteY4045" fmla="*/ 495863 h 3024784"/>
              <a:gd name="connsiteX4046" fmla="*/ 2198296 w 2971357"/>
              <a:gd name="connsiteY4046" fmla="*/ 478147 h 3024784"/>
              <a:gd name="connsiteX4047" fmla="*/ 2173531 w 2971357"/>
              <a:gd name="connsiteY4047" fmla="*/ 463288 h 3024784"/>
              <a:gd name="connsiteX4048" fmla="*/ 2164006 w 2971357"/>
              <a:gd name="connsiteY4048" fmla="*/ 457097 h 3024784"/>
              <a:gd name="connsiteX4049" fmla="*/ 2161339 w 2971357"/>
              <a:gd name="connsiteY4049" fmla="*/ 454334 h 3024784"/>
              <a:gd name="connsiteX4050" fmla="*/ 2203059 w 2971357"/>
              <a:gd name="connsiteY4050" fmla="*/ 473384 h 3024784"/>
              <a:gd name="connsiteX4051" fmla="*/ 2238301 w 2971357"/>
              <a:gd name="connsiteY4051" fmla="*/ 495768 h 3024784"/>
              <a:gd name="connsiteX4052" fmla="*/ 2262590 w 2971357"/>
              <a:gd name="connsiteY4052" fmla="*/ 511484 h 3024784"/>
              <a:gd name="connsiteX4053" fmla="*/ 2265733 w 2971357"/>
              <a:gd name="connsiteY4053" fmla="*/ 513961 h 3024784"/>
              <a:gd name="connsiteX4054" fmla="*/ 2299547 w 2971357"/>
              <a:gd name="connsiteY4054" fmla="*/ 539964 h 3024784"/>
              <a:gd name="connsiteX4055" fmla="*/ 2332027 w 2971357"/>
              <a:gd name="connsiteY4055" fmla="*/ 567015 h 3024784"/>
              <a:gd name="connsiteX4056" fmla="*/ 2350125 w 2971357"/>
              <a:gd name="connsiteY4056" fmla="*/ 581684 h 3024784"/>
              <a:gd name="connsiteX4057" fmla="*/ 2356602 w 2971357"/>
              <a:gd name="connsiteY4057" fmla="*/ 585589 h 3024784"/>
              <a:gd name="connsiteX4058" fmla="*/ 2321454 w 2971357"/>
              <a:gd name="connsiteY4058" fmla="*/ 553299 h 3024784"/>
              <a:gd name="connsiteX4059" fmla="*/ 2267638 w 2971357"/>
              <a:gd name="connsiteY4059" fmla="*/ 511865 h 3024784"/>
              <a:gd name="connsiteX4060" fmla="*/ 2256018 w 2971357"/>
              <a:gd name="connsiteY4060" fmla="*/ 503007 h 3024784"/>
              <a:gd name="connsiteX4061" fmla="*/ 2231634 w 2971357"/>
              <a:gd name="connsiteY4061" fmla="*/ 481671 h 3024784"/>
              <a:gd name="connsiteX4062" fmla="*/ 2250684 w 2971357"/>
              <a:gd name="connsiteY4062" fmla="*/ 494530 h 3024784"/>
              <a:gd name="connsiteX4063" fmla="*/ 2260209 w 2971357"/>
              <a:gd name="connsiteY4063" fmla="*/ 500912 h 3024784"/>
              <a:gd name="connsiteX4064" fmla="*/ 2269734 w 2971357"/>
              <a:gd name="connsiteY4064" fmla="*/ 507865 h 3024784"/>
              <a:gd name="connsiteX4065" fmla="*/ 2283640 w 2971357"/>
              <a:gd name="connsiteY4065" fmla="*/ 517390 h 3024784"/>
              <a:gd name="connsiteX4066" fmla="*/ 2295165 w 2971357"/>
              <a:gd name="connsiteY4066" fmla="*/ 525581 h 3024784"/>
              <a:gd name="connsiteX4067" fmla="*/ 2295165 w 2971357"/>
              <a:gd name="connsiteY4067" fmla="*/ 524724 h 3024784"/>
              <a:gd name="connsiteX4068" fmla="*/ 2309929 w 2971357"/>
              <a:gd name="connsiteY4068" fmla="*/ 535583 h 3024784"/>
              <a:gd name="connsiteX4069" fmla="*/ 2321645 w 2971357"/>
              <a:gd name="connsiteY4069" fmla="*/ 545108 h 3024784"/>
              <a:gd name="connsiteX4070" fmla="*/ 2340123 w 2971357"/>
              <a:gd name="connsiteY4070" fmla="*/ 558538 h 3024784"/>
              <a:gd name="connsiteX4071" fmla="*/ 2369746 w 2971357"/>
              <a:gd name="connsiteY4071" fmla="*/ 579207 h 3024784"/>
              <a:gd name="connsiteX4072" fmla="*/ 2405084 w 2971357"/>
              <a:gd name="connsiteY4072" fmla="*/ 605496 h 3024784"/>
              <a:gd name="connsiteX4073" fmla="*/ 2430706 w 2971357"/>
              <a:gd name="connsiteY4073" fmla="*/ 628737 h 3024784"/>
              <a:gd name="connsiteX4074" fmla="*/ 2391177 w 2971357"/>
              <a:gd name="connsiteY4074" fmla="*/ 577207 h 3024784"/>
              <a:gd name="connsiteX4075" fmla="*/ 2375652 w 2971357"/>
              <a:gd name="connsiteY4075" fmla="*/ 561014 h 3024784"/>
              <a:gd name="connsiteX4076" fmla="*/ 2391368 w 2971357"/>
              <a:gd name="connsiteY4076" fmla="*/ 571492 h 3024784"/>
              <a:gd name="connsiteX4077" fmla="*/ 2400226 w 2971357"/>
              <a:gd name="connsiteY4077" fmla="*/ 578540 h 3024784"/>
              <a:gd name="connsiteX4078" fmla="*/ 2360221 w 2971357"/>
              <a:gd name="connsiteY4078" fmla="*/ 540440 h 3024784"/>
              <a:gd name="connsiteX4079" fmla="*/ 2350696 w 2971357"/>
              <a:gd name="connsiteY4079" fmla="*/ 529201 h 3024784"/>
              <a:gd name="connsiteX4080" fmla="*/ 2366888 w 2971357"/>
              <a:gd name="connsiteY4080" fmla="*/ 542345 h 3024784"/>
              <a:gd name="connsiteX4081" fmla="*/ 2385081 w 2971357"/>
              <a:gd name="connsiteY4081" fmla="*/ 558443 h 3024784"/>
              <a:gd name="connsiteX4082" fmla="*/ 2407560 w 2971357"/>
              <a:gd name="connsiteY4082" fmla="*/ 576635 h 3024784"/>
              <a:gd name="connsiteX4083" fmla="*/ 2358507 w 2971357"/>
              <a:gd name="connsiteY4083" fmla="*/ 528248 h 3024784"/>
              <a:gd name="connsiteX4084" fmla="*/ 2354411 w 2971357"/>
              <a:gd name="connsiteY4084" fmla="*/ 514342 h 3024784"/>
              <a:gd name="connsiteX4085" fmla="*/ 2302785 w 2971357"/>
              <a:gd name="connsiteY4085" fmla="*/ 471765 h 3024784"/>
              <a:gd name="connsiteX4086" fmla="*/ 2262495 w 2971357"/>
              <a:gd name="connsiteY4086" fmla="*/ 440809 h 3024784"/>
              <a:gd name="connsiteX4087" fmla="*/ 2239730 w 2971357"/>
              <a:gd name="connsiteY4087" fmla="*/ 424330 h 3024784"/>
              <a:gd name="connsiteX4088" fmla="*/ 2216489 w 2971357"/>
              <a:gd name="connsiteY4088" fmla="*/ 409091 h 3024784"/>
              <a:gd name="connsiteX4089" fmla="*/ 2154386 w 2971357"/>
              <a:gd name="connsiteY4089" fmla="*/ 365180 h 3024784"/>
              <a:gd name="connsiteX4090" fmla="*/ 2131145 w 2971357"/>
              <a:gd name="connsiteY4090" fmla="*/ 351750 h 3024784"/>
              <a:gd name="connsiteX4091" fmla="*/ 2154386 w 2971357"/>
              <a:gd name="connsiteY4091" fmla="*/ 365085 h 3024784"/>
              <a:gd name="connsiteX4092" fmla="*/ 2149433 w 2971357"/>
              <a:gd name="connsiteY4092" fmla="*/ 359561 h 3024784"/>
              <a:gd name="connsiteX4093" fmla="*/ 2124382 w 2971357"/>
              <a:gd name="connsiteY4093" fmla="*/ 344321 h 3024784"/>
              <a:gd name="connsiteX4094" fmla="*/ 2106094 w 2971357"/>
              <a:gd name="connsiteY4094" fmla="*/ 331843 h 3024784"/>
              <a:gd name="connsiteX4095" fmla="*/ 2093045 w 2971357"/>
              <a:gd name="connsiteY4095" fmla="*/ 323937 h 3024784"/>
              <a:gd name="connsiteX4096" fmla="*/ 2071328 w 2971357"/>
              <a:gd name="connsiteY4096" fmla="*/ 312697 h 3024784"/>
              <a:gd name="connsiteX4097" fmla="*/ 2045229 w 2971357"/>
              <a:gd name="connsiteY4097" fmla="*/ 295648 h 3024784"/>
              <a:gd name="connsiteX4098" fmla="*/ 2015511 w 2971357"/>
              <a:gd name="connsiteY4098" fmla="*/ 281551 h 3024784"/>
              <a:gd name="connsiteX4099" fmla="*/ 1980840 w 2971357"/>
              <a:gd name="connsiteY4099" fmla="*/ 267263 h 3024784"/>
              <a:gd name="connsiteX4100" fmla="*/ 1961028 w 2971357"/>
              <a:gd name="connsiteY4100" fmla="*/ 259262 h 3024784"/>
              <a:gd name="connsiteX4101" fmla="*/ 1941407 w 2971357"/>
              <a:gd name="connsiteY4101" fmla="*/ 252309 h 3024784"/>
              <a:gd name="connsiteX4102" fmla="*/ 1903307 w 2971357"/>
              <a:gd name="connsiteY4102" fmla="*/ 238688 h 3024784"/>
              <a:gd name="connsiteX4103" fmla="*/ 1866540 w 2971357"/>
              <a:gd name="connsiteY4103" fmla="*/ 226972 h 3024784"/>
              <a:gd name="connsiteX4104" fmla="*/ 1831488 w 2971357"/>
              <a:gd name="connsiteY4104" fmla="*/ 215924 h 3024784"/>
              <a:gd name="connsiteX4105" fmla="*/ 1802151 w 2971357"/>
              <a:gd name="connsiteY4105" fmla="*/ 207827 h 3024784"/>
              <a:gd name="connsiteX4106" fmla="*/ 1772910 w 2971357"/>
              <a:gd name="connsiteY4106" fmla="*/ 198302 h 3024784"/>
              <a:gd name="connsiteX4107" fmla="*/ 1730257 w 2971357"/>
              <a:gd name="connsiteY4107" fmla="*/ 189939 h 3024784"/>
              <a:gd name="connsiteX4108" fmla="*/ 1729190 w 2971357"/>
              <a:gd name="connsiteY4108" fmla="*/ 189730 h 3024784"/>
              <a:gd name="connsiteX4109" fmla="*/ 1695947 w 2971357"/>
              <a:gd name="connsiteY4109" fmla="*/ 182872 h 3024784"/>
              <a:gd name="connsiteX4110" fmla="*/ 1682422 w 2971357"/>
              <a:gd name="connsiteY4110" fmla="*/ 181062 h 3024784"/>
              <a:gd name="connsiteX4111" fmla="*/ 1695662 w 2971357"/>
              <a:gd name="connsiteY4111" fmla="*/ 176300 h 3024784"/>
              <a:gd name="connsiteX4112" fmla="*/ 1650037 w 2971357"/>
              <a:gd name="connsiteY4112" fmla="*/ 165155 h 3024784"/>
              <a:gd name="connsiteX4113" fmla="*/ 1601174 w 2971357"/>
              <a:gd name="connsiteY4113" fmla="*/ 162488 h 3024784"/>
              <a:gd name="connsiteX4114" fmla="*/ 1576980 w 2971357"/>
              <a:gd name="connsiteY4114" fmla="*/ 161345 h 3024784"/>
              <a:gd name="connsiteX4115" fmla="*/ 1557359 w 2971357"/>
              <a:gd name="connsiteY4115" fmla="*/ 162107 h 3024784"/>
              <a:gd name="connsiteX4116" fmla="*/ 1505733 w 2971357"/>
              <a:gd name="connsiteY4116" fmla="*/ 163346 h 3024784"/>
              <a:gd name="connsiteX4117" fmla="*/ 1442202 w 2971357"/>
              <a:gd name="connsiteY4117" fmla="*/ 164203 h 3024784"/>
              <a:gd name="connsiteX4118" fmla="*/ 1473920 w 2971357"/>
              <a:gd name="connsiteY4118" fmla="*/ 159059 h 3024784"/>
              <a:gd name="connsiteX4119" fmla="*/ 1491255 w 2971357"/>
              <a:gd name="connsiteY4119" fmla="*/ 155916 h 3024784"/>
              <a:gd name="connsiteX4120" fmla="*/ 1443154 w 2971357"/>
              <a:gd name="connsiteY4120" fmla="*/ 157630 h 3024784"/>
              <a:gd name="connsiteX4121" fmla="*/ 1410293 w 2971357"/>
              <a:gd name="connsiteY4121" fmla="*/ 161917 h 3024784"/>
              <a:gd name="connsiteX4122" fmla="*/ 1382385 w 2971357"/>
              <a:gd name="connsiteY4122" fmla="*/ 163917 h 3024784"/>
              <a:gd name="connsiteX4123" fmla="*/ 1354571 w 2971357"/>
              <a:gd name="connsiteY4123" fmla="*/ 166489 h 3024784"/>
              <a:gd name="connsiteX4124" fmla="*/ 1299136 w 2971357"/>
              <a:gd name="connsiteY4124" fmla="*/ 173252 h 3024784"/>
              <a:gd name="connsiteX4125" fmla="*/ 1281801 w 2971357"/>
              <a:gd name="connsiteY4125" fmla="*/ 169156 h 3024784"/>
              <a:gd name="connsiteX4126" fmla="*/ 1226841 w 2971357"/>
              <a:gd name="connsiteY4126" fmla="*/ 178681 h 3024784"/>
              <a:gd name="connsiteX4127" fmla="*/ 1171215 w 2971357"/>
              <a:gd name="connsiteY4127" fmla="*/ 191254 h 3024784"/>
              <a:gd name="connsiteX4128" fmla="*/ 1108064 w 2971357"/>
              <a:gd name="connsiteY4128" fmla="*/ 211733 h 3024784"/>
              <a:gd name="connsiteX4129" fmla="*/ 1062440 w 2971357"/>
              <a:gd name="connsiteY4129" fmla="*/ 221258 h 3024784"/>
              <a:gd name="connsiteX4130" fmla="*/ 1101207 w 2971357"/>
              <a:gd name="connsiteY4130" fmla="*/ 209256 h 3024784"/>
              <a:gd name="connsiteX4131" fmla="*/ 1139783 w 2971357"/>
              <a:gd name="connsiteY4131" fmla="*/ 197350 h 3024784"/>
              <a:gd name="connsiteX4132" fmla="*/ 1124067 w 2971357"/>
              <a:gd name="connsiteY4132" fmla="*/ 198493 h 3024784"/>
              <a:gd name="connsiteX4133" fmla="*/ 1100444 w 2971357"/>
              <a:gd name="connsiteY4133" fmla="*/ 200874 h 3024784"/>
              <a:gd name="connsiteX4134" fmla="*/ 1057772 w 2971357"/>
              <a:gd name="connsiteY4134" fmla="*/ 211542 h 3024784"/>
              <a:gd name="connsiteX4135" fmla="*/ 1002051 w 2971357"/>
              <a:gd name="connsiteY4135" fmla="*/ 230592 h 3024784"/>
              <a:gd name="connsiteX4136" fmla="*/ 966142 w 2971357"/>
              <a:gd name="connsiteY4136" fmla="*/ 241355 h 3024784"/>
              <a:gd name="connsiteX4137" fmla="*/ 965475 w 2971357"/>
              <a:gd name="connsiteY4137" fmla="*/ 238117 h 3024784"/>
              <a:gd name="connsiteX4138" fmla="*/ 1007861 w 2971357"/>
              <a:gd name="connsiteY4138" fmla="*/ 218305 h 3024784"/>
              <a:gd name="connsiteX4139" fmla="*/ 1016243 w 2971357"/>
              <a:gd name="connsiteY4139" fmla="*/ 212590 h 3024784"/>
              <a:gd name="connsiteX4140" fmla="*/ 1038627 w 2971357"/>
              <a:gd name="connsiteY4140" fmla="*/ 203065 h 3024784"/>
              <a:gd name="connsiteX4141" fmla="*/ 1118637 w 2971357"/>
              <a:gd name="connsiteY4141" fmla="*/ 169632 h 3024784"/>
              <a:gd name="connsiteX4142" fmla="*/ 1333426 w 2971357"/>
              <a:gd name="connsiteY4142" fmla="*/ 120578 h 3024784"/>
              <a:gd name="connsiteX4143" fmla="*/ 1489731 w 2971357"/>
              <a:gd name="connsiteY4143" fmla="*/ 108005 h 3024784"/>
              <a:gd name="connsiteX4144" fmla="*/ 1730523 w 2971357"/>
              <a:gd name="connsiteY4144" fmla="*/ 91718 h 3024784"/>
              <a:gd name="connsiteX4145" fmla="*/ 1730523 w 2971357"/>
              <a:gd name="connsiteY4145" fmla="*/ 95528 h 3024784"/>
              <a:gd name="connsiteX4146" fmla="*/ 1730523 w 2971357"/>
              <a:gd name="connsiteY4146" fmla="*/ 91718 h 3024784"/>
              <a:gd name="connsiteX4147" fmla="*/ 1510971 w 2971357"/>
              <a:gd name="connsiteY4147" fmla="*/ 91147 h 3024784"/>
              <a:gd name="connsiteX4148" fmla="*/ 1527735 w 2971357"/>
              <a:gd name="connsiteY4148" fmla="*/ 91813 h 3024784"/>
              <a:gd name="connsiteX4149" fmla="*/ 1480872 w 2971357"/>
              <a:gd name="connsiteY4149" fmla="*/ 94290 h 3024784"/>
              <a:gd name="connsiteX4150" fmla="*/ 1486682 w 2971357"/>
              <a:gd name="connsiteY4150" fmla="*/ 92385 h 3024784"/>
              <a:gd name="connsiteX4151" fmla="*/ 1510971 w 2971357"/>
              <a:gd name="connsiteY4151" fmla="*/ 91147 h 3024784"/>
              <a:gd name="connsiteX4152" fmla="*/ 1007004 w 2971357"/>
              <a:gd name="connsiteY4152" fmla="*/ 88384 h 3024784"/>
              <a:gd name="connsiteX4153" fmla="*/ 998336 w 2971357"/>
              <a:gd name="connsiteY4153" fmla="*/ 91813 h 3024784"/>
              <a:gd name="connsiteX4154" fmla="*/ 994050 w 2971357"/>
              <a:gd name="connsiteY4154" fmla="*/ 93528 h 3024784"/>
              <a:gd name="connsiteX4155" fmla="*/ 936900 w 2971357"/>
              <a:gd name="connsiteY4155" fmla="*/ 122103 h 3024784"/>
              <a:gd name="connsiteX4156" fmla="*/ 936138 w 2971357"/>
              <a:gd name="connsiteY4156" fmla="*/ 123913 h 3024784"/>
              <a:gd name="connsiteX4157" fmla="*/ 937186 w 2971357"/>
              <a:gd name="connsiteY4157" fmla="*/ 122103 h 3024784"/>
              <a:gd name="connsiteX4158" fmla="*/ 937090 w 2971357"/>
              <a:gd name="connsiteY4158" fmla="*/ 122103 h 3024784"/>
              <a:gd name="connsiteX4159" fmla="*/ 994240 w 2971357"/>
              <a:gd name="connsiteY4159" fmla="*/ 93528 h 3024784"/>
              <a:gd name="connsiteX4160" fmla="*/ 998526 w 2971357"/>
              <a:gd name="connsiteY4160" fmla="*/ 91813 h 3024784"/>
              <a:gd name="connsiteX4161" fmla="*/ 1828440 w 2971357"/>
              <a:gd name="connsiteY4161" fmla="*/ 34758 h 3024784"/>
              <a:gd name="connsiteX4162" fmla="*/ 1939597 w 2971357"/>
              <a:gd name="connsiteY4162" fmla="*/ 71144 h 3024784"/>
              <a:gd name="connsiteX4163" fmla="*/ 1861111 w 2971357"/>
              <a:gd name="connsiteY4163" fmla="*/ 47522 h 3024784"/>
              <a:gd name="connsiteX4164" fmla="*/ 1828440 w 2971357"/>
              <a:gd name="connsiteY4164" fmla="*/ 34758 h 3024784"/>
              <a:gd name="connsiteX4165" fmla="*/ 1480575 w 2971357"/>
              <a:gd name="connsiteY4165" fmla="*/ 5 h 3024784"/>
              <a:gd name="connsiteX4166" fmla="*/ 1502018 w 2971357"/>
              <a:gd name="connsiteY4166" fmla="*/ 1707 h 3024784"/>
              <a:gd name="connsiteX4167" fmla="*/ 1434772 w 2971357"/>
              <a:gd name="connsiteY4167" fmla="*/ 5231 h 3024784"/>
              <a:gd name="connsiteX4168" fmla="*/ 1384670 w 2971357"/>
              <a:gd name="connsiteY4168" fmla="*/ 8946 h 3024784"/>
              <a:gd name="connsiteX4169" fmla="*/ 1347047 w 2971357"/>
              <a:gd name="connsiteY4169" fmla="*/ 9898 h 3024784"/>
              <a:gd name="connsiteX4170" fmla="*/ 1276085 w 2971357"/>
              <a:gd name="connsiteY4170" fmla="*/ 18852 h 3024784"/>
              <a:gd name="connsiteX4171" fmla="*/ 1273759 w 2971357"/>
              <a:gd name="connsiteY4171" fmla="*/ 19289 h 3024784"/>
              <a:gd name="connsiteX4172" fmla="*/ 1276181 w 2971357"/>
              <a:gd name="connsiteY4172" fmla="*/ 18757 h 3024784"/>
              <a:gd name="connsiteX4173" fmla="*/ 1057106 w 2971357"/>
              <a:gd name="connsiteY4173" fmla="*/ 70477 h 3024784"/>
              <a:gd name="connsiteX4174" fmla="*/ 1057348 w 2971357"/>
              <a:gd name="connsiteY4174" fmla="*/ 70476 h 3024784"/>
              <a:gd name="connsiteX4175" fmla="*/ 1057010 w 2971357"/>
              <a:gd name="connsiteY4175" fmla="*/ 70573 h 3024784"/>
              <a:gd name="connsiteX4176" fmla="*/ 1062435 w 2971357"/>
              <a:gd name="connsiteY4176" fmla="*/ 70573 h 3024784"/>
              <a:gd name="connsiteX4177" fmla="*/ 1059010 w 2971357"/>
              <a:gd name="connsiteY4177" fmla="*/ 73144 h 3024784"/>
              <a:gd name="connsiteX4178" fmla="*/ 1062546 w 2971357"/>
              <a:gd name="connsiteY4178" fmla="*/ 70573 h 3024784"/>
              <a:gd name="connsiteX4179" fmla="*/ 1062435 w 2971357"/>
              <a:gd name="connsiteY4179" fmla="*/ 70573 h 3024784"/>
              <a:gd name="connsiteX4180" fmla="*/ 1062594 w 2971357"/>
              <a:gd name="connsiteY4180" fmla="*/ 70453 h 3024784"/>
              <a:gd name="connsiteX4181" fmla="*/ 1057348 w 2971357"/>
              <a:gd name="connsiteY4181" fmla="*/ 70476 h 3024784"/>
              <a:gd name="connsiteX4182" fmla="*/ 1163333 w 2971357"/>
              <a:gd name="connsiteY4182" fmla="*/ 40033 h 3024784"/>
              <a:gd name="connsiteX4183" fmla="*/ 1273759 w 2971357"/>
              <a:gd name="connsiteY4183" fmla="*/ 19289 h 3024784"/>
              <a:gd name="connsiteX4184" fmla="*/ 1226746 w 2971357"/>
              <a:gd name="connsiteY4184" fmla="*/ 29615 h 3024784"/>
              <a:gd name="connsiteX4185" fmla="*/ 1196266 w 2971357"/>
              <a:gd name="connsiteY4185" fmla="*/ 35044 h 3024784"/>
              <a:gd name="connsiteX4186" fmla="*/ 1163785 w 2971357"/>
              <a:gd name="connsiteY4186" fmla="*/ 41998 h 3024784"/>
              <a:gd name="connsiteX4187" fmla="*/ 1192932 w 2971357"/>
              <a:gd name="connsiteY4187" fmla="*/ 53808 h 3024784"/>
              <a:gd name="connsiteX4188" fmla="*/ 1152927 w 2971357"/>
              <a:gd name="connsiteY4188" fmla="*/ 61333 h 3024784"/>
              <a:gd name="connsiteX4189" fmla="*/ 1133877 w 2971357"/>
              <a:gd name="connsiteY4189" fmla="*/ 64667 h 3024784"/>
              <a:gd name="connsiteX4190" fmla="*/ 1105302 w 2971357"/>
              <a:gd name="connsiteY4190" fmla="*/ 73335 h 3024784"/>
              <a:gd name="connsiteX4191" fmla="*/ 1053962 w 2971357"/>
              <a:gd name="connsiteY4191" fmla="*/ 87622 h 3024784"/>
              <a:gd name="connsiteX4192" fmla="*/ 1004242 w 2971357"/>
              <a:gd name="connsiteY4192" fmla="*/ 105339 h 3024784"/>
              <a:gd name="connsiteX4193" fmla="*/ 1013195 w 2971357"/>
              <a:gd name="connsiteY4193" fmla="*/ 104767 h 3024784"/>
              <a:gd name="connsiteX4194" fmla="*/ 977476 w 2971357"/>
              <a:gd name="connsiteY4194" fmla="*/ 118579 h 3024784"/>
              <a:gd name="connsiteX4195" fmla="*/ 934328 w 2971357"/>
              <a:gd name="connsiteY4195" fmla="*/ 135533 h 3024784"/>
              <a:gd name="connsiteX4196" fmla="*/ 891847 w 2971357"/>
              <a:gd name="connsiteY4196" fmla="*/ 154107 h 3024784"/>
              <a:gd name="connsiteX4197" fmla="*/ 878131 w 2971357"/>
              <a:gd name="connsiteY4197" fmla="*/ 160774 h 3024784"/>
              <a:gd name="connsiteX4198" fmla="*/ 860414 w 2971357"/>
              <a:gd name="connsiteY4198" fmla="*/ 171918 h 3024784"/>
              <a:gd name="connsiteX4199" fmla="*/ 863367 w 2971357"/>
              <a:gd name="connsiteY4199" fmla="*/ 171918 h 3024784"/>
              <a:gd name="connsiteX4200" fmla="*/ 789643 w 2971357"/>
              <a:gd name="connsiteY4200" fmla="*/ 213543 h 3024784"/>
              <a:gd name="connsiteX4201" fmla="*/ 752496 w 2971357"/>
              <a:gd name="connsiteY4201" fmla="*/ 234402 h 3024784"/>
              <a:gd name="connsiteX4202" fmla="*/ 733446 w 2971357"/>
              <a:gd name="connsiteY4202" fmla="*/ 244404 h 3024784"/>
              <a:gd name="connsiteX4203" fmla="*/ 714396 w 2971357"/>
              <a:gd name="connsiteY4203" fmla="*/ 254691 h 3024784"/>
              <a:gd name="connsiteX4204" fmla="*/ 691250 w 2971357"/>
              <a:gd name="connsiteY4204" fmla="*/ 268502 h 3024784"/>
              <a:gd name="connsiteX4205" fmla="*/ 675820 w 2971357"/>
              <a:gd name="connsiteY4205" fmla="*/ 278027 h 3024784"/>
              <a:gd name="connsiteX4206" fmla="*/ 661342 w 2971357"/>
              <a:gd name="connsiteY4206" fmla="*/ 287552 h 3024784"/>
              <a:gd name="connsiteX4207" fmla="*/ 593333 w 2971357"/>
              <a:gd name="connsiteY4207" fmla="*/ 338225 h 3024784"/>
              <a:gd name="connsiteX4208" fmla="*/ 561329 w 2971357"/>
              <a:gd name="connsiteY4208" fmla="*/ 366800 h 3024784"/>
              <a:gd name="connsiteX4209" fmla="*/ 515704 w 2971357"/>
              <a:gd name="connsiteY4209" fmla="*/ 407662 h 3024784"/>
              <a:gd name="connsiteX4210" fmla="*/ 421883 w 2971357"/>
              <a:gd name="connsiteY4210" fmla="*/ 502912 h 3024784"/>
              <a:gd name="connsiteX4211" fmla="*/ 409977 w 2971357"/>
              <a:gd name="connsiteY4211" fmla="*/ 515581 h 3024784"/>
              <a:gd name="connsiteX4212" fmla="*/ 398642 w 2971357"/>
              <a:gd name="connsiteY4212" fmla="*/ 528630 h 3024784"/>
              <a:gd name="connsiteX4213" fmla="*/ 376639 w 2971357"/>
              <a:gd name="connsiteY4213" fmla="*/ 554633 h 3024784"/>
              <a:gd name="connsiteX4214" fmla="*/ 337587 w 2971357"/>
              <a:gd name="connsiteY4214" fmla="*/ 605592 h 3024784"/>
              <a:gd name="connsiteX4215" fmla="*/ 282342 w 2971357"/>
              <a:gd name="connsiteY4215" fmla="*/ 679791 h 3024784"/>
              <a:gd name="connsiteX4216" fmla="*/ 240908 w 2971357"/>
              <a:gd name="connsiteY4216" fmla="*/ 744371 h 3024784"/>
              <a:gd name="connsiteX4217" fmla="*/ 215381 w 2971357"/>
              <a:gd name="connsiteY4217" fmla="*/ 792949 h 3024784"/>
              <a:gd name="connsiteX4218" fmla="*/ 208237 w 2971357"/>
              <a:gd name="connsiteY4218" fmla="*/ 808665 h 3024784"/>
              <a:gd name="connsiteX4219" fmla="*/ 205666 w 2971357"/>
              <a:gd name="connsiteY4219" fmla="*/ 817714 h 3024784"/>
              <a:gd name="connsiteX4220" fmla="*/ 213571 w 2971357"/>
              <a:gd name="connsiteY4220" fmla="*/ 811903 h 3024784"/>
              <a:gd name="connsiteX4221" fmla="*/ 250528 w 2971357"/>
              <a:gd name="connsiteY4221" fmla="*/ 752753 h 3024784"/>
              <a:gd name="connsiteX4222" fmla="*/ 281866 w 2971357"/>
              <a:gd name="connsiteY4222" fmla="*/ 710843 h 3024784"/>
              <a:gd name="connsiteX4223" fmla="*/ 292629 w 2971357"/>
              <a:gd name="connsiteY4223" fmla="*/ 694746 h 3024784"/>
              <a:gd name="connsiteX4224" fmla="*/ 303106 w 2971357"/>
              <a:gd name="connsiteY4224" fmla="*/ 681506 h 3024784"/>
              <a:gd name="connsiteX4225" fmla="*/ 321585 w 2971357"/>
              <a:gd name="connsiteY4225" fmla="*/ 657884 h 3024784"/>
              <a:gd name="connsiteX4226" fmla="*/ 336063 w 2971357"/>
              <a:gd name="connsiteY4226" fmla="*/ 640644 h 3024784"/>
              <a:gd name="connsiteX4227" fmla="*/ 346636 w 2971357"/>
              <a:gd name="connsiteY4227" fmla="*/ 630547 h 3024784"/>
              <a:gd name="connsiteX4228" fmla="*/ 351684 w 2971357"/>
              <a:gd name="connsiteY4228" fmla="*/ 631500 h 3024784"/>
              <a:gd name="connsiteX4229" fmla="*/ 333301 w 2971357"/>
              <a:gd name="connsiteY4229" fmla="*/ 663123 h 3024784"/>
              <a:gd name="connsiteX4230" fmla="*/ 345969 w 2971357"/>
              <a:gd name="connsiteY4230" fmla="*/ 652741 h 3024784"/>
              <a:gd name="connsiteX4231" fmla="*/ 392546 w 2971357"/>
              <a:gd name="connsiteY4231" fmla="*/ 592447 h 3024784"/>
              <a:gd name="connsiteX4232" fmla="*/ 443410 w 2971357"/>
              <a:gd name="connsiteY4232" fmla="*/ 534726 h 3024784"/>
              <a:gd name="connsiteX4233" fmla="*/ 501036 w 2971357"/>
              <a:gd name="connsiteY4233" fmla="*/ 472718 h 3024784"/>
              <a:gd name="connsiteX4234" fmla="*/ 531802 w 2971357"/>
              <a:gd name="connsiteY4234" fmla="*/ 440428 h 3024784"/>
              <a:gd name="connsiteX4235" fmla="*/ 571807 w 2971357"/>
              <a:gd name="connsiteY4235" fmla="*/ 404043 h 3024784"/>
              <a:gd name="connsiteX4236" fmla="*/ 581332 w 2971357"/>
              <a:gd name="connsiteY4236" fmla="*/ 394518 h 3024784"/>
              <a:gd name="connsiteX4237" fmla="*/ 591809 w 2971357"/>
              <a:gd name="connsiteY4237" fmla="*/ 384993 h 3024784"/>
              <a:gd name="connsiteX4238" fmla="*/ 612669 w 2971357"/>
              <a:gd name="connsiteY4238" fmla="*/ 366514 h 3024784"/>
              <a:gd name="connsiteX4239" fmla="*/ 623051 w 2971357"/>
              <a:gd name="connsiteY4239" fmla="*/ 352036 h 3024784"/>
              <a:gd name="connsiteX4240" fmla="*/ 628671 w 2971357"/>
              <a:gd name="connsiteY4240" fmla="*/ 344035 h 3024784"/>
              <a:gd name="connsiteX4241" fmla="*/ 650578 w 2971357"/>
              <a:gd name="connsiteY4241" fmla="*/ 327557 h 3024784"/>
              <a:gd name="connsiteX4242" fmla="*/ 705442 w 2971357"/>
              <a:gd name="connsiteY4242" fmla="*/ 289457 h 3024784"/>
              <a:gd name="connsiteX4243" fmla="*/ 859843 w 2971357"/>
              <a:gd name="connsiteY4243" fmla="*/ 208209 h 3024784"/>
              <a:gd name="connsiteX4244" fmla="*/ 873654 w 2971357"/>
              <a:gd name="connsiteY4244" fmla="*/ 201637 h 3024784"/>
              <a:gd name="connsiteX4245" fmla="*/ 887751 w 2971357"/>
              <a:gd name="connsiteY4245" fmla="*/ 195541 h 3024784"/>
              <a:gd name="connsiteX4246" fmla="*/ 916326 w 2971357"/>
              <a:gd name="connsiteY4246" fmla="*/ 183634 h 3024784"/>
              <a:gd name="connsiteX4247" fmla="*/ 937281 w 2971357"/>
              <a:gd name="connsiteY4247" fmla="*/ 174014 h 3024784"/>
              <a:gd name="connsiteX4248" fmla="*/ 954045 w 2971357"/>
              <a:gd name="connsiteY4248" fmla="*/ 167823 h 3024784"/>
              <a:gd name="connsiteX4249" fmla="*/ 970523 w 2971357"/>
              <a:gd name="connsiteY4249" fmla="*/ 164013 h 3024784"/>
              <a:gd name="connsiteX4250" fmla="*/ 994526 w 2971357"/>
              <a:gd name="connsiteY4250" fmla="*/ 154488 h 3024784"/>
              <a:gd name="connsiteX4251" fmla="*/ 1006528 w 2971357"/>
              <a:gd name="connsiteY4251" fmla="*/ 149821 h 3024784"/>
              <a:gd name="connsiteX4252" fmla="*/ 1018720 w 2971357"/>
              <a:gd name="connsiteY4252" fmla="*/ 145725 h 3024784"/>
              <a:gd name="connsiteX4253" fmla="*/ 1052724 w 2971357"/>
              <a:gd name="connsiteY4253" fmla="*/ 134676 h 3024784"/>
              <a:gd name="connsiteX4254" fmla="*/ 1076917 w 2971357"/>
              <a:gd name="connsiteY4254" fmla="*/ 127627 h 3024784"/>
              <a:gd name="connsiteX4255" fmla="*/ 1101397 w 2971357"/>
              <a:gd name="connsiteY4255" fmla="*/ 121531 h 3024784"/>
              <a:gd name="connsiteX4256" fmla="*/ 1139497 w 2971357"/>
              <a:gd name="connsiteY4256" fmla="*/ 111530 h 3024784"/>
              <a:gd name="connsiteX4257" fmla="*/ 1177597 w 2971357"/>
              <a:gd name="connsiteY4257" fmla="*/ 103148 h 3024784"/>
              <a:gd name="connsiteX4258" fmla="*/ 1215697 w 2971357"/>
              <a:gd name="connsiteY4258" fmla="*/ 95147 h 3024784"/>
              <a:gd name="connsiteX4259" fmla="*/ 1253225 w 2971357"/>
              <a:gd name="connsiteY4259" fmla="*/ 89241 h 3024784"/>
              <a:gd name="connsiteX4260" fmla="*/ 1292944 w 2971357"/>
              <a:gd name="connsiteY4260" fmla="*/ 83146 h 3024784"/>
              <a:gd name="connsiteX4261" fmla="*/ 1331044 w 2971357"/>
              <a:gd name="connsiteY4261" fmla="*/ 78383 h 3024784"/>
              <a:gd name="connsiteX4262" fmla="*/ 1404101 w 2971357"/>
              <a:gd name="connsiteY4262" fmla="*/ 69715 h 3024784"/>
              <a:gd name="connsiteX4263" fmla="*/ 1426675 w 2971357"/>
              <a:gd name="connsiteY4263" fmla="*/ 66477 h 3024784"/>
              <a:gd name="connsiteX4264" fmla="*/ 1453536 w 2971357"/>
              <a:gd name="connsiteY4264" fmla="*/ 65048 h 3024784"/>
              <a:gd name="connsiteX4265" fmla="*/ 1510686 w 2971357"/>
              <a:gd name="connsiteY4265" fmla="*/ 64381 h 3024784"/>
              <a:gd name="connsiteX4266" fmla="*/ 1551643 w 2971357"/>
              <a:gd name="connsiteY4266" fmla="*/ 65905 h 3024784"/>
              <a:gd name="connsiteX4267" fmla="*/ 1593553 w 2971357"/>
              <a:gd name="connsiteY4267" fmla="*/ 67906 h 3024784"/>
              <a:gd name="connsiteX4268" fmla="*/ 1615747 w 2971357"/>
              <a:gd name="connsiteY4268" fmla="*/ 74478 h 3024784"/>
              <a:gd name="connsiteX4269" fmla="*/ 1691947 w 2971357"/>
              <a:gd name="connsiteY4269" fmla="*/ 84003 h 3024784"/>
              <a:gd name="connsiteX4270" fmla="*/ 1760717 w 2971357"/>
              <a:gd name="connsiteY4270" fmla="*/ 91623 h 3024784"/>
              <a:gd name="connsiteX4271" fmla="*/ 1781101 w 2971357"/>
              <a:gd name="connsiteY4271" fmla="*/ 97242 h 3024784"/>
              <a:gd name="connsiteX4272" fmla="*/ 1819201 w 2971357"/>
              <a:gd name="connsiteY4272" fmla="*/ 104196 h 3024784"/>
              <a:gd name="connsiteX4273" fmla="*/ 1845490 w 2971357"/>
              <a:gd name="connsiteY4273" fmla="*/ 108196 h 3024784"/>
              <a:gd name="connsiteX4274" fmla="*/ 1868635 w 2971357"/>
              <a:gd name="connsiteY4274" fmla="*/ 112482 h 3024784"/>
              <a:gd name="connsiteX4275" fmla="*/ 1894829 w 2971357"/>
              <a:gd name="connsiteY4275" fmla="*/ 120483 h 3024784"/>
              <a:gd name="connsiteX4276" fmla="*/ 1906640 w 2971357"/>
              <a:gd name="connsiteY4276" fmla="*/ 126675 h 3024784"/>
              <a:gd name="connsiteX4277" fmla="*/ 1860349 w 2971357"/>
              <a:gd name="connsiteY4277" fmla="*/ 122484 h 3024784"/>
              <a:gd name="connsiteX4278" fmla="*/ 1842918 w 2971357"/>
              <a:gd name="connsiteY4278" fmla="*/ 121817 h 3024784"/>
              <a:gd name="connsiteX4279" fmla="*/ 1841108 w 2971357"/>
              <a:gd name="connsiteY4279" fmla="*/ 124674 h 3024784"/>
              <a:gd name="connsiteX4280" fmla="*/ 1808533 w 2971357"/>
              <a:gd name="connsiteY4280" fmla="*/ 117721 h 3024784"/>
              <a:gd name="connsiteX4281" fmla="*/ 1792150 w 2971357"/>
              <a:gd name="connsiteY4281" fmla="*/ 114388 h 3024784"/>
              <a:gd name="connsiteX4282" fmla="*/ 1775767 w 2971357"/>
              <a:gd name="connsiteY4282" fmla="*/ 111721 h 3024784"/>
              <a:gd name="connsiteX4283" fmla="*/ 1767194 w 2971357"/>
              <a:gd name="connsiteY4283" fmla="*/ 105529 h 3024784"/>
              <a:gd name="connsiteX4284" fmla="*/ 1775672 w 2971357"/>
              <a:gd name="connsiteY4284" fmla="*/ 111721 h 3024784"/>
              <a:gd name="connsiteX4285" fmla="*/ 1716426 w 2971357"/>
              <a:gd name="connsiteY4285" fmla="*/ 102196 h 3024784"/>
              <a:gd name="connsiteX4286" fmla="*/ 1655847 w 2971357"/>
              <a:gd name="connsiteY4286" fmla="*/ 95242 h 3024784"/>
              <a:gd name="connsiteX4287" fmla="*/ 1628986 w 2971357"/>
              <a:gd name="connsiteY4287" fmla="*/ 93528 h 3024784"/>
              <a:gd name="connsiteX4288" fmla="*/ 1626742 w 2971357"/>
              <a:gd name="connsiteY4288" fmla="*/ 93434 h 3024784"/>
              <a:gd name="connsiteX4289" fmla="*/ 1628415 w 2971357"/>
              <a:gd name="connsiteY4289" fmla="*/ 93528 h 3024784"/>
              <a:gd name="connsiteX4290" fmla="*/ 2076090 w 2971357"/>
              <a:gd name="connsiteY4290" fmla="*/ 203447 h 3024784"/>
              <a:gd name="connsiteX4291" fmla="*/ 2062565 w 2971357"/>
              <a:gd name="connsiteY4291" fmla="*/ 199637 h 3024784"/>
              <a:gd name="connsiteX4292" fmla="*/ 2025989 w 2971357"/>
              <a:gd name="connsiteY4292" fmla="*/ 190112 h 3024784"/>
              <a:gd name="connsiteX4293" fmla="*/ 1980429 w 2971357"/>
              <a:gd name="connsiteY4293" fmla="*/ 177541 h 3024784"/>
              <a:gd name="connsiteX4294" fmla="*/ 1980173 w 2971357"/>
              <a:gd name="connsiteY4294" fmla="*/ 177444 h 3024784"/>
              <a:gd name="connsiteX4295" fmla="*/ 1937216 w 2971357"/>
              <a:gd name="connsiteY4295" fmla="*/ 163537 h 3024784"/>
              <a:gd name="connsiteX4296" fmla="*/ 1937120 w 2971357"/>
              <a:gd name="connsiteY4296" fmla="*/ 163537 h 3024784"/>
              <a:gd name="connsiteX4297" fmla="*/ 1917213 w 2971357"/>
              <a:gd name="connsiteY4297" fmla="*/ 156679 h 3024784"/>
              <a:gd name="connsiteX4298" fmla="*/ 1897020 w 2971357"/>
              <a:gd name="connsiteY4298" fmla="*/ 150297 h 3024784"/>
              <a:gd name="connsiteX4299" fmla="*/ 1856539 w 2971357"/>
              <a:gd name="connsiteY4299" fmla="*/ 137820 h 3024784"/>
              <a:gd name="connsiteX4300" fmla="*/ 1826249 w 2971357"/>
              <a:gd name="connsiteY4300" fmla="*/ 133724 h 3024784"/>
              <a:gd name="connsiteX4301" fmla="*/ 1773671 w 2971357"/>
              <a:gd name="connsiteY4301" fmla="*/ 122770 h 3024784"/>
              <a:gd name="connsiteX4302" fmla="*/ 1768194 w 2971357"/>
              <a:gd name="connsiteY4302" fmla="*/ 121675 h 3024784"/>
              <a:gd name="connsiteX4303" fmla="*/ 1726046 w 2971357"/>
              <a:gd name="connsiteY4303" fmla="*/ 113245 h 3024784"/>
              <a:gd name="connsiteX4304" fmla="*/ 1681374 w 2971357"/>
              <a:gd name="connsiteY4304" fmla="*/ 106101 h 3024784"/>
              <a:gd name="connsiteX4305" fmla="*/ 1590791 w 2971357"/>
              <a:gd name="connsiteY4305" fmla="*/ 95338 h 3024784"/>
              <a:gd name="connsiteX4306" fmla="*/ 1575075 w 2971357"/>
              <a:gd name="connsiteY4306" fmla="*/ 92290 h 3024784"/>
              <a:gd name="connsiteX4307" fmla="*/ 1574581 w 2971357"/>
              <a:gd name="connsiteY4307" fmla="*/ 91247 h 3024784"/>
              <a:gd name="connsiteX4308" fmla="*/ 1506305 w 2971357"/>
              <a:gd name="connsiteY4308" fmla="*/ 88384 h 3024784"/>
              <a:gd name="connsiteX4309" fmla="*/ 273579 w 2971357"/>
              <a:gd name="connsiteY4309" fmla="*/ 761230 h 3024784"/>
              <a:gd name="connsiteX4310" fmla="*/ 98319 w 2971357"/>
              <a:gd name="connsiteY4310" fmla="*/ 1148231 h 3024784"/>
              <a:gd name="connsiteX4311" fmla="*/ 51932 w 2971357"/>
              <a:gd name="connsiteY4311" fmla="*/ 1381308 h 3024784"/>
              <a:gd name="connsiteX4312" fmla="*/ 54790 w 2971357"/>
              <a:gd name="connsiteY4312" fmla="*/ 1344160 h 3024784"/>
              <a:gd name="connsiteX4313" fmla="*/ 58790 w 2971357"/>
              <a:gd name="connsiteY4313" fmla="*/ 1292154 h 3024784"/>
              <a:gd name="connsiteX4314" fmla="*/ 64505 w 2971357"/>
              <a:gd name="connsiteY4314" fmla="*/ 1242243 h 3024784"/>
              <a:gd name="connsiteX4315" fmla="*/ 70601 w 2971357"/>
              <a:gd name="connsiteY4315" fmla="*/ 1196523 h 3024784"/>
              <a:gd name="connsiteX4316" fmla="*/ 62410 w 2971357"/>
              <a:gd name="connsiteY4316" fmla="*/ 1225098 h 3024784"/>
              <a:gd name="connsiteX4317" fmla="*/ 53932 w 2971357"/>
              <a:gd name="connsiteY4317" fmla="*/ 1272723 h 3024784"/>
              <a:gd name="connsiteX4318" fmla="*/ 47170 w 2971357"/>
              <a:gd name="connsiteY4318" fmla="*/ 1323015 h 3024784"/>
              <a:gd name="connsiteX4319" fmla="*/ 36311 w 2971357"/>
              <a:gd name="connsiteY4319" fmla="*/ 1443411 h 3024784"/>
              <a:gd name="connsiteX4320" fmla="*/ 34597 w 2971357"/>
              <a:gd name="connsiteY4320" fmla="*/ 1506371 h 3024784"/>
              <a:gd name="connsiteX4321" fmla="*/ 36311 w 2971357"/>
              <a:gd name="connsiteY4321" fmla="*/ 1563521 h 3024784"/>
              <a:gd name="connsiteX4322" fmla="*/ 37740 w 2971357"/>
              <a:gd name="connsiteY4322" fmla="*/ 1587905 h 3024784"/>
              <a:gd name="connsiteX4323" fmla="*/ 40407 w 2971357"/>
              <a:gd name="connsiteY4323" fmla="*/ 1608479 h 3024784"/>
              <a:gd name="connsiteX4324" fmla="*/ 44026 w 2971357"/>
              <a:gd name="connsiteY4324" fmla="*/ 1627339 h 3024784"/>
              <a:gd name="connsiteX4325" fmla="*/ 49551 w 2971357"/>
              <a:gd name="connsiteY4325" fmla="*/ 1699919 h 3024784"/>
              <a:gd name="connsiteX4326" fmla="*/ 41455 w 2971357"/>
              <a:gd name="connsiteY4326" fmla="*/ 1646484 h 3024784"/>
              <a:gd name="connsiteX4327" fmla="*/ 35168 w 2971357"/>
              <a:gd name="connsiteY4327" fmla="*/ 1591239 h 3024784"/>
              <a:gd name="connsiteX4328" fmla="*/ 32025 w 2971357"/>
              <a:gd name="connsiteY4328" fmla="*/ 1530279 h 3024784"/>
              <a:gd name="connsiteX4329" fmla="*/ 30596 w 2971357"/>
              <a:gd name="connsiteY4329" fmla="*/ 1491702 h 3024784"/>
              <a:gd name="connsiteX4330" fmla="*/ 29358 w 2971357"/>
              <a:gd name="connsiteY4330" fmla="*/ 1470652 h 3024784"/>
              <a:gd name="connsiteX4331" fmla="*/ 25738 w 2971357"/>
              <a:gd name="connsiteY4331" fmla="*/ 1465985 h 3024784"/>
              <a:gd name="connsiteX4332" fmla="*/ 19068 w 2971357"/>
              <a:gd name="connsiteY4332" fmla="*/ 1495225 h 3024784"/>
              <a:gd name="connsiteX4333" fmla="*/ 17115 w 2971357"/>
              <a:gd name="connsiteY4333" fmla="*/ 1499138 h 3024784"/>
              <a:gd name="connsiteX4334" fmla="*/ 18404 w 2971357"/>
              <a:gd name="connsiteY4334" fmla="*/ 1460365 h 3024784"/>
              <a:gd name="connsiteX4335" fmla="*/ 18404 w 2971357"/>
              <a:gd name="connsiteY4335" fmla="*/ 1459127 h 3024784"/>
              <a:gd name="connsiteX4336" fmla="*/ 17071 w 2971357"/>
              <a:gd name="connsiteY4336" fmla="*/ 1499227 h 3024784"/>
              <a:gd name="connsiteX4337" fmla="*/ 17115 w 2971357"/>
              <a:gd name="connsiteY4337" fmla="*/ 1499138 h 3024784"/>
              <a:gd name="connsiteX4338" fmla="*/ 17071 w 2971357"/>
              <a:gd name="connsiteY4338" fmla="*/ 1500466 h 3024784"/>
              <a:gd name="connsiteX4339" fmla="*/ 15547 w 2971357"/>
              <a:gd name="connsiteY4339" fmla="*/ 1529041 h 3024784"/>
              <a:gd name="connsiteX4340" fmla="*/ 13642 w 2971357"/>
              <a:gd name="connsiteY4340" fmla="*/ 1497322 h 3024784"/>
              <a:gd name="connsiteX4341" fmla="*/ 11641 w 2971357"/>
              <a:gd name="connsiteY4341" fmla="*/ 1495608 h 3024784"/>
              <a:gd name="connsiteX4342" fmla="*/ 6688 w 2971357"/>
              <a:gd name="connsiteY4342" fmla="*/ 1477415 h 3024784"/>
              <a:gd name="connsiteX4343" fmla="*/ 4974 w 2971357"/>
              <a:gd name="connsiteY4343" fmla="*/ 1460175 h 3024784"/>
              <a:gd name="connsiteX4344" fmla="*/ 4974 w 2971357"/>
              <a:gd name="connsiteY4344" fmla="*/ 1453698 h 3024784"/>
              <a:gd name="connsiteX4345" fmla="*/ 211 w 2971357"/>
              <a:gd name="connsiteY4345" fmla="*/ 1461889 h 3024784"/>
              <a:gd name="connsiteX4346" fmla="*/ 211 w 2971357"/>
              <a:gd name="connsiteY4346" fmla="*/ 1434362 h 3024784"/>
              <a:gd name="connsiteX4347" fmla="*/ 2497 w 2971357"/>
              <a:gd name="connsiteY4347" fmla="*/ 1407406 h 3024784"/>
              <a:gd name="connsiteX4348" fmla="*/ 7450 w 2971357"/>
              <a:gd name="connsiteY4348" fmla="*/ 1353400 h 3024784"/>
              <a:gd name="connsiteX4349" fmla="*/ 12880 w 2971357"/>
              <a:gd name="connsiteY4349" fmla="*/ 1283676 h 3024784"/>
              <a:gd name="connsiteX4350" fmla="*/ 14499 w 2971357"/>
              <a:gd name="connsiteY4350" fmla="*/ 1250053 h 3024784"/>
              <a:gd name="connsiteX4351" fmla="*/ 13261 w 2971357"/>
              <a:gd name="connsiteY4351" fmla="*/ 1244815 h 3024784"/>
              <a:gd name="connsiteX4352" fmla="*/ 17166 w 2971357"/>
              <a:gd name="connsiteY4352" fmla="*/ 1211096 h 3024784"/>
              <a:gd name="connsiteX4353" fmla="*/ 33739 w 2971357"/>
              <a:gd name="connsiteY4353" fmla="*/ 1144421 h 3024784"/>
              <a:gd name="connsiteX4354" fmla="*/ 17166 w 2971357"/>
              <a:gd name="connsiteY4354" fmla="*/ 1211096 h 3024784"/>
              <a:gd name="connsiteX4355" fmla="*/ 12499 w 2971357"/>
              <a:gd name="connsiteY4355" fmla="*/ 1212430 h 3024784"/>
              <a:gd name="connsiteX4356" fmla="*/ 15166 w 2971357"/>
              <a:gd name="connsiteY4356" fmla="*/ 1183855 h 3024784"/>
              <a:gd name="connsiteX4357" fmla="*/ 19642 w 2971357"/>
              <a:gd name="connsiteY4357" fmla="*/ 1137182 h 3024784"/>
              <a:gd name="connsiteX4358" fmla="*/ 16023 w 2971357"/>
              <a:gd name="connsiteY4358" fmla="*/ 1138420 h 3024784"/>
              <a:gd name="connsiteX4359" fmla="*/ 16023 w 2971357"/>
              <a:gd name="connsiteY4359" fmla="*/ 1135087 h 3024784"/>
              <a:gd name="connsiteX4360" fmla="*/ 35930 w 2971357"/>
              <a:gd name="connsiteY4360" fmla="*/ 1051648 h 3024784"/>
              <a:gd name="connsiteX4361" fmla="*/ 58981 w 2971357"/>
              <a:gd name="connsiteY4361" fmla="*/ 996688 h 3024784"/>
              <a:gd name="connsiteX4362" fmla="*/ 35930 w 2971357"/>
              <a:gd name="connsiteY4362" fmla="*/ 1051648 h 3024784"/>
              <a:gd name="connsiteX4363" fmla="*/ 40788 w 2971357"/>
              <a:gd name="connsiteY4363" fmla="*/ 1025454 h 3024784"/>
              <a:gd name="connsiteX4364" fmla="*/ 58885 w 2971357"/>
              <a:gd name="connsiteY4364" fmla="*/ 958779 h 3024784"/>
              <a:gd name="connsiteX4365" fmla="*/ 74125 w 2971357"/>
              <a:gd name="connsiteY4365" fmla="*/ 905058 h 3024784"/>
              <a:gd name="connsiteX4366" fmla="*/ 86794 w 2971357"/>
              <a:gd name="connsiteY4366" fmla="*/ 874197 h 3024784"/>
              <a:gd name="connsiteX4367" fmla="*/ 98605 w 2971357"/>
              <a:gd name="connsiteY4367" fmla="*/ 836954 h 3024784"/>
              <a:gd name="connsiteX4368" fmla="*/ 127180 w 2971357"/>
              <a:gd name="connsiteY4368" fmla="*/ 774660 h 3024784"/>
              <a:gd name="connsiteX4369" fmla="*/ 134038 w 2971357"/>
              <a:gd name="connsiteY4369" fmla="*/ 749800 h 3024784"/>
              <a:gd name="connsiteX4370" fmla="*/ 142229 w 2971357"/>
              <a:gd name="connsiteY4370" fmla="*/ 729226 h 3024784"/>
              <a:gd name="connsiteX4371" fmla="*/ 140515 w 2971357"/>
              <a:gd name="connsiteY4371" fmla="*/ 729893 h 3024784"/>
              <a:gd name="connsiteX4372" fmla="*/ 164327 w 2971357"/>
              <a:gd name="connsiteY4372" fmla="*/ 687507 h 3024784"/>
              <a:gd name="connsiteX4373" fmla="*/ 185187 w 2971357"/>
              <a:gd name="connsiteY4373" fmla="*/ 652359 h 3024784"/>
              <a:gd name="connsiteX4374" fmla="*/ 203475 w 2971357"/>
              <a:gd name="connsiteY4374" fmla="*/ 615593 h 3024784"/>
              <a:gd name="connsiteX4375" fmla="*/ 213000 w 2971357"/>
              <a:gd name="connsiteY4375" fmla="*/ 600353 h 3024784"/>
              <a:gd name="connsiteX4376" fmla="*/ 233288 w 2971357"/>
              <a:gd name="connsiteY4376" fmla="*/ 568730 h 3024784"/>
              <a:gd name="connsiteX4377" fmla="*/ 252338 w 2971357"/>
              <a:gd name="connsiteY4377" fmla="*/ 540155 h 3024784"/>
              <a:gd name="connsiteX4378" fmla="*/ 276246 w 2971357"/>
              <a:gd name="connsiteY4378" fmla="*/ 507294 h 3024784"/>
              <a:gd name="connsiteX4379" fmla="*/ 313012 w 2971357"/>
              <a:gd name="connsiteY4379" fmla="*/ 464717 h 3024784"/>
              <a:gd name="connsiteX4380" fmla="*/ 326157 w 2971357"/>
              <a:gd name="connsiteY4380" fmla="*/ 451096 h 3024784"/>
              <a:gd name="connsiteX4381" fmla="*/ 326194 w 2971357"/>
              <a:gd name="connsiteY4381" fmla="*/ 451152 h 3024784"/>
              <a:gd name="connsiteX4382" fmla="*/ 326157 w 2971357"/>
              <a:gd name="connsiteY4382" fmla="*/ 451191 h 3024784"/>
              <a:gd name="connsiteX4383" fmla="*/ 328538 w 2971357"/>
              <a:gd name="connsiteY4383" fmla="*/ 454716 h 3024784"/>
              <a:gd name="connsiteX4384" fmla="*/ 376163 w 2971357"/>
              <a:gd name="connsiteY4384" fmla="*/ 407091 h 3024784"/>
              <a:gd name="connsiteX4385" fmla="*/ 328538 w 2971357"/>
              <a:gd name="connsiteY4385" fmla="*/ 454716 h 3024784"/>
              <a:gd name="connsiteX4386" fmla="*/ 326194 w 2971357"/>
              <a:gd name="connsiteY4386" fmla="*/ 451152 h 3024784"/>
              <a:gd name="connsiteX4387" fmla="*/ 364733 w 2971357"/>
              <a:gd name="connsiteY4387" fmla="*/ 410139 h 3024784"/>
              <a:gd name="connsiteX4388" fmla="*/ 421883 w 2971357"/>
              <a:gd name="connsiteY4388" fmla="*/ 361847 h 3024784"/>
              <a:gd name="connsiteX4389" fmla="*/ 445029 w 2971357"/>
              <a:gd name="connsiteY4389" fmla="*/ 344416 h 3024784"/>
              <a:gd name="connsiteX4390" fmla="*/ 467984 w 2971357"/>
              <a:gd name="connsiteY4390" fmla="*/ 329367 h 3024784"/>
              <a:gd name="connsiteX4391" fmla="*/ 454363 w 2971357"/>
              <a:gd name="connsiteY4391" fmla="*/ 348417 h 3024784"/>
              <a:gd name="connsiteX4392" fmla="*/ 433694 w 2971357"/>
              <a:gd name="connsiteY4392" fmla="*/ 375182 h 3024784"/>
              <a:gd name="connsiteX4393" fmla="*/ 470080 w 2971357"/>
              <a:gd name="connsiteY4393" fmla="*/ 357656 h 3024784"/>
              <a:gd name="connsiteX4394" fmla="*/ 473890 w 2971357"/>
              <a:gd name="connsiteY4394" fmla="*/ 355275 h 3024784"/>
              <a:gd name="connsiteX4395" fmla="*/ 514466 w 2971357"/>
              <a:gd name="connsiteY4395" fmla="*/ 324699 h 3024784"/>
              <a:gd name="connsiteX4396" fmla="*/ 532087 w 2971357"/>
              <a:gd name="connsiteY4396" fmla="*/ 313555 h 3024784"/>
              <a:gd name="connsiteX4397" fmla="*/ 518467 w 2971357"/>
              <a:gd name="connsiteY4397" fmla="*/ 327748 h 3024784"/>
              <a:gd name="connsiteX4398" fmla="*/ 523229 w 2971357"/>
              <a:gd name="connsiteY4398" fmla="*/ 325747 h 3024784"/>
              <a:gd name="connsiteX4399" fmla="*/ 574950 w 2971357"/>
              <a:gd name="connsiteY4399" fmla="*/ 286409 h 3024784"/>
              <a:gd name="connsiteX4400" fmla="*/ 594000 w 2971357"/>
              <a:gd name="connsiteY4400" fmla="*/ 270121 h 3024784"/>
              <a:gd name="connsiteX4401" fmla="*/ 614955 w 2971357"/>
              <a:gd name="connsiteY4401" fmla="*/ 253072 h 3024784"/>
              <a:gd name="connsiteX4402" fmla="*/ 649912 w 2971357"/>
              <a:gd name="connsiteY4402" fmla="*/ 230402 h 3024784"/>
              <a:gd name="connsiteX4403" fmla="*/ 681630 w 2971357"/>
              <a:gd name="connsiteY4403" fmla="*/ 212209 h 3024784"/>
              <a:gd name="connsiteX4404" fmla="*/ 637243 w 2971357"/>
              <a:gd name="connsiteY4404" fmla="*/ 252024 h 3024784"/>
              <a:gd name="connsiteX4405" fmla="*/ 597429 w 2971357"/>
              <a:gd name="connsiteY4405" fmla="*/ 282408 h 3024784"/>
              <a:gd name="connsiteX4406" fmla="*/ 557614 w 2971357"/>
              <a:gd name="connsiteY4406" fmla="*/ 317175 h 3024784"/>
              <a:gd name="connsiteX4407" fmla="*/ 529039 w 2971357"/>
              <a:gd name="connsiteY4407" fmla="*/ 343749 h 3024784"/>
              <a:gd name="connsiteX4408" fmla="*/ 530659 w 2971357"/>
              <a:gd name="connsiteY4408" fmla="*/ 345369 h 3024784"/>
              <a:gd name="connsiteX4409" fmla="*/ 549042 w 2971357"/>
              <a:gd name="connsiteY4409" fmla="*/ 332510 h 3024784"/>
              <a:gd name="connsiteX4410" fmla="*/ 593619 w 2971357"/>
              <a:gd name="connsiteY4410" fmla="*/ 295267 h 3024784"/>
              <a:gd name="connsiteX4411" fmla="*/ 629147 w 2971357"/>
              <a:gd name="connsiteY4411" fmla="*/ 268121 h 3024784"/>
              <a:gd name="connsiteX4412" fmla="*/ 636767 w 2971357"/>
              <a:gd name="connsiteY4412" fmla="*/ 267549 h 3024784"/>
              <a:gd name="connsiteX4413" fmla="*/ 625909 w 2971357"/>
              <a:gd name="connsiteY4413" fmla="*/ 284790 h 3024784"/>
              <a:gd name="connsiteX4414" fmla="*/ 655912 w 2971357"/>
              <a:gd name="connsiteY4414" fmla="*/ 265740 h 3024784"/>
              <a:gd name="connsiteX4415" fmla="*/ 687916 w 2971357"/>
              <a:gd name="connsiteY4415" fmla="*/ 245261 h 3024784"/>
              <a:gd name="connsiteX4416" fmla="*/ 720968 w 2971357"/>
              <a:gd name="connsiteY4416" fmla="*/ 223734 h 3024784"/>
              <a:gd name="connsiteX4417" fmla="*/ 755353 w 2971357"/>
              <a:gd name="connsiteY4417" fmla="*/ 203256 h 3024784"/>
              <a:gd name="connsiteX4418" fmla="*/ 786405 w 2971357"/>
              <a:gd name="connsiteY4418" fmla="*/ 181920 h 3024784"/>
              <a:gd name="connsiteX4419" fmla="*/ 827743 w 2971357"/>
              <a:gd name="connsiteY4419" fmla="*/ 159060 h 3024784"/>
              <a:gd name="connsiteX4420" fmla="*/ 851270 w 2971357"/>
              <a:gd name="connsiteY4420" fmla="*/ 146963 h 3024784"/>
              <a:gd name="connsiteX4421" fmla="*/ 876797 w 2971357"/>
              <a:gd name="connsiteY4421" fmla="*/ 135438 h 3024784"/>
              <a:gd name="connsiteX4422" fmla="*/ 903467 w 2971357"/>
              <a:gd name="connsiteY4422" fmla="*/ 123722 h 3024784"/>
              <a:gd name="connsiteX4423" fmla="*/ 917183 w 2971357"/>
              <a:gd name="connsiteY4423" fmla="*/ 117816 h 3024784"/>
              <a:gd name="connsiteX4424" fmla="*/ 931375 w 2971357"/>
              <a:gd name="connsiteY4424" fmla="*/ 112482 h 3024784"/>
              <a:gd name="connsiteX4425" fmla="*/ 1210934 w 2971357"/>
              <a:gd name="connsiteY4425" fmla="*/ 25519 h 3024784"/>
              <a:gd name="connsiteX4426" fmla="*/ 1436486 w 2971357"/>
              <a:gd name="connsiteY4426" fmla="*/ 945 h 3024784"/>
              <a:gd name="connsiteX4427" fmla="*/ 1480575 w 2971357"/>
              <a:gd name="connsiteY4427" fmla="*/ 5 h 302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Lst>
            <a:rect l="l" t="t" r="r" b="b"/>
            <a:pathLst>
              <a:path w="2971357" h="3024784">
                <a:moveTo>
                  <a:pt x="1660038" y="2997033"/>
                </a:moveTo>
                <a:lnTo>
                  <a:pt x="1660133" y="2997033"/>
                </a:lnTo>
                <a:lnTo>
                  <a:pt x="1648894" y="2997891"/>
                </a:lnTo>
                <a:close/>
                <a:moveTo>
                  <a:pt x="1783482" y="2995223"/>
                </a:moveTo>
                <a:cubicBezTo>
                  <a:pt x="1768623" y="2997128"/>
                  <a:pt x="1744239" y="3001129"/>
                  <a:pt x="1738334" y="3001129"/>
                </a:cubicBezTo>
                <a:lnTo>
                  <a:pt x="1738334" y="3001510"/>
                </a:lnTo>
                <a:cubicBezTo>
                  <a:pt x="1744239" y="3001796"/>
                  <a:pt x="1769004" y="2997509"/>
                  <a:pt x="1783482" y="2995223"/>
                </a:cubicBezTo>
                <a:close/>
                <a:moveTo>
                  <a:pt x="1732143" y="2991851"/>
                </a:moveTo>
                <a:lnTo>
                  <a:pt x="1729825" y="2992719"/>
                </a:lnTo>
                <a:cubicBezTo>
                  <a:pt x="1724947" y="2993837"/>
                  <a:pt x="1717615" y="2994946"/>
                  <a:pt x="1709349" y="2996069"/>
                </a:cubicBezTo>
                <a:lnTo>
                  <a:pt x="1683461" y="2999486"/>
                </a:lnTo>
                <a:lnTo>
                  <a:pt x="1683279" y="2999510"/>
                </a:lnTo>
                <a:lnTo>
                  <a:pt x="1683454" y="2999487"/>
                </a:lnTo>
                <a:lnTo>
                  <a:pt x="1709617" y="2995932"/>
                </a:lnTo>
                <a:cubicBezTo>
                  <a:pt x="1717918" y="2994769"/>
                  <a:pt x="1725233" y="2993645"/>
                  <a:pt x="1730039" y="2992585"/>
                </a:cubicBezTo>
                <a:close/>
                <a:moveTo>
                  <a:pt x="1780434" y="2984079"/>
                </a:moveTo>
                <a:lnTo>
                  <a:pt x="1735857" y="2990556"/>
                </a:lnTo>
                <a:lnTo>
                  <a:pt x="1732143" y="2991851"/>
                </a:lnTo>
                <a:lnTo>
                  <a:pt x="1735857" y="2990461"/>
                </a:lnTo>
                <a:close/>
                <a:moveTo>
                  <a:pt x="1639052" y="2981734"/>
                </a:moveTo>
                <a:lnTo>
                  <a:pt x="1639356" y="2981770"/>
                </a:lnTo>
                <a:cubicBezTo>
                  <a:pt x="1640011" y="2982294"/>
                  <a:pt x="1638749" y="2983033"/>
                  <a:pt x="1635653" y="2983985"/>
                </a:cubicBezTo>
                <a:close/>
                <a:moveTo>
                  <a:pt x="1474396" y="2981698"/>
                </a:moveTo>
                <a:cubicBezTo>
                  <a:pt x="1482968" y="2982174"/>
                  <a:pt x="1492874" y="2983032"/>
                  <a:pt x="1503638" y="2983032"/>
                </a:cubicBezTo>
                <a:lnTo>
                  <a:pt x="1503542" y="2983032"/>
                </a:lnTo>
                <a:cubicBezTo>
                  <a:pt x="1492874" y="2982651"/>
                  <a:pt x="1482968" y="2981698"/>
                  <a:pt x="1474396" y="2981698"/>
                </a:cubicBezTo>
                <a:close/>
                <a:moveTo>
                  <a:pt x="1610794" y="2981031"/>
                </a:moveTo>
                <a:cubicBezTo>
                  <a:pt x="1594220" y="2981603"/>
                  <a:pt x="1570122" y="2982650"/>
                  <a:pt x="1537832" y="2982555"/>
                </a:cubicBezTo>
                <a:lnTo>
                  <a:pt x="1537737" y="2982555"/>
                </a:lnTo>
                <a:cubicBezTo>
                  <a:pt x="1570122" y="2982650"/>
                  <a:pt x="1594220" y="2981603"/>
                  <a:pt x="1610794" y="2981031"/>
                </a:cubicBezTo>
                <a:close/>
                <a:moveTo>
                  <a:pt x="1631558" y="2980841"/>
                </a:moveTo>
                <a:cubicBezTo>
                  <a:pt x="1636034" y="2980841"/>
                  <a:pt x="1638558" y="2981103"/>
                  <a:pt x="1639213" y="2981627"/>
                </a:cubicBezTo>
                <a:lnTo>
                  <a:pt x="1639052" y="2981734"/>
                </a:lnTo>
                <a:close/>
                <a:moveTo>
                  <a:pt x="1211468" y="2965186"/>
                </a:moveTo>
                <a:lnTo>
                  <a:pt x="1244901" y="2972997"/>
                </a:lnTo>
                <a:lnTo>
                  <a:pt x="1244805" y="2972997"/>
                </a:lnTo>
                <a:close/>
                <a:moveTo>
                  <a:pt x="1882351" y="2961505"/>
                </a:moveTo>
                <a:cubicBezTo>
                  <a:pt x="1865396" y="2966649"/>
                  <a:pt x="1848727" y="2971316"/>
                  <a:pt x="1824629" y="2976840"/>
                </a:cubicBezTo>
                <a:cubicBezTo>
                  <a:pt x="1848727" y="2971030"/>
                  <a:pt x="1865396" y="2966649"/>
                  <a:pt x="1882351" y="2961505"/>
                </a:cubicBezTo>
                <a:close/>
                <a:moveTo>
                  <a:pt x="1366002" y="2958041"/>
                </a:moveTo>
                <a:cubicBezTo>
                  <a:pt x="1361335" y="2958100"/>
                  <a:pt x="1360001" y="2958505"/>
                  <a:pt x="1366478" y="2959695"/>
                </a:cubicBezTo>
                <a:cubicBezTo>
                  <a:pt x="1377146" y="2961505"/>
                  <a:pt x="1398672" y="2962933"/>
                  <a:pt x="1414103" y="2963791"/>
                </a:cubicBezTo>
                <a:cubicBezTo>
                  <a:pt x="1421151" y="2964076"/>
                  <a:pt x="1427819" y="2964648"/>
                  <a:pt x="1434201" y="2964648"/>
                </a:cubicBezTo>
                <a:lnTo>
                  <a:pt x="1452298" y="2964648"/>
                </a:lnTo>
                <a:cubicBezTo>
                  <a:pt x="1463823" y="2964458"/>
                  <a:pt x="1473825" y="2964076"/>
                  <a:pt x="1482873" y="2963696"/>
                </a:cubicBezTo>
                <a:cubicBezTo>
                  <a:pt x="1491922" y="2963315"/>
                  <a:pt x="1499733" y="2963124"/>
                  <a:pt x="1506781" y="2962172"/>
                </a:cubicBezTo>
                <a:cubicBezTo>
                  <a:pt x="1513829" y="2961219"/>
                  <a:pt x="1519830" y="2960267"/>
                  <a:pt x="1525164" y="2959314"/>
                </a:cubicBezTo>
                <a:lnTo>
                  <a:pt x="1506114" y="2958552"/>
                </a:lnTo>
                <a:lnTo>
                  <a:pt x="1445821" y="2959885"/>
                </a:lnTo>
                <a:lnTo>
                  <a:pt x="1430771" y="2959885"/>
                </a:lnTo>
                <a:lnTo>
                  <a:pt x="1415627" y="2959409"/>
                </a:lnTo>
                <a:lnTo>
                  <a:pt x="1385337" y="2958552"/>
                </a:lnTo>
                <a:lnTo>
                  <a:pt x="1385528" y="2958457"/>
                </a:lnTo>
                <a:cubicBezTo>
                  <a:pt x="1378670" y="2958267"/>
                  <a:pt x="1370669" y="2957981"/>
                  <a:pt x="1366002" y="2958041"/>
                </a:cubicBezTo>
                <a:close/>
                <a:moveTo>
                  <a:pt x="1942549" y="2943027"/>
                </a:moveTo>
                <a:cubicBezTo>
                  <a:pt x="1916641" y="2949980"/>
                  <a:pt x="1899210" y="2955790"/>
                  <a:pt x="1882351" y="2961506"/>
                </a:cubicBezTo>
                <a:cubicBezTo>
                  <a:pt x="1899210" y="2955410"/>
                  <a:pt x="1916641" y="2949980"/>
                  <a:pt x="1942549" y="2943027"/>
                </a:cubicBezTo>
                <a:close/>
                <a:moveTo>
                  <a:pt x="1681564" y="2937883"/>
                </a:moveTo>
                <a:cubicBezTo>
                  <a:pt x="1678707" y="2939122"/>
                  <a:pt x="1673849" y="2940646"/>
                  <a:pt x="1674040" y="2941503"/>
                </a:cubicBezTo>
                <a:cubicBezTo>
                  <a:pt x="1673754" y="2940646"/>
                  <a:pt x="1678707" y="2939122"/>
                  <a:pt x="1681564" y="2937883"/>
                </a:cubicBezTo>
                <a:close/>
                <a:moveTo>
                  <a:pt x="1683440" y="2936466"/>
                </a:moveTo>
                <a:lnTo>
                  <a:pt x="1683517" y="2936479"/>
                </a:lnTo>
                <a:cubicBezTo>
                  <a:pt x="1683660" y="2936741"/>
                  <a:pt x="1682803" y="2937122"/>
                  <a:pt x="1681564" y="2937884"/>
                </a:cubicBezTo>
                <a:close/>
                <a:moveTo>
                  <a:pt x="1679469" y="2935788"/>
                </a:moveTo>
                <a:cubicBezTo>
                  <a:pt x="1682231" y="2935788"/>
                  <a:pt x="1683374" y="2936027"/>
                  <a:pt x="1683517" y="2936408"/>
                </a:cubicBezTo>
                <a:lnTo>
                  <a:pt x="1683440" y="2936466"/>
                </a:lnTo>
                <a:close/>
                <a:moveTo>
                  <a:pt x="2093235" y="2903879"/>
                </a:moveTo>
                <a:cubicBezTo>
                  <a:pt x="2085329" y="2907498"/>
                  <a:pt x="2077043" y="2911213"/>
                  <a:pt x="2067708" y="2915214"/>
                </a:cubicBezTo>
                <a:cubicBezTo>
                  <a:pt x="2058374" y="2919214"/>
                  <a:pt x="2047992" y="2923405"/>
                  <a:pt x="2035323" y="2928168"/>
                </a:cubicBezTo>
                <a:cubicBezTo>
                  <a:pt x="2032752" y="2930264"/>
                  <a:pt x="2030585" y="2932168"/>
                  <a:pt x="2029775" y="2933549"/>
                </a:cubicBezTo>
                <a:lnTo>
                  <a:pt x="2029794" y="2933566"/>
                </a:lnTo>
                <a:lnTo>
                  <a:pt x="2029775" y="2933585"/>
                </a:lnTo>
                <a:cubicBezTo>
                  <a:pt x="2028965" y="2934978"/>
                  <a:pt x="2029512" y="2935835"/>
                  <a:pt x="2032370" y="2935787"/>
                </a:cubicBezTo>
                <a:lnTo>
                  <a:pt x="2029794" y="2933566"/>
                </a:lnTo>
                <a:lnTo>
                  <a:pt x="2035323" y="2928168"/>
                </a:lnTo>
                <a:cubicBezTo>
                  <a:pt x="2047992" y="2923405"/>
                  <a:pt x="2058278" y="2919214"/>
                  <a:pt x="2067803" y="2915214"/>
                </a:cubicBezTo>
                <a:lnTo>
                  <a:pt x="2067803" y="2915594"/>
                </a:lnTo>
                <a:cubicBezTo>
                  <a:pt x="2077233" y="2911594"/>
                  <a:pt x="2085425" y="2907784"/>
                  <a:pt x="2093235" y="2903879"/>
                </a:cubicBezTo>
                <a:close/>
                <a:moveTo>
                  <a:pt x="1524307" y="2902735"/>
                </a:moveTo>
                <a:cubicBezTo>
                  <a:pt x="1540690" y="2904260"/>
                  <a:pt x="1542690" y="2906165"/>
                  <a:pt x="1543357" y="2908165"/>
                </a:cubicBezTo>
                <a:cubicBezTo>
                  <a:pt x="1542595" y="2906165"/>
                  <a:pt x="1540594" y="2904260"/>
                  <a:pt x="1524307" y="2902735"/>
                </a:cubicBezTo>
                <a:close/>
                <a:moveTo>
                  <a:pt x="2017511" y="2902355"/>
                </a:moveTo>
                <a:cubicBezTo>
                  <a:pt x="2016939" y="2905023"/>
                  <a:pt x="1996270" y="2914548"/>
                  <a:pt x="1967695" y="2926072"/>
                </a:cubicBezTo>
                <a:cubicBezTo>
                  <a:pt x="1960551" y="2928930"/>
                  <a:pt x="1953027" y="2932169"/>
                  <a:pt x="1945121" y="2934836"/>
                </a:cubicBezTo>
                <a:cubicBezTo>
                  <a:pt x="1953027" y="2932169"/>
                  <a:pt x="1960551" y="2928930"/>
                  <a:pt x="1967600" y="2926072"/>
                </a:cubicBezTo>
                <a:cubicBezTo>
                  <a:pt x="1995984" y="2914548"/>
                  <a:pt x="2016654" y="2905023"/>
                  <a:pt x="2017511" y="2902355"/>
                </a:cubicBezTo>
                <a:close/>
                <a:moveTo>
                  <a:pt x="1448892" y="2886700"/>
                </a:moveTo>
                <a:lnTo>
                  <a:pt x="1453460" y="2888849"/>
                </a:lnTo>
                <a:cubicBezTo>
                  <a:pt x="1455905" y="2890109"/>
                  <a:pt x="1457751" y="2891377"/>
                  <a:pt x="1457822" y="2892639"/>
                </a:cubicBezTo>
                <a:cubicBezTo>
                  <a:pt x="1457715" y="2890853"/>
                  <a:pt x="1453616" y="2888974"/>
                  <a:pt x="1449489" y="2887091"/>
                </a:cubicBezTo>
                <a:close/>
                <a:moveTo>
                  <a:pt x="1441258" y="2881701"/>
                </a:moveTo>
                <a:lnTo>
                  <a:pt x="1448892" y="2886700"/>
                </a:lnTo>
                <a:lnTo>
                  <a:pt x="1445499" y="2885103"/>
                </a:lnTo>
                <a:close/>
                <a:moveTo>
                  <a:pt x="1441014" y="2881505"/>
                </a:moveTo>
                <a:lnTo>
                  <a:pt x="1441258" y="2881701"/>
                </a:lnTo>
                <a:lnTo>
                  <a:pt x="1440985" y="2881522"/>
                </a:lnTo>
                <a:close/>
                <a:moveTo>
                  <a:pt x="1446963" y="2878066"/>
                </a:moveTo>
                <a:lnTo>
                  <a:pt x="1441014" y="2881505"/>
                </a:lnTo>
                <a:lnTo>
                  <a:pt x="1440985" y="2881482"/>
                </a:lnTo>
                <a:cubicBezTo>
                  <a:pt x="1440837" y="2880305"/>
                  <a:pt x="1442439" y="2879162"/>
                  <a:pt x="1446963" y="2878066"/>
                </a:cubicBezTo>
                <a:close/>
                <a:moveTo>
                  <a:pt x="1915938" y="2875697"/>
                </a:moveTo>
                <a:cubicBezTo>
                  <a:pt x="1915498" y="2876042"/>
                  <a:pt x="1913640" y="2876733"/>
                  <a:pt x="1910545" y="2877590"/>
                </a:cubicBezTo>
                <a:lnTo>
                  <a:pt x="1915596" y="2875716"/>
                </a:lnTo>
                <a:close/>
                <a:moveTo>
                  <a:pt x="1915938" y="2875589"/>
                </a:moveTo>
                <a:lnTo>
                  <a:pt x="1915596" y="2875716"/>
                </a:lnTo>
                <a:lnTo>
                  <a:pt x="1912831" y="2875875"/>
                </a:lnTo>
                <a:cubicBezTo>
                  <a:pt x="1915403" y="2875351"/>
                  <a:pt x="1916379" y="2875280"/>
                  <a:pt x="1915938" y="2875589"/>
                </a:cubicBezTo>
                <a:close/>
                <a:moveTo>
                  <a:pt x="1557739" y="2873780"/>
                </a:moveTo>
                <a:lnTo>
                  <a:pt x="1557834" y="2873780"/>
                </a:lnTo>
                <a:lnTo>
                  <a:pt x="1506590" y="2877781"/>
                </a:lnTo>
                <a:close/>
                <a:moveTo>
                  <a:pt x="1048497" y="2863899"/>
                </a:moveTo>
                <a:cubicBezTo>
                  <a:pt x="1050867" y="2864160"/>
                  <a:pt x="1055058" y="2865065"/>
                  <a:pt x="1061868" y="2866827"/>
                </a:cubicBezTo>
                <a:lnTo>
                  <a:pt x="1048445" y="2863918"/>
                </a:lnTo>
                <a:close/>
                <a:moveTo>
                  <a:pt x="1048354" y="2863899"/>
                </a:moveTo>
                <a:lnTo>
                  <a:pt x="1048445" y="2863918"/>
                </a:lnTo>
                <a:lnTo>
                  <a:pt x="1046056" y="2864827"/>
                </a:lnTo>
                <a:cubicBezTo>
                  <a:pt x="1045389" y="2864018"/>
                  <a:pt x="1045937" y="2863637"/>
                  <a:pt x="1048354" y="2863899"/>
                </a:cubicBezTo>
                <a:close/>
                <a:moveTo>
                  <a:pt x="1225336" y="2861478"/>
                </a:moveTo>
                <a:lnTo>
                  <a:pt x="1225382" y="2861503"/>
                </a:lnTo>
                <a:cubicBezTo>
                  <a:pt x="1226555" y="2862505"/>
                  <a:pt x="1226198" y="2863136"/>
                  <a:pt x="1223126" y="2863112"/>
                </a:cubicBezTo>
                <a:close/>
                <a:moveTo>
                  <a:pt x="1219304" y="2858139"/>
                </a:moveTo>
                <a:lnTo>
                  <a:pt x="1225355" y="2861463"/>
                </a:lnTo>
                <a:lnTo>
                  <a:pt x="1225336" y="2861478"/>
                </a:lnTo>
                <a:close/>
                <a:moveTo>
                  <a:pt x="1218405" y="2857645"/>
                </a:moveTo>
                <a:lnTo>
                  <a:pt x="1218459" y="2857671"/>
                </a:lnTo>
                <a:lnTo>
                  <a:pt x="1219304" y="2858139"/>
                </a:lnTo>
                <a:close/>
                <a:moveTo>
                  <a:pt x="1217996" y="2857447"/>
                </a:moveTo>
                <a:lnTo>
                  <a:pt x="1218387" y="2857635"/>
                </a:lnTo>
                <a:lnTo>
                  <a:pt x="1218405" y="2857645"/>
                </a:lnTo>
                <a:close/>
                <a:moveTo>
                  <a:pt x="1022339" y="2852539"/>
                </a:moveTo>
                <a:cubicBezTo>
                  <a:pt x="1023768" y="2853492"/>
                  <a:pt x="1035483" y="2857206"/>
                  <a:pt x="1061868" y="2866731"/>
                </a:cubicBezTo>
                <a:cubicBezTo>
                  <a:pt x="1035579" y="2857587"/>
                  <a:pt x="1023863" y="2853587"/>
                  <a:pt x="1022339" y="2852539"/>
                </a:cubicBezTo>
                <a:close/>
                <a:moveTo>
                  <a:pt x="1127686" y="2851777"/>
                </a:moveTo>
                <a:cubicBezTo>
                  <a:pt x="1139592" y="2854730"/>
                  <a:pt x="1152641" y="2857683"/>
                  <a:pt x="1167405" y="2860159"/>
                </a:cubicBezTo>
                <a:lnTo>
                  <a:pt x="1214173" y="2871018"/>
                </a:lnTo>
                <a:lnTo>
                  <a:pt x="1167405" y="2860445"/>
                </a:lnTo>
                <a:cubicBezTo>
                  <a:pt x="1152641" y="2857683"/>
                  <a:pt x="1139592" y="2854730"/>
                  <a:pt x="1127686" y="2851777"/>
                </a:cubicBezTo>
                <a:close/>
                <a:moveTo>
                  <a:pt x="1205505" y="2850158"/>
                </a:moveTo>
                <a:cubicBezTo>
                  <a:pt x="1205195" y="2850825"/>
                  <a:pt x="1206910" y="2851974"/>
                  <a:pt x="1209463" y="2853321"/>
                </a:cubicBezTo>
                <a:lnTo>
                  <a:pt x="1217996" y="2857447"/>
                </a:lnTo>
                <a:lnTo>
                  <a:pt x="1209383" y="2853307"/>
                </a:lnTo>
                <a:cubicBezTo>
                  <a:pt x="1206838" y="2851968"/>
                  <a:pt x="1205148" y="2850825"/>
                  <a:pt x="1205505" y="2850158"/>
                </a:cubicBezTo>
                <a:close/>
                <a:moveTo>
                  <a:pt x="1218554" y="2837870"/>
                </a:moveTo>
                <a:cubicBezTo>
                  <a:pt x="1224364" y="2841871"/>
                  <a:pt x="1217601" y="2843014"/>
                  <a:pt x="1221792" y="2846634"/>
                </a:cubicBezTo>
                <a:cubicBezTo>
                  <a:pt x="1217601" y="2843014"/>
                  <a:pt x="1224269" y="2841871"/>
                  <a:pt x="1218554" y="2837870"/>
                </a:cubicBezTo>
                <a:close/>
                <a:moveTo>
                  <a:pt x="2182389" y="2829393"/>
                </a:moveTo>
                <a:cubicBezTo>
                  <a:pt x="2171816" y="2835013"/>
                  <a:pt x="2164958" y="2839394"/>
                  <a:pt x="2166196" y="2841109"/>
                </a:cubicBezTo>
                <a:cubicBezTo>
                  <a:pt x="2164863" y="2839394"/>
                  <a:pt x="2171816" y="2835013"/>
                  <a:pt x="2182389" y="2829393"/>
                </a:cubicBezTo>
                <a:close/>
                <a:moveTo>
                  <a:pt x="1208420" y="2825073"/>
                </a:moveTo>
                <a:lnTo>
                  <a:pt x="1209468" y="2826121"/>
                </a:lnTo>
                <a:lnTo>
                  <a:pt x="1207944" y="2833360"/>
                </a:lnTo>
                <a:lnTo>
                  <a:pt x="1209373" y="2826121"/>
                </a:lnTo>
                <a:close/>
                <a:moveTo>
                  <a:pt x="1180739" y="2816058"/>
                </a:moveTo>
                <a:cubicBezTo>
                  <a:pt x="1179501" y="2816820"/>
                  <a:pt x="1187121" y="2819297"/>
                  <a:pt x="1208267" y="2824345"/>
                </a:cubicBezTo>
                <a:lnTo>
                  <a:pt x="1207790" y="2824345"/>
                </a:lnTo>
                <a:cubicBezTo>
                  <a:pt x="1187121" y="2819297"/>
                  <a:pt x="1179501" y="2816820"/>
                  <a:pt x="1180739" y="2816058"/>
                </a:cubicBezTo>
                <a:close/>
                <a:moveTo>
                  <a:pt x="2117809" y="2801295"/>
                </a:moveTo>
                <a:cubicBezTo>
                  <a:pt x="2109141" y="2805391"/>
                  <a:pt x="2101712" y="2808915"/>
                  <a:pt x="2096854" y="2811868"/>
                </a:cubicBezTo>
                <a:cubicBezTo>
                  <a:pt x="2080090" y="2819298"/>
                  <a:pt x="2066946" y="2824632"/>
                  <a:pt x="2053992" y="2829490"/>
                </a:cubicBezTo>
                <a:cubicBezTo>
                  <a:pt x="2066946" y="2824632"/>
                  <a:pt x="2080090" y="2819298"/>
                  <a:pt x="2096759" y="2811868"/>
                </a:cubicBezTo>
                <a:cubicBezTo>
                  <a:pt x="2101712" y="2808915"/>
                  <a:pt x="2109141" y="2805391"/>
                  <a:pt x="2117809" y="2801295"/>
                </a:cubicBezTo>
                <a:close/>
                <a:moveTo>
                  <a:pt x="2286307" y="2797770"/>
                </a:moveTo>
                <a:cubicBezTo>
                  <a:pt x="2273925" y="2803200"/>
                  <a:pt x="2266114" y="2804533"/>
                  <a:pt x="2266114" y="2804343"/>
                </a:cubicBezTo>
                <a:cubicBezTo>
                  <a:pt x="2267257" y="2805486"/>
                  <a:pt x="2273925" y="2803200"/>
                  <a:pt x="2286307" y="2797770"/>
                </a:cubicBezTo>
                <a:close/>
                <a:moveTo>
                  <a:pt x="2114666" y="2796818"/>
                </a:moveTo>
                <a:cubicBezTo>
                  <a:pt x="2108760" y="2797866"/>
                  <a:pt x="2101236" y="2799676"/>
                  <a:pt x="2093044" y="2801867"/>
                </a:cubicBezTo>
                <a:lnTo>
                  <a:pt x="2085234" y="2805296"/>
                </a:lnTo>
                <a:lnTo>
                  <a:pt x="2092949" y="2801867"/>
                </a:lnTo>
                <a:cubicBezTo>
                  <a:pt x="2101236" y="2799771"/>
                  <a:pt x="2108760" y="2797866"/>
                  <a:pt x="2114666" y="2796818"/>
                </a:cubicBezTo>
                <a:close/>
                <a:moveTo>
                  <a:pt x="1355809" y="2789579"/>
                </a:moveTo>
                <a:cubicBezTo>
                  <a:pt x="1360381" y="2791484"/>
                  <a:pt x="1359524" y="2793008"/>
                  <a:pt x="1365334" y="2795008"/>
                </a:cubicBezTo>
                <a:cubicBezTo>
                  <a:pt x="1359428" y="2793484"/>
                  <a:pt x="1360381" y="2791484"/>
                  <a:pt x="1355809" y="2789579"/>
                </a:cubicBezTo>
                <a:close/>
                <a:moveTo>
                  <a:pt x="2156957" y="2783864"/>
                </a:moveTo>
                <a:cubicBezTo>
                  <a:pt x="2151051" y="2785865"/>
                  <a:pt x="2134573" y="2793865"/>
                  <a:pt x="2126858" y="2796818"/>
                </a:cubicBezTo>
                <a:cubicBezTo>
                  <a:pt x="2134573" y="2793389"/>
                  <a:pt x="2151051" y="2785865"/>
                  <a:pt x="2156957" y="2783864"/>
                </a:cubicBezTo>
                <a:close/>
                <a:moveTo>
                  <a:pt x="1934167" y="2782625"/>
                </a:moveTo>
                <a:cubicBezTo>
                  <a:pt x="1938643" y="2782816"/>
                  <a:pt x="1937882" y="2784911"/>
                  <a:pt x="1942930" y="2784911"/>
                </a:cubicBezTo>
                <a:cubicBezTo>
                  <a:pt x="1937882" y="2785007"/>
                  <a:pt x="1938643" y="2782816"/>
                  <a:pt x="1934167" y="2782625"/>
                </a:cubicBezTo>
                <a:close/>
                <a:moveTo>
                  <a:pt x="1194190" y="2782486"/>
                </a:moveTo>
                <a:lnTo>
                  <a:pt x="1208220" y="2784828"/>
                </a:lnTo>
                <a:cubicBezTo>
                  <a:pt x="1221769" y="2787412"/>
                  <a:pt x="1238938" y="2791055"/>
                  <a:pt x="1253416" y="2793579"/>
                </a:cubicBezTo>
                <a:cubicBezTo>
                  <a:pt x="1242522" y="2791686"/>
                  <a:pt x="1230208" y="2789164"/>
                  <a:pt x="1219046" y="2786931"/>
                </a:cubicBezTo>
                <a:close/>
                <a:moveTo>
                  <a:pt x="974143" y="2782340"/>
                </a:moveTo>
                <a:lnTo>
                  <a:pt x="975601" y="2782947"/>
                </a:lnTo>
                <a:lnTo>
                  <a:pt x="1009317" y="2796976"/>
                </a:lnTo>
                <a:cubicBezTo>
                  <a:pt x="1039151" y="2809504"/>
                  <a:pt x="1053581" y="2816059"/>
                  <a:pt x="1058153" y="2819773"/>
                </a:cubicBezTo>
                <a:cubicBezTo>
                  <a:pt x="1053510" y="2816059"/>
                  <a:pt x="1039062" y="2809504"/>
                  <a:pt x="1009263" y="2796976"/>
                </a:cubicBezTo>
                <a:lnTo>
                  <a:pt x="975598" y="2782947"/>
                </a:lnTo>
                <a:close/>
                <a:moveTo>
                  <a:pt x="1191587" y="2782020"/>
                </a:moveTo>
                <a:lnTo>
                  <a:pt x="1194190" y="2782486"/>
                </a:lnTo>
                <a:lnTo>
                  <a:pt x="1191450" y="2782028"/>
                </a:lnTo>
                <a:close/>
                <a:moveTo>
                  <a:pt x="1191400" y="2782020"/>
                </a:moveTo>
                <a:lnTo>
                  <a:pt x="1191450" y="2782028"/>
                </a:lnTo>
                <a:lnTo>
                  <a:pt x="1184741" y="2782435"/>
                </a:lnTo>
                <a:cubicBezTo>
                  <a:pt x="1184741" y="2781578"/>
                  <a:pt x="1187223" y="2781530"/>
                  <a:pt x="1191400" y="2782020"/>
                </a:cubicBezTo>
                <a:close/>
                <a:moveTo>
                  <a:pt x="980905" y="2775863"/>
                </a:moveTo>
                <a:cubicBezTo>
                  <a:pt x="980429" y="2778149"/>
                  <a:pt x="987954" y="2783388"/>
                  <a:pt x="982143" y="2783579"/>
                </a:cubicBezTo>
                <a:cubicBezTo>
                  <a:pt x="987763" y="2783388"/>
                  <a:pt x="980429" y="2778149"/>
                  <a:pt x="980905" y="2775863"/>
                </a:cubicBezTo>
                <a:close/>
                <a:moveTo>
                  <a:pt x="2145622" y="2769958"/>
                </a:moveTo>
                <a:cubicBezTo>
                  <a:pt x="2146765" y="2768624"/>
                  <a:pt x="2140860" y="2771005"/>
                  <a:pt x="2119619" y="2781197"/>
                </a:cubicBezTo>
                <a:cubicBezTo>
                  <a:pt x="2140479" y="2771005"/>
                  <a:pt x="2146765" y="2768624"/>
                  <a:pt x="2145622" y="2769958"/>
                </a:cubicBezTo>
                <a:close/>
                <a:moveTo>
                  <a:pt x="1129115" y="2769671"/>
                </a:moveTo>
                <a:lnTo>
                  <a:pt x="1129496" y="2769729"/>
                </a:lnTo>
                <a:lnTo>
                  <a:pt x="1129400" y="2769672"/>
                </a:lnTo>
                <a:lnTo>
                  <a:pt x="1129497" y="2769729"/>
                </a:lnTo>
                <a:lnTo>
                  <a:pt x="1144676" y="2772017"/>
                </a:lnTo>
                <a:cubicBezTo>
                  <a:pt x="1154118" y="2774172"/>
                  <a:pt x="1167644" y="2777673"/>
                  <a:pt x="1184741" y="2782435"/>
                </a:cubicBezTo>
                <a:cubicBezTo>
                  <a:pt x="1167644" y="2777863"/>
                  <a:pt x="1154118" y="2774363"/>
                  <a:pt x="1144676" y="2772160"/>
                </a:cubicBezTo>
                <a:lnTo>
                  <a:pt x="1129505" y="2769734"/>
                </a:lnTo>
                <a:lnTo>
                  <a:pt x="1131769" y="2771053"/>
                </a:lnTo>
                <a:cubicBezTo>
                  <a:pt x="1133114" y="2772125"/>
                  <a:pt x="1135258" y="2773673"/>
                  <a:pt x="1138925" y="2775292"/>
                </a:cubicBezTo>
                <a:lnTo>
                  <a:pt x="1129504" y="2769733"/>
                </a:lnTo>
                <a:close/>
                <a:moveTo>
                  <a:pt x="2174864" y="2767576"/>
                </a:moveTo>
                <a:cubicBezTo>
                  <a:pt x="2171911" y="2768433"/>
                  <a:pt x="2170197" y="2768433"/>
                  <a:pt x="2170197" y="2768433"/>
                </a:cubicBezTo>
                <a:lnTo>
                  <a:pt x="2170362" y="2768311"/>
                </a:lnTo>
                <a:close/>
                <a:moveTo>
                  <a:pt x="1671563" y="2764814"/>
                </a:moveTo>
                <a:cubicBezTo>
                  <a:pt x="1677659" y="2764910"/>
                  <a:pt x="1680707" y="2764910"/>
                  <a:pt x="1678230" y="2766719"/>
                </a:cubicBezTo>
                <a:cubicBezTo>
                  <a:pt x="1680707" y="2765290"/>
                  <a:pt x="1677659" y="2764814"/>
                  <a:pt x="1671563" y="2764814"/>
                </a:cubicBezTo>
                <a:close/>
                <a:moveTo>
                  <a:pt x="2108856" y="2762147"/>
                </a:moveTo>
                <a:lnTo>
                  <a:pt x="2107903" y="2763004"/>
                </a:lnTo>
                <a:cubicBezTo>
                  <a:pt x="2102331" y="2766538"/>
                  <a:pt x="2096540" y="2769720"/>
                  <a:pt x="2090568" y="2772529"/>
                </a:cubicBezTo>
                <a:cubicBezTo>
                  <a:pt x="2096521" y="2769748"/>
                  <a:pt x="2102283" y="2766557"/>
                  <a:pt x="2107808" y="2763004"/>
                </a:cubicBezTo>
                <a:cubicBezTo>
                  <a:pt x="2108198" y="2762766"/>
                  <a:pt x="2108551" y="2762480"/>
                  <a:pt x="2108856" y="2762147"/>
                </a:cubicBezTo>
                <a:close/>
                <a:moveTo>
                  <a:pt x="2179722" y="2761385"/>
                </a:moveTo>
                <a:lnTo>
                  <a:pt x="2170362" y="2768311"/>
                </a:lnTo>
                <a:lnTo>
                  <a:pt x="2170197" y="2768338"/>
                </a:lnTo>
                <a:cubicBezTo>
                  <a:pt x="2172988" y="2765538"/>
                  <a:pt x="2176207" y="2763195"/>
                  <a:pt x="2179722" y="2761385"/>
                </a:cubicBezTo>
                <a:close/>
                <a:moveTo>
                  <a:pt x="1496017" y="2760623"/>
                </a:moveTo>
                <a:cubicBezTo>
                  <a:pt x="1480682" y="2760814"/>
                  <a:pt x="1476777" y="2761766"/>
                  <a:pt x="1476015" y="2763100"/>
                </a:cubicBezTo>
                <a:cubicBezTo>
                  <a:pt x="1476967" y="2761766"/>
                  <a:pt x="1480682" y="2760623"/>
                  <a:pt x="1496017" y="2760623"/>
                </a:cubicBezTo>
                <a:close/>
                <a:moveTo>
                  <a:pt x="2106056" y="2758208"/>
                </a:moveTo>
                <a:lnTo>
                  <a:pt x="2106151" y="2758208"/>
                </a:lnTo>
                <a:lnTo>
                  <a:pt x="2107008" y="2760304"/>
                </a:lnTo>
                <a:lnTo>
                  <a:pt x="2106851" y="2759958"/>
                </a:lnTo>
                <a:close/>
                <a:moveTo>
                  <a:pt x="1949751" y="2757731"/>
                </a:moveTo>
                <a:lnTo>
                  <a:pt x="1920700" y="2768875"/>
                </a:lnTo>
                <a:lnTo>
                  <a:pt x="1899364" y="2776114"/>
                </a:lnTo>
                <a:lnTo>
                  <a:pt x="1920605" y="2768875"/>
                </a:lnTo>
                <a:close/>
                <a:moveTo>
                  <a:pt x="1662419" y="2747288"/>
                </a:moveTo>
                <a:cubicBezTo>
                  <a:pt x="1640035" y="2750908"/>
                  <a:pt x="1643369" y="2752527"/>
                  <a:pt x="1643369" y="2754432"/>
                </a:cubicBezTo>
                <a:cubicBezTo>
                  <a:pt x="1642988" y="2752527"/>
                  <a:pt x="1640035" y="2750908"/>
                  <a:pt x="1662419" y="2747288"/>
                </a:cubicBezTo>
                <a:close/>
                <a:moveTo>
                  <a:pt x="984143" y="2735382"/>
                </a:moveTo>
                <a:lnTo>
                  <a:pt x="988215" y="2735488"/>
                </a:lnTo>
                <a:lnTo>
                  <a:pt x="988215" y="2735489"/>
                </a:lnTo>
                <a:cubicBezTo>
                  <a:pt x="988501" y="2736263"/>
                  <a:pt x="987858" y="2736573"/>
                  <a:pt x="984143" y="2735382"/>
                </a:cubicBezTo>
                <a:close/>
                <a:moveTo>
                  <a:pt x="1465632" y="2730809"/>
                </a:moveTo>
                <a:cubicBezTo>
                  <a:pt x="1461346" y="2732048"/>
                  <a:pt x="1466395" y="2733857"/>
                  <a:pt x="1464204" y="2735191"/>
                </a:cubicBezTo>
                <a:cubicBezTo>
                  <a:pt x="1466299" y="2733857"/>
                  <a:pt x="1461251" y="2732048"/>
                  <a:pt x="1465632" y="2730809"/>
                </a:cubicBezTo>
                <a:close/>
                <a:moveTo>
                  <a:pt x="990653" y="2730632"/>
                </a:moveTo>
                <a:lnTo>
                  <a:pt x="990824" y="2730751"/>
                </a:lnTo>
                <a:cubicBezTo>
                  <a:pt x="991693" y="2732072"/>
                  <a:pt x="990336" y="2732334"/>
                  <a:pt x="988907" y="2732334"/>
                </a:cubicBezTo>
                <a:close/>
                <a:moveTo>
                  <a:pt x="1735762" y="2725190"/>
                </a:moveTo>
                <a:cubicBezTo>
                  <a:pt x="1738429" y="2726143"/>
                  <a:pt x="1734047" y="2727762"/>
                  <a:pt x="1723665" y="2730143"/>
                </a:cubicBezTo>
                <a:cubicBezTo>
                  <a:pt x="1734047" y="2727762"/>
                  <a:pt x="1738333" y="2726143"/>
                  <a:pt x="1735762" y="2725190"/>
                </a:cubicBezTo>
                <a:close/>
                <a:moveTo>
                  <a:pt x="979382" y="2722809"/>
                </a:moveTo>
                <a:cubicBezTo>
                  <a:pt x="986859" y="2726953"/>
                  <a:pt x="989955" y="2729191"/>
                  <a:pt x="990824" y="2730465"/>
                </a:cubicBezTo>
                <a:lnTo>
                  <a:pt x="990653" y="2730632"/>
                </a:lnTo>
                <a:close/>
                <a:moveTo>
                  <a:pt x="2050022" y="2721738"/>
                </a:moveTo>
                <a:lnTo>
                  <a:pt x="2050015" y="2721749"/>
                </a:lnTo>
                <a:cubicBezTo>
                  <a:pt x="2048324" y="2723690"/>
                  <a:pt x="2045657" y="2726047"/>
                  <a:pt x="2041324" y="2729095"/>
                </a:cubicBezTo>
                <a:close/>
                <a:moveTo>
                  <a:pt x="1751255" y="2719773"/>
                </a:moveTo>
                <a:lnTo>
                  <a:pt x="1740429" y="2722047"/>
                </a:lnTo>
                <a:cubicBezTo>
                  <a:pt x="1739820" y="2721980"/>
                  <a:pt x="1739239" y="2721790"/>
                  <a:pt x="1738715" y="2721475"/>
                </a:cubicBezTo>
                <a:cubicBezTo>
                  <a:pt x="1739277" y="2721627"/>
                  <a:pt x="1739867" y="2721627"/>
                  <a:pt x="1740429" y="2721475"/>
                </a:cubicBezTo>
                <a:close/>
                <a:moveTo>
                  <a:pt x="2406227" y="2717284"/>
                </a:moveTo>
                <a:lnTo>
                  <a:pt x="2388415" y="2731000"/>
                </a:lnTo>
                <a:lnTo>
                  <a:pt x="2388327" y="2731227"/>
                </a:lnTo>
                <a:lnTo>
                  <a:pt x="2388129" y="2731381"/>
                </a:lnTo>
                <a:lnTo>
                  <a:pt x="2387531" y="2732918"/>
                </a:lnTo>
                <a:lnTo>
                  <a:pt x="2358221" y="2760432"/>
                </a:lnTo>
                <a:lnTo>
                  <a:pt x="2358221" y="2760813"/>
                </a:lnTo>
                <a:cubicBezTo>
                  <a:pt x="2369098" y="2752840"/>
                  <a:pt x="2378918" y="2743525"/>
                  <a:pt x="2387462" y="2733095"/>
                </a:cubicBezTo>
                <a:lnTo>
                  <a:pt x="2387531" y="2732918"/>
                </a:lnTo>
                <a:lnTo>
                  <a:pt x="2387748" y="2732714"/>
                </a:lnTo>
                <a:lnTo>
                  <a:pt x="2388327" y="2731227"/>
                </a:lnTo>
                <a:close/>
                <a:moveTo>
                  <a:pt x="1769004" y="2717284"/>
                </a:moveTo>
                <a:cubicBezTo>
                  <a:pt x="1767147" y="2717284"/>
                  <a:pt x="1763622" y="2717808"/>
                  <a:pt x="1758753" y="2718594"/>
                </a:cubicBezTo>
                <a:lnTo>
                  <a:pt x="1751255" y="2719773"/>
                </a:lnTo>
                <a:lnTo>
                  <a:pt x="1758396" y="2718273"/>
                </a:lnTo>
                <a:cubicBezTo>
                  <a:pt x="1763265" y="2717403"/>
                  <a:pt x="1766909" y="2716999"/>
                  <a:pt x="1769004" y="2717284"/>
                </a:cubicBezTo>
                <a:close/>
                <a:moveTo>
                  <a:pt x="2052849" y="2716903"/>
                </a:moveTo>
                <a:lnTo>
                  <a:pt x="2052629" y="2717282"/>
                </a:lnTo>
                <a:lnTo>
                  <a:pt x="2050051" y="2721713"/>
                </a:lnTo>
                <a:lnTo>
                  <a:pt x="2050022" y="2721738"/>
                </a:lnTo>
                <a:lnTo>
                  <a:pt x="2052627" y="2717283"/>
                </a:lnTo>
                <a:close/>
                <a:moveTo>
                  <a:pt x="778023" y="2714617"/>
                </a:moveTo>
                <a:lnTo>
                  <a:pt x="786500" y="2720333"/>
                </a:lnTo>
                <a:cubicBezTo>
                  <a:pt x="791453" y="2723762"/>
                  <a:pt x="795263" y="2726810"/>
                  <a:pt x="798787" y="2729382"/>
                </a:cubicBezTo>
                <a:cubicBezTo>
                  <a:pt x="795263" y="2726619"/>
                  <a:pt x="791453" y="2723762"/>
                  <a:pt x="786405" y="2720333"/>
                </a:cubicBezTo>
                <a:close/>
                <a:moveTo>
                  <a:pt x="2041704" y="2712712"/>
                </a:moveTo>
                <a:cubicBezTo>
                  <a:pt x="2041895" y="2713855"/>
                  <a:pt x="2007986" y="2729857"/>
                  <a:pt x="2008843" y="2730333"/>
                </a:cubicBezTo>
                <a:cubicBezTo>
                  <a:pt x="2007986" y="2729857"/>
                  <a:pt x="2041704" y="2713855"/>
                  <a:pt x="2041704" y="2712712"/>
                </a:cubicBezTo>
                <a:close/>
                <a:moveTo>
                  <a:pt x="1153117" y="2710712"/>
                </a:moveTo>
                <a:cubicBezTo>
                  <a:pt x="1182263" y="2716904"/>
                  <a:pt x="1221316" y="2727667"/>
                  <a:pt x="1257892" y="2734620"/>
                </a:cubicBezTo>
                <a:cubicBezTo>
                  <a:pt x="1221316" y="2727667"/>
                  <a:pt x="1182263" y="2717285"/>
                  <a:pt x="1153117" y="2710712"/>
                </a:cubicBezTo>
                <a:close/>
                <a:moveTo>
                  <a:pt x="1873588" y="2706140"/>
                </a:moveTo>
                <a:lnTo>
                  <a:pt x="1855490" y="2713474"/>
                </a:lnTo>
                <a:lnTo>
                  <a:pt x="1821581" y="2722999"/>
                </a:lnTo>
                <a:cubicBezTo>
                  <a:pt x="1810151" y="2725952"/>
                  <a:pt x="1798245" y="2728810"/>
                  <a:pt x="1787196" y="2731191"/>
                </a:cubicBezTo>
                <a:cubicBezTo>
                  <a:pt x="1776147" y="2733572"/>
                  <a:pt x="1767194" y="2735763"/>
                  <a:pt x="1759955" y="2737763"/>
                </a:cubicBezTo>
                <a:cubicBezTo>
                  <a:pt x="1754278" y="2739020"/>
                  <a:pt x="1748677" y="2740611"/>
                  <a:pt x="1743191" y="2742526"/>
                </a:cubicBezTo>
                <a:cubicBezTo>
                  <a:pt x="1733542" y="2743973"/>
                  <a:pt x="1723998" y="2746040"/>
                  <a:pt x="1714616" y="2748717"/>
                </a:cubicBezTo>
                <a:cubicBezTo>
                  <a:pt x="1698328" y="2752241"/>
                  <a:pt x="1681754" y="2754146"/>
                  <a:pt x="1665276" y="2756527"/>
                </a:cubicBezTo>
                <a:cubicBezTo>
                  <a:pt x="1648703" y="2758813"/>
                  <a:pt x="1632225" y="2761385"/>
                  <a:pt x="1615746" y="2762909"/>
                </a:cubicBezTo>
                <a:cubicBezTo>
                  <a:pt x="1589171" y="2764338"/>
                  <a:pt x="1568407" y="2765481"/>
                  <a:pt x="1567550" y="2762909"/>
                </a:cubicBezTo>
                <a:cubicBezTo>
                  <a:pt x="1577932" y="2761957"/>
                  <a:pt x="1582694" y="2760718"/>
                  <a:pt x="1581932" y="2759956"/>
                </a:cubicBezTo>
                <a:lnTo>
                  <a:pt x="1612603" y="2757575"/>
                </a:lnTo>
                <a:cubicBezTo>
                  <a:pt x="1622795" y="2756623"/>
                  <a:pt x="1633082" y="2756337"/>
                  <a:pt x="1643273" y="2754718"/>
                </a:cubicBezTo>
                <a:cubicBezTo>
                  <a:pt x="1658494" y="2752375"/>
                  <a:pt x="1673496" y="2748803"/>
                  <a:pt x="1688136" y="2744050"/>
                </a:cubicBezTo>
                <a:cubicBezTo>
                  <a:pt x="1709567" y="2740525"/>
                  <a:pt x="1730522" y="2737477"/>
                  <a:pt x="1751287" y="2733286"/>
                </a:cubicBezTo>
                <a:cubicBezTo>
                  <a:pt x="1772051" y="2729095"/>
                  <a:pt x="1792626" y="2724523"/>
                  <a:pt x="1813580" y="2719570"/>
                </a:cubicBezTo>
                <a:cubicBezTo>
                  <a:pt x="1825963" y="2716998"/>
                  <a:pt x="1838155" y="2713760"/>
                  <a:pt x="1850442" y="2710807"/>
                </a:cubicBezTo>
                <a:cubicBezTo>
                  <a:pt x="1858281" y="2709931"/>
                  <a:pt x="1866025" y="2708369"/>
                  <a:pt x="1873588" y="2706140"/>
                </a:cubicBezTo>
                <a:close/>
                <a:moveTo>
                  <a:pt x="1887685" y="2701187"/>
                </a:moveTo>
                <a:cubicBezTo>
                  <a:pt x="1883361" y="2701654"/>
                  <a:pt x="1879084" y="2702511"/>
                  <a:pt x="1874922" y="2703759"/>
                </a:cubicBezTo>
                <a:lnTo>
                  <a:pt x="1867683" y="2705474"/>
                </a:lnTo>
                <a:lnTo>
                  <a:pt x="1874826" y="2703759"/>
                </a:lnTo>
                <a:cubicBezTo>
                  <a:pt x="1879027" y="2702521"/>
                  <a:pt x="1883332" y="2701663"/>
                  <a:pt x="1887685" y="2701187"/>
                </a:cubicBezTo>
                <a:close/>
                <a:moveTo>
                  <a:pt x="1916927" y="2700234"/>
                </a:moveTo>
                <a:cubicBezTo>
                  <a:pt x="1897973" y="2707759"/>
                  <a:pt x="1886924" y="2712902"/>
                  <a:pt x="1887114" y="2714807"/>
                </a:cubicBezTo>
                <a:cubicBezTo>
                  <a:pt x="1886828" y="2712902"/>
                  <a:pt x="1897877" y="2707759"/>
                  <a:pt x="1916927" y="2700234"/>
                </a:cubicBezTo>
                <a:close/>
                <a:moveTo>
                  <a:pt x="1945787" y="2696329"/>
                </a:moveTo>
                <a:lnTo>
                  <a:pt x="1940072" y="2698425"/>
                </a:lnTo>
                <a:lnTo>
                  <a:pt x="1918451" y="2705664"/>
                </a:lnTo>
                <a:lnTo>
                  <a:pt x="1940453" y="2698234"/>
                </a:lnTo>
                <a:close/>
                <a:moveTo>
                  <a:pt x="913468" y="2696329"/>
                </a:moveTo>
                <a:cubicBezTo>
                  <a:pt x="937271" y="2709741"/>
                  <a:pt x="961750" y="2721914"/>
                  <a:pt x="986810" y="2732810"/>
                </a:cubicBezTo>
                <a:cubicBezTo>
                  <a:pt x="986810" y="2733477"/>
                  <a:pt x="988001" y="2734715"/>
                  <a:pt x="988263" y="2735489"/>
                </a:cubicBezTo>
                <a:lnTo>
                  <a:pt x="988215" y="2735488"/>
                </a:lnTo>
                <a:lnTo>
                  <a:pt x="986715" y="2732810"/>
                </a:lnTo>
                <a:cubicBezTo>
                  <a:pt x="961693" y="2721895"/>
                  <a:pt x="937252" y="2709722"/>
                  <a:pt x="913468" y="2696329"/>
                </a:cubicBezTo>
                <a:close/>
                <a:moveTo>
                  <a:pt x="870950" y="2688555"/>
                </a:moveTo>
                <a:lnTo>
                  <a:pt x="870962" y="2688580"/>
                </a:lnTo>
                <a:cubicBezTo>
                  <a:pt x="870582" y="2689102"/>
                  <a:pt x="869654" y="2689352"/>
                  <a:pt x="868987" y="2689757"/>
                </a:cubicBezTo>
                <a:close/>
                <a:moveTo>
                  <a:pt x="870900" y="2688449"/>
                </a:moveTo>
                <a:lnTo>
                  <a:pt x="870975" y="2688540"/>
                </a:lnTo>
                <a:lnTo>
                  <a:pt x="870950" y="2688555"/>
                </a:lnTo>
                <a:close/>
                <a:moveTo>
                  <a:pt x="867216" y="2683975"/>
                </a:moveTo>
                <a:lnTo>
                  <a:pt x="869642" y="2685769"/>
                </a:lnTo>
                <a:lnTo>
                  <a:pt x="870900" y="2688449"/>
                </a:lnTo>
                <a:close/>
                <a:moveTo>
                  <a:pt x="768879" y="2672231"/>
                </a:moveTo>
                <a:cubicBezTo>
                  <a:pt x="812789" y="2699282"/>
                  <a:pt x="849270" y="2722142"/>
                  <a:pt x="888513" y="2743097"/>
                </a:cubicBezTo>
                <a:cubicBezTo>
                  <a:pt x="849270" y="2722047"/>
                  <a:pt x="812313" y="2699282"/>
                  <a:pt x="768879" y="2672231"/>
                </a:cubicBezTo>
                <a:close/>
                <a:moveTo>
                  <a:pt x="768784" y="2672231"/>
                </a:moveTo>
                <a:cubicBezTo>
                  <a:pt x="773927" y="2676517"/>
                  <a:pt x="785071" y="2684709"/>
                  <a:pt x="792501" y="2690328"/>
                </a:cubicBezTo>
                <a:cubicBezTo>
                  <a:pt x="785071" y="2684804"/>
                  <a:pt x="774022" y="2676517"/>
                  <a:pt x="768784" y="2672231"/>
                </a:cubicBezTo>
                <a:close/>
                <a:moveTo>
                  <a:pt x="837650" y="2664992"/>
                </a:moveTo>
                <a:cubicBezTo>
                  <a:pt x="853009" y="2673886"/>
                  <a:pt x="861631" y="2679365"/>
                  <a:pt x="866267" y="2682824"/>
                </a:cubicBezTo>
                <a:lnTo>
                  <a:pt x="867216" y="2683975"/>
                </a:lnTo>
                <a:lnTo>
                  <a:pt x="860160" y="2678760"/>
                </a:lnTo>
                <a:cubicBezTo>
                  <a:pt x="855099" y="2675440"/>
                  <a:pt x="847866" y="2670993"/>
                  <a:pt x="837650" y="2664992"/>
                </a:cubicBezTo>
                <a:close/>
                <a:moveTo>
                  <a:pt x="727255" y="2652609"/>
                </a:moveTo>
                <a:cubicBezTo>
                  <a:pt x="730779" y="2653942"/>
                  <a:pt x="736018" y="2657181"/>
                  <a:pt x="735922" y="2656324"/>
                </a:cubicBezTo>
                <a:cubicBezTo>
                  <a:pt x="736018" y="2657181"/>
                  <a:pt x="730398" y="2653942"/>
                  <a:pt x="727255" y="2652609"/>
                </a:cubicBezTo>
                <a:close/>
                <a:moveTo>
                  <a:pt x="843555" y="2650990"/>
                </a:moveTo>
                <a:cubicBezTo>
                  <a:pt x="850413" y="2653724"/>
                  <a:pt x="857014" y="2657067"/>
                  <a:pt x="863272" y="2660992"/>
                </a:cubicBezTo>
                <a:cubicBezTo>
                  <a:pt x="874130" y="2666374"/>
                  <a:pt x="884455" y="2672755"/>
                  <a:pt x="894133" y="2680042"/>
                </a:cubicBezTo>
                <a:cubicBezTo>
                  <a:pt x="884798" y="2675946"/>
                  <a:pt x="875464" y="2671374"/>
                  <a:pt x="866510" y="2666421"/>
                </a:cubicBezTo>
                <a:cubicBezTo>
                  <a:pt x="853080" y="2658325"/>
                  <a:pt x="840221" y="2650990"/>
                  <a:pt x="843555" y="2650990"/>
                </a:cubicBezTo>
                <a:close/>
                <a:moveTo>
                  <a:pt x="1083204" y="2650895"/>
                </a:moveTo>
                <a:cubicBezTo>
                  <a:pt x="1125400" y="2666992"/>
                  <a:pt x="1134449" y="2673374"/>
                  <a:pt x="1140354" y="2678422"/>
                </a:cubicBezTo>
                <a:cubicBezTo>
                  <a:pt x="1134068" y="2673374"/>
                  <a:pt x="1125019" y="2666992"/>
                  <a:pt x="1083204" y="2650895"/>
                </a:cubicBezTo>
                <a:close/>
                <a:moveTo>
                  <a:pt x="866034" y="2647181"/>
                </a:moveTo>
                <a:cubicBezTo>
                  <a:pt x="872606" y="2651562"/>
                  <a:pt x="875083" y="2654134"/>
                  <a:pt x="875559" y="2655753"/>
                </a:cubicBezTo>
                <a:lnTo>
                  <a:pt x="875559" y="2656039"/>
                </a:lnTo>
                <a:cubicBezTo>
                  <a:pt x="875559" y="2654420"/>
                  <a:pt x="872606" y="2651848"/>
                  <a:pt x="866034" y="2647181"/>
                </a:cubicBezTo>
                <a:close/>
                <a:moveTo>
                  <a:pt x="808942" y="2644098"/>
                </a:moveTo>
                <a:lnTo>
                  <a:pt x="815133" y="2652194"/>
                </a:lnTo>
                <a:lnTo>
                  <a:pt x="815133" y="2652290"/>
                </a:lnTo>
                <a:close/>
                <a:moveTo>
                  <a:pt x="842793" y="2641085"/>
                </a:moveTo>
                <a:lnTo>
                  <a:pt x="871368" y="2656991"/>
                </a:lnTo>
                <a:lnTo>
                  <a:pt x="875559" y="2656230"/>
                </a:lnTo>
                <a:lnTo>
                  <a:pt x="875559" y="2656039"/>
                </a:lnTo>
                <a:cubicBezTo>
                  <a:pt x="886513" y="2662230"/>
                  <a:pt x="898133" y="2667088"/>
                  <a:pt x="909373" y="2672612"/>
                </a:cubicBezTo>
                <a:lnTo>
                  <a:pt x="943472" y="2688710"/>
                </a:lnTo>
                <a:lnTo>
                  <a:pt x="978715" y="2703949"/>
                </a:lnTo>
                <a:lnTo>
                  <a:pt x="1015672" y="2720142"/>
                </a:lnTo>
                <a:lnTo>
                  <a:pt x="1052248" y="2737001"/>
                </a:lnTo>
                <a:cubicBezTo>
                  <a:pt x="1065297" y="2742716"/>
                  <a:pt x="1080061" y="2747765"/>
                  <a:pt x="1097491" y="2753956"/>
                </a:cubicBezTo>
                <a:cubicBezTo>
                  <a:pt x="1119399" y="2764814"/>
                  <a:pt x="1100920" y="2761861"/>
                  <a:pt x="1093015" y="2762528"/>
                </a:cubicBezTo>
                <a:lnTo>
                  <a:pt x="1067964" y="2754242"/>
                </a:lnTo>
                <a:cubicBezTo>
                  <a:pt x="1059582" y="2751574"/>
                  <a:pt x="1051295" y="2748812"/>
                  <a:pt x="1043104" y="2745479"/>
                </a:cubicBezTo>
                <a:lnTo>
                  <a:pt x="993955" y="2726429"/>
                </a:lnTo>
                <a:lnTo>
                  <a:pt x="979382" y="2722809"/>
                </a:lnTo>
                <a:cubicBezTo>
                  <a:pt x="958912" y="2715437"/>
                  <a:pt x="939300" y="2705854"/>
                  <a:pt x="920898" y="2694234"/>
                </a:cubicBezTo>
                <a:cubicBezTo>
                  <a:pt x="927842" y="2697778"/>
                  <a:pt x="934966" y="2700959"/>
                  <a:pt x="942234" y="2703759"/>
                </a:cubicBezTo>
                <a:cubicBezTo>
                  <a:pt x="945949" y="2704902"/>
                  <a:pt x="946425" y="2704807"/>
                  <a:pt x="944901" y="2703759"/>
                </a:cubicBezTo>
                <a:lnTo>
                  <a:pt x="935376" y="2698615"/>
                </a:lnTo>
                <a:lnTo>
                  <a:pt x="921279" y="2690424"/>
                </a:lnTo>
                <a:cubicBezTo>
                  <a:pt x="906706" y="2682042"/>
                  <a:pt x="888513" y="2672517"/>
                  <a:pt x="873654" y="2662992"/>
                </a:cubicBezTo>
                <a:cubicBezTo>
                  <a:pt x="862767" y="2656582"/>
                  <a:pt x="852442" y="2649247"/>
                  <a:pt x="842793" y="2641085"/>
                </a:cubicBezTo>
                <a:close/>
                <a:moveTo>
                  <a:pt x="2076280" y="2626416"/>
                </a:moveTo>
                <a:lnTo>
                  <a:pt x="2050944" y="2639466"/>
                </a:lnTo>
                <a:cubicBezTo>
                  <a:pt x="2016654" y="2656039"/>
                  <a:pt x="1979792" y="2671374"/>
                  <a:pt x="1943788" y="2685471"/>
                </a:cubicBezTo>
                <a:cubicBezTo>
                  <a:pt x="1979792" y="2671374"/>
                  <a:pt x="2016368" y="2656039"/>
                  <a:pt x="2050849" y="2639466"/>
                </a:cubicBezTo>
                <a:close/>
                <a:moveTo>
                  <a:pt x="2504471" y="2619982"/>
                </a:moveTo>
                <a:lnTo>
                  <a:pt x="2493380" y="2629654"/>
                </a:lnTo>
                <a:cubicBezTo>
                  <a:pt x="2493952" y="2626416"/>
                  <a:pt x="2488999" y="2628511"/>
                  <a:pt x="2477379" y="2636893"/>
                </a:cubicBezTo>
                <a:cubicBezTo>
                  <a:pt x="2471568" y="2640989"/>
                  <a:pt x="2464139" y="2646989"/>
                  <a:pt x="2454900" y="2654228"/>
                </a:cubicBezTo>
                <a:cubicBezTo>
                  <a:pt x="2445660" y="2661468"/>
                  <a:pt x="2433945" y="2670040"/>
                  <a:pt x="2420419" y="2680518"/>
                </a:cubicBezTo>
                <a:cubicBezTo>
                  <a:pt x="2413085" y="2684994"/>
                  <a:pt x="2403369" y="2692328"/>
                  <a:pt x="2391844" y="2701282"/>
                </a:cubicBezTo>
                <a:lnTo>
                  <a:pt x="2386651" y="2704035"/>
                </a:lnTo>
                <a:lnTo>
                  <a:pt x="2361840" y="2717189"/>
                </a:lnTo>
                <a:lnTo>
                  <a:pt x="2327645" y="2735000"/>
                </a:lnTo>
                <a:cubicBezTo>
                  <a:pt x="2303928" y="2748812"/>
                  <a:pt x="2289260" y="2755765"/>
                  <a:pt x="2271162" y="2765290"/>
                </a:cubicBezTo>
                <a:cubicBezTo>
                  <a:pt x="2262018" y="2770148"/>
                  <a:pt x="2251636" y="2774815"/>
                  <a:pt x="2238872" y="2781673"/>
                </a:cubicBezTo>
                <a:lnTo>
                  <a:pt x="2217632" y="2793198"/>
                </a:lnTo>
                <a:lnTo>
                  <a:pt x="2205154" y="2800247"/>
                </a:lnTo>
                <a:lnTo>
                  <a:pt x="2190867" y="2807581"/>
                </a:lnTo>
                <a:cubicBezTo>
                  <a:pt x="2139527" y="2829489"/>
                  <a:pt x="2063041" y="2863778"/>
                  <a:pt x="1981317" y="2891401"/>
                </a:cubicBezTo>
                <a:cubicBezTo>
                  <a:pt x="1973982" y="2894259"/>
                  <a:pt x="1965791" y="2897878"/>
                  <a:pt x="1956837" y="2900926"/>
                </a:cubicBezTo>
                <a:cubicBezTo>
                  <a:pt x="1947884" y="2903974"/>
                  <a:pt x="1938359" y="2907593"/>
                  <a:pt x="1928262" y="2910451"/>
                </a:cubicBezTo>
                <a:cubicBezTo>
                  <a:pt x="1907974" y="2916451"/>
                  <a:pt x="1886257" y="2923119"/>
                  <a:pt x="1864540" y="2928739"/>
                </a:cubicBezTo>
                <a:lnTo>
                  <a:pt x="1826440" y="2937311"/>
                </a:lnTo>
                <a:cubicBezTo>
                  <a:pt x="1813391" y="2940169"/>
                  <a:pt x="1800437" y="2943503"/>
                  <a:pt x="1787292" y="2945503"/>
                </a:cubicBezTo>
                <a:lnTo>
                  <a:pt x="1748240" y="2952170"/>
                </a:lnTo>
                <a:lnTo>
                  <a:pt x="1729190" y="2955218"/>
                </a:lnTo>
                <a:lnTo>
                  <a:pt x="1710140" y="2957123"/>
                </a:lnTo>
                <a:cubicBezTo>
                  <a:pt x="1681755" y="2959695"/>
                  <a:pt x="1667753" y="2962933"/>
                  <a:pt x="1667944" y="2964458"/>
                </a:cubicBezTo>
                <a:cubicBezTo>
                  <a:pt x="1668135" y="2965982"/>
                  <a:pt x="1674897" y="2967791"/>
                  <a:pt x="1678707" y="2967791"/>
                </a:cubicBezTo>
                <a:cubicBezTo>
                  <a:pt x="1682517" y="2967791"/>
                  <a:pt x="1684041" y="2967791"/>
                  <a:pt x="1683279" y="2967791"/>
                </a:cubicBezTo>
                <a:lnTo>
                  <a:pt x="1729857" y="2963410"/>
                </a:lnTo>
                <a:lnTo>
                  <a:pt x="1748907" y="2962743"/>
                </a:lnTo>
                <a:lnTo>
                  <a:pt x="1732047" y="2965601"/>
                </a:lnTo>
                <a:cubicBezTo>
                  <a:pt x="1726427" y="2966458"/>
                  <a:pt x="1720712" y="2966934"/>
                  <a:pt x="1715093" y="2967696"/>
                </a:cubicBezTo>
                <a:lnTo>
                  <a:pt x="1681088" y="2971602"/>
                </a:lnTo>
                <a:cubicBezTo>
                  <a:pt x="1656704" y="2975221"/>
                  <a:pt x="1633178" y="2976173"/>
                  <a:pt x="1610318" y="2977507"/>
                </a:cubicBezTo>
                <a:cubicBezTo>
                  <a:pt x="1598888" y="2978078"/>
                  <a:pt x="1587648" y="2979126"/>
                  <a:pt x="1576409" y="2979126"/>
                </a:cubicBezTo>
                <a:lnTo>
                  <a:pt x="1542690" y="2979126"/>
                </a:lnTo>
                <a:cubicBezTo>
                  <a:pt x="1531079" y="2979888"/>
                  <a:pt x="1519440" y="2979888"/>
                  <a:pt x="1507829" y="2979126"/>
                </a:cubicBezTo>
                <a:lnTo>
                  <a:pt x="1441154" y="2977792"/>
                </a:lnTo>
                <a:cubicBezTo>
                  <a:pt x="1429152" y="2977698"/>
                  <a:pt x="1417246" y="2976269"/>
                  <a:pt x="1405340" y="2975411"/>
                </a:cubicBezTo>
                <a:lnTo>
                  <a:pt x="1369526" y="2972554"/>
                </a:lnTo>
                <a:lnTo>
                  <a:pt x="1301041" y="2963029"/>
                </a:lnTo>
                <a:cubicBezTo>
                  <a:pt x="1295707" y="2963029"/>
                  <a:pt x="1289611" y="2963124"/>
                  <a:pt x="1282944" y="2962362"/>
                </a:cubicBezTo>
                <a:cubicBezTo>
                  <a:pt x="1276276" y="2961600"/>
                  <a:pt x="1268751" y="2960552"/>
                  <a:pt x="1260560" y="2959409"/>
                </a:cubicBezTo>
                <a:cubicBezTo>
                  <a:pt x="1244177" y="2956838"/>
                  <a:pt x="1224746" y="2954075"/>
                  <a:pt x="1202648" y="2949217"/>
                </a:cubicBezTo>
                <a:cubicBezTo>
                  <a:pt x="1177311" y="2943503"/>
                  <a:pt x="1153308" y="2938359"/>
                  <a:pt x="1134258" y="2933978"/>
                </a:cubicBezTo>
                <a:cubicBezTo>
                  <a:pt x="1119856" y="2930130"/>
                  <a:pt x="1105226" y="2927244"/>
                  <a:pt x="1090443" y="2925310"/>
                </a:cubicBezTo>
                <a:cubicBezTo>
                  <a:pt x="1097492" y="2928358"/>
                  <a:pt x="1106255" y="2931882"/>
                  <a:pt x="1116542" y="2934835"/>
                </a:cubicBezTo>
                <a:cubicBezTo>
                  <a:pt x="1126829" y="2937788"/>
                  <a:pt x="1138259" y="2941598"/>
                  <a:pt x="1150260" y="2944360"/>
                </a:cubicBezTo>
                <a:cubicBezTo>
                  <a:pt x="1174073" y="2950266"/>
                  <a:pt x="1198552" y="2956838"/>
                  <a:pt x="1215792" y="2961410"/>
                </a:cubicBezTo>
                <a:cubicBezTo>
                  <a:pt x="1239128" y="2967315"/>
                  <a:pt x="1259321" y="2972268"/>
                  <a:pt x="1211125" y="2964934"/>
                </a:cubicBezTo>
                <a:cubicBezTo>
                  <a:pt x="1209125" y="2964458"/>
                  <a:pt x="1207029" y="2964076"/>
                  <a:pt x="1205029" y="2963505"/>
                </a:cubicBezTo>
                <a:lnTo>
                  <a:pt x="1198838" y="2962267"/>
                </a:lnTo>
                <a:cubicBezTo>
                  <a:pt x="1182521" y="2957952"/>
                  <a:pt x="1165719" y="2953723"/>
                  <a:pt x="1148451" y="2949599"/>
                </a:cubicBezTo>
                <a:lnTo>
                  <a:pt x="1135496" y="2946455"/>
                </a:lnTo>
                <a:lnTo>
                  <a:pt x="1122447" y="2942836"/>
                </a:lnTo>
                <a:lnTo>
                  <a:pt x="1096063" y="2935692"/>
                </a:lnTo>
                <a:cubicBezTo>
                  <a:pt x="1083585" y="2931787"/>
                  <a:pt x="1070917" y="2928453"/>
                  <a:pt x="1058630" y="2923977"/>
                </a:cubicBezTo>
                <a:cubicBezTo>
                  <a:pt x="950530" y="2885734"/>
                  <a:pt x="846356" y="2837185"/>
                  <a:pt x="747543" y="2779006"/>
                </a:cubicBezTo>
                <a:cubicBezTo>
                  <a:pt x="725826" y="2765861"/>
                  <a:pt x="722016" y="2763861"/>
                  <a:pt x="732208" y="2772053"/>
                </a:cubicBezTo>
                <a:cubicBezTo>
                  <a:pt x="794930" y="2812401"/>
                  <a:pt x="860586" y="2847996"/>
                  <a:pt x="928613" y="2878542"/>
                </a:cubicBezTo>
                <a:cubicBezTo>
                  <a:pt x="940329" y="2882828"/>
                  <a:pt x="941568" y="2884067"/>
                  <a:pt x="940329" y="2884067"/>
                </a:cubicBezTo>
                <a:lnTo>
                  <a:pt x="991859" y="2905498"/>
                </a:lnTo>
                <a:cubicBezTo>
                  <a:pt x="996184" y="2907612"/>
                  <a:pt x="1000680" y="2909365"/>
                  <a:pt x="1005290" y="2910737"/>
                </a:cubicBezTo>
                <a:lnTo>
                  <a:pt x="1041389" y="2923786"/>
                </a:lnTo>
                <a:cubicBezTo>
                  <a:pt x="1052534" y="2927501"/>
                  <a:pt x="1063583" y="2931692"/>
                  <a:pt x="1074918" y="2934645"/>
                </a:cubicBezTo>
                <a:lnTo>
                  <a:pt x="1117113" y="2946646"/>
                </a:lnTo>
                <a:cubicBezTo>
                  <a:pt x="1124162" y="2948551"/>
                  <a:pt x="1131115" y="2950837"/>
                  <a:pt x="1138259" y="2952456"/>
                </a:cubicBezTo>
                <a:lnTo>
                  <a:pt x="1159595" y="2957409"/>
                </a:lnTo>
                <a:lnTo>
                  <a:pt x="1193504" y="2964839"/>
                </a:lnTo>
                <a:cubicBezTo>
                  <a:pt x="1207505" y="2968744"/>
                  <a:pt x="1219221" y="2971030"/>
                  <a:pt x="1223222" y="2972840"/>
                </a:cubicBezTo>
                <a:lnTo>
                  <a:pt x="1227889" y="2973601"/>
                </a:lnTo>
                <a:lnTo>
                  <a:pt x="1243796" y="2975602"/>
                </a:lnTo>
                <a:cubicBezTo>
                  <a:pt x="1258560" y="2978269"/>
                  <a:pt x="1273133" y="2981698"/>
                  <a:pt x="1287896" y="2983698"/>
                </a:cubicBezTo>
                <a:lnTo>
                  <a:pt x="1332378" y="2989985"/>
                </a:lnTo>
                <a:cubicBezTo>
                  <a:pt x="1350857" y="2993033"/>
                  <a:pt x="1369907" y="2994747"/>
                  <a:pt x="1388957" y="2996271"/>
                </a:cubicBezTo>
                <a:cubicBezTo>
                  <a:pt x="1408007" y="2997795"/>
                  <a:pt x="1427057" y="3000557"/>
                  <a:pt x="1446107" y="3000557"/>
                </a:cubicBezTo>
                <a:lnTo>
                  <a:pt x="1503257" y="3002843"/>
                </a:lnTo>
                <a:cubicBezTo>
                  <a:pt x="1522307" y="3002939"/>
                  <a:pt x="1541357" y="3002367"/>
                  <a:pt x="1560407" y="3002367"/>
                </a:cubicBezTo>
                <a:cubicBezTo>
                  <a:pt x="1557359" y="3005034"/>
                  <a:pt x="1549739" y="3007510"/>
                  <a:pt x="1530022" y="3009606"/>
                </a:cubicBezTo>
                <a:cubicBezTo>
                  <a:pt x="1495503" y="3012254"/>
                  <a:pt x="1460842" y="3012444"/>
                  <a:pt x="1426295" y="3010178"/>
                </a:cubicBezTo>
                <a:cubicBezTo>
                  <a:pt x="1410102" y="3008939"/>
                  <a:pt x="1393243" y="3008368"/>
                  <a:pt x="1376479" y="3007320"/>
                </a:cubicBezTo>
                <a:cubicBezTo>
                  <a:pt x="1355524" y="3006463"/>
                  <a:pt x="1336950" y="3004463"/>
                  <a:pt x="1334569" y="3005606"/>
                </a:cubicBezTo>
                <a:lnTo>
                  <a:pt x="1334771" y="3005909"/>
                </a:lnTo>
                <a:lnTo>
                  <a:pt x="1505924" y="3015988"/>
                </a:lnTo>
                <a:lnTo>
                  <a:pt x="1517830" y="3015988"/>
                </a:lnTo>
                <a:cubicBezTo>
                  <a:pt x="1781891" y="3014293"/>
                  <a:pt x="2040533" y="2940874"/>
                  <a:pt x="2266114" y="2803580"/>
                </a:cubicBezTo>
                <a:lnTo>
                  <a:pt x="2271614" y="2799766"/>
                </a:lnTo>
                <a:lnTo>
                  <a:pt x="2409843" y="2703890"/>
                </a:lnTo>
                <a:close/>
                <a:moveTo>
                  <a:pt x="680261" y="2613105"/>
                </a:moveTo>
                <a:cubicBezTo>
                  <a:pt x="679654" y="2612176"/>
                  <a:pt x="680725" y="2612415"/>
                  <a:pt x="684011" y="2614415"/>
                </a:cubicBezTo>
                <a:cubicBezTo>
                  <a:pt x="704528" y="2626559"/>
                  <a:pt x="724102" y="2640218"/>
                  <a:pt x="742590" y="2655277"/>
                </a:cubicBezTo>
                <a:cubicBezTo>
                  <a:pt x="737160" y="2653467"/>
                  <a:pt x="732588" y="2651086"/>
                  <a:pt x="727635" y="2648895"/>
                </a:cubicBezTo>
                <a:lnTo>
                  <a:pt x="714300" y="2639370"/>
                </a:lnTo>
                <a:cubicBezTo>
                  <a:pt x="704299" y="2632131"/>
                  <a:pt x="693441" y="2624130"/>
                  <a:pt x="686583" y="2618796"/>
                </a:cubicBezTo>
                <a:cubicBezTo>
                  <a:pt x="683154" y="2616129"/>
                  <a:pt x="680868" y="2614034"/>
                  <a:pt x="680261" y="2613105"/>
                </a:cubicBezTo>
                <a:close/>
                <a:moveTo>
                  <a:pt x="2168482" y="2606413"/>
                </a:moveTo>
                <a:cubicBezTo>
                  <a:pt x="2139336" y="2623749"/>
                  <a:pt x="2139622" y="2625463"/>
                  <a:pt x="2142860" y="2625463"/>
                </a:cubicBezTo>
                <a:cubicBezTo>
                  <a:pt x="2139622" y="2625368"/>
                  <a:pt x="2139336" y="2623749"/>
                  <a:pt x="2168482" y="2606413"/>
                </a:cubicBezTo>
                <a:close/>
                <a:moveTo>
                  <a:pt x="2221060" y="2590887"/>
                </a:moveTo>
                <a:cubicBezTo>
                  <a:pt x="2211993" y="2598679"/>
                  <a:pt x="2202239" y="2605622"/>
                  <a:pt x="2191914" y="2611652"/>
                </a:cubicBezTo>
                <a:cubicBezTo>
                  <a:pt x="2188104" y="2614224"/>
                  <a:pt x="2184199" y="2616700"/>
                  <a:pt x="2180389" y="2618891"/>
                </a:cubicBezTo>
                <a:cubicBezTo>
                  <a:pt x="2184199" y="2616700"/>
                  <a:pt x="2188199" y="2614224"/>
                  <a:pt x="2192009" y="2611557"/>
                </a:cubicBezTo>
                <a:cubicBezTo>
                  <a:pt x="2202306" y="2605565"/>
                  <a:pt x="2212031" y="2598650"/>
                  <a:pt x="2221060" y="2590887"/>
                </a:cubicBezTo>
                <a:close/>
                <a:moveTo>
                  <a:pt x="2057611" y="2588792"/>
                </a:moveTo>
                <a:cubicBezTo>
                  <a:pt x="2045228" y="2595174"/>
                  <a:pt x="2031608" y="2603080"/>
                  <a:pt x="2018749" y="2607556"/>
                </a:cubicBezTo>
                <a:cubicBezTo>
                  <a:pt x="2005890" y="2612033"/>
                  <a:pt x="1976267" y="2626606"/>
                  <a:pt x="1969600" y="2626606"/>
                </a:cubicBezTo>
                <a:cubicBezTo>
                  <a:pt x="1990269" y="2617272"/>
                  <a:pt x="2010843" y="2607652"/>
                  <a:pt x="2026750" y="2599746"/>
                </a:cubicBezTo>
                <a:cubicBezTo>
                  <a:pt x="2042657" y="2591840"/>
                  <a:pt x="2054372" y="2586983"/>
                  <a:pt x="2057611" y="2588792"/>
                </a:cubicBezTo>
                <a:close/>
                <a:moveTo>
                  <a:pt x="2066375" y="2546025"/>
                </a:moveTo>
                <a:cubicBezTo>
                  <a:pt x="2061136" y="2546596"/>
                  <a:pt x="2055135" y="2547739"/>
                  <a:pt x="2050182" y="2547739"/>
                </a:cubicBezTo>
                <a:cubicBezTo>
                  <a:pt x="2039838" y="2550539"/>
                  <a:pt x="2029932" y="2554778"/>
                  <a:pt x="2020750" y="2560312"/>
                </a:cubicBezTo>
                <a:cubicBezTo>
                  <a:pt x="2011130" y="2565360"/>
                  <a:pt x="2005415" y="2568313"/>
                  <a:pt x="2002938" y="2569837"/>
                </a:cubicBezTo>
                <a:cubicBezTo>
                  <a:pt x="2000462" y="2571361"/>
                  <a:pt x="2001128" y="2571932"/>
                  <a:pt x="2003795" y="2571361"/>
                </a:cubicBezTo>
                <a:cubicBezTo>
                  <a:pt x="2022274" y="2567361"/>
                  <a:pt x="1991699" y="2584125"/>
                  <a:pt x="1984174" y="2591173"/>
                </a:cubicBezTo>
                <a:cubicBezTo>
                  <a:pt x="1980688" y="2593668"/>
                  <a:pt x="1977059" y="2595955"/>
                  <a:pt x="1973316" y="2598031"/>
                </a:cubicBezTo>
                <a:cubicBezTo>
                  <a:pt x="1986279" y="2594859"/>
                  <a:pt x="1998776" y="2589992"/>
                  <a:pt x="2010463" y="2583553"/>
                </a:cubicBezTo>
                <a:lnTo>
                  <a:pt x="2010082" y="2583172"/>
                </a:lnTo>
                <a:cubicBezTo>
                  <a:pt x="2032275" y="2571361"/>
                  <a:pt x="2084091" y="2548120"/>
                  <a:pt x="2078281" y="2546025"/>
                </a:cubicBezTo>
                <a:cubicBezTo>
                  <a:pt x="2074366" y="2545119"/>
                  <a:pt x="2070290" y="2545119"/>
                  <a:pt x="2066375" y="2546025"/>
                </a:cubicBezTo>
                <a:close/>
                <a:moveTo>
                  <a:pt x="683630" y="2539738"/>
                </a:moveTo>
                <a:cubicBezTo>
                  <a:pt x="693250" y="2548502"/>
                  <a:pt x="712490" y="2563932"/>
                  <a:pt x="714681" y="2567552"/>
                </a:cubicBezTo>
                <a:cubicBezTo>
                  <a:pt x="728111" y="2578124"/>
                  <a:pt x="738494" y="2586316"/>
                  <a:pt x="747923" y="2593936"/>
                </a:cubicBezTo>
                <a:cubicBezTo>
                  <a:pt x="738684" y="2586602"/>
                  <a:pt x="728111" y="2578124"/>
                  <a:pt x="714586" y="2567552"/>
                </a:cubicBezTo>
                <a:cubicBezTo>
                  <a:pt x="712205" y="2563932"/>
                  <a:pt x="693155" y="2548596"/>
                  <a:pt x="683630" y="2539738"/>
                </a:cubicBezTo>
                <a:close/>
                <a:moveTo>
                  <a:pt x="2332026" y="2539548"/>
                </a:moveTo>
                <a:lnTo>
                  <a:pt x="2331183" y="2545823"/>
                </a:lnTo>
                <a:lnTo>
                  <a:pt x="2331169" y="2545834"/>
                </a:lnTo>
                <a:cubicBezTo>
                  <a:pt x="2330026" y="2544882"/>
                  <a:pt x="2329550" y="2543262"/>
                  <a:pt x="2332026" y="2539548"/>
                </a:cubicBezTo>
                <a:close/>
                <a:moveTo>
                  <a:pt x="2367269" y="2518497"/>
                </a:moveTo>
                <a:cubicBezTo>
                  <a:pt x="2358601" y="2524593"/>
                  <a:pt x="2344314" y="2536785"/>
                  <a:pt x="2331169" y="2545929"/>
                </a:cubicBezTo>
                <a:lnTo>
                  <a:pt x="2331183" y="2545823"/>
                </a:lnTo>
                <a:lnTo>
                  <a:pt x="2350898" y="2531058"/>
                </a:lnTo>
                <a:cubicBezTo>
                  <a:pt x="2357196" y="2526117"/>
                  <a:pt x="2362935" y="2521545"/>
                  <a:pt x="2367269" y="2518497"/>
                </a:cubicBezTo>
                <a:close/>
                <a:moveTo>
                  <a:pt x="2659496" y="2495065"/>
                </a:moveTo>
                <a:cubicBezTo>
                  <a:pt x="2633398" y="2521641"/>
                  <a:pt x="2601203" y="2555740"/>
                  <a:pt x="2560246" y="2596412"/>
                </a:cubicBezTo>
                <a:lnTo>
                  <a:pt x="2560151" y="2596426"/>
                </a:lnTo>
                <a:lnTo>
                  <a:pt x="2560151" y="2596412"/>
                </a:lnTo>
                <a:lnTo>
                  <a:pt x="2556341" y="2596983"/>
                </a:lnTo>
                <a:lnTo>
                  <a:pt x="2560151" y="2596426"/>
                </a:lnTo>
                <a:lnTo>
                  <a:pt x="2560151" y="2596792"/>
                </a:lnTo>
                <a:cubicBezTo>
                  <a:pt x="2601203" y="2556121"/>
                  <a:pt x="2633398" y="2522021"/>
                  <a:pt x="2659496" y="2495065"/>
                </a:cubicBezTo>
                <a:close/>
                <a:moveTo>
                  <a:pt x="506274" y="2481731"/>
                </a:moveTo>
                <a:cubicBezTo>
                  <a:pt x="541136" y="2513926"/>
                  <a:pt x="574949" y="2541739"/>
                  <a:pt x="630861" y="2591459"/>
                </a:cubicBezTo>
                <a:cubicBezTo>
                  <a:pt x="638119" y="2598403"/>
                  <a:pt x="646444" y="2604127"/>
                  <a:pt x="655531" y="2608414"/>
                </a:cubicBezTo>
                <a:cubicBezTo>
                  <a:pt x="664294" y="2614986"/>
                  <a:pt x="672295" y="2621939"/>
                  <a:pt x="681820" y="2628035"/>
                </a:cubicBezTo>
                <a:lnTo>
                  <a:pt x="708776" y="2646609"/>
                </a:lnTo>
                <a:cubicBezTo>
                  <a:pt x="716110" y="2654229"/>
                  <a:pt x="724216" y="2661058"/>
                  <a:pt x="732969" y="2666992"/>
                </a:cubicBezTo>
                <a:cubicBezTo>
                  <a:pt x="745161" y="2675279"/>
                  <a:pt x="760306" y="2685281"/>
                  <a:pt x="775641" y="2694806"/>
                </a:cubicBezTo>
                <a:cubicBezTo>
                  <a:pt x="781747" y="2698863"/>
                  <a:pt x="788119" y="2702521"/>
                  <a:pt x="794691" y="2705759"/>
                </a:cubicBezTo>
                <a:cubicBezTo>
                  <a:pt x="797225" y="2707121"/>
                  <a:pt x="799873" y="2708264"/>
                  <a:pt x="802597" y="2709188"/>
                </a:cubicBezTo>
                <a:cubicBezTo>
                  <a:pt x="805454" y="2709950"/>
                  <a:pt x="804597" y="2708236"/>
                  <a:pt x="807836" y="2709188"/>
                </a:cubicBezTo>
                <a:cubicBezTo>
                  <a:pt x="814379" y="2711398"/>
                  <a:pt x="820752" y="2714103"/>
                  <a:pt x="826886" y="2717284"/>
                </a:cubicBezTo>
                <a:cubicBezTo>
                  <a:pt x="835554" y="2721189"/>
                  <a:pt x="847460" y="2728048"/>
                  <a:pt x="864129" y="2736334"/>
                </a:cubicBezTo>
                <a:cubicBezTo>
                  <a:pt x="882512" y="2745859"/>
                  <a:pt x="896704" y="2755194"/>
                  <a:pt x="906705" y="2760052"/>
                </a:cubicBezTo>
                <a:cubicBezTo>
                  <a:pt x="916707" y="2764909"/>
                  <a:pt x="921945" y="2768243"/>
                  <a:pt x="921088" y="2769577"/>
                </a:cubicBezTo>
                <a:cubicBezTo>
                  <a:pt x="920231" y="2770910"/>
                  <a:pt x="917183" y="2771482"/>
                  <a:pt x="944710" y="2784531"/>
                </a:cubicBezTo>
                <a:cubicBezTo>
                  <a:pt x="955368" y="2792341"/>
                  <a:pt x="966989" y="2798742"/>
                  <a:pt x="979286" y="2803581"/>
                </a:cubicBezTo>
                <a:cubicBezTo>
                  <a:pt x="987954" y="2807296"/>
                  <a:pt x="998240" y="2811868"/>
                  <a:pt x="1010337" y="2816821"/>
                </a:cubicBezTo>
                <a:cubicBezTo>
                  <a:pt x="1016433" y="2819202"/>
                  <a:pt x="1022815" y="2821964"/>
                  <a:pt x="1029863" y="2824441"/>
                </a:cubicBezTo>
                <a:lnTo>
                  <a:pt x="1052438" y="2831965"/>
                </a:lnTo>
                <a:cubicBezTo>
                  <a:pt x="1088728" y="2844538"/>
                  <a:pt x="1130638" y="2855683"/>
                  <a:pt x="1164928" y="2866732"/>
                </a:cubicBezTo>
                <a:lnTo>
                  <a:pt x="1196361" y="2874447"/>
                </a:lnTo>
                <a:cubicBezTo>
                  <a:pt x="1207219" y="2876828"/>
                  <a:pt x="1217982" y="2879590"/>
                  <a:pt x="1228841" y="2881686"/>
                </a:cubicBezTo>
                <a:lnTo>
                  <a:pt x="1260750" y="2891211"/>
                </a:lnTo>
                <a:lnTo>
                  <a:pt x="1276942" y="2895211"/>
                </a:lnTo>
                <a:cubicBezTo>
                  <a:pt x="1293135" y="2898926"/>
                  <a:pt x="1303993" y="2900736"/>
                  <a:pt x="1311327" y="2902736"/>
                </a:cubicBezTo>
                <a:cubicBezTo>
                  <a:pt x="1316109" y="2903679"/>
                  <a:pt x="1320729" y="2905318"/>
                  <a:pt x="1325043" y="2907594"/>
                </a:cubicBezTo>
                <a:cubicBezTo>
                  <a:pt x="1325424" y="2911499"/>
                  <a:pt x="1353713" y="2919786"/>
                  <a:pt x="1407339" y="2925501"/>
                </a:cubicBezTo>
                <a:cubicBezTo>
                  <a:pt x="1426294" y="2926072"/>
                  <a:pt x="1423818" y="2924644"/>
                  <a:pt x="1424675" y="2923501"/>
                </a:cubicBezTo>
                <a:lnTo>
                  <a:pt x="1424675" y="2921310"/>
                </a:lnTo>
                <a:cubicBezTo>
                  <a:pt x="1395814" y="2917786"/>
                  <a:pt x="1347522" y="2911785"/>
                  <a:pt x="1364381" y="2911785"/>
                </a:cubicBezTo>
                <a:cubicBezTo>
                  <a:pt x="1408292" y="2910546"/>
                  <a:pt x="1364953" y="2906737"/>
                  <a:pt x="1326853" y="2898926"/>
                </a:cubicBezTo>
                <a:cubicBezTo>
                  <a:pt x="1312661" y="2897212"/>
                  <a:pt x="1300564" y="2895687"/>
                  <a:pt x="1291611" y="2893973"/>
                </a:cubicBezTo>
                <a:cubicBezTo>
                  <a:pt x="1285781" y="2893040"/>
                  <a:pt x="1280104" y="2891306"/>
                  <a:pt x="1274751" y="2888830"/>
                </a:cubicBezTo>
                <a:cubicBezTo>
                  <a:pt x="1274437" y="2888448"/>
                  <a:pt x="1274818" y="2888258"/>
                  <a:pt x="1275894" y="2888258"/>
                </a:cubicBezTo>
                <a:lnTo>
                  <a:pt x="1280342" y="2886124"/>
                </a:lnTo>
                <a:lnTo>
                  <a:pt x="1280657" y="2885972"/>
                </a:lnTo>
                <a:lnTo>
                  <a:pt x="1324100" y="2890726"/>
                </a:lnTo>
                <a:lnTo>
                  <a:pt x="1324186" y="2890735"/>
                </a:lnTo>
                <a:cubicBezTo>
                  <a:pt x="1338759" y="2892545"/>
                  <a:pt x="1352952" y="2895116"/>
                  <a:pt x="1367334" y="2896259"/>
                </a:cubicBezTo>
                <a:cubicBezTo>
                  <a:pt x="1381717" y="2897402"/>
                  <a:pt x="1395719" y="2898545"/>
                  <a:pt x="1408863" y="2898545"/>
                </a:cubicBezTo>
                <a:lnTo>
                  <a:pt x="1409073" y="2898557"/>
                </a:lnTo>
                <a:lnTo>
                  <a:pt x="1409588" y="2895463"/>
                </a:lnTo>
                <a:lnTo>
                  <a:pt x="1409684" y="2895463"/>
                </a:lnTo>
                <a:lnTo>
                  <a:pt x="1409082" y="2898557"/>
                </a:lnTo>
                <a:lnTo>
                  <a:pt x="1490969" y="2903117"/>
                </a:lnTo>
                <a:cubicBezTo>
                  <a:pt x="1518496" y="2907404"/>
                  <a:pt x="1477729" y="2908070"/>
                  <a:pt x="1441725" y="2908070"/>
                </a:cubicBezTo>
                <a:cubicBezTo>
                  <a:pt x="1475557" y="2912528"/>
                  <a:pt x="1509790" y="2913042"/>
                  <a:pt x="1543737" y="2909594"/>
                </a:cubicBezTo>
                <a:cubicBezTo>
                  <a:pt x="1556405" y="2909594"/>
                  <a:pt x="1570884" y="2909499"/>
                  <a:pt x="1584980" y="2908451"/>
                </a:cubicBezTo>
                <a:cubicBezTo>
                  <a:pt x="1599078" y="2907404"/>
                  <a:pt x="1612794" y="2906546"/>
                  <a:pt x="1623652" y="2906546"/>
                </a:cubicBezTo>
                <a:cubicBezTo>
                  <a:pt x="1648893" y="2905212"/>
                  <a:pt x="1675849" y="2900736"/>
                  <a:pt x="1694042" y="2900164"/>
                </a:cubicBezTo>
                <a:lnTo>
                  <a:pt x="1680421" y="2915500"/>
                </a:lnTo>
                <a:cubicBezTo>
                  <a:pt x="1733571" y="2913309"/>
                  <a:pt x="1728427" y="2918452"/>
                  <a:pt x="1726236" y="2924834"/>
                </a:cubicBezTo>
                <a:cubicBezTo>
                  <a:pt x="1712063" y="2926406"/>
                  <a:pt x="1697995" y="2928892"/>
                  <a:pt x="1684136" y="2932264"/>
                </a:cubicBezTo>
                <a:lnTo>
                  <a:pt x="1680936" y="2932669"/>
                </a:lnTo>
                <a:lnTo>
                  <a:pt x="1653275" y="2936169"/>
                </a:lnTo>
                <a:lnTo>
                  <a:pt x="1622128" y="2938550"/>
                </a:lnTo>
                <a:cubicBezTo>
                  <a:pt x="1601459" y="2939884"/>
                  <a:pt x="1580694" y="2942169"/>
                  <a:pt x="1559930" y="2942169"/>
                </a:cubicBezTo>
                <a:cubicBezTo>
                  <a:pt x="1543452" y="2942169"/>
                  <a:pt x="1526688" y="2942646"/>
                  <a:pt x="1509733" y="2942646"/>
                </a:cubicBezTo>
                <a:lnTo>
                  <a:pt x="1458393" y="2941693"/>
                </a:lnTo>
                <a:lnTo>
                  <a:pt x="1431819" y="2940931"/>
                </a:lnTo>
                <a:lnTo>
                  <a:pt x="1405244" y="2938931"/>
                </a:lnTo>
                <a:lnTo>
                  <a:pt x="1364191" y="2934550"/>
                </a:lnTo>
                <a:cubicBezTo>
                  <a:pt x="1350570" y="2932740"/>
                  <a:pt x="1336950" y="2930359"/>
                  <a:pt x="1323329" y="2928263"/>
                </a:cubicBezTo>
                <a:cubicBezTo>
                  <a:pt x="1240461" y="2917757"/>
                  <a:pt x="1158813" y="2899288"/>
                  <a:pt x="1079489" y="2873113"/>
                </a:cubicBezTo>
                <a:lnTo>
                  <a:pt x="1074528" y="2871180"/>
                </a:lnTo>
                <a:lnTo>
                  <a:pt x="1062021" y="2867079"/>
                </a:lnTo>
                <a:lnTo>
                  <a:pt x="1073514" y="2870785"/>
                </a:lnTo>
                <a:lnTo>
                  <a:pt x="1035007" y="2855778"/>
                </a:lnTo>
                <a:cubicBezTo>
                  <a:pt x="1029073" y="2851625"/>
                  <a:pt x="1022682" y="2848177"/>
                  <a:pt x="1015957" y="2845491"/>
                </a:cubicBezTo>
                <a:cubicBezTo>
                  <a:pt x="1006813" y="2841014"/>
                  <a:pt x="995193" y="2835966"/>
                  <a:pt x="981953" y="2830441"/>
                </a:cubicBezTo>
                <a:cubicBezTo>
                  <a:pt x="955283" y="2820345"/>
                  <a:pt x="923660" y="2805295"/>
                  <a:pt x="893084" y="2791770"/>
                </a:cubicBezTo>
                <a:cubicBezTo>
                  <a:pt x="875463" y="2782912"/>
                  <a:pt x="861462" y="2774815"/>
                  <a:pt x="847841" y="2767481"/>
                </a:cubicBezTo>
                <a:cubicBezTo>
                  <a:pt x="834220" y="2760147"/>
                  <a:pt x="822028" y="2752241"/>
                  <a:pt x="807931" y="2743573"/>
                </a:cubicBezTo>
                <a:lnTo>
                  <a:pt x="823838" y="2748336"/>
                </a:lnTo>
                <a:cubicBezTo>
                  <a:pt x="831277" y="2751413"/>
                  <a:pt x="839040" y="2753613"/>
                  <a:pt x="846983" y="2754908"/>
                </a:cubicBezTo>
                <a:cubicBezTo>
                  <a:pt x="850698" y="2755384"/>
                  <a:pt x="850889" y="2754146"/>
                  <a:pt x="846983" y="2751003"/>
                </a:cubicBezTo>
                <a:cubicBezTo>
                  <a:pt x="844174" y="2748784"/>
                  <a:pt x="841250" y="2746717"/>
                  <a:pt x="838221" y="2744812"/>
                </a:cubicBezTo>
                <a:cubicBezTo>
                  <a:pt x="834315" y="2742335"/>
                  <a:pt x="829458" y="2739096"/>
                  <a:pt x="823457" y="2735287"/>
                </a:cubicBezTo>
                <a:cubicBezTo>
                  <a:pt x="811646" y="2727476"/>
                  <a:pt x="795358" y="2717951"/>
                  <a:pt x="775260" y="2704902"/>
                </a:cubicBezTo>
                <a:cubicBezTo>
                  <a:pt x="763440" y="2695653"/>
                  <a:pt x="751067" y="2687128"/>
                  <a:pt x="738208" y="2679375"/>
                </a:cubicBezTo>
                <a:cubicBezTo>
                  <a:pt x="723825" y="2670802"/>
                  <a:pt x="725063" y="2673088"/>
                  <a:pt x="726302" y="2675089"/>
                </a:cubicBezTo>
                <a:cubicBezTo>
                  <a:pt x="728683" y="2678804"/>
                  <a:pt x="734112" y="2684423"/>
                  <a:pt x="738208" y="2689281"/>
                </a:cubicBezTo>
                <a:cubicBezTo>
                  <a:pt x="732207" y="2685947"/>
                  <a:pt x="726111" y="2682613"/>
                  <a:pt x="720396" y="2678708"/>
                </a:cubicBezTo>
                <a:cubicBezTo>
                  <a:pt x="714681" y="2674803"/>
                  <a:pt x="709157" y="2670802"/>
                  <a:pt x="703632" y="2666707"/>
                </a:cubicBezTo>
                <a:lnTo>
                  <a:pt x="670580" y="2642323"/>
                </a:lnTo>
                <a:cubicBezTo>
                  <a:pt x="659436" y="2634036"/>
                  <a:pt x="649054" y="2624796"/>
                  <a:pt x="638291" y="2616320"/>
                </a:cubicBezTo>
                <a:cubicBezTo>
                  <a:pt x="632957" y="2611938"/>
                  <a:pt x="627528" y="2607652"/>
                  <a:pt x="622003" y="2603556"/>
                </a:cubicBezTo>
                <a:cubicBezTo>
                  <a:pt x="616479" y="2599460"/>
                  <a:pt x="611049" y="2595269"/>
                  <a:pt x="605715" y="2591078"/>
                </a:cubicBezTo>
                <a:cubicBezTo>
                  <a:pt x="586189" y="2574314"/>
                  <a:pt x="569520" y="2560408"/>
                  <a:pt x="559328" y="2549835"/>
                </a:cubicBezTo>
                <a:cubicBezTo>
                  <a:pt x="549137" y="2539262"/>
                  <a:pt x="545517" y="2533166"/>
                  <a:pt x="547994" y="2533547"/>
                </a:cubicBezTo>
                <a:cubicBezTo>
                  <a:pt x="550470" y="2533928"/>
                  <a:pt x="547422" y="2528689"/>
                  <a:pt x="528372" y="2510402"/>
                </a:cubicBezTo>
                <a:cubicBezTo>
                  <a:pt x="522371" y="2507430"/>
                  <a:pt x="516580" y="2504058"/>
                  <a:pt x="511037" y="2500305"/>
                </a:cubicBezTo>
                <a:cubicBezTo>
                  <a:pt x="516571" y="2503896"/>
                  <a:pt x="522371" y="2507087"/>
                  <a:pt x="528372" y="2509830"/>
                </a:cubicBezTo>
                <a:cubicBezTo>
                  <a:pt x="520371" y="2501543"/>
                  <a:pt x="513132" y="2492589"/>
                  <a:pt x="505703" y="2483827"/>
                </a:cubicBezTo>
                <a:close/>
                <a:moveTo>
                  <a:pt x="2452423" y="2479160"/>
                </a:moveTo>
                <a:lnTo>
                  <a:pt x="2451911" y="2481951"/>
                </a:lnTo>
                <a:lnTo>
                  <a:pt x="2451823" y="2481998"/>
                </a:lnTo>
                <a:cubicBezTo>
                  <a:pt x="2450578" y="2482392"/>
                  <a:pt x="2450399" y="2481803"/>
                  <a:pt x="2452423" y="2479160"/>
                </a:cubicBezTo>
                <a:close/>
                <a:moveTo>
                  <a:pt x="2463139" y="2476601"/>
                </a:moveTo>
                <a:cubicBezTo>
                  <a:pt x="2464097" y="2476504"/>
                  <a:pt x="2463829" y="2477540"/>
                  <a:pt x="2461186" y="2480779"/>
                </a:cubicBezTo>
                <a:lnTo>
                  <a:pt x="2462875" y="2476729"/>
                </a:lnTo>
                <a:close/>
                <a:moveTo>
                  <a:pt x="2463018" y="2476387"/>
                </a:moveTo>
                <a:lnTo>
                  <a:pt x="2462875" y="2476729"/>
                </a:lnTo>
                <a:lnTo>
                  <a:pt x="2457733" y="2479219"/>
                </a:lnTo>
                <a:cubicBezTo>
                  <a:pt x="2455471" y="2480511"/>
                  <a:pt x="2453132" y="2481866"/>
                  <a:pt x="2451864" y="2482212"/>
                </a:cubicBezTo>
                <a:lnTo>
                  <a:pt x="2451911" y="2481951"/>
                </a:lnTo>
                <a:lnTo>
                  <a:pt x="2457626" y="2478933"/>
                </a:lnTo>
                <a:cubicBezTo>
                  <a:pt x="2459870" y="2477641"/>
                  <a:pt x="2462046" y="2476436"/>
                  <a:pt x="2463018" y="2476387"/>
                </a:cubicBezTo>
                <a:close/>
                <a:moveTo>
                  <a:pt x="523133" y="2463348"/>
                </a:moveTo>
                <a:lnTo>
                  <a:pt x="520912" y="2464482"/>
                </a:lnTo>
                <a:lnTo>
                  <a:pt x="520895" y="2464455"/>
                </a:lnTo>
                <a:cubicBezTo>
                  <a:pt x="519419" y="2461443"/>
                  <a:pt x="520038" y="2460966"/>
                  <a:pt x="523133" y="2463348"/>
                </a:cubicBezTo>
                <a:close/>
                <a:moveTo>
                  <a:pt x="641815" y="2460967"/>
                </a:moveTo>
                <a:cubicBezTo>
                  <a:pt x="642101" y="2460872"/>
                  <a:pt x="647911" y="2464968"/>
                  <a:pt x="650769" y="2466492"/>
                </a:cubicBezTo>
                <a:cubicBezTo>
                  <a:pt x="647911" y="2464968"/>
                  <a:pt x="641529" y="2461062"/>
                  <a:pt x="641815" y="2460967"/>
                </a:cubicBezTo>
                <a:close/>
                <a:moveTo>
                  <a:pt x="2492904" y="2459442"/>
                </a:moveTo>
                <a:cubicBezTo>
                  <a:pt x="2477950" y="2473444"/>
                  <a:pt x="2466805" y="2482779"/>
                  <a:pt x="2464329" y="2481160"/>
                </a:cubicBezTo>
                <a:cubicBezTo>
                  <a:pt x="2466520" y="2482779"/>
                  <a:pt x="2477664" y="2473444"/>
                  <a:pt x="2492904" y="2459442"/>
                </a:cubicBezTo>
                <a:close/>
                <a:moveTo>
                  <a:pt x="719158" y="2458109"/>
                </a:moveTo>
                <a:cubicBezTo>
                  <a:pt x="717063" y="2454775"/>
                  <a:pt x="731636" y="2466205"/>
                  <a:pt x="745447" y="2476111"/>
                </a:cubicBezTo>
                <a:cubicBezTo>
                  <a:pt x="731636" y="2466586"/>
                  <a:pt x="716872" y="2454775"/>
                  <a:pt x="719158" y="2458109"/>
                </a:cubicBezTo>
                <a:close/>
                <a:moveTo>
                  <a:pt x="2503667" y="2438678"/>
                </a:moveTo>
                <a:cubicBezTo>
                  <a:pt x="2490522" y="2452775"/>
                  <a:pt x="2477092" y="2466586"/>
                  <a:pt x="2463662" y="2480303"/>
                </a:cubicBezTo>
                <a:lnTo>
                  <a:pt x="2463567" y="2480303"/>
                </a:lnTo>
                <a:cubicBezTo>
                  <a:pt x="2477092" y="2466586"/>
                  <a:pt x="2490522" y="2452775"/>
                  <a:pt x="2503667" y="2438678"/>
                </a:cubicBezTo>
                <a:close/>
                <a:moveTo>
                  <a:pt x="418359" y="2360668"/>
                </a:moveTo>
                <a:cubicBezTo>
                  <a:pt x="418835" y="2362097"/>
                  <a:pt x="419883" y="2365145"/>
                  <a:pt x="428360" y="2376575"/>
                </a:cubicBezTo>
                <a:cubicBezTo>
                  <a:pt x="419883" y="2364859"/>
                  <a:pt x="418454" y="2362002"/>
                  <a:pt x="418359" y="2360668"/>
                </a:cubicBezTo>
                <a:close/>
                <a:moveTo>
                  <a:pt x="389022" y="2356477"/>
                </a:moveTo>
                <a:cubicBezTo>
                  <a:pt x="394832" y="2364859"/>
                  <a:pt x="409215" y="2383909"/>
                  <a:pt x="421216" y="2398483"/>
                </a:cubicBezTo>
                <a:cubicBezTo>
                  <a:pt x="409215" y="2383624"/>
                  <a:pt x="394832" y="2365145"/>
                  <a:pt x="389022" y="2356477"/>
                </a:cubicBezTo>
                <a:close/>
                <a:moveTo>
                  <a:pt x="2411180" y="2337903"/>
                </a:moveTo>
                <a:lnTo>
                  <a:pt x="2409656" y="2339618"/>
                </a:lnTo>
                <a:lnTo>
                  <a:pt x="2409656" y="2339522"/>
                </a:lnTo>
                <a:cubicBezTo>
                  <a:pt x="2410208" y="2339027"/>
                  <a:pt x="2410722" y="2338484"/>
                  <a:pt x="2411180" y="2337903"/>
                </a:cubicBezTo>
                <a:close/>
                <a:moveTo>
                  <a:pt x="2386891" y="2298755"/>
                </a:moveTo>
                <a:cubicBezTo>
                  <a:pt x="2387653" y="2295993"/>
                  <a:pt x="2379843" y="2303708"/>
                  <a:pt x="2362983" y="2318758"/>
                </a:cubicBezTo>
                <a:cubicBezTo>
                  <a:pt x="2353554" y="2328854"/>
                  <a:pt x="2345076" y="2338284"/>
                  <a:pt x="2337456" y="2346666"/>
                </a:cubicBezTo>
                <a:cubicBezTo>
                  <a:pt x="2329579" y="2354601"/>
                  <a:pt x="2322816" y="2361744"/>
                  <a:pt x="2317168" y="2368097"/>
                </a:cubicBezTo>
                <a:cubicBezTo>
                  <a:pt x="2309720" y="2375232"/>
                  <a:pt x="2303481" y="2383537"/>
                  <a:pt x="2298689" y="2392672"/>
                </a:cubicBezTo>
                <a:cubicBezTo>
                  <a:pt x="2309662" y="2383919"/>
                  <a:pt x="2319978" y="2374374"/>
                  <a:pt x="2329551" y="2364097"/>
                </a:cubicBezTo>
                <a:lnTo>
                  <a:pt x="2342028" y="2350953"/>
                </a:lnTo>
                <a:cubicBezTo>
                  <a:pt x="2346029" y="2346476"/>
                  <a:pt x="2349934" y="2341713"/>
                  <a:pt x="2354411" y="2336951"/>
                </a:cubicBezTo>
                <a:cubicBezTo>
                  <a:pt x="2365079" y="2325330"/>
                  <a:pt x="2373080" y="2316472"/>
                  <a:pt x="2378604" y="2310186"/>
                </a:cubicBezTo>
                <a:cubicBezTo>
                  <a:pt x="2381824" y="2306728"/>
                  <a:pt x="2384605" y="2302889"/>
                  <a:pt x="2386891" y="2298755"/>
                </a:cubicBezTo>
                <a:close/>
                <a:moveTo>
                  <a:pt x="2561865" y="2296374"/>
                </a:moveTo>
                <a:cubicBezTo>
                  <a:pt x="2558722" y="2302851"/>
                  <a:pt x="2570533" y="2290088"/>
                  <a:pt x="2567961" y="2296374"/>
                </a:cubicBezTo>
                <a:cubicBezTo>
                  <a:pt x="2570533" y="2290183"/>
                  <a:pt x="2558436" y="2302946"/>
                  <a:pt x="2561865" y="2296374"/>
                </a:cubicBezTo>
                <a:close/>
                <a:moveTo>
                  <a:pt x="2447564" y="2281611"/>
                </a:moveTo>
                <a:cubicBezTo>
                  <a:pt x="2444040" y="2291326"/>
                  <a:pt x="2430134" y="2307328"/>
                  <a:pt x="2414513" y="2325330"/>
                </a:cubicBezTo>
                <a:cubicBezTo>
                  <a:pt x="2430134" y="2307328"/>
                  <a:pt x="2444040" y="2291136"/>
                  <a:pt x="2447564" y="2281611"/>
                </a:cubicBezTo>
                <a:close/>
                <a:moveTo>
                  <a:pt x="2461757" y="2272181"/>
                </a:moveTo>
                <a:lnTo>
                  <a:pt x="2461940" y="2272394"/>
                </a:lnTo>
                <a:lnTo>
                  <a:pt x="2464615" y="2275515"/>
                </a:lnTo>
                <a:lnTo>
                  <a:pt x="2451375" y="2292470"/>
                </a:lnTo>
                <a:lnTo>
                  <a:pt x="2437278" y="2308662"/>
                </a:lnTo>
                <a:cubicBezTo>
                  <a:pt x="2436135" y="2308186"/>
                  <a:pt x="2436230" y="2306376"/>
                  <a:pt x="2439754" y="2301233"/>
                </a:cubicBezTo>
                <a:cubicBezTo>
                  <a:pt x="2441564" y="2298566"/>
                  <a:pt x="2444136" y="2295137"/>
                  <a:pt x="2447851" y="2290469"/>
                </a:cubicBezTo>
                <a:cubicBezTo>
                  <a:pt x="2451375" y="2285707"/>
                  <a:pt x="2455947" y="2279706"/>
                  <a:pt x="2461757" y="2272181"/>
                </a:cubicBezTo>
                <a:close/>
                <a:moveTo>
                  <a:pt x="2452232" y="2266656"/>
                </a:moveTo>
                <a:cubicBezTo>
                  <a:pt x="2452613" y="2269609"/>
                  <a:pt x="2462043" y="2260560"/>
                  <a:pt x="2447564" y="2281611"/>
                </a:cubicBezTo>
                <a:cubicBezTo>
                  <a:pt x="2441373" y="2287897"/>
                  <a:pt x="2435563" y="2292088"/>
                  <a:pt x="2435563" y="2291136"/>
                </a:cubicBezTo>
                <a:cubicBezTo>
                  <a:pt x="2440345" y="2282477"/>
                  <a:pt x="2445926" y="2274276"/>
                  <a:pt x="2452232" y="2266656"/>
                </a:cubicBezTo>
                <a:close/>
                <a:moveTo>
                  <a:pt x="2478021" y="2265309"/>
                </a:moveTo>
                <a:lnTo>
                  <a:pt x="2470616" y="2274467"/>
                </a:lnTo>
                <a:lnTo>
                  <a:pt x="2470835" y="2274103"/>
                </a:lnTo>
                <a:close/>
                <a:moveTo>
                  <a:pt x="474995" y="2261860"/>
                </a:moveTo>
                <a:lnTo>
                  <a:pt x="473053" y="2262692"/>
                </a:lnTo>
                <a:lnTo>
                  <a:pt x="472995" y="2262717"/>
                </a:lnTo>
                <a:lnTo>
                  <a:pt x="472995" y="2262622"/>
                </a:lnTo>
                <a:lnTo>
                  <a:pt x="473004" y="2262618"/>
                </a:lnTo>
                <a:close/>
                <a:moveTo>
                  <a:pt x="2478521" y="2261322"/>
                </a:moveTo>
                <a:lnTo>
                  <a:pt x="2470835" y="2274103"/>
                </a:lnTo>
                <a:lnTo>
                  <a:pt x="2470616" y="2274371"/>
                </a:lnTo>
                <a:close/>
                <a:moveTo>
                  <a:pt x="403976" y="2250369"/>
                </a:moveTo>
                <a:cubicBezTo>
                  <a:pt x="416073" y="2268276"/>
                  <a:pt x="428932" y="2285611"/>
                  <a:pt x="441314" y="2303232"/>
                </a:cubicBezTo>
                <a:cubicBezTo>
                  <a:pt x="452935" y="2317044"/>
                  <a:pt x="406834" y="2249702"/>
                  <a:pt x="444934" y="2300756"/>
                </a:cubicBezTo>
                <a:cubicBezTo>
                  <a:pt x="449030" y="2304280"/>
                  <a:pt x="453983" y="2307233"/>
                  <a:pt x="458555" y="2310281"/>
                </a:cubicBezTo>
                <a:lnTo>
                  <a:pt x="478176" y="2333046"/>
                </a:lnTo>
                <a:lnTo>
                  <a:pt x="568664" y="2433820"/>
                </a:lnTo>
                <a:cubicBezTo>
                  <a:pt x="573493" y="2439240"/>
                  <a:pt x="578646" y="2444355"/>
                  <a:pt x="584094" y="2449155"/>
                </a:cubicBezTo>
                <a:lnTo>
                  <a:pt x="585359" y="2450406"/>
                </a:lnTo>
                <a:lnTo>
                  <a:pt x="614610" y="2479349"/>
                </a:lnTo>
                <a:cubicBezTo>
                  <a:pt x="623695" y="2488494"/>
                  <a:pt x="632005" y="2496828"/>
                  <a:pt x="640482" y="2504686"/>
                </a:cubicBezTo>
                <a:cubicBezTo>
                  <a:pt x="648864" y="2512687"/>
                  <a:pt x="656675" y="2520879"/>
                  <a:pt x="665628" y="2528975"/>
                </a:cubicBezTo>
                <a:cubicBezTo>
                  <a:pt x="674582" y="2537071"/>
                  <a:pt x="684107" y="2544501"/>
                  <a:pt x="695537" y="2554312"/>
                </a:cubicBezTo>
                <a:cubicBezTo>
                  <a:pt x="706967" y="2564122"/>
                  <a:pt x="714110" y="2572123"/>
                  <a:pt x="725159" y="2580886"/>
                </a:cubicBezTo>
                <a:cubicBezTo>
                  <a:pt x="730684" y="2585363"/>
                  <a:pt x="736970" y="2590220"/>
                  <a:pt x="745067" y="2596031"/>
                </a:cubicBezTo>
                <a:lnTo>
                  <a:pt x="758402" y="2605556"/>
                </a:lnTo>
                <a:lnTo>
                  <a:pt x="775346" y="2616027"/>
                </a:lnTo>
                <a:lnTo>
                  <a:pt x="775356" y="2616033"/>
                </a:lnTo>
                <a:lnTo>
                  <a:pt x="795263" y="2630988"/>
                </a:lnTo>
                <a:cubicBezTo>
                  <a:pt x="778404" y="2622034"/>
                  <a:pt x="797454" y="2634988"/>
                  <a:pt x="796787" y="2635655"/>
                </a:cubicBezTo>
                <a:cubicBezTo>
                  <a:pt x="757830" y="2612700"/>
                  <a:pt x="755925" y="2614604"/>
                  <a:pt x="775547" y="2629940"/>
                </a:cubicBezTo>
                <a:cubicBezTo>
                  <a:pt x="780690" y="2634226"/>
                  <a:pt x="783548" y="2637369"/>
                  <a:pt x="790215" y="2642608"/>
                </a:cubicBezTo>
                <a:cubicBezTo>
                  <a:pt x="802617" y="2652238"/>
                  <a:pt x="816028" y="2660477"/>
                  <a:pt x="830220" y="2667183"/>
                </a:cubicBezTo>
                <a:lnTo>
                  <a:pt x="868320" y="2689757"/>
                </a:lnTo>
                <a:cubicBezTo>
                  <a:pt x="877693" y="2696062"/>
                  <a:pt x="887456" y="2701758"/>
                  <a:pt x="897562" y="2706807"/>
                </a:cubicBezTo>
                <a:cubicBezTo>
                  <a:pt x="906973" y="2714122"/>
                  <a:pt x="917279" y="2720208"/>
                  <a:pt x="928232" y="2724904"/>
                </a:cubicBezTo>
                <a:cubicBezTo>
                  <a:pt x="965761" y="2742716"/>
                  <a:pt x="970238" y="2747478"/>
                  <a:pt x="963475" y="2747002"/>
                </a:cubicBezTo>
                <a:cubicBezTo>
                  <a:pt x="955083" y="2744821"/>
                  <a:pt x="946997" y="2741620"/>
                  <a:pt x="939377" y="2737477"/>
                </a:cubicBezTo>
                <a:lnTo>
                  <a:pt x="922613" y="2729571"/>
                </a:lnTo>
                <a:lnTo>
                  <a:pt x="906420" y="2721094"/>
                </a:lnTo>
                <a:lnTo>
                  <a:pt x="862796" y="2699282"/>
                </a:lnTo>
                <a:lnTo>
                  <a:pt x="822981" y="2677565"/>
                </a:lnTo>
                <a:lnTo>
                  <a:pt x="803931" y="2667469"/>
                </a:lnTo>
                <a:lnTo>
                  <a:pt x="786215" y="2657181"/>
                </a:lnTo>
                <a:cubicBezTo>
                  <a:pt x="774594" y="2650418"/>
                  <a:pt x="763355" y="2644132"/>
                  <a:pt x="752591" y="2638131"/>
                </a:cubicBezTo>
                <a:cubicBezTo>
                  <a:pt x="751067" y="2638894"/>
                  <a:pt x="761450" y="2648704"/>
                  <a:pt x="762116" y="2650228"/>
                </a:cubicBezTo>
                <a:cubicBezTo>
                  <a:pt x="762783" y="2651752"/>
                  <a:pt x="761354" y="2651847"/>
                  <a:pt x="755354" y="2648895"/>
                </a:cubicBezTo>
                <a:cubicBezTo>
                  <a:pt x="752210" y="2647370"/>
                  <a:pt x="748115" y="2645275"/>
                  <a:pt x="742685" y="2641846"/>
                </a:cubicBezTo>
                <a:cubicBezTo>
                  <a:pt x="737256" y="2638417"/>
                  <a:pt x="730398" y="2633940"/>
                  <a:pt x="721826" y="2628130"/>
                </a:cubicBezTo>
                <a:cubicBezTo>
                  <a:pt x="715834" y="2625615"/>
                  <a:pt x="710043" y="2622653"/>
                  <a:pt x="704490" y="2619272"/>
                </a:cubicBezTo>
                <a:cubicBezTo>
                  <a:pt x="697156" y="2614890"/>
                  <a:pt x="688107" y="2609747"/>
                  <a:pt x="679154" y="2603270"/>
                </a:cubicBezTo>
                <a:lnTo>
                  <a:pt x="650579" y="2583267"/>
                </a:lnTo>
                <a:cubicBezTo>
                  <a:pt x="640958" y="2576504"/>
                  <a:pt x="631433" y="2569933"/>
                  <a:pt x="623337" y="2563455"/>
                </a:cubicBezTo>
                <a:cubicBezTo>
                  <a:pt x="597048" y="2543072"/>
                  <a:pt x="584285" y="2534119"/>
                  <a:pt x="585237" y="2538595"/>
                </a:cubicBezTo>
                <a:cubicBezTo>
                  <a:pt x="571045" y="2526403"/>
                  <a:pt x="560091" y="2515069"/>
                  <a:pt x="550090" y="2504877"/>
                </a:cubicBezTo>
                <a:cubicBezTo>
                  <a:pt x="540089" y="2494685"/>
                  <a:pt x="531135" y="2485351"/>
                  <a:pt x="522563" y="2475159"/>
                </a:cubicBezTo>
                <a:lnTo>
                  <a:pt x="530343" y="2479380"/>
                </a:lnTo>
                <a:lnTo>
                  <a:pt x="520895" y="2464491"/>
                </a:lnTo>
                <a:lnTo>
                  <a:pt x="520912" y="2464482"/>
                </a:lnTo>
                <a:lnTo>
                  <a:pt x="530346" y="2479382"/>
                </a:lnTo>
                <a:lnTo>
                  <a:pt x="531516" y="2480017"/>
                </a:lnTo>
                <a:cubicBezTo>
                  <a:pt x="539612" y="2487637"/>
                  <a:pt x="549328" y="2496685"/>
                  <a:pt x="559615" y="2505544"/>
                </a:cubicBezTo>
                <a:cubicBezTo>
                  <a:pt x="569902" y="2514402"/>
                  <a:pt x="580094" y="2524879"/>
                  <a:pt x="590666" y="2533452"/>
                </a:cubicBezTo>
                <a:cubicBezTo>
                  <a:pt x="606192" y="2547463"/>
                  <a:pt x="622823" y="2560207"/>
                  <a:pt x="640387" y="2571552"/>
                </a:cubicBezTo>
                <a:cubicBezTo>
                  <a:pt x="651417" y="2577533"/>
                  <a:pt x="661961" y="2584382"/>
                  <a:pt x="671915" y="2592030"/>
                </a:cubicBezTo>
                <a:cubicBezTo>
                  <a:pt x="678677" y="2596888"/>
                  <a:pt x="686012" y="2602793"/>
                  <a:pt x="694298" y="2608604"/>
                </a:cubicBezTo>
                <a:lnTo>
                  <a:pt x="721064" y="2627654"/>
                </a:lnTo>
                <a:cubicBezTo>
                  <a:pt x="707633" y="2614128"/>
                  <a:pt x="709062" y="2611271"/>
                  <a:pt x="727350" y="2620224"/>
                </a:cubicBezTo>
                <a:lnTo>
                  <a:pt x="716015" y="2609366"/>
                </a:lnTo>
                <a:cubicBezTo>
                  <a:pt x="708014" y="2602603"/>
                  <a:pt x="703347" y="2598031"/>
                  <a:pt x="696965" y="2591840"/>
                </a:cubicBezTo>
                <a:cubicBezTo>
                  <a:pt x="687488" y="2582410"/>
                  <a:pt x="677506" y="2573505"/>
                  <a:pt x="667057" y="2565170"/>
                </a:cubicBezTo>
                <a:cubicBezTo>
                  <a:pt x="633491" y="2537604"/>
                  <a:pt x="602296" y="2507277"/>
                  <a:pt x="573807" y="2474492"/>
                </a:cubicBezTo>
                <a:cubicBezTo>
                  <a:pt x="568664" y="2468491"/>
                  <a:pt x="563520" y="2462871"/>
                  <a:pt x="559139" y="2457347"/>
                </a:cubicBezTo>
                <a:lnTo>
                  <a:pt x="546947" y="2441154"/>
                </a:lnTo>
                <a:cubicBezTo>
                  <a:pt x="539327" y="2430963"/>
                  <a:pt x="532469" y="2421438"/>
                  <a:pt x="525801" y="2411913"/>
                </a:cubicBezTo>
                <a:cubicBezTo>
                  <a:pt x="514476" y="2395863"/>
                  <a:pt x="502332" y="2380413"/>
                  <a:pt x="489416" y="2365621"/>
                </a:cubicBezTo>
                <a:cubicBezTo>
                  <a:pt x="477805" y="2354734"/>
                  <a:pt x="467251" y="2342780"/>
                  <a:pt x="457888" y="2329902"/>
                </a:cubicBezTo>
                <a:cubicBezTo>
                  <a:pt x="464298" y="2341190"/>
                  <a:pt x="471356" y="2352105"/>
                  <a:pt x="479033" y="2362573"/>
                </a:cubicBezTo>
                <a:lnTo>
                  <a:pt x="511418" y="2403912"/>
                </a:lnTo>
                <a:cubicBezTo>
                  <a:pt x="535326" y="2432868"/>
                  <a:pt x="541232" y="2441631"/>
                  <a:pt x="535326" y="2440964"/>
                </a:cubicBezTo>
                <a:cubicBezTo>
                  <a:pt x="515705" y="2418199"/>
                  <a:pt x="492654" y="2389434"/>
                  <a:pt x="470461" y="2361621"/>
                </a:cubicBezTo>
                <a:lnTo>
                  <a:pt x="440076" y="2319996"/>
                </a:lnTo>
                <a:cubicBezTo>
                  <a:pt x="430551" y="2306947"/>
                  <a:pt x="423122" y="2293993"/>
                  <a:pt x="416549" y="2283230"/>
                </a:cubicBezTo>
                <a:cubicBezTo>
                  <a:pt x="404738" y="2262180"/>
                  <a:pt x="403119" y="2254941"/>
                  <a:pt x="403976" y="2250369"/>
                </a:cubicBezTo>
                <a:close/>
                <a:moveTo>
                  <a:pt x="2498143" y="2244749"/>
                </a:moveTo>
                <a:cubicBezTo>
                  <a:pt x="2496714" y="2244391"/>
                  <a:pt x="2494643" y="2245373"/>
                  <a:pt x="2484173" y="2257781"/>
                </a:cubicBezTo>
                <a:lnTo>
                  <a:pt x="2478021" y="2265309"/>
                </a:lnTo>
                <a:lnTo>
                  <a:pt x="2484173" y="2257701"/>
                </a:lnTo>
                <a:cubicBezTo>
                  <a:pt x="2494643" y="2245213"/>
                  <a:pt x="2496714" y="2244391"/>
                  <a:pt x="2498143" y="2244749"/>
                </a:cubicBezTo>
                <a:close/>
                <a:moveTo>
                  <a:pt x="324062" y="2240177"/>
                </a:moveTo>
                <a:lnTo>
                  <a:pt x="325490" y="2242559"/>
                </a:lnTo>
                <a:lnTo>
                  <a:pt x="326538" y="2245416"/>
                </a:lnTo>
                <a:lnTo>
                  <a:pt x="325490" y="2242654"/>
                </a:lnTo>
                <a:close/>
                <a:moveTo>
                  <a:pt x="223096" y="2229509"/>
                </a:moveTo>
                <a:cubicBezTo>
                  <a:pt x="227763" y="2235510"/>
                  <a:pt x="232621" y="2241416"/>
                  <a:pt x="232621" y="2240082"/>
                </a:cubicBezTo>
                <a:cubicBezTo>
                  <a:pt x="232144" y="2241034"/>
                  <a:pt x="227763" y="2235510"/>
                  <a:pt x="223096" y="2229509"/>
                </a:cubicBezTo>
                <a:close/>
                <a:moveTo>
                  <a:pt x="425979" y="2220651"/>
                </a:moveTo>
                <a:cubicBezTo>
                  <a:pt x="432170" y="2227604"/>
                  <a:pt x="446362" y="2245130"/>
                  <a:pt x="446172" y="2241320"/>
                </a:cubicBezTo>
                <a:cubicBezTo>
                  <a:pt x="446172" y="2245130"/>
                  <a:pt x="432170" y="2227604"/>
                  <a:pt x="425979" y="2220651"/>
                </a:cubicBezTo>
                <a:close/>
                <a:moveTo>
                  <a:pt x="464994" y="2205567"/>
                </a:moveTo>
                <a:lnTo>
                  <a:pt x="467852" y="2210425"/>
                </a:lnTo>
                <a:lnTo>
                  <a:pt x="467852" y="2210520"/>
                </a:lnTo>
                <a:close/>
                <a:moveTo>
                  <a:pt x="2458519" y="2198933"/>
                </a:moveTo>
                <a:cubicBezTo>
                  <a:pt x="2456233" y="2200077"/>
                  <a:pt x="2453185" y="2203124"/>
                  <a:pt x="2442898" y="2217412"/>
                </a:cubicBezTo>
                <a:cubicBezTo>
                  <a:pt x="2430230" y="2233986"/>
                  <a:pt x="2434421" y="2230937"/>
                  <a:pt x="2434421" y="2232938"/>
                </a:cubicBezTo>
                <a:cubicBezTo>
                  <a:pt x="2438897" y="2226842"/>
                  <a:pt x="2444136" y="2220746"/>
                  <a:pt x="2448422" y="2214936"/>
                </a:cubicBezTo>
                <a:lnTo>
                  <a:pt x="2448613" y="2215316"/>
                </a:lnTo>
                <a:cubicBezTo>
                  <a:pt x="2452204" y="2210030"/>
                  <a:pt x="2455509" y="2204563"/>
                  <a:pt x="2458519" y="2198933"/>
                </a:cubicBezTo>
                <a:close/>
                <a:moveTo>
                  <a:pt x="182103" y="2192886"/>
                </a:moveTo>
                <a:cubicBezTo>
                  <a:pt x="181520" y="2192552"/>
                  <a:pt x="181377" y="2193124"/>
                  <a:pt x="181377" y="2193981"/>
                </a:cubicBezTo>
                <a:cubicBezTo>
                  <a:pt x="181377" y="2193410"/>
                  <a:pt x="181948" y="2191695"/>
                  <a:pt x="185472" y="2197219"/>
                </a:cubicBezTo>
                <a:cubicBezTo>
                  <a:pt x="183710" y="2194457"/>
                  <a:pt x="182686" y="2193219"/>
                  <a:pt x="182103" y="2192886"/>
                </a:cubicBezTo>
                <a:close/>
                <a:moveTo>
                  <a:pt x="365876" y="2179979"/>
                </a:moveTo>
                <a:lnTo>
                  <a:pt x="376829" y="2199029"/>
                </a:lnTo>
                <a:cubicBezTo>
                  <a:pt x="380163" y="2204363"/>
                  <a:pt x="382830" y="2208840"/>
                  <a:pt x="384735" y="2212460"/>
                </a:cubicBezTo>
                <a:cubicBezTo>
                  <a:pt x="388736" y="2219508"/>
                  <a:pt x="390069" y="2223128"/>
                  <a:pt x="388736" y="2223604"/>
                </a:cubicBezTo>
                <a:cubicBezTo>
                  <a:pt x="382354" y="2212364"/>
                  <a:pt x="376353" y="2203601"/>
                  <a:pt x="372829" y="2196267"/>
                </a:cubicBezTo>
                <a:cubicBezTo>
                  <a:pt x="370086" y="2191028"/>
                  <a:pt x="367762" y="2185580"/>
                  <a:pt x="365876" y="2179979"/>
                </a:cubicBezTo>
                <a:close/>
                <a:moveTo>
                  <a:pt x="2798180" y="2152642"/>
                </a:moveTo>
                <a:cubicBezTo>
                  <a:pt x="2788179" y="2172835"/>
                  <a:pt x="2778083" y="2192742"/>
                  <a:pt x="2771225" y="2203410"/>
                </a:cubicBezTo>
                <a:cubicBezTo>
                  <a:pt x="2778083" y="2192742"/>
                  <a:pt x="2788084" y="2172835"/>
                  <a:pt x="2798180" y="2152642"/>
                </a:cubicBezTo>
                <a:close/>
                <a:moveTo>
                  <a:pt x="358542" y="2149499"/>
                </a:moveTo>
                <a:lnTo>
                  <a:pt x="371115" y="2171216"/>
                </a:lnTo>
                <a:cubicBezTo>
                  <a:pt x="375896" y="2181769"/>
                  <a:pt x="381506" y="2191933"/>
                  <a:pt x="387879" y="2201600"/>
                </a:cubicBezTo>
                <a:cubicBezTo>
                  <a:pt x="381516" y="2191904"/>
                  <a:pt x="375877" y="2181750"/>
                  <a:pt x="371019" y="2171216"/>
                </a:cubicBezTo>
                <a:close/>
                <a:moveTo>
                  <a:pt x="2566818" y="2101397"/>
                </a:moveTo>
                <a:cubicBezTo>
                  <a:pt x="2560808" y="2108027"/>
                  <a:pt x="2555417" y="2115209"/>
                  <a:pt x="2550721" y="2122829"/>
                </a:cubicBezTo>
                <a:cubicBezTo>
                  <a:pt x="2547292" y="2127972"/>
                  <a:pt x="2543768" y="2134259"/>
                  <a:pt x="2539291" y="2140926"/>
                </a:cubicBezTo>
                <a:cubicBezTo>
                  <a:pt x="2534814" y="2147594"/>
                  <a:pt x="2529957" y="2154928"/>
                  <a:pt x="2524432" y="2163596"/>
                </a:cubicBezTo>
                <a:cubicBezTo>
                  <a:pt x="2518908" y="2172263"/>
                  <a:pt x="2513954" y="2179883"/>
                  <a:pt x="2509954" y="2185503"/>
                </a:cubicBezTo>
                <a:cubicBezTo>
                  <a:pt x="2507582" y="2189199"/>
                  <a:pt x="2504544" y="2192428"/>
                  <a:pt x="2501001" y="2195028"/>
                </a:cubicBezTo>
                <a:cubicBezTo>
                  <a:pt x="2473378" y="2237224"/>
                  <a:pt x="2490428" y="2215983"/>
                  <a:pt x="2508811" y="2191790"/>
                </a:cubicBezTo>
                <a:cubicBezTo>
                  <a:pt x="2518622" y="2177883"/>
                  <a:pt x="2528337" y="2162834"/>
                  <a:pt x="2538529" y="2147784"/>
                </a:cubicBezTo>
                <a:lnTo>
                  <a:pt x="2538720" y="2148165"/>
                </a:lnTo>
                <a:cubicBezTo>
                  <a:pt x="2548626" y="2133020"/>
                  <a:pt x="2557484" y="2117209"/>
                  <a:pt x="2566818" y="2101397"/>
                </a:cubicBezTo>
                <a:close/>
                <a:moveTo>
                  <a:pt x="232717" y="2093111"/>
                </a:moveTo>
                <a:cubicBezTo>
                  <a:pt x="243004" y="2118829"/>
                  <a:pt x="249195" y="2133688"/>
                  <a:pt x="252433" y="2143689"/>
                </a:cubicBezTo>
                <a:cubicBezTo>
                  <a:pt x="249195" y="2134164"/>
                  <a:pt x="242908" y="2118829"/>
                  <a:pt x="232717" y="2093111"/>
                </a:cubicBezTo>
                <a:close/>
                <a:moveTo>
                  <a:pt x="320251" y="2085205"/>
                </a:moveTo>
                <a:cubicBezTo>
                  <a:pt x="330728" y="2105113"/>
                  <a:pt x="341682" y="2127020"/>
                  <a:pt x="349778" y="2143213"/>
                </a:cubicBezTo>
                <a:cubicBezTo>
                  <a:pt x="358351" y="2159119"/>
                  <a:pt x="363399" y="2169978"/>
                  <a:pt x="360065" y="2169311"/>
                </a:cubicBezTo>
                <a:lnTo>
                  <a:pt x="345206" y="2142260"/>
                </a:lnTo>
                <a:lnTo>
                  <a:pt x="331585" y="2114447"/>
                </a:lnTo>
                <a:close/>
                <a:moveTo>
                  <a:pt x="413216" y="2044533"/>
                </a:moveTo>
                <a:cubicBezTo>
                  <a:pt x="426074" y="2071489"/>
                  <a:pt x="432837" y="2089301"/>
                  <a:pt x="437695" y="2101016"/>
                </a:cubicBezTo>
                <a:cubicBezTo>
                  <a:pt x="432837" y="2089301"/>
                  <a:pt x="425979" y="2071489"/>
                  <a:pt x="413216" y="2044533"/>
                </a:cubicBezTo>
                <a:close/>
                <a:moveTo>
                  <a:pt x="365495" y="1982335"/>
                </a:moveTo>
                <a:lnTo>
                  <a:pt x="365590" y="1982431"/>
                </a:lnTo>
                <a:lnTo>
                  <a:pt x="367400" y="1987669"/>
                </a:lnTo>
                <a:close/>
                <a:moveTo>
                  <a:pt x="371496" y="1964714"/>
                </a:moveTo>
                <a:cubicBezTo>
                  <a:pt x="374801" y="1974925"/>
                  <a:pt x="378687" y="1984946"/>
                  <a:pt x="383116" y="1994718"/>
                </a:cubicBezTo>
                <a:cubicBezTo>
                  <a:pt x="378697" y="1984965"/>
                  <a:pt x="374820" y="1974982"/>
                  <a:pt x="371496" y="1964810"/>
                </a:cubicBezTo>
                <a:close/>
                <a:moveTo>
                  <a:pt x="2697596" y="1920994"/>
                </a:moveTo>
                <a:cubicBezTo>
                  <a:pt x="2694929" y="1920994"/>
                  <a:pt x="2690643" y="1932329"/>
                  <a:pt x="2684928" y="1947665"/>
                </a:cubicBezTo>
                <a:cubicBezTo>
                  <a:pt x="2690643" y="1932329"/>
                  <a:pt x="2694929" y="1920613"/>
                  <a:pt x="2697596" y="1920994"/>
                </a:cubicBezTo>
                <a:close/>
                <a:moveTo>
                  <a:pt x="2748364" y="1872702"/>
                </a:moveTo>
                <a:cubicBezTo>
                  <a:pt x="2746554" y="1874512"/>
                  <a:pt x="2746650" y="1868892"/>
                  <a:pt x="2740554" y="1889657"/>
                </a:cubicBezTo>
                <a:cubicBezTo>
                  <a:pt x="2746173" y="1868892"/>
                  <a:pt x="2746078" y="1874512"/>
                  <a:pt x="2748364" y="1872702"/>
                </a:cubicBezTo>
                <a:close/>
                <a:moveTo>
                  <a:pt x="222620" y="1858606"/>
                </a:moveTo>
                <a:cubicBezTo>
                  <a:pt x="229240" y="1869979"/>
                  <a:pt x="234298" y="1882180"/>
                  <a:pt x="237670" y="1894896"/>
                </a:cubicBezTo>
                <a:cubicBezTo>
                  <a:pt x="240623" y="1904516"/>
                  <a:pt x="244718" y="1915184"/>
                  <a:pt x="248814" y="1926614"/>
                </a:cubicBezTo>
                <a:cubicBezTo>
                  <a:pt x="252910" y="1938044"/>
                  <a:pt x="257196" y="1949951"/>
                  <a:pt x="261578" y="1961952"/>
                </a:cubicBezTo>
                <a:cubicBezTo>
                  <a:pt x="268340" y="1980145"/>
                  <a:pt x="276437" y="2001100"/>
                  <a:pt x="283676" y="2016721"/>
                </a:cubicBezTo>
                <a:cubicBezTo>
                  <a:pt x="288533" y="2030151"/>
                  <a:pt x="296153" y="2042343"/>
                  <a:pt x="300821" y="2055964"/>
                </a:cubicBezTo>
                <a:cubicBezTo>
                  <a:pt x="305488" y="2069585"/>
                  <a:pt x="307774" y="2080062"/>
                  <a:pt x="313584" y="2094540"/>
                </a:cubicBezTo>
                <a:cubicBezTo>
                  <a:pt x="316537" y="2101398"/>
                  <a:pt x="320156" y="2110066"/>
                  <a:pt x="325109" y="2120448"/>
                </a:cubicBezTo>
                <a:cubicBezTo>
                  <a:pt x="327586" y="2125687"/>
                  <a:pt x="330348" y="2131307"/>
                  <a:pt x="333491" y="2137688"/>
                </a:cubicBezTo>
                <a:cubicBezTo>
                  <a:pt x="336863" y="2144775"/>
                  <a:pt x="340616" y="2151671"/>
                  <a:pt x="344731" y="2158358"/>
                </a:cubicBezTo>
                <a:cubicBezTo>
                  <a:pt x="354256" y="2177122"/>
                  <a:pt x="360923" y="2192838"/>
                  <a:pt x="369782" y="2209793"/>
                </a:cubicBezTo>
                <a:cubicBezTo>
                  <a:pt x="374354" y="2218270"/>
                  <a:pt x="379021" y="2227033"/>
                  <a:pt x="384926" y="2236939"/>
                </a:cubicBezTo>
                <a:cubicBezTo>
                  <a:pt x="390832" y="2246845"/>
                  <a:pt x="396833" y="2258179"/>
                  <a:pt x="405500" y="2270371"/>
                </a:cubicBezTo>
                <a:cubicBezTo>
                  <a:pt x="400357" y="2268562"/>
                  <a:pt x="433313" y="2317235"/>
                  <a:pt x="427503" y="2314568"/>
                </a:cubicBezTo>
                <a:lnTo>
                  <a:pt x="417121" y="2301613"/>
                </a:lnTo>
                <a:cubicBezTo>
                  <a:pt x="361466" y="2225604"/>
                  <a:pt x="316594" y="2142260"/>
                  <a:pt x="283771" y="2053963"/>
                </a:cubicBezTo>
                <a:cubicBezTo>
                  <a:pt x="277961" y="2036437"/>
                  <a:pt x="270150" y="2011101"/>
                  <a:pt x="259958" y="1982526"/>
                </a:cubicBezTo>
                <a:cubicBezTo>
                  <a:pt x="258625" y="1979002"/>
                  <a:pt x="257196" y="1975287"/>
                  <a:pt x="256053" y="1971572"/>
                </a:cubicBezTo>
                <a:cubicBezTo>
                  <a:pt x="254910" y="1967858"/>
                  <a:pt x="253672" y="1963952"/>
                  <a:pt x="252434" y="1960142"/>
                </a:cubicBezTo>
                <a:cubicBezTo>
                  <a:pt x="250052" y="1952332"/>
                  <a:pt x="247576" y="1944331"/>
                  <a:pt x="245004" y="1936235"/>
                </a:cubicBezTo>
                <a:lnTo>
                  <a:pt x="237194" y="1911851"/>
                </a:lnTo>
                <a:cubicBezTo>
                  <a:pt x="234717" y="1903373"/>
                  <a:pt x="232622" y="1894801"/>
                  <a:pt x="230240" y="1886133"/>
                </a:cubicBezTo>
                <a:close/>
                <a:moveTo>
                  <a:pt x="274208" y="1820281"/>
                </a:moveTo>
                <a:lnTo>
                  <a:pt x="275256" y="1825901"/>
                </a:lnTo>
                <a:lnTo>
                  <a:pt x="275256" y="1825996"/>
                </a:lnTo>
                <a:close/>
                <a:moveTo>
                  <a:pt x="52884" y="1773167"/>
                </a:moveTo>
                <a:cubicBezTo>
                  <a:pt x="55266" y="1786501"/>
                  <a:pt x="57742" y="1800408"/>
                  <a:pt x="60028" y="1812981"/>
                </a:cubicBezTo>
                <a:cubicBezTo>
                  <a:pt x="62419" y="1823020"/>
                  <a:pt x="64171" y="1833203"/>
                  <a:pt x="65267" y="1843461"/>
                </a:cubicBezTo>
                <a:cubicBezTo>
                  <a:pt x="65743" y="1851462"/>
                  <a:pt x="67553" y="1862511"/>
                  <a:pt x="69362" y="1875751"/>
                </a:cubicBezTo>
                <a:cubicBezTo>
                  <a:pt x="71172" y="1888991"/>
                  <a:pt x="75173" y="1903945"/>
                  <a:pt x="78887" y="1920233"/>
                </a:cubicBezTo>
                <a:cubicBezTo>
                  <a:pt x="85745" y="1952808"/>
                  <a:pt x="97937" y="1988908"/>
                  <a:pt x="107462" y="2022055"/>
                </a:cubicBezTo>
                <a:cubicBezTo>
                  <a:pt x="101166" y="2014730"/>
                  <a:pt x="96175" y="2006386"/>
                  <a:pt x="92699" y="1997385"/>
                </a:cubicBezTo>
                <a:cubicBezTo>
                  <a:pt x="96213" y="2006405"/>
                  <a:pt x="101205" y="2014768"/>
                  <a:pt x="107462" y="2022150"/>
                </a:cubicBezTo>
                <a:cubicBezTo>
                  <a:pt x="107920" y="2023731"/>
                  <a:pt x="108453" y="2025293"/>
                  <a:pt x="109082" y="2026817"/>
                </a:cubicBezTo>
                <a:lnTo>
                  <a:pt x="110796" y="2030913"/>
                </a:lnTo>
                <a:cubicBezTo>
                  <a:pt x="114130" y="2030342"/>
                  <a:pt x="111749" y="2015197"/>
                  <a:pt x="143657" y="2095588"/>
                </a:cubicBezTo>
                <a:lnTo>
                  <a:pt x="156612" y="2121115"/>
                </a:lnTo>
                <a:cubicBezTo>
                  <a:pt x="188720" y="2195848"/>
                  <a:pt x="226982" y="2267790"/>
                  <a:pt x="271007" y="2336189"/>
                </a:cubicBezTo>
                <a:cubicBezTo>
                  <a:pt x="263482" y="2325426"/>
                  <a:pt x="256624" y="2313425"/>
                  <a:pt x="245956" y="2299613"/>
                </a:cubicBezTo>
                <a:cubicBezTo>
                  <a:pt x="235288" y="2285802"/>
                  <a:pt x="226430" y="2271800"/>
                  <a:pt x="217381" y="2257227"/>
                </a:cubicBezTo>
                <a:cubicBezTo>
                  <a:pt x="208332" y="2242654"/>
                  <a:pt x="197855" y="2227795"/>
                  <a:pt x="188330" y="2208745"/>
                </a:cubicBezTo>
                <a:cubicBezTo>
                  <a:pt x="186139" y="2204935"/>
                  <a:pt x="183853" y="2200744"/>
                  <a:pt x="181377" y="2195981"/>
                </a:cubicBezTo>
                <a:cubicBezTo>
                  <a:pt x="170423" y="2176931"/>
                  <a:pt x="163946" y="2169311"/>
                  <a:pt x="170423" y="2186456"/>
                </a:cubicBezTo>
                <a:cubicBezTo>
                  <a:pt x="195474" y="2236653"/>
                  <a:pt x="203855" y="2251988"/>
                  <a:pt x="204332" y="2256179"/>
                </a:cubicBezTo>
                <a:cubicBezTo>
                  <a:pt x="204808" y="2260370"/>
                  <a:pt x="197950" y="2253226"/>
                  <a:pt x="197950" y="2256179"/>
                </a:cubicBezTo>
                <a:lnTo>
                  <a:pt x="191854" y="2246654"/>
                </a:lnTo>
                <a:cubicBezTo>
                  <a:pt x="188711" y="2246464"/>
                  <a:pt x="181091" y="2240368"/>
                  <a:pt x="170899" y="2226080"/>
                </a:cubicBezTo>
                <a:lnTo>
                  <a:pt x="173280" y="2233415"/>
                </a:lnTo>
                <a:lnTo>
                  <a:pt x="159945" y="2216460"/>
                </a:lnTo>
                <a:lnTo>
                  <a:pt x="152992" y="2208078"/>
                </a:lnTo>
                <a:lnTo>
                  <a:pt x="140133" y="2189981"/>
                </a:lnTo>
                <a:cubicBezTo>
                  <a:pt x="142324" y="2198172"/>
                  <a:pt x="135371" y="2188933"/>
                  <a:pt x="128894" y="2178551"/>
                </a:cubicBezTo>
                <a:cubicBezTo>
                  <a:pt x="122417" y="2168168"/>
                  <a:pt x="115749" y="2156929"/>
                  <a:pt x="116321" y="2162358"/>
                </a:cubicBezTo>
                <a:cubicBezTo>
                  <a:pt x="108415" y="2146394"/>
                  <a:pt x="101357" y="2130021"/>
                  <a:pt x="95175" y="2113304"/>
                </a:cubicBezTo>
                <a:cubicBezTo>
                  <a:pt x="93623" y="2108123"/>
                  <a:pt x="92594" y="2102789"/>
                  <a:pt x="92127" y="2097398"/>
                </a:cubicBezTo>
                <a:lnTo>
                  <a:pt x="78125" y="2061774"/>
                </a:lnTo>
                <a:lnTo>
                  <a:pt x="72506" y="2044629"/>
                </a:lnTo>
                <a:cubicBezTo>
                  <a:pt x="69077" y="2033390"/>
                  <a:pt x="65171" y="2020531"/>
                  <a:pt x="60790" y="2005576"/>
                </a:cubicBezTo>
                <a:cubicBezTo>
                  <a:pt x="56408" y="1990622"/>
                  <a:pt x="50598" y="1974906"/>
                  <a:pt x="45836" y="1957951"/>
                </a:cubicBezTo>
                <a:lnTo>
                  <a:pt x="46788" y="1957951"/>
                </a:lnTo>
                <a:cubicBezTo>
                  <a:pt x="49455" y="1963476"/>
                  <a:pt x="52122" y="1968905"/>
                  <a:pt x="55170" y="1974239"/>
                </a:cubicBezTo>
                <a:cubicBezTo>
                  <a:pt x="59933" y="1983859"/>
                  <a:pt x="69648" y="2009482"/>
                  <a:pt x="70886" y="2007291"/>
                </a:cubicBezTo>
                <a:cubicBezTo>
                  <a:pt x="78259" y="2030018"/>
                  <a:pt x="86974" y="2052278"/>
                  <a:pt x="96985" y="2073966"/>
                </a:cubicBezTo>
                <a:cubicBezTo>
                  <a:pt x="101576" y="2085043"/>
                  <a:pt x="107253" y="2095635"/>
                  <a:pt x="113940" y="2105589"/>
                </a:cubicBezTo>
                <a:lnTo>
                  <a:pt x="118226" y="2104636"/>
                </a:lnTo>
                <a:lnTo>
                  <a:pt x="139466" y="2149118"/>
                </a:lnTo>
                <a:lnTo>
                  <a:pt x="148991" y="2167216"/>
                </a:lnTo>
                <a:lnTo>
                  <a:pt x="159755" y="2184932"/>
                </a:lnTo>
                <a:lnTo>
                  <a:pt x="166517" y="2197601"/>
                </a:lnTo>
                <a:cubicBezTo>
                  <a:pt x="164898" y="2192076"/>
                  <a:pt x="176042" y="2208268"/>
                  <a:pt x="152992" y="2166454"/>
                </a:cubicBezTo>
                <a:lnTo>
                  <a:pt x="138704" y="2135783"/>
                </a:lnTo>
                <a:cubicBezTo>
                  <a:pt x="132789" y="2124058"/>
                  <a:pt x="128075" y="2111780"/>
                  <a:pt x="124607" y="2099112"/>
                </a:cubicBezTo>
                <a:lnTo>
                  <a:pt x="119369" y="2083015"/>
                </a:lnTo>
                <a:cubicBezTo>
                  <a:pt x="111844" y="2062736"/>
                  <a:pt x="103195" y="2042895"/>
                  <a:pt x="93461" y="2023579"/>
                </a:cubicBezTo>
                <a:cubicBezTo>
                  <a:pt x="90317" y="2013101"/>
                  <a:pt x="85841" y="1998814"/>
                  <a:pt x="80792" y="1984526"/>
                </a:cubicBezTo>
                <a:cubicBezTo>
                  <a:pt x="77554" y="1973382"/>
                  <a:pt x="73839" y="1962524"/>
                  <a:pt x="71267" y="1951284"/>
                </a:cubicBezTo>
                <a:lnTo>
                  <a:pt x="61742" y="1917566"/>
                </a:lnTo>
                <a:cubicBezTo>
                  <a:pt x="61943" y="1916756"/>
                  <a:pt x="61943" y="1915899"/>
                  <a:pt x="61742" y="1915089"/>
                </a:cubicBezTo>
                <a:cubicBezTo>
                  <a:pt x="51646" y="1878418"/>
                  <a:pt x="53456" y="1874036"/>
                  <a:pt x="57552" y="1886514"/>
                </a:cubicBezTo>
                <a:cubicBezTo>
                  <a:pt x="67172" y="1910422"/>
                  <a:pt x="69172" y="1909184"/>
                  <a:pt x="66505" y="1893753"/>
                </a:cubicBezTo>
                <a:cubicBezTo>
                  <a:pt x="63838" y="1878323"/>
                  <a:pt x="58695" y="1847938"/>
                  <a:pt x="52027" y="1813648"/>
                </a:cubicBezTo>
                <a:cubicBezTo>
                  <a:pt x="50598" y="1804599"/>
                  <a:pt x="50503" y="1799265"/>
                  <a:pt x="49741" y="1792217"/>
                </a:cubicBezTo>
                <a:cubicBezTo>
                  <a:pt x="60504" y="1836984"/>
                  <a:pt x="49360" y="1766594"/>
                  <a:pt x="52884" y="1773167"/>
                </a:cubicBezTo>
                <a:close/>
                <a:moveTo>
                  <a:pt x="330729" y="1767641"/>
                </a:moveTo>
                <a:cubicBezTo>
                  <a:pt x="330062" y="1771547"/>
                  <a:pt x="335492" y="1801360"/>
                  <a:pt x="331777" y="1793359"/>
                </a:cubicBezTo>
                <a:cubicBezTo>
                  <a:pt x="335396" y="1801265"/>
                  <a:pt x="329967" y="1771547"/>
                  <a:pt x="330729" y="1767641"/>
                </a:cubicBezTo>
                <a:close/>
                <a:moveTo>
                  <a:pt x="316597" y="1764868"/>
                </a:moveTo>
                <a:cubicBezTo>
                  <a:pt x="317251" y="1765094"/>
                  <a:pt x="319490" y="1772404"/>
                  <a:pt x="323490" y="1787168"/>
                </a:cubicBezTo>
                <a:cubicBezTo>
                  <a:pt x="326062" y="1796598"/>
                  <a:pt x="328634" y="1804408"/>
                  <a:pt x="330824" y="1810695"/>
                </a:cubicBezTo>
                <a:cubicBezTo>
                  <a:pt x="336254" y="1825935"/>
                  <a:pt x="336539" y="1813552"/>
                  <a:pt x="345017" y="1841651"/>
                </a:cubicBezTo>
                <a:cubicBezTo>
                  <a:pt x="348169" y="1849261"/>
                  <a:pt x="349855" y="1857415"/>
                  <a:pt x="349970" y="1865654"/>
                </a:cubicBezTo>
                <a:cubicBezTo>
                  <a:pt x="349846" y="1868235"/>
                  <a:pt x="350036" y="1870826"/>
                  <a:pt x="350541" y="1873369"/>
                </a:cubicBezTo>
                <a:cubicBezTo>
                  <a:pt x="352075" y="1879885"/>
                  <a:pt x="353989" y="1886314"/>
                  <a:pt x="356256" y="1892610"/>
                </a:cubicBezTo>
                <a:lnTo>
                  <a:pt x="364543" y="1923185"/>
                </a:lnTo>
                <a:lnTo>
                  <a:pt x="362162" y="1923185"/>
                </a:lnTo>
                <a:cubicBezTo>
                  <a:pt x="360304" y="1922899"/>
                  <a:pt x="351696" y="1897807"/>
                  <a:pt x="346865" y="1886765"/>
                </a:cubicBezTo>
                <a:lnTo>
                  <a:pt x="344079" y="1882459"/>
                </a:lnTo>
                <a:lnTo>
                  <a:pt x="353791" y="1911446"/>
                </a:lnTo>
                <a:cubicBezTo>
                  <a:pt x="356946" y="1921113"/>
                  <a:pt x="359589" y="1929757"/>
                  <a:pt x="360732" y="1935187"/>
                </a:cubicBezTo>
                <a:cubicBezTo>
                  <a:pt x="359589" y="1929757"/>
                  <a:pt x="356851" y="1921113"/>
                  <a:pt x="353648" y="1911446"/>
                </a:cubicBezTo>
                <a:lnTo>
                  <a:pt x="344070" y="1882445"/>
                </a:lnTo>
                <a:lnTo>
                  <a:pt x="343683" y="1881847"/>
                </a:lnTo>
                <a:cubicBezTo>
                  <a:pt x="341588" y="1876798"/>
                  <a:pt x="339968" y="1871560"/>
                  <a:pt x="338159" y="1866416"/>
                </a:cubicBezTo>
                <a:cubicBezTo>
                  <a:pt x="335844" y="1857672"/>
                  <a:pt x="332815" y="1849138"/>
                  <a:pt x="329110" y="1840889"/>
                </a:cubicBezTo>
                <a:cubicBezTo>
                  <a:pt x="326729" y="1831745"/>
                  <a:pt x="323776" y="1823173"/>
                  <a:pt x="321871" y="1813648"/>
                </a:cubicBezTo>
                <a:cubicBezTo>
                  <a:pt x="321547" y="1804075"/>
                  <a:pt x="320661" y="1794540"/>
                  <a:pt x="319204" y="1785073"/>
                </a:cubicBezTo>
                <a:cubicBezTo>
                  <a:pt x="316871" y="1771499"/>
                  <a:pt x="315942" y="1764641"/>
                  <a:pt x="316597" y="1764868"/>
                </a:cubicBezTo>
                <a:close/>
                <a:moveTo>
                  <a:pt x="2752841" y="1746687"/>
                </a:moveTo>
                <a:cubicBezTo>
                  <a:pt x="2749983" y="1756212"/>
                  <a:pt x="2747030" y="1770690"/>
                  <a:pt x="2741887" y="1792121"/>
                </a:cubicBezTo>
                <a:cubicBezTo>
                  <a:pt x="2747030" y="1770690"/>
                  <a:pt x="2749983" y="1755831"/>
                  <a:pt x="2752841" y="1746687"/>
                </a:cubicBezTo>
                <a:close/>
                <a:moveTo>
                  <a:pt x="2732458" y="1745448"/>
                </a:moveTo>
                <a:cubicBezTo>
                  <a:pt x="2729296" y="1752944"/>
                  <a:pt x="2727114" y="1760822"/>
                  <a:pt x="2725981" y="1768880"/>
                </a:cubicBezTo>
                <a:cubicBezTo>
                  <a:pt x="2723600" y="1779357"/>
                  <a:pt x="2721409" y="1791644"/>
                  <a:pt x="2719123" y="1802979"/>
                </a:cubicBezTo>
                <a:cubicBezTo>
                  <a:pt x="2722723" y="1795559"/>
                  <a:pt x="2725257" y="1787673"/>
                  <a:pt x="2726648" y="1779548"/>
                </a:cubicBezTo>
                <a:cubicBezTo>
                  <a:pt x="2727791" y="1774309"/>
                  <a:pt x="2729124" y="1768689"/>
                  <a:pt x="2729982" y="1762879"/>
                </a:cubicBezTo>
                <a:lnTo>
                  <a:pt x="2730172" y="1763260"/>
                </a:lnTo>
                <a:cubicBezTo>
                  <a:pt x="2731029" y="1757450"/>
                  <a:pt x="2731887" y="1751449"/>
                  <a:pt x="2732458" y="1745448"/>
                </a:cubicBezTo>
                <a:close/>
                <a:moveTo>
                  <a:pt x="238432" y="1740781"/>
                </a:moveTo>
                <a:cubicBezTo>
                  <a:pt x="240527" y="1751544"/>
                  <a:pt x="242432" y="1760974"/>
                  <a:pt x="244718" y="1769928"/>
                </a:cubicBezTo>
                <a:cubicBezTo>
                  <a:pt x="247004" y="1778881"/>
                  <a:pt x="249767" y="1787263"/>
                  <a:pt x="252243" y="1796026"/>
                </a:cubicBezTo>
                <a:cubicBezTo>
                  <a:pt x="257482" y="1813552"/>
                  <a:pt x="261863" y="1832602"/>
                  <a:pt x="269483" y="1858891"/>
                </a:cubicBezTo>
                <a:cubicBezTo>
                  <a:pt x="268150" y="1858510"/>
                  <a:pt x="267578" y="1861939"/>
                  <a:pt x="265102" y="1856796"/>
                </a:cubicBezTo>
                <a:cubicBezTo>
                  <a:pt x="262625" y="1851652"/>
                  <a:pt x="261387" y="1852129"/>
                  <a:pt x="259577" y="1849652"/>
                </a:cubicBezTo>
                <a:cubicBezTo>
                  <a:pt x="255186" y="1842013"/>
                  <a:pt x="252281" y="1833612"/>
                  <a:pt x="251005" y="1824887"/>
                </a:cubicBezTo>
                <a:cubicBezTo>
                  <a:pt x="246338" y="1804884"/>
                  <a:pt x="242147" y="1786025"/>
                  <a:pt x="239861" y="1770975"/>
                </a:cubicBezTo>
                <a:cubicBezTo>
                  <a:pt x="238127" y="1761012"/>
                  <a:pt x="237641" y="1750868"/>
                  <a:pt x="238432" y="1740781"/>
                </a:cubicBezTo>
                <a:close/>
                <a:moveTo>
                  <a:pt x="2758813" y="1736566"/>
                </a:moveTo>
                <a:lnTo>
                  <a:pt x="2758593" y="1736746"/>
                </a:lnTo>
                <a:lnTo>
                  <a:pt x="2758580" y="1736628"/>
                </a:lnTo>
                <a:close/>
                <a:moveTo>
                  <a:pt x="2761286" y="1734539"/>
                </a:moveTo>
                <a:lnTo>
                  <a:pt x="2760497" y="1736113"/>
                </a:lnTo>
                <a:lnTo>
                  <a:pt x="2758813" y="1736566"/>
                </a:lnTo>
                <a:close/>
                <a:moveTo>
                  <a:pt x="381776" y="1732274"/>
                </a:moveTo>
                <a:cubicBezTo>
                  <a:pt x="379557" y="1730720"/>
                  <a:pt x="380593" y="1748615"/>
                  <a:pt x="381307" y="1757831"/>
                </a:cubicBezTo>
                <a:cubicBezTo>
                  <a:pt x="382383" y="1771556"/>
                  <a:pt x="384936" y="1785129"/>
                  <a:pt x="388927" y="1798312"/>
                </a:cubicBezTo>
                <a:cubicBezTo>
                  <a:pt x="396642" y="1821267"/>
                  <a:pt x="404929" y="1841841"/>
                  <a:pt x="401595" y="1820219"/>
                </a:cubicBezTo>
                <a:cubicBezTo>
                  <a:pt x="401490" y="1819619"/>
                  <a:pt x="401490" y="1819010"/>
                  <a:pt x="401595" y="1818410"/>
                </a:cubicBezTo>
                <a:lnTo>
                  <a:pt x="399500" y="1807265"/>
                </a:lnTo>
                <a:cubicBezTo>
                  <a:pt x="396547" y="1796693"/>
                  <a:pt x="395785" y="1786120"/>
                  <a:pt x="393689" y="1775452"/>
                </a:cubicBezTo>
                <a:cubicBezTo>
                  <a:pt x="391680" y="1763898"/>
                  <a:pt x="388841" y="1752506"/>
                  <a:pt x="385212" y="1741352"/>
                </a:cubicBezTo>
                <a:cubicBezTo>
                  <a:pt x="383617" y="1735470"/>
                  <a:pt x="382515" y="1732792"/>
                  <a:pt x="381776" y="1732274"/>
                </a:cubicBezTo>
                <a:close/>
                <a:moveTo>
                  <a:pt x="2757825" y="1729723"/>
                </a:moveTo>
                <a:lnTo>
                  <a:pt x="2758580" y="1736628"/>
                </a:lnTo>
                <a:lnTo>
                  <a:pt x="2758391" y="1736679"/>
                </a:lnTo>
                <a:close/>
                <a:moveTo>
                  <a:pt x="92068" y="1724670"/>
                </a:moveTo>
                <a:lnTo>
                  <a:pt x="92358" y="1725277"/>
                </a:lnTo>
                <a:lnTo>
                  <a:pt x="92330" y="1725518"/>
                </a:lnTo>
                <a:close/>
                <a:moveTo>
                  <a:pt x="319357" y="1723602"/>
                </a:moveTo>
                <a:lnTo>
                  <a:pt x="320309" y="1726555"/>
                </a:lnTo>
                <a:lnTo>
                  <a:pt x="320309" y="1726650"/>
                </a:lnTo>
                <a:close/>
                <a:moveTo>
                  <a:pt x="2766843" y="1723445"/>
                </a:moveTo>
                <a:cubicBezTo>
                  <a:pt x="2765200" y="1727088"/>
                  <a:pt x="2763517" y="1731134"/>
                  <a:pt x="2762055" y="1733908"/>
                </a:cubicBezTo>
                <a:lnTo>
                  <a:pt x="2761286" y="1734539"/>
                </a:lnTo>
                <a:close/>
                <a:moveTo>
                  <a:pt x="93747" y="1713444"/>
                </a:moveTo>
                <a:cubicBezTo>
                  <a:pt x="93699" y="1721255"/>
                  <a:pt x="93413" y="1725756"/>
                  <a:pt x="92473" y="1725518"/>
                </a:cubicBezTo>
                <a:lnTo>
                  <a:pt x="92358" y="1725277"/>
                </a:lnTo>
                <a:close/>
                <a:moveTo>
                  <a:pt x="87270" y="1709158"/>
                </a:moveTo>
                <a:lnTo>
                  <a:pt x="92068" y="1724670"/>
                </a:lnTo>
                <a:lnTo>
                  <a:pt x="90519" y="1721428"/>
                </a:lnTo>
                <a:cubicBezTo>
                  <a:pt x="89669" y="1718761"/>
                  <a:pt x="88603" y="1714730"/>
                  <a:pt x="87270" y="1709158"/>
                </a:cubicBezTo>
                <a:close/>
                <a:moveTo>
                  <a:pt x="2776177" y="1701347"/>
                </a:moveTo>
                <a:lnTo>
                  <a:pt x="2771319" y="1719540"/>
                </a:lnTo>
                <a:cubicBezTo>
                  <a:pt x="2767795" y="1742781"/>
                  <a:pt x="2765890" y="1762498"/>
                  <a:pt x="2763890" y="1777928"/>
                </a:cubicBezTo>
                <a:cubicBezTo>
                  <a:pt x="2765890" y="1762498"/>
                  <a:pt x="2767795" y="1742781"/>
                  <a:pt x="2771319" y="1719445"/>
                </a:cubicBezTo>
                <a:cubicBezTo>
                  <a:pt x="2773510" y="1710872"/>
                  <a:pt x="2775034" y="1705538"/>
                  <a:pt x="2776177" y="1701347"/>
                </a:cubicBezTo>
                <a:close/>
                <a:moveTo>
                  <a:pt x="49837" y="1699443"/>
                </a:moveTo>
                <a:cubicBezTo>
                  <a:pt x="52504" y="1717255"/>
                  <a:pt x="55933" y="1736495"/>
                  <a:pt x="59362" y="1755355"/>
                </a:cubicBezTo>
                <a:cubicBezTo>
                  <a:pt x="62791" y="1774214"/>
                  <a:pt x="65553" y="1791169"/>
                  <a:pt x="69458" y="1807361"/>
                </a:cubicBezTo>
                <a:cubicBezTo>
                  <a:pt x="73363" y="1823554"/>
                  <a:pt x="77364" y="1837842"/>
                  <a:pt x="81269" y="1852129"/>
                </a:cubicBezTo>
                <a:cubicBezTo>
                  <a:pt x="88508" y="1880704"/>
                  <a:pt x="98033" y="1906707"/>
                  <a:pt x="107558" y="1936044"/>
                </a:cubicBezTo>
                <a:cubicBezTo>
                  <a:pt x="110349" y="1947731"/>
                  <a:pt x="113816" y="1959238"/>
                  <a:pt x="117941" y="1970525"/>
                </a:cubicBezTo>
                <a:cubicBezTo>
                  <a:pt x="121465" y="1980431"/>
                  <a:pt x="124799" y="1989098"/>
                  <a:pt x="128132" y="1997480"/>
                </a:cubicBezTo>
                <a:cubicBezTo>
                  <a:pt x="134419" y="2014435"/>
                  <a:pt x="141943" y="2029675"/>
                  <a:pt x="150230" y="2051106"/>
                </a:cubicBezTo>
                <a:lnTo>
                  <a:pt x="161089" y="2081586"/>
                </a:lnTo>
                <a:lnTo>
                  <a:pt x="161089" y="2081871"/>
                </a:lnTo>
                <a:lnTo>
                  <a:pt x="161089" y="2083777"/>
                </a:lnTo>
                <a:cubicBezTo>
                  <a:pt x="140610" y="2041581"/>
                  <a:pt x="170138" y="2129211"/>
                  <a:pt x="135086" y="2048820"/>
                </a:cubicBezTo>
                <a:cubicBezTo>
                  <a:pt x="146811" y="2080453"/>
                  <a:pt x="160460" y="2111342"/>
                  <a:pt x="175948" y="2141308"/>
                </a:cubicBezTo>
                <a:cubicBezTo>
                  <a:pt x="179186" y="2148261"/>
                  <a:pt x="182901" y="2155310"/>
                  <a:pt x="186806" y="2162549"/>
                </a:cubicBezTo>
                <a:lnTo>
                  <a:pt x="198617" y="2184647"/>
                </a:lnTo>
                <a:cubicBezTo>
                  <a:pt x="206523" y="2199506"/>
                  <a:pt x="214333" y="2214936"/>
                  <a:pt x="223192" y="2229224"/>
                </a:cubicBezTo>
                <a:lnTo>
                  <a:pt x="219096" y="2228747"/>
                </a:lnTo>
                <a:cubicBezTo>
                  <a:pt x="214524" y="2222651"/>
                  <a:pt x="209380" y="2216365"/>
                  <a:pt x="204999" y="2209697"/>
                </a:cubicBezTo>
                <a:lnTo>
                  <a:pt x="173471" y="2153214"/>
                </a:lnTo>
                <a:lnTo>
                  <a:pt x="157088" y="2120925"/>
                </a:lnTo>
                <a:cubicBezTo>
                  <a:pt x="100395" y="1986612"/>
                  <a:pt x="64239" y="1844518"/>
                  <a:pt x="49837" y="1699443"/>
                </a:cubicBezTo>
                <a:close/>
                <a:moveTo>
                  <a:pt x="91651" y="1668677"/>
                </a:moveTo>
                <a:lnTo>
                  <a:pt x="92603" y="1679060"/>
                </a:lnTo>
                <a:cubicBezTo>
                  <a:pt x="93556" y="1687060"/>
                  <a:pt x="94508" y="1694585"/>
                  <a:pt x="95461" y="1701919"/>
                </a:cubicBezTo>
                <a:cubicBezTo>
                  <a:pt x="94508" y="1694585"/>
                  <a:pt x="93556" y="1687060"/>
                  <a:pt x="92603" y="1679155"/>
                </a:cubicBezTo>
                <a:cubicBezTo>
                  <a:pt x="92603" y="1675821"/>
                  <a:pt x="92603" y="1672202"/>
                  <a:pt x="91651" y="1668677"/>
                </a:cubicBezTo>
                <a:close/>
                <a:moveTo>
                  <a:pt x="122038" y="1658734"/>
                </a:moveTo>
                <a:lnTo>
                  <a:pt x="123881" y="1688728"/>
                </a:lnTo>
                <a:cubicBezTo>
                  <a:pt x="124226" y="1698372"/>
                  <a:pt x="124845" y="1708254"/>
                  <a:pt x="127465" y="1721732"/>
                </a:cubicBezTo>
                <a:cubicBezTo>
                  <a:pt x="124845" y="1708301"/>
                  <a:pt x="124226" y="1698443"/>
                  <a:pt x="123881" y="1688799"/>
                </a:cubicBezTo>
                <a:close/>
                <a:moveTo>
                  <a:pt x="121999" y="1658213"/>
                </a:moveTo>
                <a:lnTo>
                  <a:pt x="121999" y="1658213"/>
                </a:lnTo>
                <a:lnTo>
                  <a:pt x="122038" y="1658734"/>
                </a:lnTo>
                <a:close/>
                <a:moveTo>
                  <a:pt x="16403" y="1654865"/>
                </a:moveTo>
                <a:cubicBezTo>
                  <a:pt x="23138" y="1693394"/>
                  <a:pt x="27529" y="1732294"/>
                  <a:pt x="29548" y="1771356"/>
                </a:cubicBezTo>
                <a:cubicBezTo>
                  <a:pt x="29215" y="1780633"/>
                  <a:pt x="29376" y="1789911"/>
                  <a:pt x="30024" y="1799169"/>
                </a:cubicBezTo>
                <a:cubicBezTo>
                  <a:pt x="30500" y="1805170"/>
                  <a:pt x="30596" y="1812028"/>
                  <a:pt x="31834" y="1820219"/>
                </a:cubicBezTo>
                <a:cubicBezTo>
                  <a:pt x="33072" y="1828411"/>
                  <a:pt x="34691" y="1837745"/>
                  <a:pt x="36692" y="1848794"/>
                </a:cubicBezTo>
                <a:cubicBezTo>
                  <a:pt x="35930" y="1850890"/>
                  <a:pt x="34310" y="1847747"/>
                  <a:pt x="31834" y="1839269"/>
                </a:cubicBezTo>
                <a:cubicBezTo>
                  <a:pt x="27757" y="1825649"/>
                  <a:pt x="24576" y="1811780"/>
                  <a:pt x="22309" y="1797740"/>
                </a:cubicBezTo>
                <a:lnTo>
                  <a:pt x="19451" y="1761927"/>
                </a:lnTo>
                <a:lnTo>
                  <a:pt x="18118" y="1744115"/>
                </a:lnTo>
                <a:cubicBezTo>
                  <a:pt x="17451" y="1738114"/>
                  <a:pt x="17451" y="1732113"/>
                  <a:pt x="17451" y="1726208"/>
                </a:cubicBezTo>
                <a:lnTo>
                  <a:pt x="16403" y="1690489"/>
                </a:lnTo>
                <a:cubicBezTo>
                  <a:pt x="16403" y="1678583"/>
                  <a:pt x="15927" y="1666772"/>
                  <a:pt x="16403" y="1654865"/>
                </a:cubicBezTo>
                <a:close/>
                <a:moveTo>
                  <a:pt x="2757509" y="1614575"/>
                </a:moveTo>
                <a:cubicBezTo>
                  <a:pt x="2755985" y="1613813"/>
                  <a:pt x="2754461" y="1614575"/>
                  <a:pt x="2751984" y="1643150"/>
                </a:cubicBezTo>
                <a:lnTo>
                  <a:pt x="2752175" y="1643531"/>
                </a:lnTo>
                <a:cubicBezTo>
                  <a:pt x="2753889" y="1644007"/>
                  <a:pt x="2755604" y="1634196"/>
                  <a:pt x="2757509" y="1614575"/>
                </a:cubicBezTo>
                <a:close/>
                <a:moveTo>
                  <a:pt x="311679" y="1604479"/>
                </a:moveTo>
                <a:cubicBezTo>
                  <a:pt x="310870" y="1606336"/>
                  <a:pt x="310084" y="1606764"/>
                  <a:pt x="309274" y="1605586"/>
                </a:cubicBezTo>
                <a:lnTo>
                  <a:pt x="309250" y="1605505"/>
                </a:lnTo>
                <a:close/>
                <a:moveTo>
                  <a:pt x="306726" y="1597049"/>
                </a:moveTo>
                <a:lnTo>
                  <a:pt x="309250" y="1605505"/>
                </a:lnTo>
                <a:lnTo>
                  <a:pt x="309060" y="1605586"/>
                </a:lnTo>
                <a:cubicBezTo>
                  <a:pt x="308250" y="1604407"/>
                  <a:pt x="307488" y="1601621"/>
                  <a:pt x="306726" y="1597049"/>
                </a:cubicBezTo>
                <a:close/>
                <a:moveTo>
                  <a:pt x="220583" y="1591014"/>
                </a:moveTo>
                <a:lnTo>
                  <a:pt x="222869" y="1620922"/>
                </a:lnTo>
                <a:lnTo>
                  <a:pt x="220583" y="1591109"/>
                </a:lnTo>
                <a:close/>
                <a:moveTo>
                  <a:pt x="239098" y="1560282"/>
                </a:moveTo>
                <a:cubicBezTo>
                  <a:pt x="239098" y="1571331"/>
                  <a:pt x="238622" y="1571807"/>
                  <a:pt x="237384" y="1564759"/>
                </a:cubicBezTo>
                <a:cubicBezTo>
                  <a:pt x="238622" y="1571427"/>
                  <a:pt x="239098" y="1570950"/>
                  <a:pt x="239098" y="1560282"/>
                </a:cubicBezTo>
                <a:close/>
                <a:moveTo>
                  <a:pt x="134037" y="1556473"/>
                </a:moveTo>
                <a:cubicBezTo>
                  <a:pt x="134609" y="1569998"/>
                  <a:pt x="134704" y="1583809"/>
                  <a:pt x="136133" y="1597430"/>
                </a:cubicBezTo>
                <a:cubicBezTo>
                  <a:pt x="137752" y="1615147"/>
                  <a:pt x="138895" y="1633054"/>
                  <a:pt x="140609" y="1651151"/>
                </a:cubicBezTo>
                <a:cubicBezTo>
                  <a:pt x="138895" y="1633054"/>
                  <a:pt x="137752" y="1615147"/>
                  <a:pt x="136133" y="1597525"/>
                </a:cubicBezTo>
                <a:cubicBezTo>
                  <a:pt x="134704" y="1583714"/>
                  <a:pt x="134609" y="1569903"/>
                  <a:pt x="134037" y="1556473"/>
                </a:cubicBezTo>
                <a:close/>
                <a:moveTo>
                  <a:pt x="295390" y="1553329"/>
                </a:moveTo>
                <a:cubicBezTo>
                  <a:pt x="297124" y="1561349"/>
                  <a:pt x="298419" y="1569455"/>
                  <a:pt x="299296" y="1577618"/>
                </a:cubicBezTo>
                <a:cubicBezTo>
                  <a:pt x="300915" y="1588953"/>
                  <a:pt x="302439" y="1603717"/>
                  <a:pt x="303677" y="1625243"/>
                </a:cubicBezTo>
                <a:lnTo>
                  <a:pt x="298819" y="1629720"/>
                </a:lnTo>
                <a:lnTo>
                  <a:pt x="295771" y="1630958"/>
                </a:lnTo>
                <a:cubicBezTo>
                  <a:pt x="293962" y="1631911"/>
                  <a:pt x="292152" y="1628291"/>
                  <a:pt x="290342" y="1617242"/>
                </a:cubicBezTo>
                <a:cubicBezTo>
                  <a:pt x="289485" y="1611718"/>
                  <a:pt x="288533" y="1604193"/>
                  <a:pt x="287675" y="1594668"/>
                </a:cubicBezTo>
                <a:cubicBezTo>
                  <a:pt x="287199" y="1589906"/>
                  <a:pt x="286246" y="1584571"/>
                  <a:pt x="286246" y="1578571"/>
                </a:cubicBezTo>
                <a:cubicBezTo>
                  <a:pt x="286246" y="1572570"/>
                  <a:pt x="286246" y="1565998"/>
                  <a:pt x="286246" y="1558759"/>
                </a:cubicBezTo>
                <a:cubicBezTo>
                  <a:pt x="286437" y="1557520"/>
                  <a:pt x="286913" y="1556377"/>
                  <a:pt x="286913" y="1555234"/>
                </a:cubicBezTo>
                <a:lnTo>
                  <a:pt x="287060" y="1555201"/>
                </a:lnTo>
                <a:close/>
                <a:moveTo>
                  <a:pt x="170259" y="1545179"/>
                </a:moveTo>
                <a:lnTo>
                  <a:pt x="171974" y="1566926"/>
                </a:lnTo>
                <a:cubicBezTo>
                  <a:pt x="173608" y="1581446"/>
                  <a:pt x="174947" y="1575498"/>
                  <a:pt x="176233" y="1568855"/>
                </a:cubicBezTo>
                <a:cubicBezTo>
                  <a:pt x="174947" y="1575570"/>
                  <a:pt x="173608" y="1581482"/>
                  <a:pt x="171974" y="1566940"/>
                </a:cubicBezTo>
                <a:close/>
                <a:moveTo>
                  <a:pt x="175757" y="1512468"/>
                </a:moveTo>
                <a:cubicBezTo>
                  <a:pt x="177090" y="1521897"/>
                  <a:pt x="178043" y="1537709"/>
                  <a:pt x="178043" y="1553806"/>
                </a:cubicBezTo>
                <a:cubicBezTo>
                  <a:pt x="177662" y="1537709"/>
                  <a:pt x="177090" y="1521993"/>
                  <a:pt x="175757" y="1512468"/>
                </a:cubicBezTo>
                <a:close/>
                <a:moveTo>
                  <a:pt x="238527" y="1512276"/>
                </a:moveTo>
                <a:lnTo>
                  <a:pt x="238533" y="1512658"/>
                </a:lnTo>
                <a:lnTo>
                  <a:pt x="239026" y="1541733"/>
                </a:lnTo>
                <a:cubicBezTo>
                  <a:pt x="239098" y="1549591"/>
                  <a:pt x="239098" y="1555567"/>
                  <a:pt x="239098" y="1559901"/>
                </a:cubicBezTo>
                <a:cubicBezTo>
                  <a:pt x="239098" y="1555567"/>
                  <a:pt x="239050" y="1549638"/>
                  <a:pt x="238955" y="1541804"/>
                </a:cubicBezTo>
                <a:lnTo>
                  <a:pt x="238532" y="1512658"/>
                </a:lnTo>
                <a:close/>
                <a:moveTo>
                  <a:pt x="316442" y="1503323"/>
                </a:moveTo>
                <a:cubicBezTo>
                  <a:pt x="318632" y="1512848"/>
                  <a:pt x="321585" y="1504371"/>
                  <a:pt x="323681" y="1550948"/>
                </a:cubicBezTo>
                <a:cubicBezTo>
                  <a:pt x="321204" y="1504371"/>
                  <a:pt x="318632" y="1513039"/>
                  <a:pt x="316442" y="1503323"/>
                </a:cubicBezTo>
                <a:close/>
                <a:moveTo>
                  <a:pt x="112701" y="1497608"/>
                </a:moveTo>
                <a:cubicBezTo>
                  <a:pt x="114321" y="1495703"/>
                  <a:pt x="115083" y="1504752"/>
                  <a:pt x="116607" y="1514086"/>
                </a:cubicBezTo>
                <a:cubicBezTo>
                  <a:pt x="118130" y="1523421"/>
                  <a:pt x="119750" y="1533041"/>
                  <a:pt x="121274" y="1532470"/>
                </a:cubicBezTo>
                <a:cubicBezTo>
                  <a:pt x="122036" y="1542852"/>
                  <a:pt x="123655" y="1562474"/>
                  <a:pt x="123655" y="1561902"/>
                </a:cubicBezTo>
                <a:cubicBezTo>
                  <a:pt x="129084" y="1555616"/>
                  <a:pt x="133847" y="1629529"/>
                  <a:pt x="144229" y="1682012"/>
                </a:cubicBezTo>
                <a:cubicBezTo>
                  <a:pt x="146515" y="1696871"/>
                  <a:pt x="148515" y="1715350"/>
                  <a:pt x="151087" y="1724875"/>
                </a:cubicBezTo>
                <a:cubicBezTo>
                  <a:pt x="154516" y="1744982"/>
                  <a:pt x="156707" y="1765270"/>
                  <a:pt x="157659" y="1785644"/>
                </a:cubicBezTo>
                <a:cubicBezTo>
                  <a:pt x="158231" y="1797932"/>
                  <a:pt x="158326" y="1805742"/>
                  <a:pt x="159945" y="1820410"/>
                </a:cubicBezTo>
                <a:cubicBezTo>
                  <a:pt x="157945" y="1814124"/>
                  <a:pt x="155659" y="1801646"/>
                  <a:pt x="154135" y="1802408"/>
                </a:cubicBezTo>
                <a:cubicBezTo>
                  <a:pt x="152611" y="1803170"/>
                  <a:pt x="150134" y="1799075"/>
                  <a:pt x="147467" y="1791359"/>
                </a:cubicBezTo>
                <a:cubicBezTo>
                  <a:pt x="144991" y="1783834"/>
                  <a:pt x="142133" y="1772024"/>
                  <a:pt x="138895" y="1758022"/>
                </a:cubicBezTo>
                <a:cubicBezTo>
                  <a:pt x="135418" y="1744258"/>
                  <a:pt x="132489" y="1728042"/>
                  <a:pt x="129763" y="1710754"/>
                </a:cubicBezTo>
                <a:lnTo>
                  <a:pt x="121999" y="1658213"/>
                </a:lnTo>
                <a:lnTo>
                  <a:pt x="121999" y="1658212"/>
                </a:lnTo>
                <a:lnTo>
                  <a:pt x="121999" y="1658212"/>
                </a:lnTo>
                <a:lnTo>
                  <a:pt x="121999" y="1658212"/>
                </a:lnTo>
                <a:lnTo>
                  <a:pt x="121999" y="1658212"/>
                </a:lnTo>
                <a:lnTo>
                  <a:pt x="121999" y="1658211"/>
                </a:lnTo>
                <a:lnTo>
                  <a:pt x="121999" y="1658211"/>
                </a:lnTo>
                <a:lnTo>
                  <a:pt x="121999" y="1658211"/>
                </a:lnTo>
                <a:lnTo>
                  <a:pt x="121999" y="1658211"/>
                </a:lnTo>
                <a:lnTo>
                  <a:pt x="121999" y="1658210"/>
                </a:lnTo>
                <a:lnTo>
                  <a:pt x="121999" y="1658210"/>
                </a:lnTo>
                <a:lnTo>
                  <a:pt x="121999" y="1658210"/>
                </a:lnTo>
                <a:lnTo>
                  <a:pt x="121999" y="1658210"/>
                </a:lnTo>
                <a:lnTo>
                  <a:pt x="121999" y="1658209"/>
                </a:lnTo>
                <a:lnTo>
                  <a:pt x="121999" y="1658209"/>
                </a:lnTo>
                <a:lnTo>
                  <a:pt x="121999" y="1658209"/>
                </a:lnTo>
                <a:lnTo>
                  <a:pt x="121999" y="1658209"/>
                </a:lnTo>
                <a:lnTo>
                  <a:pt x="121999" y="1658208"/>
                </a:lnTo>
                <a:lnTo>
                  <a:pt x="121999" y="1658208"/>
                </a:lnTo>
                <a:lnTo>
                  <a:pt x="121999" y="1658208"/>
                </a:lnTo>
                <a:lnTo>
                  <a:pt x="121999" y="1658208"/>
                </a:lnTo>
                <a:lnTo>
                  <a:pt x="121999" y="1658207"/>
                </a:lnTo>
                <a:lnTo>
                  <a:pt x="121999" y="1658207"/>
                </a:lnTo>
                <a:lnTo>
                  <a:pt x="121999" y="1658207"/>
                </a:lnTo>
                <a:lnTo>
                  <a:pt x="121999" y="1658207"/>
                </a:lnTo>
                <a:lnTo>
                  <a:pt x="121999" y="1658206"/>
                </a:lnTo>
                <a:lnTo>
                  <a:pt x="121999" y="1658206"/>
                </a:lnTo>
                <a:lnTo>
                  <a:pt x="121999" y="1658206"/>
                </a:lnTo>
                <a:lnTo>
                  <a:pt x="121999" y="1658206"/>
                </a:lnTo>
                <a:lnTo>
                  <a:pt x="121999" y="1658205"/>
                </a:lnTo>
                <a:lnTo>
                  <a:pt x="121999" y="1658205"/>
                </a:lnTo>
                <a:lnTo>
                  <a:pt x="121999" y="1658205"/>
                </a:lnTo>
                <a:lnTo>
                  <a:pt x="121999" y="1658205"/>
                </a:lnTo>
                <a:lnTo>
                  <a:pt x="121999" y="1658204"/>
                </a:lnTo>
                <a:lnTo>
                  <a:pt x="121999" y="1658204"/>
                </a:lnTo>
                <a:lnTo>
                  <a:pt x="121999" y="1658204"/>
                </a:lnTo>
                <a:lnTo>
                  <a:pt x="121999" y="1658204"/>
                </a:lnTo>
                <a:lnTo>
                  <a:pt x="121999" y="1658203"/>
                </a:lnTo>
                <a:lnTo>
                  <a:pt x="121999" y="1658203"/>
                </a:lnTo>
                <a:lnTo>
                  <a:pt x="121999" y="1658203"/>
                </a:lnTo>
                <a:lnTo>
                  <a:pt x="121999" y="1658203"/>
                </a:lnTo>
                <a:lnTo>
                  <a:pt x="121999" y="1658202"/>
                </a:lnTo>
                <a:lnTo>
                  <a:pt x="121999" y="1658202"/>
                </a:lnTo>
                <a:lnTo>
                  <a:pt x="121999" y="1658202"/>
                </a:lnTo>
                <a:lnTo>
                  <a:pt x="121999" y="1658202"/>
                </a:lnTo>
                <a:lnTo>
                  <a:pt x="121999" y="1658201"/>
                </a:lnTo>
                <a:lnTo>
                  <a:pt x="121999" y="1658201"/>
                </a:lnTo>
                <a:lnTo>
                  <a:pt x="121999" y="1658201"/>
                </a:lnTo>
                <a:lnTo>
                  <a:pt x="121999" y="1658201"/>
                </a:lnTo>
                <a:lnTo>
                  <a:pt x="121999" y="1658200"/>
                </a:lnTo>
                <a:lnTo>
                  <a:pt x="121999" y="1658200"/>
                </a:lnTo>
                <a:lnTo>
                  <a:pt x="121999" y="1658200"/>
                </a:lnTo>
                <a:lnTo>
                  <a:pt x="121999" y="1658200"/>
                </a:lnTo>
                <a:lnTo>
                  <a:pt x="121999" y="1658199"/>
                </a:lnTo>
                <a:lnTo>
                  <a:pt x="121999" y="1658199"/>
                </a:lnTo>
                <a:lnTo>
                  <a:pt x="121999" y="1658199"/>
                </a:lnTo>
                <a:lnTo>
                  <a:pt x="121999" y="1658199"/>
                </a:lnTo>
                <a:lnTo>
                  <a:pt x="121999" y="1658198"/>
                </a:lnTo>
                <a:lnTo>
                  <a:pt x="121999" y="1658198"/>
                </a:lnTo>
                <a:lnTo>
                  <a:pt x="121999" y="1658198"/>
                </a:lnTo>
                <a:lnTo>
                  <a:pt x="121999" y="1658198"/>
                </a:lnTo>
                <a:lnTo>
                  <a:pt x="121999" y="1658197"/>
                </a:lnTo>
                <a:lnTo>
                  <a:pt x="121999" y="1658197"/>
                </a:lnTo>
                <a:lnTo>
                  <a:pt x="121999" y="1658197"/>
                </a:lnTo>
                <a:lnTo>
                  <a:pt x="121999" y="1658197"/>
                </a:lnTo>
                <a:lnTo>
                  <a:pt x="121999" y="1658196"/>
                </a:lnTo>
                <a:lnTo>
                  <a:pt x="121999" y="1658196"/>
                </a:lnTo>
                <a:lnTo>
                  <a:pt x="121999" y="1658196"/>
                </a:lnTo>
                <a:lnTo>
                  <a:pt x="121999" y="1658196"/>
                </a:lnTo>
                <a:lnTo>
                  <a:pt x="121999" y="1658195"/>
                </a:lnTo>
                <a:lnTo>
                  <a:pt x="121999" y="1658195"/>
                </a:lnTo>
                <a:lnTo>
                  <a:pt x="121999" y="1658195"/>
                </a:lnTo>
                <a:lnTo>
                  <a:pt x="121999" y="1658195"/>
                </a:lnTo>
                <a:lnTo>
                  <a:pt x="121999" y="1658194"/>
                </a:lnTo>
                <a:lnTo>
                  <a:pt x="121999" y="1658194"/>
                </a:lnTo>
                <a:lnTo>
                  <a:pt x="121999" y="1658194"/>
                </a:lnTo>
                <a:lnTo>
                  <a:pt x="121999" y="1658194"/>
                </a:lnTo>
                <a:lnTo>
                  <a:pt x="121999" y="1658193"/>
                </a:lnTo>
                <a:lnTo>
                  <a:pt x="121999" y="1658193"/>
                </a:lnTo>
                <a:lnTo>
                  <a:pt x="121999" y="1658193"/>
                </a:lnTo>
                <a:lnTo>
                  <a:pt x="121999" y="1658193"/>
                </a:lnTo>
                <a:lnTo>
                  <a:pt x="121999" y="1658192"/>
                </a:lnTo>
                <a:lnTo>
                  <a:pt x="121999" y="1658192"/>
                </a:lnTo>
                <a:lnTo>
                  <a:pt x="121999" y="1658192"/>
                </a:lnTo>
                <a:lnTo>
                  <a:pt x="121999" y="1658192"/>
                </a:lnTo>
                <a:lnTo>
                  <a:pt x="121999" y="1658191"/>
                </a:lnTo>
                <a:lnTo>
                  <a:pt x="121999" y="1658191"/>
                </a:lnTo>
                <a:lnTo>
                  <a:pt x="121999" y="1658191"/>
                </a:lnTo>
                <a:lnTo>
                  <a:pt x="121999" y="1658191"/>
                </a:lnTo>
                <a:lnTo>
                  <a:pt x="121999" y="1658190"/>
                </a:lnTo>
                <a:lnTo>
                  <a:pt x="121999" y="1658190"/>
                </a:lnTo>
                <a:lnTo>
                  <a:pt x="121999" y="1658190"/>
                </a:lnTo>
                <a:lnTo>
                  <a:pt x="121999" y="1658190"/>
                </a:lnTo>
                <a:lnTo>
                  <a:pt x="121999" y="1658189"/>
                </a:lnTo>
                <a:lnTo>
                  <a:pt x="121999" y="1658189"/>
                </a:lnTo>
                <a:lnTo>
                  <a:pt x="121999" y="1658189"/>
                </a:lnTo>
                <a:lnTo>
                  <a:pt x="121999" y="1658189"/>
                </a:lnTo>
                <a:lnTo>
                  <a:pt x="121999" y="1658188"/>
                </a:lnTo>
                <a:lnTo>
                  <a:pt x="121999" y="1658188"/>
                </a:lnTo>
                <a:lnTo>
                  <a:pt x="121999" y="1658188"/>
                </a:lnTo>
                <a:lnTo>
                  <a:pt x="121999" y="1658188"/>
                </a:lnTo>
                <a:lnTo>
                  <a:pt x="121999" y="1658187"/>
                </a:lnTo>
                <a:lnTo>
                  <a:pt x="121999" y="1658187"/>
                </a:lnTo>
                <a:lnTo>
                  <a:pt x="121999" y="1658187"/>
                </a:lnTo>
                <a:lnTo>
                  <a:pt x="121999" y="1658187"/>
                </a:lnTo>
                <a:lnTo>
                  <a:pt x="121999" y="1658186"/>
                </a:lnTo>
                <a:lnTo>
                  <a:pt x="121999" y="1658186"/>
                </a:lnTo>
                <a:lnTo>
                  <a:pt x="121999" y="1658186"/>
                </a:lnTo>
                <a:lnTo>
                  <a:pt x="121999" y="1658186"/>
                </a:lnTo>
                <a:lnTo>
                  <a:pt x="121999" y="1658185"/>
                </a:lnTo>
                <a:lnTo>
                  <a:pt x="121999" y="1658185"/>
                </a:lnTo>
                <a:lnTo>
                  <a:pt x="121999" y="1658185"/>
                </a:lnTo>
                <a:lnTo>
                  <a:pt x="121999" y="1658185"/>
                </a:lnTo>
                <a:lnTo>
                  <a:pt x="121999" y="1658184"/>
                </a:lnTo>
                <a:lnTo>
                  <a:pt x="121999" y="1658184"/>
                </a:lnTo>
                <a:lnTo>
                  <a:pt x="121999" y="1658184"/>
                </a:lnTo>
                <a:lnTo>
                  <a:pt x="121999" y="1658184"/>
                </a:lnTo>
                <a:lnTo>
                  <a:pt x="121999" y="1658183"/>
                </a:lnTo>
                <a:lnTo>
                  <a:pt x="121999" y="1658183"/>
                </a:lnTo>
                <a:lnTo>
                  <a:pt x="121999" y="1658183"/>
                </a:lnTo>
                <a:lnTo>
                  <a:pt x="121999" y="1658183"/>
                </a:lnTo>
                <a:lnTo>
                  <a:pt x="121999" y="1658182"/>
                </a:lnTo>
                <a:lnTo>
                  <a:pt x="121999" y="1658182"/>
                </a:lnTo>
                <a:lnTo>
                  <a:pt x="121999" y="1658182"/>
                </a:lnTo>
                <a:lnTo>
                  <a:pt x="121999" y="1658182"/>
                </a:lnTo>
                <a:lnTo>
                  <a:pt x="121999" y="1658181"/>
                </a:lnTo>
                <a:lnTo>
                  <a:pt x="121999" y="1658181"/>
                </a:lnTo>
                <a:lnTo>
                  <a:pt x="121999" y="1658181"/>
                </a:lnTo>
                <a:lnTo>
                  <a:pt x="121999" y="1658181"/>
                </a:lnTo>
                <a:lnTo>
                  <a:pt x="121999" y="1658180"/>
                </a:lnTo>
                <a:lnTo>
                  <a:pt x="121999" y="1658180"/>
                </a:lnTo>
                <a:lnTo>
                  <a:pt x="121999" y="1658180"/>
                </a:lnTo>
                <a:lnTo>
                  <a:pt x="121999" y="1658180"/>
                </a:lnTo>
                <a:lnTo>
                  <a:pt x="121999" y="1658179"/>
                </a:lnTo>
                <a:lnTo>
                  <a:pt x="121999" y="1658179"/>
                </a:lnTo>
                <a:lnTo>
                  <a:pt x="121999" y="1658179"/>
                </a:lnTo>
                <a:lnTo>
                  <a:pt x="121999" y="1658179"/>
                </a:lnTo>
                <a:lnTo>
                  <a:pt x="121999" y="1658178"/>
                </a:lnTo>
                <a:lnTo>
                  <a:pt x="121999" y="1658178"/>
                </a:lnTo>
                <a:lnTo>
                  <a:pt x="121999" y="1658178"/>
                </a:lnTo>
                <a:lnTo>
                  <a:pt x="121999" y="1658178"/>
                </a:lnTo>
                <a:lnTo>
                  <a:pt x="121999" y="1658177"/>
                </a:lnTo>
                <a:lnTo>
                  <a:pt x="121999" y="1658177"/>
                </a:lnTo>
                <a:lnTo>
                  <a:pt x="121999" y="1658177"/>
                </a:lnTo>
                <a:lnTo>
                  <a:pt x="121999" y="1658177"/>
                </a:lnTo>
                <a:lnTo>
                  <a:pt x="121999" y="1658176"/>
                </a:lnTo>
                <a:lnTo>
                  <a:pt x="121999" y="1658176"/>
                </a:lnTo>
                <a:lnTo>
                  <a:pt x="121999" y="1658176"/>
                </a:lnTo>
                <a:lnTo>
                  <a:pt x="121999" y="1658176"/>
                </a:lnTo>
                <a:lnTo>
                  <a:pt x="121999" y="1658175"/>
                </a:lnTo>
                <a:lnTo>
                  <a:pt x="121999" y="1658175"/>
                </a:lnTo>
                <a:lnTo>
                  <a:pt x="121999" y="1658175"/>
                </a:lnTo>
                <a:lnTo>
                  <a:pt x="121999" y="1658175"/>
                </a:lnTo>
                <a:lnTo>
                  <a:pt x="121999" y="1658174"/>
                </a:lnTo>
                <a:lnTo>
                  <a:pt x="121999" y="1658174"/>
                </a:lnTo>
                <a:lnTo>
                  <a:pt x="121999" y="1658174"/>
                </a:lnTo>
                <a:lnTo>
                  <a:pt x="121999" y="1658174"/>
                </a:lnTo>
                <a:lnTo>
                  <a:pt x="121999" y="1658173"/>
                </a:lnTo>
                <a:lnTo>
                  <a:pt x="121999" y="1658173"/>
                </a:lnTo>
                <a:lnTo>
                  <a:pt x="121999" y="1658173"/>
                </a:lnTo>
                <a:lnTo>
                  <a:pt x="121999" y="1658173"/>
                </a:lnTo>
                <a:lnTo>
                  <a:pt x="121999" y="1658172"/>
                </a:lnTo>
                <a:lnTo>
                  <a:pt x="121999" y="1658172"/>
                </a:lnTo>
                <a:lnTo>
                  <a:pt x="121999" y="1658172"/>
                </a:lnTo>
                <a:lnTo>
                  <a:pt x="121999" y="1658172"/>
                </a:lnTo>
                <a:lnTo>
                  <a:pt x="121999" y="1658171"/>
                </a:lnTo>
                <a:lnTo>
                  <a:pt x="121999" y="1658171"/>
                </a:lnTo>
                <a:lnTo>
                  <a:pt x="121999" y="1658171"/>
                </a:lnTo>
                <a:lnTo>
                  <a:pt x="121999" y="1658171"/>
                </a:lnTo>
                <a:lnTo>
                  <a:pt x="121999" y="1658170"/>
                </a:lnTo>
                <a:lnTo>
                  <a:pt x="121999" y="1658170"/>
                </a:lnTo>
                <a:lnTo>
                  <a:pt x="121999" y="1658170"/>
                </a:lnTo>
                <a:lnTo>
                  <a:pt x="121999" y="1658170"/>
                </a:lnTo>
                <a:lnTo>
                  <a:pt x="121999" y="1658169"/>
                </a:lnTo>
                <a:lnTo>
                  <a:pt x="121999" y="1658169"/>
                </a:lnTo>
                <a:lnTo>
                  <a:pt x="121999" y="1658169"/>
                </a:lnTo>
                <a:lnTo>
                  <a:pt x="121999" y="1658169"/>
                </a:lnTo>
                <a:lnTo>
                  <a:pt x="121999" y="1658168"/>
                </a:lnTo>
                <a:lnTo>
                  <a:pt x="121999" y="1658168"/>
                </a:lnTo>
                <a:lnTo>
                  <a:pt x="121999" y="1658168"/>
                </a:lnTo>
                <a:lnTo>
                  <a:pt x="121999" y="1658168"/>
                </a:lnTo>
                <a:lnTo>
                  <a:pt x="121999" y="1658167"/>
                </a:lnTo>
                <a:lnTo>
                  <a:pt x="121999" y="1658167"/>
                </a:lnTo>
                <a:lnTo>
                  <a:pt x="121999" y="1658167"/>
                </a:lnTo>
                <a:lnTo>
                  <a:pt x="121999" y="1658167"/>
                </a:lnTo>
                <a:lnTo>
                  <a:pt x="121999" y="1658166"/>
                </a:lnTo>
                <a:lnTo>
                  <a:pt x="121999" y="1658166"/>
                </a:lnTo>
                <a:lnTo>
                  <a:pt x="121999" y="1658166"/>
                </a:lnTo>
                <a:lnTo>
                  <a:pt x="121999" y="1658166"/>
                </a:lnTo>
                <a:lnTo>
                  <a:pt x="121999" y="1658165"/>
                </a:lnTo>
                <a:lnTo>
                  <a:pt x="121999" y="1658165"/>
                </a:lnTo>
                <a:lnTo>
                  <a:pt x="121999" y="1658165"/>
                </a:lnTo>
                <a:lnTo>
                  <a:pt x="121999" y="1658165"/>
                </a:lnTo>
                <a:lnTo>
                  <a:pt x="121999" y="1658164"/>
                </a:lnTo>
                <a:lnTo>
                  <a:pt x="121999" y="1658164"/>
                </a:lnTo>
                <a:lnTo>
                  <a:pt x="121999" y="1658164"/>
                </a:lnTo>
                <a:lnTo>
                  <a:pt x="121999" y="1658164"/>
                </a:lnTo>
                <a:lnTo>
                  <a:pt x="121999" y="1658163"/>
                </a:lnTo>
                <a:lnTo>
                  <a:pt x="121999" y="1658163"/>
                </a:lnTo>
                <a:lnTo>
                  <a:pt x="121999" y="1658163"/>
                </a:lnTo>
                <a:lnTo>
                  <a:pt x="121999" y="1658163"/>
                </a:lnTo>
                <a:lnTo>
                  <a:pt x="121999" y="1658162"/>
                </a:lnTo>
                <a:lnTo>
                  <a:pt x="121999" y="1658162"/>
                </a:lnTo>
                <a:lnTo>
                  <a:pt x="121999" y="1658162"/>
                </a:lnTo>
                <a:lnTo>
                  <a:pt x="121999" y="1658162"/>
                </a:lnTo>
                <a:lnTo>
                  <a:pt x="121999" y="1658161"/>
                </a:lnTo>
                <a:lnTo>
                  <a:pt x="121999" y="1658161"/>
                </a:lnTo>
                <a:lnTo>
                  <a:pt x="121999" y="1658161"/>
                </a:lnTo>
                <a:lnTo>
                  <a:pt x="121999" y="1658161"/>
                </a:lnTo>
                <a:lnTo>
                  <a:pt x="121999" y="1658160"/>
                </a:lnTo>
                <a:lnTo>
                  <a:pt x="121999" y="1658160"/>
                </a:lnTo>
                <a:lnTo>
                  <a:pt x="121999" y="1658160"/>
                </a:lnTo>
                <a:lnTo>
                  <a:pt x="121999" y="1658160"/>
                </a:lnTo>
                <a:lnTo>
                  <a:pt x="121999" y="1658159"/>
                </a:lnTo>
                <a:lnTo>
                  <a:pt x="121999" y="1658159"/>
                </a:lnTo>
                <a:lnTo>
                  <a:pt x="121999" y="1658159"/>
                </a:lnTo>
                <a:lnTo>
                  <a:pt x="121999" y="1658159"/>
                </a:lnTo>
                <a:lnTo>
                  <a:pt x="121999" y="1658158"/>
                </a:lnTo>
                <a:lnTo>
                  <a:pt x="121999" y="1658158"/>
                </a:lnTo>
                <a:lnTo>
                  <a:pt x="121999" y="1658158"/>
                </a:lnTo>
                <a:lnTo>
                  <a:pt x="121999" y="1658158"/>
                </a:lnTo>
                <a:lnTo>
                  <a:pt x="121999" y="1658157"/>
                </a:lnTo>
                <a:lnTo>
                  <a:pt x="121999" y="1658157"/>
                </a:lnTo>
                <a:lnTo>
                  <a:pt x="121999" y="1658157"/>
                </a:lnTo>
                <a:lnTo>
                  <a:pt x="121999" y="1658157"/>
                </a:lnTo>
                <a:lnTo>
                  <a:pt x="121999" y="1658156"/>
                </a:lnTo>
                <a:lnTo>
                  <a:pt x="121999" y="1658156"/>
                </a:lnTo>
                <a:lnTo>
                  <a:pt x="121999" y="1658156"/>
                </a:lnTo>
                <a:lnTo>
                  <a:pt x="121999" y="1658156"/>
                </a:lnTo>
                <a:lnTo>
                  <a:pt x="121999" y="1658155"/>
                </a:lnTo>
                <a:lnTo>
                  <a:pt x="121999" y="1658155"/>
                </a:lnTo>
                <a:lnTo>
                  <a:pt x="121999" y="1658155"/>
                </a:lnTo>
                <a:lnTo>
                  <a:pt x="121999" y="1658155"/>
                </a:lnTo>
                <a:lnTo>
                  <a:pt x="121999" y="1658154"/>
                </a:lnTo>
                <a:lnTo>
                  <a:pt x="121999" y="1658154"/>
                </a:lnTo>
                <a:lnTo>
                  <a:pt x="121999" y="1658154"/>
                </a:lnTo>
                <a:lnTo>
                  <a:pt x="121999" y="1658154"/>
                </a:lnTo>
                <a:lnTo>
                  <a:pt x="121999" y="1658153"/>
                </a:lnTo>
                <a:lnTo>
                  <a:pt x="121999" y="1658153"/>
                </a:lnTo>
                <a:lnTo>
                  <a:pt x="121999" y="1658153"/>
                </a:lnTo>
                <a:lnTo>
                  <a:pt x="121999" y="1658153"/>
                </a:lnTo>
                <a:lnTo>
                  <a:pt x="121999" y="1658152"/>
                </a:lnTo>
                <a:lnTo>
                  <a:pt x="121999" y="1658152"/>
                </a:lnTo>
                <a:lnTo>
                  <a:pt x="121999" y="1658152"/>
                </a:lnTo>
                <a:lnTo>
                  <a:pt x="121999" y="1658152"/>
                </a:lnTo>
                <a:lnTo>
                  <a:pt x="121999" y="1658151"/>
                </a:lnTo>
                <a:lnTo>
                  <a:pt x="121999" y="1658151"/>
                </a:lnTo>
                <a:lnTo>
                  <a:pt x="121999" y="1658151"/>
                </a:lnTo>
                <a:lnTo>
                  <a:pt x="121999" y="1658151"/>
                </a:lnTo>
                <a:lnTo>
                  <a:pt x="121999" y="1658150"/>
                </a:lnTo>
                <a:lnTo>
                  <a:pt x="121999" y="1658150"/>
                </a:lnTo>
                <a:lnTo>
                  <a:pt x="121999" y="1658150"/>
                </a:lnTo>
                <a:lnTo>
                  <a:pt x="121999" y="1658150"/>
                </a:lnTo>
                <a:lnTo>
                  <a:pt x="121999" y="1658149"/>
                </a:lnTo>
                <a:lnTo>
                  <a:pt x="121999" y="1658149"/>
                </a:lnTo>
                <a:lnTo>
                  <a:pt x="121999" y="1658149"/>
                </a:lnTo>
                <a:lnTo>
                  <a:pt x="121999" y="1658149"/>
                </a:lnTo>
                <a:lnTo>
                  <a:pt x="121999" y="1658148"/>
                </a:lnTo>
                <a:lnTo>
                  <a:pt x="121999" y="1658148"/>
                </a:lnTo>
                <a:lnTo>
                  <a:pt x="121999" y="1658148"/>
                </a:lnTo>
                <a:lnTo>
                  <a:pt x="121999" y="1658148"/>
                </a:lnTo>
                <a:lnTo>
                  <a:pt x="121999" y="1658147"/>
                </a:lnTo>
                <a:lnTo>
                  <a:pt x="121999" y="1658147"/>
                </a:lnTo>
                <a:lnTo>
                  <a:pt x="121999" y="1658147"/>
                </a:lnTo>
                <a:lnTo>
                  <a:pt x="121999" y="1658147"/>
                </a:lnTo>
                <a:lnTo>
                  <a:pt x="121999" y="1658146"/>
                </a:lnTo>
                <a:lnTo>
                  <a:pt x="121999" y="1658146"/>
                </a:lnTo>
                <a:lnTo>
                  <a:pt x="121999" y="1658146"/>
                </a:lnTo>
                <a:lnTo>
                  <a:pt x="121999" y="1658146"/>
                </a:lnTo>
                <a:lnTo>
                  <a:pt x="121999" y="1658145"/>
                </a:lnTo>
                <a:lnTo>
                  <a:pt x="121999" y="1658145"/>
                </a:lnTo>
                <a:lnTo>
                  <a:pt x="121999" y="1658145"/>
                </a:lnTo>
                <a:lnTo>
                  <a:pt x="121999" y="1658145"/>
                </a:lnTo>
                <a:lnTo>
                  <a:pt x="121999" y="1658144"/>
                </a:lnTo>
                <a:lnTo>
                  <a:pt x="121999" y="1658144"/>
                </a:lnTo>
                <a:lnTo>
                  <a:pt x="121999" y="1658144"/>
                </a:lnTo>
                <a:lnTo>
                  <a:pt x="121999" y="1658144"/>
                </a:lnTo>
                <a:lnTo>
                  <a:pt x="121999" y="1658143"/>
                </a:lnTo>
                <a:lnTo>
                  <a:pt x="121999" y="1658143"/>
                </a:lnTo>
                <a:lnTo>
                  <a:pt x="121999" y="1658143"/>
                </a:lnTo>
                <a:lnTo>
                  <a:pt x="121999" y="1658143"/>
                </a:lnTo>
                <a:lnTo>
                  <a:pt x="121999" y="1658142"/>
                </a:lnTo>
                <a:lnTo>
                  <a:pt x="121999" y="1658142"/>
                </a:lnTo>
                <a:lnTo>
                  <a:pt x="121999" y="1658142"/>
                </a:lnTo>
                <a:lnTo>
                  <a:pt x="121999" y="1658142"/>
                </a:lnTo>
                <a:lnTo>
                  <a:pt x="121999" y="1658141"/>
                </a:lnTo>
                <a:lnTo>
                  <a:pt x="121999" y="1658141"/>
                </a:lnTo>
                <a:lnTo>
                  <a:pt x="121999" y="1658141"/>
                </a:lnTo>
                <a:lnTo>
                  <a:pt x="121999" y="1658141"/>
                </a:lnTo>
                <a:lnTo>
                  <a:pt x="121999" y="1658140"/>
                </a:lnTo>
                <a:lnTo>
                  <a:pt x="121999" y="1658140"/>
                </a:lnTo>
                <a:lnTo>
                  <a:pt x="121999" y="1658140"/>
                </a:lnTo>
                <a:lnTo>
                  <a:pt x="121999" y="1658140"/>
                </a:lnTo>
                <a:lnTo>
                  <a:pt x="121999" y="1658139"/>
                </a:lnTo>
                <a:lnTo>
                  <a:pt x="121999" y="1658139"/>
                </a:lnTo>
                <a:lnTo>
                  <a:pt x="121999" y="1658139"/>
                </a:lnTo>
                <a:lnTo>
                  <a:pt x="121999" y="1658139"/>
                </a:lnTo>
                <a:lnTo>
                  <a:pt x="121999" y="1658138"/>
                </a:lnTo>
                <a:lnTo>
                  <a:pt x="121999" y="1658138"/>
                </a:lnTo>
                <a:lnTo>
                  <a:pt x="121999" y="1658138"/>
                </a:lnTo>
                <a:lnTo>
                  <a:pt x="121999" y="1658138"/>
                </a:lnTo>
                <a:lnTo>
                  <a:pt x="121999" y="1658137"/>
                </a:lnTo>
                <a:lnTo>
                  <a:pt x="121999" y="1658137"/>
                </a:lnTo>
                <a:lnTo>
                  <a:pt x="121999" y="1658137"/>
                </a:lnTo>
                <a:lnTo>
                  <a:pt x="121999" y="1658137"/>
                </a:lnTo>
                <a:lnTo>
                  <a:pt x="121999" y="1658136"/>
                </a:lnTo>
                <a:lnTo>
                  <a:pt x="121999" y="1658136"/>
                </a:lnTo>
                <a:lnTo>
                  <a:pt x="121999" y="1658136"/>
                </a:lnTo>
                <a:lnTo>
                  <a:pt x="121999" y="1658136"/>
                </a:lnTo>
                <a:lnTo>
                  <a:pt x="121999" y="1658135"/>
                </a:lnTo>
                <a:lnTo>
                  <a:pt x="121999" y="1658135"/>
                </a:lnTo>
                <a:lnTo>
                  <a:pt x="121999" y="1658135"/>
                </a:lnTo>
                <a:lnTo>
                  <a:pt x="121999" y="1658135"/>
                </a:lnTo>
                <a:lnTo>
                  <a:pt x="121999" y="1658134"/>
                </a:lnTo>
                <a:lnTo>
                  <a:pt x="121999" y="1658134"/>
                </a:lnTo>
                <a:lnTo>
                  <a:pt x="121999" y="1658134"/>
                </a:lnTo>
                <a:lnTo>
                  <a:pt x="121999" y="1658134"/>
                </a:lnTo>
                <a:lnTo>
                  <a:pt x="121999" y="1658133"/>
                </a:lnTo>
                <a:lnTo>
                  <a:pt x="121999" y="1658133"/>
                </a:lnTo>
                <a:lnTo>
                  <a:pt x="121999" y="1658133"/>
                </a:lnTo>
                <a:lnTo>
                  <a:pt x="121999" y="1658133"/>
                </a:lnTo>
                <a:lnTo>
                  <a:pt x="121999" y="1658132"/>
                </a:lnTo>
                <a:lnTo>
                  <a:pt x="121999" y="1658132"/>
                </a:lnTo>
                <a:lnTo>
                  <a:pt x="121999" y="1658132"/>
                </a:lnTo>
                <a:lnTo>
                  <a:pt x="121999" y="1658132"/>
                </a:lnTo>
                <a:lnTo>
                  <a:pt x="121999" y="1658131"/>
                </a:lnTo>
                <a:lnTo>
                  <a:pt x="121999" y="1658131"/>
                </a:lnTo>
                <a:lnTo>
                  <a:pt x="121999" y="1658131"/>
                </a:lnTo>
                <a:lnTo>
                  <a:pt x="121999" y="1658131"/>
                </a:lnTo>
                <a:lnTo>
                  <a:pt x="121999" y="1658130"/>
                </a:lnTo>
                <a:lnTo>
                  <a:pt x="121999" y="1658130"/>
                </a:lnTo>
                <a:lnTo>
                  <a:pt x="121999" y="1658130"/>
                </a:lnTo>
                <a:lnTo>
                  <a:pt x="121999" y="1658130"/>
                </a:lnTo>
                <a:lnTo>
                  <a:pt x="121999" y="1658129"/>
                </a:lnTo>
                <a:lnTo>
                  <a:pt x="121999" y="1658129"/>
                </a:lnTo>
                <a:lnTo>
                  <a:pt x="121999" y="1658129"/>
                </a:lnTo>
                <a:lnTo>
                  <a:pt x="121999" y="1658129"/>
                </a:lnTo>
                <a:lnTo>
                  <a:pt x="121999" y="1658128"/>
                </a:lnTo>
                <a:lnTo>
                  <a:pt x="121999" y="1658128"/>
                </a:lnTo>
                <a:lnTo>
                  <a:pt x="121999" y="1658128"/>
                </a:lnTo>
                <a:lnTo>
                  <a:pt x="121999" y="1658128"/>
                </a:lnTo>
                <a:lnTo>
                  <a:pt x="121999" y="1658127"/>
                </a:lnTo>
                <a:lnTo>
                  <a:pt x="121999" y="1658127"/>
                </a:lnTo>
                <a:lnTo>
                  <a:pt x="121999" y="1658127"/>
                </a:lnTo>
                <a:lnTo>
                  <a:pt x="121999" y="1658127"/>
                </a:lnTo>
                <a:lnTo>
                  <a:pt x="121999" y="1658126"/>
                </a:lnTo>
                <a:lnTo>
                  <a:pt x="121999" y="1658126"/>
                </a:lnTo>
                <a:lnTo>
                  <a:pt x="121999" y="1658126"/>
                </a:lnTo>
                <a:lnTo>
                  <a:pt x="121999" y="1658126"/>
                </a:lnTo>
                <a:lnTo>
                  <a:pt x="121999" y="1658125"/>
                </a:lnTo>
                <a:lnTo>
                  <a:pt x="121999" y="1658125"/>
                </a:lnTo>
                <a:lnTo>
                  <a:pt x="121999" y="1658125"/>
                </a:lnTo>
                <a:lnTo>
                  <a:pt x="121999" y="1658125"/>
                </a:lnTo>
                <a:lnTo>
                  <a:pt x="121999" y="1658124"/>
                </a:lnTo>
                <a:lnTo>
                  <a:pt x="121999" y="1658124"/>
                </a:lnTo>
                <a:lnTo>
                  <a:pt x="121999" y="1658124"/>
                </a:lnTo>
                <a:lnTo>
                  <a:pt x="121999" y="1658124"/>
                </a:lnTo>
                <a:lnTo>
                  <a:pt x="121999" y="1658123"/>
                </a:lnTo>
                <a:lnTo>
                  <a:pt x="121999" y="1658123"/>
                </a:lnTo>
                <a:lnTo>
                  <a:pt x="121999" y="1658123"/>
                </a:lnTo>
                <a:lnTo>
                  <a:pt x="121999" y="1658123"/>
                </a:lnTo>
                <a:lnTo>
                  <a:pt x="121999" y="1658122"/>
                </a:lnTo>
                <a:lnTo>
                  <a:pt x="121999" y="1658122"/>
                </a:lnTo>
                <a:lnTo>
                  <a:pt x="121999" y="1658122"/>
                </a:lnTo>
                <a:lnTo>
                  <a:pt x="121999" y="1658122"/>
                </a:lnTo>
                <a:lnTo>
                  <a:pt x="121999" y="1658121"/>
                </a:lnTo>
                <a:lnTo>
                  <a:pt x="121999" y="1658121"/>
                </a:lnTo>
                <a:lnTo>
                  <a:pt x="121999" y="1658121"/>
                </a:lnTo>
                <a:lnTo>
                  <a:pt x="121999" y="1658121"/>
                </a:lnTo>
                <a:lnTo>
                  <a:pt x="121999" y="1658120"/>
                </a:lnTo>
                <a:lnTo>
                  <a:pt x="121999" y="1658120"/>
                </a:lnTo>
                <a:lnTo>
                  <a:pt x="121999" y="1658120"/>
                </a:lnTo>
                <a:lnTo>
                  <a:pt x="121999" y="1658120"/>
                </a:lnTo>
                <a:lnTo>
                  <a:pt x="121999" y="1658119"/>
                </a:lnTo>
                <a:lnTo>
                  <a:pt x="121999" y="1658119"/>
                </a:lnTo>
                <a:lnTo>
                  <a:pt x="121999" y="1658119"/>
                </a:lnTo>
                <a:lnTo>
                  <a:pt x="121999" y="1658119"/>
                </a:lnTo>
                <a:lnTo>
                  <a:pt x="121999" y="1658118"/>
                </a:lnTo>
                <a:lnTo>
                  <a:pt x="121999" y="1658118"/>
                </a:lnTo>
                <a:lnTo>
                  <a:pt x="121999" y="1658118"/>
                </a:lnTo>
                <a:lnTo>
                  <a:pt x="121999" y="1658118"/>
                </a:lnTo>
                <a:lnTo>
                  <a:pt x="121999" y="1658117"/>
                </a:lnTo>
                <a:lnTo>
                  <a:pt x="121999" y="1658117"/>
                </a:lnTo>
                <a:lnTo>
                  <a:pt x="121999" y="1658117"/>
                </a:lnTo>
                <a:lnTo>
                  <a:pt x="121999" y="1658117"/>
                </a:lnTo>
                <a:lnTo>
                  <a:pt x="121999" y="1658116"/>
                </a:lnTo>
                <a:lnTo>
                  <a:pt x="121999" y="1658116"/>
                </a:lnTo>
                <a:lnTo>
                  <a:pt x="121999" y="1658116"/>
                </a:lnTo>
                <a:lnTo>
                  <a:pt x="121999" y="1658116"/>
                </a:lnTo>
                <a:lnTo>
                  <a:pt x="121999" y="1658115"/>
                </a:lnTo>
                <a:lnTo>
                  <a:pt x="121999" y="1658115"/>
                </a:lnTo>
                <a:lnTo>
                  <a:pt x="121999" y="1658115"/>
                </a:lnTo>
                <a:lnTo>
                  <a:pt x="121999" y="1658115"/>
                </a:lnTo>
                <a:lnTo>
                  <a:pt x="121999" y="1658114"/>
                </a:lnTo>
                <a:lnTo>
                  <a:pt x="121999" y="1658114"/>
                </a:lnTo>
                <a:lnTo>
                  <a:pt x="121999" y="1658114"/>
                </a:lnTo>
                <a:lnTo>
                  <a:pt x="121999" y="1658114"/>
                </a:lnTo>
                <a:lnTo>
                  <a:pt x="121999" y="1658113"/>
                </a:lnTo>
                <a:lnTo>
                  <a:pt x="121999" y="1658113"/>
                </a:lnTo>
                <a:lnTo>
                  <a:pt x="121999" y="1658113"/>
                </a:lnTo>
                <a:lnTo>
                  <a:pt x="121999" y="1658113"/>
                </a:lnTo>
                <a:lnTo>
                  <a:pt x="121999" y="1658112"/>
                </a:lnTo>
                <a:lnTo>
                  <a:pt x="121999" y="1658112"/>
                </a:lnTo>
                <a:lnTo>
                  <a:pt x="121999" y="1658112"/>
                </a:lnTo>
                <a:lnTo>
                  <a:pt x="121999" y="1658112"/>
                </a:lnTo>
                <a:lnTo>
                  <a:pt x="121999" y="1658111"/>
                </a:lnTo>
                <a:lnTo>
                  <a:pt x="121999" y="1658111"/>
                </a:lnTo>
                <a:lnTo>
                  <a:pt x="121999" y="1658111"/>
                </a:lnTo>
                <a:lnTo>
                  <a:pt x="121999" y="1658111"/>
                </a:lnTo>
                <a:lnTo>
                  <a:pt x="121999" y="1658110"/>
                </a:lnTo>
                <a:lnTo>
                  <a:pt x="121999" y="1658110"/>
                </a:lnTo>
                <a:lnTo>
                  <a:pt x="121999" y="1658110"/>
                </a:lnTo>
                <a:lnTo>
                  <a:pt x="121999" y="1658110"/>
                </a:lnTo>
                <a:lnTo>
                  <a:pt x="121999" y="1658109"/>
                </a:lnTo>
                <a:lnTo>
                  <a:pt x="121999" y="1658109"/>
                </a:lnTo>
                <a:lnTo>
                  <a:pt x="121999" y="1658109"/>
                </a:lnTo>
                <a:lnTo>
                  <a:pt x="121999" y="1658109"/>
                </a:lnTo>
                <a:lnTo>
                  <a:pt x="121999" y="1658108"/>
                </a:lnTo>
                <a:lnTo>
                  <a:pt x="121999" y="1658108"/>
                </a:lnTo>
                <a:lnTo>
                  <a:pt x="121999" y="1658108"/>
                </a:lnTo>
                <a:lnTo>
                  <a:pt x="121999" y="1658107"/>
                </a:lnTo>
                <a:lnTo>
                  <a:pt x="121999" y="1658107"/>
                </a:lnTo>
                <a:lnTo>
                  <a:pt x="121999" y="1658106"/>
                </a:lnTo>
                <a:lnTo>
                  <a:pt x="121999" y="1658104"/>
                </a:lnTo>
                <a:lnTo>
                  <a:pt x="121845" y="1657057"/>
                </a:lnTo>
                <a:lnTo>
                  <a:pt x="113749" y="1592573"/>
                </a:lnTo>
                <a:lnTo>
                  <a:pt x="113748" y="1592542"/>
                </a:lnTo>
                <a:lnTo>
                  <a:pt x="111844" y="1545995"/>
                </a:lnTo>
                <a:cubicBezTo>
                  <a:pt x="111844" y="1530469"/>
                  <a:pt x="110892" y="1514944"/>
                  <a:pt x="111844" y="1499418"/>
                </a:cubicBezTo>
                <a:cubicBezTo>
                  <a:pt x="112130" y="1499799"/>
                  <a:pt x="111082" y="1499513"/>
                  <a:pt x="112701" y="1497608"/>
                </a:cubicBezTo>
                <a:close/>
                <a:moveTo>
                  <a:pt x="243956" y="1491893"/>
                </a:moveTo>
                <a:cubicBezTo>
                  <a:pt x="242622" y="1505704"/>
                  <a:pt x="241098" y="1512658"/>
                  <a:pt x="239574" y="1512658"/>
                </a:cubicBezTo>
                <a:cubicBezTo>
                  <a:pt x="241098" y="1512467"/>
                  <a:pt x="242622" y="1505704"/>
                  <a:pt x="243956" y="1491893"/>
                </a:cubicBezTo>
                <a:close/>
                <a:moveTo>
                  <a:pt x="2839995" y="1484939"/>
                </a:moveTo>
                <a:cubicBezTo>
                  <a:pt x="2839957" y="1494284"/>
                  <a:pt x="2840624" y="1503608"/>
                  <a:pt x="2841995" y="1512848"/>
                </a:cubicBezTo>
                <a:lnTo>
                  <a:pt x="2842186" y="1513229"/>
                </a:lnTo>
                <a:cubicBezTo>
                  <a:pt x="2843710" y="1516086"/>
                  <a:pt x="2843615" y="1501513"/>
                  <a:pt x="2843234" y="1485511"/>
                </a:cubicBezTo>
                <a:close/>
                <a:moveTo>
                  <a:pt x="149754" y="1479034"/>
                </a:moveTo>
                <a:cubicBezTo>
                  <a:pt x="148992" y="1482748"/>
                  <a:pt x="148015" y="1490321"/>
                  <a:pt x="147194" y="1491809"/>
                </a:cubicBezTo>
                <a:lnTo>
                  <a:pt x="147047" y="1491320"/>
                </a:lnTo>
                <a:lnTo>
                  <a:pt x="148335" y="1486096"/>
                </a:lnTo>
                <a:cubicBezTo>
                  <a:pt x="148813" y="1483588"/>
                  <a:pt x="149301" y="1480820"/>
                  <a:pt x="149754" y="1479034"/>
                </a:cubicBezTo>
                <a:close/>
                <a:moveTo>
                  <a:pt x="145563" y="1468080"/>
                </a:moveTo>
                <a:cubicBezTo>
                  <a:pt x="145634" y="1478391"/>
                  <a:pt x="145836" y="1484695"/>
                  <a:pt x="146124" y="1488236"/>
                </a:cubicBezTo>
                <a:lnTo>
                  <a:pt x="147047" y="1491320"/>
                </a:lnTo>
                <a:lnTo>
                  <a:pt x="146980" y="1491595"/>
                </a:lnTo>
                <a:cubicBezTo>
                  <a:pt x="146158" y="1493083"/>
                  <a:pt x="145563" y="1488559"/>
                  <a:pt x="145563" y="1468080"/>
                </a:cubicBezTo>
                <a:close/>
                <a:moveTo>
                  <a:pt x="299010" y="1460937"/>
                </a:moveTo>
                <a:cubicBezTo>
                  <a:pt x="299010" y="1478654"/>
                  <a:pt x="298248" y="1496465"/>
                  <a:pt x="299010" y="1508562"/>
                </a:cubicBezTo>
                <a:cubicBezTo>
                  <a:pt x="298248" y="1496465"/>
                  <a:pt x="298724" y="1479035"/>
                  <a:pt x="299010" y="1460937"/>
                </a:cubicBezTo>
                <a:close/>
                <a:moveTo>
                  <a:pt x="183853" y="1459413"/>
                </a:moveTo>
                <a:cubicBezTo>
                  <a:pt x="181758" y="1486464"/>
                  <a:pt x="179567" y="1514944"/>
                  <a:pt x="177852" y="1483416"/>
                </a:cubicBezTo>
                <a:cubicBezTo>
                  <a:pt x="179567" y="1514849"/>
                  <a:pt x="181758" y="1486464"/>
                  <a:pt x="183853" y="1459413"/>
                </a:cubicBezTo>
                <a:close/>
                <a:moveTo>
                  <a:pt x="171756" y="1450460"/>
                </a:moveTo>
                <a:lnTo>
                  <a:pt x="178329" y="1450460"/>
                </a:lnTo>
                <a:lnTo>
                  <a:pt x="177852" y="1483416"/>
                </a:lnTo>
                <a:lnTo>
                  <a:pt x="175757" y="1512468"/>
                </a:lnTo>
                <a:lnTo>
                  <a:pt x="169851" y="1528565"/>
                </a:lnTo>
                <a:lnTo>
                  <a:pt x="169470" y="1545043"/>
                </a:lnTo>
                <a:lnTo>
                  <a:pt x="169470" y="1528755"/>
                </a:lnTo>
                <a:cubicBezTo>
                  <a:pt x="168994" y="1515706"/>
                  <a:pt x="169756" y="1502657"/>
                  <a:pt x="170232" y="1489607"/>
                </a:cubicBezTo>
                <a:close/>
                <a:moveTo>
                  <a:pt x="73268" y="1428647"/>
                </a:moveTo>
                <a:cubicBezTo>
                  <a:pt x="74315" y="1428742"/>
                  <a:pt x="75268" y="1429980"/>
                  <a:pt x="75268" y="1445221"/>
                </a:cubicBezTo>
                <a:cubicBezTo>
                  <a:pt x="75173" y="1429980"/>
                  <a:pt x="74315" y="1428647"/>
                  <a:pt x="73268" y="1428647"/>
                </a:cubicBezTo>
                <a:close/>
                <a:moveTo>
                  <a:pt x="80697" y="1425027"/>
                </a:moveTo>
                <a:cubicBezTo>
                  <a:pt x="78221" y="1440934"/>
                  <a:pt x="76982" y="1452269"/>
                  <a:pt x="75268" y="1445221"/>
                </a:cubicBezTo>
                <a:cubicBezTo>
                  <a:pt x="76982" y="1452269"/>
                  <a:pt x="78221" y="1440839"/>
                  <a:pt x="80697" y="1425027"/>
                </a:cubicBezTo>
                <a:close/>
                <a:moveTo>
                  <a:pt x="2845163" y="1411263"/>
                </a:moveTo>
                <a:cubicBezTo>
                  <a:pt x="2844139" y="1408739"/>
                  <a:pt x="2843710" y="1411692"/>
                  <a:pt x="2843710" y="1418169"/>
                </a:cubicBezTo>
                <a:cubicBezTo>
                  <a:pt x="2843520" y="1425027"/>
                  <a:pt x="2844282" y="1435028"/>
                  <a:pt x="2844282" y="1446744"/>
                </a:cubicBezTo>
                <a:cubicBezTo>
                  <a:pt x="2844282" y="1458460"/>
                  <a:pt x="2844282" y="1471700"/>
                  <a:pt x="2844282" y="1484844"/>
                </a:cubicBezTo>
                <a:cubicBezTo>
                  <a:pt x="2846472" y="1490559"/>
                  <a:pt x="2846472" y="1440172"/>
                  <a:pt x="2850092" y="1472652"/>
                </a:cubicBezTo>
                <a:lnTo>
                  <a:pt x="2850282" y="1473033"/>
                </a:lnTo>
                <a:cubicBezTo>
                  <a:pt x="2851997" y="1489606"/>
                  <a:pt x="2851235" y="1452459"/>
                  <a:pt x="2850187" y="1437219"/>
                </a:cubicBezTo>
                <a:cubicBezTo>
                  <a:pt x="2847806" y="1421788"/>
                  <a:pt x="2846187" y="1413787"/>
                  <a:pt x="2845163" y="1411263"/>
                </a:cubicBezTo>
                <a:close/>
                <a:moveTo>
                  <a:pt x="292724" y="1398358"/>
                </a:moveTo>
                <a:cubicBezTo>
                  <a:pt x="294438" y="1395881"/>
                  <a:pt x="295200" y="1399882"/>
                  <a:pt x="295200" y="1407883"/>
                </a:cubicBezTo>
                <a:cubicBezTo>
                  <a:pt x="295200" y="1399977"/>
                  <a:pt x="294438" y="1395881"/>
                  <a:pt x="292724" y="1398358"/>
                </a:cubicBezTo>
                <a:close/>
                <a:moveTo>
                  <a:pt x="52599" y="1381212"/>
                </a:moveTo>
                <a:lnTo>
                  <a:pt x="46351" y="1493112"/>
                </a:lnTo>
                <a:lnTo>
                  <a:pt x="45932" y="1480748"/>
                </a:lnTo>
                <a:cubicBezTo>
                  <a:pt x="46694" y="1466270"/>
                  <a:pt x="47456" y="1452840"/>
                  <a:pt x="48122" y="1440362"/>
                </a:cubicBezTo>
                <a:cubicBezTo>
                  <a:pt x="48789" y="1427885"/>
                  <a:pt x="50123" y="1415883"/>
                  <a:pt x="50980" y="1404644"/>
                </a:cubicBezTo>
                <a:cubicBezTo>
                  <a:pt x="51647" y="1396547"/>
                  <a:pt x="52123" y="1388832"/>
                  <a:pt x="52599" y="1381212"/>
                </a:cubicBezTo>
                <a:close/>
                <a:moveTo>
                  <a:pt x="155088" y="1368163"/>
                </a:moveTo>
                <a:cubicBezTo>
                  <a:pt x="153754" y="1367687"/>
                  <a:pt x="151944" y="1371878"/>
                  <a:pt x="149944" y="1379879"/>
                </a:cubicBezTo>
                <a:cubicBezTo>
                  <a:pt x="151563" y="1372925"/>
                  <a:pt x="153754" y="1367687"/>
                  <a:pt x="155088" y="1368163"/>
                </a:cubicBezTo>
                <a:close/>
                <a:moveTo>
                  <a:pt x="22690" y="1355400"/>
                </a:moveTo>
                <a:cubicBezTo>
                  <a:pt x="20461" y="1373478"/>
                  <a:pt x="19185" y="1391671"/>
                  <a:pt x="18880" y="1409883"/>
                </a:cubicBezTo>
                <a:lnTo>
                  <a:pt x="19071" y="1409883"/>
                </a:lnTo>
                <a:cubicBezTo>
                  <a:pt x="19357" y="1391671"/>
                  <a:pt x="20566" y="1373488"/>
                  <a:pt x="22690" y="1355400"/>
                </a:cubicBezTo>
                <a:close/>
                <a:moveTo>
                  <a:pt x="370448" y="1268246"/>
                </a:moveTo>
                <a:cubicBezTo>
                  <a:pt x="363781" y="1288058"/>
                  <a:pt x="364067" y="1277199"/>
                  <a:pt x="361590" y="1277771"/>
                </a:cubicBezTo>
                <a:cubicBezTo>
                  <a:pt x="355780" y="1310822"/>
                  <a:pt x="348541" y="1350446"/>
                  <a:pt x="355780" y="1334159"/>
                </a:cubicBezTo>
                <a:lnTo>
                  <a:pt x="366162" y="1296059"/>
                </a:lnTo>
                <a:cubicBezTo>
                  <a:pt x="367305" y="1286724"/>
                  <a:pt x="368829" y="1277294"/>
                  <a:pt x="370448" y="1268246"/>
                </a:cubicBezTo>
                <a:close/>
                <a:moveTo>
                  <a:pt x="208390" y="1265354"/>
                </a:moveTo>
                <a:lnTo>
                  <a:pt x="201246" y="1311550"/>
                </a:lnTo>
                <a:lnTo>
                  <a:pt x="194198" y="1358318"/>
                </a:lnTo>
                <a:lnTo>
                  <a:pt x="201246" y="1311455"/>
                </a:lnTo>
                <a:close/>
                <a:moveTo>
                  <a:pt x="2815706" y="1237290"/>
                </a:moveTo>
                <a:cubicBezTo>
                  <a:pt x="2815754" y="1242338"/>
                  <a:pt x="2814920" y="1243243"/>
                  <a:pt x="2813432" y="1241100"/>
                </a:cubicBezTo>
                <a:lnTo>
                  <a:pt x="2813357" y="1240925"/>
                </a:lnTo>
                <a:close/>
                <a:moveTo>
                  <a:pt x="290057" y="1231384"/>
                </a:moveTo>
                <a:lnTo>
                  <a:pt x="289581" y="1233194"/>
                </a:lnTo>
                <a:lnTo>
                  <a:pt x="292152" y="1252244"/>
                </a:lnTo>
                <a:cubicBezTo>
                  <a:pt x="289504" y="1262683"/>
                  <a:pt x="288028" y="1273389"/>
                  <a:pt x="287771" y="1284153"/>
                </a:cubicBezTo>
                <a:cubicBezTo>
                  <a:pt x="286923" y="1296649"/>
                  <a:pt x="285142" y="1309070"/>
                  <a:pt x="282437" y="1321300"/>
                </a:cubicBezTo>
                <a:cubicBezTo>
                  <a:pt x="278627" y="1327301"/>
                  <a:pt x="275674" y="1333873"/>
                  <a:pt x="272245" y="1340350"/>
                </a:cubicBezTo>
                <a:lnTo>
                  <a:pt x="270435" y="1353780"/>
                </a:lnTo>
                <a:lnTo>
                  <a:pt x="268479" y="1353780"/>
                </a:lnTo>
                <a:lnTo>
                  <a:pt x="268245" y="1353780"/>
                </a:lnTo>
                <a:lnTo>
                  <a:pt x="269959" y="1339683"/>
                </a:lnTo>
                <a:cubicBezTo>
                  <a:pt x="267292" y="1327301"/>
                  <a:pt x="275865" y="1292249"/>
                  <a:pt x="280532" y="1264436"/>
                </a:cubicBezTo>
                <a:lnTo>
                  <a:pt x="289793" y="1232298"/>
                </a:lnTo>
                <a:close/>
                <a:moveTo>
                  <a:pt x="2807229" y="1226622"/>
                </a:moveTo>
                <a:lnTo>
                  <a:pt x="2813357" y="1240925"/>
                </a:lnTo>
                <a:lnTo>
                  <a:pt x="2813289" y="1241029"/>
                </a:lnTo>
                <a:cubicBezTo>
                  <a:pt x="2811801" y="1238862"/>
                  <a:pt x="2809705" y="1233670"/>
                  <a:pt x="2807229" y="1226622"/>
                </a:cubicBezTo>
                <a:close/>
                <a:moveTo>
                  <a:pt x="330729" y="1225669"/>
                </a:moveTo>
                <a:cubicBezTo>
                  <a:pt x="325919" y="1240776"/>
                  <a:pt x="321947" y="1256130"/>
                  <a:pt x="318822" y="1271675"/>
                </a:cubicBezTo>
                <a:lnTo>
                  <a:pt x="318537" y="1271675"/>
                </a:lnTo>
                <a:cubicBezTo>
                  <a:pt x="321756" y="1256130"/>
                  <a:pt x="325823" y="1240766"/>
                  <a:pt x="330729" y="1225669"/>
                </a:cubicBezTo>
                <a:close/>
                <a:moveTo>
                  <a:pt x="245310" y="1222949"/>
                </a:moveTo>
                <a:lnTo>
                  <a:pt x="246051" y="1226526"/>
                </a:lnTo>
                <a:cubicBezTo>
                  <a:pt x="245432" y="1226526"/>
                  <a:pt x="245206" y="1225252"/>
                  <a:pt x="245307" y="1222973"/>
                </a:cubicBezTo>
                <a:close/>
                <a:moveTo>
                  <a:pt x="245341" y="1222711"/>
                </a:moveTo>
                <a:lnTo>
                  <a:pt x="245310" y="1222949"/>
                </a:lnTo>
                <a:lnTo>
                  <a:pt x="245307" y="1222933"/>
                </a:lnTo>
                <a:close/>
                <a:moveTo>
                  <a:pt x="247262" y="1210050"/>
                </a:moveTo>
                <a:lnTo>
                  <a:pt x="245341" y="1222711"/>
                </a:lnTo>
                <a:lnTo>
                  <a:pt x="246527" y="1213394"/>
                </a:lnTo>
                <a:close/>
                <a:moveTo>
                  <a:pt x="407124" y="1207807"/>
                </a:moveTo>
                <a:cubicBezTo>
                  <a:pt x="404869" y="1210441"/>
                  <a:pt x="399333" y="1225264"/>
                  <a:pt x="396261" y="1232908"/>
                </a:cubicBezTo>
                <a:lnTo>
                  <a:pt x="389880" y="1260245"/>
                </a:lnTo>
                <a:cubicBezTo>
                  <a:pt x="393118" y="1256911"/>
                  <a:pt x="393785" y="1264817"/>
                  <a:pt x="402643" y="1231098"/>
                </a:cubicBezTo>
                <a:cubicBezTo>
                  <a:pt x="405015" y="1224212"/>
                  <a:pt x="406796" y="1217134"/>
                  <a:pt x="407977" y="1209953"/>
                </a:cubicBezTo>
                <a:lnTo>
                  <a:pt x="408072" y="1209953"/>
                </a:lnTo>
                <a:cubicBezTo>
                  <a:pt x="408263" y="1207405"/>
                  <a:pt x="407876" y="1206929"/>
                  <a:pt x="407124" y="1207807"/>
                </a:cubicBezTo>
                <a:close/>
                <a:moveTo>
                  <a:pt x="253290" y="1182616"/>
                </a:moveTo>
                <a:lnTo>
                  <a:pt x="247262" y="1210050"/>
                </a:lnTo>
                <a:lnTo>
                  <a:pt x="247752" y="1206823"/>
                </a:lnTo>
                <a:cubicBezTo>
                  <a:pt x="249156" y="1199806"/>
                  <a:pt x="251076" y="1191439"/>
                  <a:pt x="253290" y="1182616"/>
                </a:cubicBezTo>
                <a:close/>
                <a:moveTo>
                  <a:pt x="282532" y="1150993"/>
                </a:moveTo>
                <a:cubicBezTo>
                  <a:pt x="279675" y="1157947"/>
                  <a:pt x="276913" y="1166519"/>
                  <a:pt x="273865" y="1176997"/>
                </a:cubicBezTo>
                <a:cubicBezTo>
                  <a:pt x="272340" y="1182235"/>
                  <a:pt x="270340" y="1188046"/>
                  <a:pt x="269102" y="1194523"/>
                </a:cubicBezTo>
                <a:cubicBezTo>
                  <a:pt x="267864" y="1200999"/>
                  <a:pt x="266530" y="1208239"/>
                  <a:pt x="265006" y="1216335"/>
                </a:cubicBezTo>
                <a:cubicBezTo>
                  <a:pt x="271388" y="1191093"/>
                  <a:pt x="277389" y="1177949"/>
                  <a:pt x="283104" y="1153660"/>
                </a:cubicBezTo>
                <a:lnTo>
                  <a:pt x="282151" y="1153946"/>
                </a:lnTo>
                <a:cubicBezTo>
                  <a:pt x="283104" y="1150708"/>
                  <a:pt x="282532" y="1148707"/>
                  <a:pt x="282532" y="1150993"/>
                </a:cubicBezTo>
                <a:close/>
                <a:moveTo>
                  <a:pt x="2845329" y="1133562"/>
                </a:moveTo>
                <a:cubicBezTo>
                  <a:pt x="2845329" y="1136134"/>
                  <a:pt x="2850187" y="1157470"/>
                  <a:pt x="2849901" y="1160708"/>
                </a:cubicBezTo>
                <a:cubicBezTo>
                  <a:pt x="2850091" y="1157375"/>
                  <a:pt x="2845329" y="1136229"/>
                  <a:pt x="2845329" y="1133562"/>
                </a:cubicBezTo>
                <a:close/>
                <a:moveTo>
                  <a:pt x="173281" y="1090414"/>
                </a:moveTo>
                <a:cubicBezTo>
                  <a:pt x="164518" y="1124609"/>
                  <a:pt x="161565" y="1142230"/>
                  <a:pt x="162898" y="1142230"/>
                </a:cubicBezTo>
                <a:cubicBezTo>
                  <a:pt x="161565" y="1141944"/>
                  <a:pt x="164518" y="1124609"/>
                  <a:pt x="173281" y="1090414"/>
                </a:cubicBezTo>
                <a:close/>
                <a:moveTo>
                  <a:pt x="351397" y="1086509"/>
                </a:moveTo>
                <a:cubicBezTo>
                  <a:pt x="348730" y="1100711"/>
                  <a:pt x="344968" y="1114694"/>
                  <a:pt x="340158" y="1128324"/>
                </a:cubicBezTo>
                <a:cubicBezTo>
                  <a:pt x="333967" y="1146136"/>
                  <a:pt x="328442" y="1166805"/>
                  <a:pt x="323584" y="1184902"/>
                </a:cubicBezTo>
                <a:lnTo>
                  <a:pt x="317298" y="1190713"/>
                </a:lnTo>
                <a:cubicBezTo>
                  <a:pt x="315964" y="1189284"/>
                  <a:pt x="314345" y="1192713"/>
                  <a:pt x="312155" y="1200047"/>
                </a:cubicBezTo>
                <a:cubicBezTo>
                  <a:pt x="309964" y="1207382"/>
                  <a:pt x="308535" y="1217859"/>
                  <a:pt x="306535" y="1228622"/>
                </a:cubicBezTo>
                <a:cubicBezTo>
                  <a:pt x="296914" y="1267199"/>
                  <a:pt x="291771" y="1300060"/>
                  <a:pt x="294152" y="1263769"/>
                </a:cubicBezTo>
                <a:cubicBezTo>
                  <a:pt x="295962" y="1250053"/>
                  <a:pt x="293771" y="1252244"/>
                  <a:pt x="292438" y="1251006"/>
                </a:cubicBezTo>
                <a:cubicBezTo>
                  <a:pt x="294343" y="1241386"/>
                  <a:pt x="296248" y="1231575"/>
                  <a:pt x="298438" y="1221383"/>
                </a:cubicBezTo>
                <a:cubicBezTo>
                  <a:pt x="300467" y="1210734"/>
                  <a:pt x="303106" y="1200209"/>
                  <a:pt x="306344" y="1189856"/>
                </a:cubicBezTo>
                <a:lnTo>
                  <a:pt x="306365" y="1189860"/>
                </a:lnTo>
                <a:lnTo>
                  <a:pt x="308343" y="1190231"/>
                </a:lnTo>
                <a:cubicBezTo>
                  <a:pt x="311142" y="1187069"/>
                  <a:pt x="316179" y="1173996"/>
                  <a:pt x="321965" y="1157280"/>
                </a:cubicBezTo>
                <a:cubicBezTo>
                  <a:pt x="325871" y="1145945"/>
                  <a:pt x="330633" y="1133563"/>
                  <a:pt x="335396" y="1121466"/>
                </a:cubicBezTo>
                <a:cubicBezTo>
                  <a:pt x="340158" y="1109369"/>
                  <a:pt x="344635" y="1097939"/>
                  <a:pt x="348730" y="1088414"/>
                </a:cubicBezTo>
                <a:close/>
                <a:moveTo>
                  <a:pt x="311180" y="1082306"/>
                </a:moveTo>
                <a:cubicBezTo>
                  <a:pt x="314007" y="1078270"/>
                  <a:pt x="305916" y="1103273"/>
                  <a:pt x="299487" y="1123561"/>
                </a:cubicBezTo>
                <a:lnTo>
                  <a:pt x="294820" y="1137277"/>
                </a:lnTo>
                <a:cubicBezTo>
                  <a:pt x="293677" y="1141564"/>
                  <a:pt x="292629" y="1145564"/>
                  <a:pt x="291676" y="1148993"/>
                </a:cubicBezTo>
                <a:cubicBezTo>
                  <a:pt x="290057" y="1155851"/>
                  <a:pt x="289200" y="1160423"/>
                  <a:pt x="290057" y="1160994"/>
                </a:cubicBezTo>
                <a:lnTo>
                  <a:pt x="295963" y="1143564"/>
                </a:lnTo>
                <a:cubicBezTo>
                  <a:pt x="306821" y="1126990"/>
                  <a:pt x="314441" y="1124514"/>
                  <a:pt x="332824" y="1085652"/>
                </a:cubicBezTo>
                <a:lnTo>
                  <a:pt x="332824" y="1095177"/>
                </a:lnTo>
                <a:cubicBezTo>
                  <a:pt x="328728" y="1108893"/>
                  <a:pt x="325014" y="1121561"/>
                  <a:pt x="321204" y="1134610"/>
                </a:cubicBezTo>
                <a:cubicBezTo>
                  <a:pt x="318632" y="1140992"/>
                  <a:pt x="317775" y="1148993"/>
                  <a:pt x="315965" y="1156041"/>
                </a:cubicBezTo>
                <a:cubicBezTo>
                  <a:pt x="314155" y="1163090"/>
                  <a:pt x="312155" y="1170615"/>
                  <a:pt x="309869" y="1178711"/>
                </a:cubicBezTo>
                <a:lnTo>
                  <a:pt x="308814" y="1178884"/>
                </a:lnTo>
                <a:lnTo>
                  <a:pt x="304630" y="1179568"/>
                </a:lnTo>
                <a:cubicBezTo>
                  <a:pt x="301106" y="1191570"/>
                  <a:pt x="297296" y="1203571"/>
                  <a:pt x="294629" y="1215954"/>
                </a:cubicBezTo>
                <a:lnTo>
                  <a:pt x="292915" y="1211001"/>
                </a:lnTo>
                <a:lnTo>
                  <a:pt x="284628" y="1237957"/>
                </a:lnTo>
                <a:cubicBezTo>
                  <a:pt x="276722" y="1266246"/>
                  <a:pt x="275770" y="1259578"/>
                  <a:pt x="272817" y="1264912"/>
                </a:cubicBezTo>
                <a:lnTo>
                  <a:pt x="267769" y="1292344"/>
                </a:lnTo>
                <a:lnTo>
                  <a:pt x="259101" y="1322539"/>
                </a:lnTo>
                <a:cubicBezTo>
                  <a:pt x="257958" y="1316919"/>
                  <a:pt x="254815" y="1331206"/>
                  <a:pt x="251481" y="1347875"/>
                </a:cubicBezTo>
                <a:lnTo>
                  <a:pt x="249928" y="1353419"/>
                </a:lnTo>
                <a:lnTo>
                  <a:pt x="241956" y="1381879"/>
                </a:lnTo>
                <a:cubicBezTo>
                  <a:pt x="239098" y="1397596"/>
                  <a:pt x="236717" y="1416455"/>
                  <a:pt x="233955" y="1434076"/>
                </a:cubicBezTo>
                <a:lnTo>
                  <a:pt x="231574" y="1440077"/>
                </a:lnTo>
                <a:lnTo>
                  <a:pt x="227668" y="1392452"/>
                </a:lnTo>
                <a:cubicBezTo>
                  <a:pt x="228240" y="1379022"/>
                  <a:pt x="228621" y="1372068"/>
                  <a:pt x="228240" y="1369497"/>
                </a:cubicBezTo>
                <a:cubicBezTo>
                  <a:pt x="227859" y="1366925"/>
                  <a:pt x="226621" y="1370164"/>
                  <a:pt x="224620" y="1379022"/>
                </a:cubicBezTo>
                <a:cubicBezTo>
                  <a:pt x="223001" y="1377593"/>
                  <a:pt x="221858" y="1374069"/>
                  <a:pt x="225573" y="1342636"/>
                </a:cubicBezTo>
                <a:cubicBezTo>
                  <a:pt x="226811" y="1333778"/>
                  <a:pt x="227954" y="1325015"/>
                  <a:pt x="229192" y="1316157"/>
                </a:cubicBezTo>
                <a:lnTo>
                  <a:pt x="243194" y="1285867"/>
                </a:lnTo>
                <a:cubicBezTo>
                  <a:pt x="244337" y="1285296"/>
                  <a:pt x="244528" y="1293297"/>
                  <a:pt x="248052" y="1274247"/>
                </a:cubicBezTo>
                <a:cubicBezTo>
                  <a:pt x="251957" y="1253006"/>
                  <a:pt x="248623" y="1260626"/>
                  <a:pt x="248623" y="1256816"/>
                </a:cubicBezTo>
                <a:lnTo>
                  <a:pt x="258148" y="1212525"/>
                </a:lnTo>
                <a:cubicBezTo>
                  <a:pt x="259768" y="1205095"/>
                  <a:pt x="261196" y="1197571"/>
                  <a:pt x="263292" y="1190332"/>
                </a:cubicBezTo>
                <a:cubicBezTo>
                  <a:pt x="265387" y="1183092"/>
                  <a:pt x="267578" y="1175758"/>
                  <a:pt x="269959" y="1168424"/>
                </a:cubicBezTo>
                <a:cubicBezTo>
                  <a:pt x="273960" y="1156804"/>
                  <a:pt x="278627" y="1140421"/>
                  <a:pt x="283485" y="1128229"/>
                </a:cubicBezTo>
                <a:cubicBezTo>
                  <a:pt x="288343" y="1116037"/>
                  <a:pt x="292248" y="1107464"/>
                  <a:pt x="293010" y="1110322"/>
                </a:cubicBezTo>
                <a:cubicBezTo>
                  <a:pt x="294724" y="1112893"/>
                  <a:pt x="294724" y="1120894"/>
                  <a:pt x="304249" y="1097272"/>
                </a:cubicBezTo>
                <a:cubicBezTo>
                  <a:pt x="308083" y="1088223"/>
                  <a:pt x="310238" y="1083651"/>
                  <a:pt x="311180" y="1082306"/>
                </a:cubicBezTo>
                <a:close/>
                <a:moveTo>
                  <a:pt x="92699" y="1081080"/>
                </a:moveTo>
                <a:lnTo>
                  <a:pt x="93122" y="1081258"/>
                </a:lnTo>
                <a:lnTo>
                  <a:pt x="93121" y="1081259"/>
                </a:lnTo>
                <a:close/>
                <a:moveTo>
                  <a:pt x="2778654" y="1080698"/>
                </a:moveTo>
                <a:cubicBezTo>
                  <a:pt x="2779607" y="1087366"/>
                  <a:pt x="2777797" y="1087366"/>
                  <a:pt x="2778654" y="1094414"/>
                </a:cubicBezTo>
                <a:cubicBezTo>
                  <a:pt x="2777702" y="1087366"/>
                  <a:pt x="2779511" y="1087366"/>
                  <a:pt x="2778654" y="1080698"/>
                </a:cubicBezTo>
                <a:close/>
                <a:moveTo>
                  <a:pt x="267102" y="1071173"/>
                </a:moveTo>
                <a:cubicBezTo>
                  <a:pt x="270054" y="1069173"/>
                  <a:pt x="267006" y="1080794"/>
                  <a:pt x="262149" y="1096700"/>
                </a:cubicBezTo>
                <a:lnTo>
                  <a:pt x="253862" y="1122418"/>
                </a:lnTo>
                <a:cubicBezTo>
                  <a:pt x="251290" y="1131372"/>
                  <a:pt x="248909" y="1140230"/>
                  <a:pt x="246908" y="1147755"/>
                </a:cubicBezTo>
                <a:cubicBezTo>
                  <a:pt x="242527" y="1164995"/>
                  <a:pt x="237574" y="1180425"/>
                  <a:pt x="236050" y="1191379"/>
                </a:cubicBezTo>
                <a:cubicBezTo>
                  <a:pt x="234526" y="1202333"/>
                  <a:pt x="234050" y="1208429"/>
                  <a:pt x="236050" y="1206524"/>
                </a:cubicBezTo>
                <a:cubicBezTo>
                  <a:pt x="220334" y="1267960"/>
                  <a:pt x="225953" y="1235861"/>
                  <a:pt x="231002" y="1206143"/>
                </a:cubicBezTo>
                <a:cubicBezTo>
                  <a:pt x="234812" y="1182521"/>
                  <a:pt x="241860" y="1158899"/>
                  <a:pt x="243479" y="1145469"/>
                </a:cubicBezTo>
                <a:cubicBezTo>
                  <a:pt x="249556" y="1120170"/>
                  <a:pt x="257453" y="1095339"/>
                  <a:pt x="267102" y="1071173"/>
                </a:cubicBezTo>
                <a:close/>
                <a:moveTo>
                  <a:pt x="291485" y="1043646"/>
                </a:moveTo>
                <a:cubicBezTo>
                  <a:pt x="288342" y="1052219"/>
                  <a:pt x="284818" y="1060601"/>
                  <a:pt x="281960" y="1069173"/>
                </a:cubicBezTo>
                <a:lnTo>
                  <a:pt x="273578" y="1094796"/>
                </a:lnTo>
                <a:lnTo>
                  <a:pt x="281960" y="1069078"/>
                </a:lnTo>
                <a:cubicBezTo>
                  <a:pt x="284818" y="1060505"/>
                  <a:pt x="288342" y="1052123"/>
                  <a:pt x="291485" y="1043646"/>
                </a:cubicBezTo>
                <a:close/>
                <a:moveTo>
                  <a:pt x="200617" y="1027835"/>
                </a:moveTo>
                <a:cubicBezTo>
                  <a:pt x="202522" y="1028501"/>
                  <a:pt x="201474" y="1029073"/>
                  <a:pt x="201474" y="1030883"/>
                </a:cubicBezTo>
                <a:cubicBezTo>
                  <a:pt x="201474" y="1029168"/>
                  <a:pt x="201188" y="1028120"/>
                  <a:pt x="200617" y="1027930"/>
                </a:cubicBezTo>
                <a:cubicBezTo>
                  <a:pt x="198902" y="1027263"/>
                  <a:pt x="194711" y="1032406"/>
                  <a:pt x="189187" y="1043551"/>
                </a:cubicBezTo>
                <a:cubicBezTo>
                  <a:pt x="194711" y="1032311"/>
                  <a:pt x="198712" y="1027168"/>
                  <a:pt x="200617" y="1027835"/>
                </a:cubicBezTo>
                <a:close/>
                <a:moveTo>
                  <a:pt x="292687" y="1011513"/>
                </a:moveTo>
                <a:lnTo>
                  <a:pt x="292782" y="1011513"/>
                </a:lnTo>
                <a:lnTo>
                  <a:pt x="292687" y="1011608"/>
                </a:lnTo>
                <a:lnTo>
                  <a:pt x="288115" y="1019514"/>
                </a:lnTo>
                <a:close/>
                <a:moveTo>
                  <a:pt x="265006" y="1000879"/>
                </a:moveTo>
                <a:cubicBezTo>
                  <a:pt x="261672" y="1016500"/>
                  <a:pt x="254028" y="1041670"/>
                  <a:pt x="245944" y="1070078"/>
                </a:cubicBezTo>
                <a:lnTo>
                  <a:pt x="224494" y="1157667"/>
                </a:lnTo>
                <a:lnTo>
                  <a:pt x="224239" y="1158709"/>
                </a:lnTo>
                <a:cubicBezTo>
                  <a:pt x="217571" y="1181474"/>
                  <a:pt x="213762" y="1203571"/>
                  <a:pt x="210142" y="1222050"/>
                </a:cubicBezTo>
                <a:cubicBezTo>
                  <a:pt x="208523" y="1231385"/>
                  <a:pt x="207094" y="1239767"/>
                  <a:pt x="206046" y="1247101"/>
                </a:cubicBezTo>
                <a:cubicBezTo>
                  <a:pt x="204999" y="1254435"/>
                  <a:pt x="204999" y="1260721"/>
                  <a:pt x="204999" y="1265579"/>
                </a:cubicBezTo>
                <a:lnTo>
                  <a:pt x="196998" y="1311013"/>
                </a:lnTo>
                <a:cubicBezTo>
                  <a:pt x="196750" y="1319500"/>
                  <a:pt x="195140" y="1327892"/>
                  <a:pt x="192235" y="1335874"/>
                </a:cubicBezTo>
                <a:cubicBezTo>
                  <a:pt x="188711" y="1332731"/>
                  <a:pt x="180329" y="1380451"/>
                  <a:pt x="176804" y="1402549"/>
                </a:cubicBezTo>
                <a:cubicBezTo>
                  <a:pt x="174680" y="1412607"/>
                  <a:pt x="171852" y="1422513"/>
                  <a:pt x="168327" y="1432171"/>
                </a:cubicBezTo>
                <a:cubicBezTo>
                  <a:pt x="163869" y="1448031"/>
                  <a:pt x="161374" y="1464376"/>
                  <a:pt x="160898" y="1480844"/>
                </a:cubicBezTo>
                <a:cubicBezTo>
                  <a:pt x="161945" y="1483607"/>
                  <a:pt x="164041" y="1479892"/>
                  <a:pt x="164041" y="1489417"/>
                </a:cubicBezTo>
                <a:cubicBezTo>
                  <a:pt x="162222" y="1504343"/>
                  <a:pt x="162612" y="1519459"/>
                  <a:pt x="165184" y="1534279"/>
                </a:cubicBezTo>
                <a:cubicBezTo>
                  <a:pt x="167365" y="1537689"/>
                  <a:pt x="168499" y="1541662"/>
                  <a:pt x="168423" y="1545710"/>
                </a:cubicBezTo>
                <a:lnTo>
                  <a:pt x="168423" y="1546263"/>
                </a:lnTo>
                <a:lnTo>
                  <a:pt x="168423" y="1569236"/>
                </a:lnTo>
                <a:cubicBezTo>
                  <a:pt x="168423" y="1577047"/>
                  <a:pt x="168423" y="1584762"/>
                  <a:pt x="168994" y="1592477"/>
                </a:cubicBezTo>
                <a:cubicBezTo>
                  <a:pt x="168613" y="1592287"/>
                  <a:pt x="168041" y="1592477"/>
                  <a:pt x="168041" y="1593049"/>
                </a:cubicBezTo>
                <a:lnTo>
                  <a:pt x="167870" y="1594480"/>
                </a:lnTo>
                <a:lnTo>
                  <a:pt x="167068" y="1601190"/>
                </a:lnTo>
                <a:cubicBezTo>
                  <a:pt x="165862" y="1605378"/>
                  <a:pt x="164041" y="1598502"/>
                  <a:pt x="162327" y="1587715"/>
                </a:cubicBezTo>
                <a:cubicBezTo>
                  <a:pt x="160041" y="1573332"/>
                  <a:pt x="158516" y="1553234"/>
                  <a:pt x="156612" y="1544757"/>
                </a:cubicBezTo>
                <a:cubicBezTo>
                  <a:pt x="158764" y="1523840"/>
                  <a:pt x="159812" y="1502828"/>
                  <a:pt x="159755" y="1481797"/>
                </a:cubicBezTo>
                <a:cubicBezTo>
                  <a:pt x="158002" y="1476291"/>
                  <a:pt x="157316" y="1470510"/>
                  <a:pt x="157754" y="1464747"/>
                </a:cubicBezTo>
                <a:cubicBezTo>
                  <a:pt x="157754" y="1459889"/>
                  <a:pt x="157659" y="1453984"/>
                  <a:pt x="157754" y="1447411"/>
                </a:cubicBezTo>
                <a:cubicBezTo>
                  <a:pt x="157850" y="1440839"/>
                  <a:pt x="158612" y="1433410"/>
                  <a:pt x="159088" y="1425218"/>
                </a:cubicBezTo>
                <a:cubicBezTo>
                  <a:pt x="161279" y="1403311"/>
                  <a:pt x="161469" y="1389119"/>
                  <a:pt x="161279" y="1380451"/>
                </a:cubicBezTo>
                <a:cubicBezTo>
                  <a:pt x="161088" y="1371783"/>
                  <a:pt x="160803" y="1368926"/>
                  <a:pt x="159278" y="1369497"/>
                </a:cubicBezTo>
                <a:lnTo>
                  <a:pt x="166994" y="1306060"/>
                </a:lnTo>
                <a:lnTo>
                  <a:pt x="178233" y="1243195"/>
                </a:lnTo>
                <a:cubicBezTo>
                  <a:pt x="193664" y="1193570"/>
                  <a:pt x="213857" y="1121942"/>
                  <a:pt x="242432" y="1047647"/>
                </a:cubicBezTo>
                <a:cubicBezTo>
                  <a:pt x="255671" y="1015834"/>
                  <a:pt x="262815" y="999451"/>
                  <a:pt x="265006" y="1000879"/>
                </a:cubicBezTo>
                <a:close/>
                <a:moveTo>
                  <a:pt x="2687594" y="987068"/>
                </a:moveTo>
                <a:lnTo>
                  <a:pt x="2687307" y="987206"/>
                </a:lnTo>
                <a:lnTo>
                  <a:pt x="2685487" y="988080"/>
                </a:lnTo>
                <a:cubicBezTo>
                  <a:pt x="2685546" y="990259"/>
                  <a:pt x="2686308" y="994164"/>
                  <a:pt x="2687594" y="999451"/>
                </a:cubicBezTo>
                <a:lnTo>
                  <a:pt x="2690547" y="1005832"/>
                </a:lnTo>
                <a:lnTo>
                  <a:pt x="2687594" y="999546"/>
                </a:lnTo>
                <a:cubicBezTo>
                  <a:pt x="2686118" y="994212"/>
                  <a:pt x="2685261" y="990283"/>
                  <a:pt x="2685201" y="988092"/>
                </a:cubicBezTo>
                <a:lnTo>
                  <a:pt x="2687299" y="987194"/>
                </a:lnTo>
                <a:close/>
                <a:moveTo>
                  <a:pt x="2740554" y="974209"/>
                </a:moveTo>
                <a:cubicBezTo>
                  <a:pt x="2736649" y="971161"/>
                  <a:pt x="2741316" y="985925"/>
                  <a:pt x="2742078" y="993259"/>
                </a:cubicBezTo>
                <a:cubicBezTo>
                  <a:pt x="2740554" y="986211"/>
                  <a:pt x="2736173" y="971447"/>
                  <a:pt x="2740554" y="974209"/>
                </a:cubicBezTo>
                <a:close/>
                <a:moveTo>
                  <a:pt x="151945" y="973828"/>
                </a:moveTo>
                <a:cubicBezTo>
                  <a:pt x="152002" y="974295"/>
                  <a:pt x="152202" y="974723"/>
                  <a:pt x="152516" y="975066"/>
                </a:cubicBezTo>
                <a:cubicBezTo>
                  <a:pt x="152392" y="974800"/>
                  <a:pt x="152335" y="974505"/>
                  <a:pt x="152326" y="974209"/>
                </a:cubicBezTo>
                <a:close/>
                <a:moveTo>
                  <a:pt x="166137" y="957731"/>
                </a:moveTo>
                <a:cubicBezTo>
                  <a:pt x="162232" y="967542"/>
                  <a:pt x="161089" y="970875"/>
                  <a:pt x="160041" y="970399"/>
                </a:cubicBezTo>
                <a:lnTo>
                  <a:pt x="160422" y="970399"/>
                </a:lnTo>
                <a:cubicBezTo>
                  <a:pt x="160898" y="970685"/>
                  <a:pt x="162613" y="967637"/>
                  <a:pt x="166137" y="957731"/>
                </a:cubicBezTo>
                <a:close/>
                <a:moveTo>
                  <a:pt x="2656925" y="950682"/>
                </a:moveTo>
                <a:cubicBezTo>
                  <a:pt x="2665974" y="971447"/>
                  <a:pt x="2675499" y="995831"/>
                  <a:pt x="2682833" y="1014881"/>
                </a:cubicBezTo>
                <a:cubicBezTo>
                  <a:pt x="2675499" y="996116"/>
                  <a:pt x="2665974" y="971352"/>
                  <a:pt x="2656925" y="950682"/>
                </a:cubicBezTo>
                <a:close/>
                <a:moveTo>
                  <a:pt x="2765758" y="947315"/>
                </a:moveTo>
                <a:lnTo>
                  <a:pt x="2775855" y="959221"/>
                </a:lnTo>
                <a:lnTo>
                  <a:pt x="2775855" y="959317"/>
                </a:lnTo>
                <a:close/>
                <a:moveTo>
                  <a:pt x="344255" y="901247"/>
                </a:moveTo>
                <a:lnTo>
                  <a:pt x="340921" y="917535"/>
                </a:lnTo>
                <a:cubicBezTo>
                  <a:pt x="338187" y="928508"/>
                  <a:pt x="334253" y="939138"/>
                  <a:pt x="329205" y="949253"/>
                </a:cubicBezTo>
                <a:cubicBezTo>
                  <a:pt x="323204" y="964970"/>
                  <a:pt x="315203" y="984686"/>
                  <a:pt x="307012" y="1003736"/>
                </a:cubicBezTo>
                <a:cubicBezTo>
                  <a:pt x="301392" y="1016976"/>
                  <a:pt x="296344" y="1030406"/>
                  <a:pt x="290915" y="1043741"/>
                </a:cubicBezTo>
                <a:lnTo>
                  <a:pt x="281390" y="1060315"/>
                </a:lnTo>
                <a:cubicBezTo>
                  <a:pt x="286085" y="1038922"/>
                  <a:pt x="293715" y="1018281"/>
                  <a:pt x="304059" y="998974"/>
                </a:cubicBezTo>
                <a:cubicBezTo>
                  <a:pt x="311460" y="985239"/>
                  <a:pt x="317823" y="970980"/>
                  <a:pt x="323109" y="956302"/>
                </a:cubicBezTo>
                <a:cubicBezTo>
                  <a:pt x="327395" y="942014"/>
                  <a:pt x="317108" y="965065"/>
                  <a:pt x="310060" y="980114"/>
                </a:cubicBezTo>
                <a:cubicBezTo>
                  <a:pt x="298154" y="1004594"/>
                  <a:pt x="293296" y="1014690"/>
                  <a:pt x="292153" y="1011547"/>
                </a:cubicBezTo>
                <a:cubicBezTo>
                  <a:pt x="296153" y="1002498"/>
                  <a:pt x="300725" y="993735"/>
                  <a:pt x="304821" y="984210"/>
                </a:cubicBezTo>
                <a:cubicBezTo>
                  <a:pt x="308917" y="974685"/>
                  <a:pt x="313394" y="965160"/>
                  <a:pt x="316823" y="955635"/>
                </a:cubicBezTo>
                <a:cubicBezTo>
                  <a:pt x="320252" y="946110"/>
                  <a:pt x="324824" y="936871"/>
                  <a:pt x="329777" y="927727"/>
                </a:cubicBezTo>
                <a:cubicBezTo>
                  <a:pt x="334730" y="918583"/>
                  <a:pt x="339111" y="909725"/>
                  <a:pt x="344255" y="901247"/>
                </a:cubicBezTo>
                <a:close/>
                <a:moveTo>
                  <a:pt x="170423" y="889437"/>
                </a:moveTo>
                <a:cubicBezTo>
                  <a:pt x="166089" y="898057"/>
                  <a:pt x="162493" y="904891"/>
                  <a:pt x="159397" y="910630"/>
                </a:cubicBezTo>
                <a:lnTo>
                  <a:pt x="153398" y="921560"/>
                </a:lnTo>
                <a:lnTo>
                  <a:pt x="151373" y="925156"/>
                </a:lnTo>
                <a:lnTo>
                  <a:pt x="143944" y="937348"/>
                </a:lnTo>
                <a:lnTo>
                  <a:pt x="151373" y="925251"/>
                </a:lnTo>
                <a:lnTo>
                  <a:pt x="153398" y="921560"/>
                </a:lnTo>
                <a:lnTo>
                  <a:pt x="159683" y="910404"/>
                </a:lnTo>
                <a:cubicBezTo>
                  <a:pt x="162779" y="904606"/>
                  <a:pt x="166279" y="897771"/>
                  <a:pt x="170423" y="889437"/>
                </a:cubicBezTo>
                <a:close/>
                <a:moveTo>
                  <a:pt x="469317" y="886579"/>
                </a:moveTo>
                <a:lnTo>
                  <a:pt x="441980" y="936395"/>
                </a:lnTo>
                <a:cubicBezTo>
                  <a:pt x="436161" y="950673"/>
                  <a:pt x="429579" y="964637"/>
                  <a:pt x="422264" y="978210"/>
                </a:cubicBezTo>
                <a:cubicBezTo>
                  <a:pt x="429588" y="964541"/>
                  <a:pt x="436170" y="950492"/>
                  <a:pt x="441980" y="936109"/>
                </a:cubicBezTo>
                <a:close/>
                <a:moveTo>
                  <a:pt x="438896" y="868543"/>
                </a:moveTo>
                <a:lnTo>
                  <a:pt x="432514" y="882068"/>
                </a:lnTo>
                <a:lnTo>
                  <a:pt x="423275" y="898070"/>
                </a:lnTo>
                <a:lnTo>
                  <a:pt x="432419" y="882068"/>
                </a:lnTo>
                <a:close/>
                <a:moveTo>
                  <a:pt x="438742" y="868196"/>
                </a:moveTo>
                <a:cubicBezTo>
                  <a:pt x="437694" y="867720"/>
                  <a:pt x="426740" y="884769"/>
                  <a:pt x="423883" y="887246"/>
                </a:cubicBezTo>
                <a:cubicBezTo>
                  <a:pt x="426740" y="884674"/>
                  <a:pt x="437694" y="867625"/>
                  <a:pt x="438742" y="868196"/>
                </a:cubicBezTo>
                <a:close/>
                <a:moveTo>
                  <a:pt x="315203" y="866386"/>
                </a:moveTo>
                <a:cubicBezTo>
                  <a:pt x="308249" y="876769"/>
                  <a:pt x="297962" y="898009"/>
                  <a:pt x="287390" y="918393"/>
                </a:cubicBezTo>
                <a:cubicBezTo>
                  <a:pt x="297962" y="897819"/>
                  <a:pt x="308249" y="876769"/>
                  <a:pt x="315203" y="866386"/>
                </a:cubicBezTo>
                <a:close/>
                <a:moveTo>
                  <a:pt x="2614443" y="863147"/>
                </a:moveTo>
                <a:lnTo>
                  <a:pt x="2615396" y="866862"/>
                </a:lnTo>
                <a:cubicBezTo>
                  <a:pt x="2617587" y="870672"/>
                  <a:pt x="2619682" y="874387"/>
                  <a:pt x="2621682" y="878102"/>
                </a:cubicBezTo>
                <a:cubicBezTo>
                  <a:pt x="2627112" y="887817"/>
                  <a:pt x="2632922" y="896961"/>
                  <a:pt x="2636637" y="904676"/>
                </a:cubicBezTo>
                <a:cubicBezTo>
                  <a:pt x="2639447" y="909896"/>
                  <a:pt x="2641618" y="915421"/>
                  <a:pt x="2643113" y="921155"/>
                </a:cubicBezTo>
                <a:cubicBezTo>
                  <a:pt x="2638542" y="914201"/>
                  <a:pt x="2634065" y="905914"/>
                  <a:pt x="2628540" y="897056"/>
                </a:cubicBezTo>
                <a:cubicBezTo>
                  <a:pt x="2623016" y="888198"/>
                  <a:pt x="2617110" y="878292"/>
                  <a:pt x="2610729" y="867529"/>
                </a:cubicBezTo>
                <a:cubicBezTo>
                  <a:pt x="2604442" y="862100"/>
                  <a:pt x="2626064" y="902200"/>
                  <a:pt x="2621873" y="900200"/>
                </a:cubicBezTo>
                <a:cubicBezTo>
                  <a:pt x="2618920" y="897914"/>
                  <a:pt x="2618920" y="900390"/>
                  <a:pt x="2609395" y="884579"/>
                </a:cubicBezTo>
                <a:lnTo>
                  <a:pt x="2607204" y="887150"/>
                </a:lnTo>
                <a:cubicBezTo>
                  <a:pt x="2612062" y="895723"/>
                  <a:pt x="2617110" y="904105"/>
                  <a:pt x="2621587" y="912868"/>
                </a:cubicBezTo>
                <a:lnTo>
                  <a:pt x="2634827" y="939157"/>
                </a:lnTo>
                <a:cubicBezTo>
                  <a:pt x="2640542" y="949539"/>
                  <a:pt x="2644828" y="957254"/>
                  <a:pt x="2647876" y="962969"/>
                </a:cubicBezTo>
                <a:cubicBezTo>
                  <a:pt x="2649943" y="966979"/>
                  <a:pt x="2651762" y="971113"/>
                  <a:pt x="2653305" y="975352"/>
                </a:cubicBezTo>
                <a:cubicBezTo>
                  <a:pt x="2655020" y="980400"/>
                  <a:pt x="2653305" y="979924"/>
                  <a:pt x="2649876" y="979067"/>
                </a:cubicBezTo>
                <a:lnTo>
                  <a:pt x="2649876" y="983734"/>
                </a:lnTo>
                <a:cubicBezTo>
                  <a:pt x="2653496" y="993830"/>
                  <a:pt x="2657782" y="1004689"/>
                  <a:pt x="2663021" y="1015928"/>
                </a:cubicBezTo>
                <a:cubicBezTo>
                  <a:pt x="2668260" y="1027168"/>
                  <a:pt x="2672546" y="1039455"/>
                  <a:pt x="2677785" y="1051647"/>
                </a:cubicBezTo>
                <a:lnTo>
                  <a:pt x="2682357" y="1064696"/>
                </a:lnTo>
                <a:lnTo>
                  <a:pt x="2677785" y="1067078"/>
                </a:lnTo>
                <a:lnTo>
                  <a:pt x="2666831" y="1038979"/>
                </a:lnTo>
                <a:lnTo>
                  <a:pt x="2661306" y="1024977"/>
                </a:lnTo>
                <a:lnTo>
                  <a:pt x="2655115" y="1011166"/>
                </a:lnTo>
                <a:cubicBezTo>
                  <a:pt x="2651972" y="1007737"/>
                  <a:pt x="2642828" y="990116"/>
                  <a:pt x="2636065" y="977638"/>
                </a:cubicBezTo>
                <a:cubicBezTo>
                  <a:pt x="2633970" y="973314"/>
                  <a:pt x="2631417" y="969227"/>
                  <a:pt x="2628445" y="965446"/>
                </a:cubicBezTo>
                <a:cubicBezTo>
                  <a:pt x="2627112" y="964112"/>
                  <a:pt x="2627874" y="966494"/>
                  <a:pt x="2631207" y="974971"/>
                </a:cubicBezTo>
                <a:cubicBezTo>
                  <a:pt x="2641494" y="1003355"/>
                  <a:pt x="2657115" y="1024405"/>
                  <a:pt x="2669307" y="1054600"/>
                </a:cubicBezTo>
                <a:cubicBezTo>
                  <a:pt x="2698644" y="1136896"/>
                  <a:pt x="2712551" y="1159280"/>
                  <a:pt x="2730458" y="1228527"/>
                </a:cubicBezTo>
                <a:cubicBezTo>
                  <a:pt x="2737506" y="1253101"/>
                  <a:pt x="2746650" y="1302250"/>
                  <a:pt x="2748365" y="1298059"/>
                </a:cubicBezTo>
                <a:lnTo>
                  <a:pt x="2748555" y="1298059"/>
                </a:lnTo>
                <a:cubicBezTo>
                  <a:pt x="2748384" y="1287419"/>
                  <a:pt x="2747136" y="1276828"/>
                  <a:pt x="2744841" y="1266436"/>
                </a:cubicBezTo>
                <a:cubicBezTo>
                  <a:pt x="2742269" y="1250339"/>
                  <a:pt x="2737316" y="1231574"/>
                  <a:pt x="2734744" y="1217668"/>
                </a:cubicBezTo>
                <a:lnTo>
                  <a:pt x="2733887" y="1204523"/>
                </a:lnTo>
                <a:cubicBezTo>
                  <a:pt x="2737602" y="1215191"/>
                  <a:pt x="2738078" y="1214239"/>
                  <a:pt x="2737030" y="1207571"/>
                </a:cubicBezTo>
                <a:cubicBezTo>
                  <a:pt x="2736459" y="1204238"/>
                  <a:pt x="2735792" y="1199475"/>
                  <a:pt x="2734363" y="1194046"/>
                </a:cubicBezTo>
                <a:cubicBezTo>
                  <a:pt x="2732934" y="1188617"/>
                  <a:pt x="2731315" y="1182616"/>
                  <a:pt x="2729791" y="1176615"/>
                </a:cubicBezTo>
                <a:cubicBezTo>
                  <a:pt x="2728743" y="1164042"/>
                  <a:pt x="2739507" y="1189760"/>
                  <a:pt x="2728172" y="1143659"/>
                </a:cubicBezTo>
                <a:lnTo>
                  <a:pt x="2728579" y="1141825"/>
                </a:lnTo>
                <a:lnTo>
                  <a:pt x="2717301" y="1105988"/>
                </a:lnTo>
                <a:cubicBezTo>
                  <a:pt x="2713646" y="1094677"/>
                  <a:pt x="2710312" y="1084271"/>
                  <a:pt x="2707883" y="1075365"/>
                </a:cubicBezTo>
                <a:cubicBezTo>
                  <a:pt x="2710312" y="1084223"/>
                  <a:pt x="2713646" y="1094606"/>
                  <a:pt x="2717301" y="1105917"/>
                </a:cubicBezTo>
                <a:lnTo>
                  <a:pt x="2728579" y="1141824"/>
                </a:lnTo>
                <a:lnTo>
                  <a:pt x="2728743" y="1141087"/>
                </a:lnTo>
                <a:cubicBezTo>
                  <a:pt x="2728219" y="1131419"/>
                  <a:pt x="2726619" y="1121827"/>
                  <a:pt x="2723981" y="1112512"/>
                </a:cubicBezTo>
                <a:cubicBezTo>
                  <a:pt x="2722362" y="1105939"/>
                  <a:pt x="2720171" y="1098034"/>
                  <a:pt x="2717313" y="1088509"/>
                </a:cubicBezTo>
                <a:lnTo>
                  <a:pt x="2712551" y="1072888"/>
                </a:lnTo>
                <a:cubicBezTo>
                  <a:pt x="2710551" y="1067268"/>
                  <a:pt x="2708169" y="1061267"/>
                  <a:pt x="2705597" y="1054600"/>
                </a:cubicBezTo>
                <a:lnTo>
                  <a:pt x="2707026" y="1045742"/>
                </a:lnTo>
                <a:cubicBezTo>
                  <a:pt x="2723600" y="1077460"/>
                  <a:pt x="2725314" y="1074221"/>
                  <a:pt x="2701502" y="1010023"/>
                </a:cubicBezTo>
                <a:lnTo>
                  <a:pt x="2676642" y="952873"/>
                </a:lnTo>
                <a:lnTo>
                  <a:pt x="2655782" y="912487"/>
                </a:lnTo>
                <a:lnTo>
                  <a:pt x="2649114" y="897818"/>
                </a:lnTo>
                <a:cubicBezTo>
                  <a:pt x="2647590" y="894961"/>
                  <a:pt x="2645780" y="892008"/>
                  <a:pt x="2643971" y="888960"/>
                </a:cubicBezTo>
                <a:cubicBezTo>
                  <a:pt x="2632350" y="877149"/>
                  <a:pt x="2654829" y="926679"/>
                  <a:pt x="2614443" y="863147"/>
                </a:cubicBezTo>
                <a:close/>
                <a:moveTo>
                  <a:pt x="421311" y="861147"/>
                </a:moveTo>
                <a:cubicBezTo>
                  <a:pt x="403309" y="898295"/>
                  <a:pt x="380544" y="941253"/>
                  <a:pt x="356732" y="995831"/>
                </a:cubicBezTo>
                <a:cubicBezTo>
                  <a:pt x="380544" y="941253"/>
                  <a:pt x="403309" y="898009"/>
                  <a:pt x="421311" y="861147"/>
                </a:cubicBezTo>
                <a:close/>
                <a:moveTo>
                  <a:pt x="178805" y="854671"/>
                </a:moveTo>
                <a:cubicBezTo>
                  <a:pt x="178710" y="851432"/>
                  <a:pt x="173662" y="858100"/>
                  <a:pt x="167089" y="868101"/>
                </a:cubicBezTo>
                <a:cubicBezTo>
                  <a:pt x="159279" y="885722"/>
                  <a:pt x="153088" y="897819"/>
                  <a:pt x="147468" y="909344"/>
                </a:cubicBezTo>
                <a:cubicBezTo>
                  <a:pt x="141848" y="920869"/>
                  <a:pt x="135752" y="931156"/>
                  <a:pt x="130037" y="945730"/>
                </a:cubicBezTo>
                <a:cubicBezTo>
                  <a:pt x="130228" y="948873"/>
                  <a:pt x="132323" y="947920"/>
                  <a:pt x="122036" y="975162"/>
                </a:cubicBezTo>
                <a:cubicBezTo>
                  <a:pt x="117083" y="986744"/>
                  <a:pt x="113225" y="998765"/>
                  <a:pt x="110511" y="1011071"/>
                </a:cubicBezTo>
                <a:lnTo>
                  <a:pt x="111394" y="1016370"/>
                </a:lnTo>
                <a:lnTo>
                  <a:pt x="111273" y="1016691"/>
                </a:lnTo>
                <a:cubicBezTo>
                  <a:pt x="107844" y="1028692"/>
                  <a:pt x="104224" y="1040599"/>
                  <a:pt x="100700" y="1052505"/>
                </a:cubicBezTo>
                <a:cubicBezTo>
                  <a:pt x="97938" y="1062030"/>
                  <a:pt x="95176" y="1071555"/>
                  <a:pt x="92699" y="1081080"/>
                </a:cubicBezTo>
                <a:lnTo>
                  <a:pt x="85198" y="1108558"/>
                </a:lnTo>
                <a:lnTo>
                  <a:pt x="82888" y="1116513"/>
                </a:lnTo>
                <a:cubicBezTo>
                  <a:pt x="77078" y="1127181"/>
                  <a:pt x="80221" y="1110322"/>
                  <a:pt x="83555" y="1089843"/>
                </a:cubicBezTo>
                <a:cubicBezTo>
                  <a:pt x="86889" y="1069364"/>
                  <a:pt x="93461" y="1046504"/>
                  <a:pt x="91366" y="1044694"/>
                </a:cubicBezTo>
                <a:cubicBezTo>
                  <a:pt x="86155" y="1058801"/>
                  <a:pt x="81707" y="1073174"/>
                  <a:pt x="78031" y="1087747"/>
                </a:cubicBezTo>
                <a:cubicBezTo>
                  <a:pt x="74316" y="1101273"/>
                  <a:pt x="70601" y="1115465"/>
                  <a:pt x="66886" y="1129848"/>
                </a:cubicBezTo>
                <a:cubicBezTo>
                  <a:pt x="65267" y="1134039"/>
                  <a:pt x="63838" y="1139087"/>
                  <a:pt x="62505" y="1143564"/>
                </a:cubicBezTo>
                <a:cubicBezTo>
                  <a:pt x="60314" y="1151374"/>
                  <a:pt x="58314" y="1158994"/>
                  <a:pt x="56218" y="1166043"/>
                </a:cubicBezTo>
                <a:cubicBezTo>
                  <a:pt x="53075" y="1177187"/>
                  <a:pt x="50122" y="1187093"/>
                  <a:pt x="47551" y="1195189"/>
                </a:cubicBezTo>
                <a:cubicBezTo>
                  <a:pt x="45750" y="1201238"/>
                  <a:pt x="43617" y="1207181"/>
                  <a:pt x="41169" y="1213001"/>
                </a:cubicBezTo>
                <a:lnTo>
                  <a:pt x="40359" y="1214620"/>
                </a:lnTo>
                <a:lnTo>
                  <a:pt x="37930" y="1214620"/>
                </a:lnTo>
                <a:lnTo>
                  <a:pt x="41121" y="1196782"/>
                </a:lnTo>
                <a:lnTo>
                  <a:pt x="44360" y="1179426"/>
                </a:lnTo>
                <a:cubicBezTo>
                  <a:pt x="46789" y="1167091"/>
                  <a:pt x="49170" y="1155184"/>
                  <a:pt x="50694" y="1146517"/>
                </a:cubicBezTo>
                <a:lnTo>
                  <a:pt x="50503" y="1146517"/>
                </a:lnTo>
                <a:cubicBezTo>
                  <a:pt x="48979" y="1155184"/>
                  <a:pt x="46622" y="1167019"/>
                  <a:pt x="44252" y="1179283"/>
                </a:cubicBezTo>
                <a:lnTo>
                  <a:pt x="41121" y="1196782"/>
                </a:lnTo>
                <a:lnTo>
                  <a:pt x="37740" y="1214906"/>
                </a:lnTo>
                <a:cubicBezTo>
                  <a:pt x="38311" y="1216716"/>
                  <a:pt x="39169" y="1216525"/>
                  <a:pt x="40216" y="1214906"/>
                </a:cubicBezTo>
                <a:lnTo>
                  <a:pt x="40359" y="1214620"/>
                </a:lnTo>
                <a:lnTo>
                  <a:pt x="40407" y="1214620"/>
                </a:lnTo>
                <a:lnTo>
                  <a:pt x="41359" y="1212715"/>
                </a:lnTo>
                <a:cubicBezTo>
                  <a:pt x="43807" y="1206895"/>
                  <a:pt x="45941" y="1200952"/>
                  <a:pt x="47741" y="1194904"/>
                </a:cubicBezTo>
                <a:cubicBezTo>
                  <a:pt x="50313" y="1186807"/>
                  <a:pt x="53266" y="1176901"/>
                  <a:pt x="56409" y="1165757"/>
                </a:cubicBezTo>
                <a:cubicBezTo>
                  <a:pt x="58504" y="1158709"/>
                  <a:pt x="60505" y="1151089"/>
                  <a:pt x="62695" y="1143278"/>
                </a:cubicBezTo>
                <a:cubicBezTo>
                  <a:pt x="64029" y="1139087"/>
                  <a:pt x="65458" y="1134229"/>
                  <a:pt x="67077" y="1129562"/>
                </a:cubicBezTo>
                <a:cubicBezTo>
                  <a:pt x="68125" y="1136230"/>
                  <a:pt x="69077" y="1142897"/>
                  <a:pt x="70601" y="1149565"/>
                </a:cubicBezTo>
                <a:lnTo>
                  <a:pt x="72792" y="1149565"/>
                </a:lnTo>
                <a:cubicBezTo>
                  <a:pt x="75840" y="1138420"/>
                  <a:pt x="79650" y="1127371"/>
                  <a:pt x="83079" y="1116322"/>
                </a:cubicBezTo>
                <a:lnTo>
                  <a:pt x="85198" y="1108558"/>
                </a:lnTo>
                <a:lnTo>
                  <a:pt x="92985" y="1081747"/>
                </a:lnTo>
                <a:lnTo>
                  <a:pt x="93121" y="1081259"/>
                </a:lnTo>
                <a:lnTo>
                  <a:pt x="95917" y="1082446"/>
                </a:lnTo>
                <a:cubicBezTo>
                  <a:pt x="97212" y="1090367"/>
                  <a:pt x="94032" y="1113584"/>
                  <a:pt x="98033" y="1112798"/>
                </a:cubicBezTo>
                <a:cubicBezTo>
                  <a:pt x="94176" y="1113584"/>
                  <a:pt x="97283" y="1090367"/>
                  <a:pt x="95944" y="1082446"/>
                </a:cubicBezTo>
                <a:lnTo>
                  <a:pt x="93122" y="1081258"/>
                </a:lnTo>
                <a:lnTo>
                  <a:pt x="100986" y="1053172"/>
                </a:lnTo>
                <a:cubicBezTo>
                  <a:pt x="104510" y="1041265"/>
                  <a:pt x="108130" y="1029359"/>
                  <a:pt x="111559" y="1017358"/>
                </a:cubicBezTo>
                <a:lnTo>
                  <a:pt x="111394" y="1016370"/>
                </a:lnTo>
                <a:lnTo>
                  <a:pt x="123751" y="983734"/>
                </a:lnTo>
                <a:lnTo>
                  <a:pt x="137181" y="951730"/>
                </a:lnTo>
                <a:cubicBezTo>
                  <a:pt x="142991" y="935062"/>
                  <a:pt x="150230" y="919059"/>
                  <a:pt x="157183" y="902867"/>
                </a:cubicBezTo>
                <a:cubicBezTo>
                  <a:pt x="164137" y="886675"/>
                  <a:pt x="170804" y="870291"/>
                  <a:pt x="178805" y="854671"/>
                </a:cubicBezTo>
                <a:close/>
                <a:moveTo>
                  <a:pt x="2667116" y="846955"/>
                </a:moveTo>
                <a:cubicBezTo>
                  <a:pt x="2669592" y="852004"/>
                  <a:pt x="2672926" y="858385"/>
                  <a:pt x="2677307" y="866386"/>
                </a:cubicBezTo>
                <a:cubicBezTo>
                  <a:pt x="2679975" y="870482"/>
                  <a:pt x="2682356" y="875435"/>
                  <a:pt x="2684737" y="880007"/>
                </a:cubicBezTo>
                <a:cubicBezTo>
                  <a:pt x="2682356" y="875435"/>
                  <a:pt x="2679975" y="870863"/>
                  <a:pt x="2677307" y="866481"/>
                </a:cubicBezTo>
                <a:cubicBezTo>
                  <a:pt x="2672926" y="858385"/>
                  <a:pt x="2669592" y="852004"/>
                  <a:pt x="2667116" y="846955"/>
                </a:cubicBezTo>
                <a:close/>
                <a:moveTo>
                  <a:pt x="161660" y="845717"/>
                </a:moveTo>
                <a:cubicBezTo>
                  <a:pt x="159765" y="852966"/>
                  <a:pt x="156955" y="859947"/>
                  <a:pt x="153278" y="866482"/>
                </a:cubicBezTo>
                <a:lnTo>
                  <a:pt x="153754" y="866482"/>
                </a:lnTo>
                <a:cubicBezTo>
                  <a:pt x="157260" y="859928"/>
                  <a:pt x="159917" y="852947"/>
                  <a:pt x="161660" y="845717"/>
                </a:cubicBezTo>
                <a:close/>
                <a:moveTo>
                  <a:pt x="398223" y="844064"/>
                </a:moveTo>
                <a:lnTo>
                  <a:pt x="368029" y="896356"/>
                </a:lnTo>
                <a:lnTo>
                  <a:pt x="368029" y="896261"/>
                </a:lnTo>
                <a:close/>
                <a:moveTo>
                  <a:pt x="261101" y="802760"/>
                </a:moveTo>
                <a:cubicBezTo>
                  <a:pt x="256100" y="808475"/>
                  <a:pt x="254624" y="808141"/>
                  <a:pt x="255469" y="803855"/>
                </a:cubicBezTo>
                <a:lnTo>
                  <a:pt x="255487" y="803806"/>
                </a:lnTo>
                <a:lnTo>
                  <a:pt x="256093" y="806951"/>
                </a:lnTo>
                <a:cubicBezTo>
                  <a:pt x="256981" y="806879"/>
                  <a:pt x="258601" y="805570"/>
                  <a:pt x="261101" y="802760"/>
                </a:cubicBezTo>
                <a:close/>
                <a:moveTo>
                  <a:pt x="299868" y="785424"/>
                </a:moveTo>
                <a:cubicBezTo>
                  <a:pt x="296058" y="791520"/>
                  <a:pt x="290343" y="801521"/>
                  <a:pt x="287962" y="804474"/>
                </a:cubicBezTo>
                <a:cubicBezTo>
                  <a:pt x="289962" y="801521"/>
                  <a:pt x="296058" y="791520"/>
                  <a:pt x="299868" y="785424"/>
                </a:cubicBezTo>
                <a:close/>
                <a:moveTo>
                  <a:pt x="263768" y="781233"/>
                </a:moveTo>
                <a:lnTo>
                  <a:pt x="255487" y="803806"/>
                </a:lnTo>
                <a:lnTo>
                  <a:pt x="255469" y="803712"/>
                </a:lnTo>
                <a:cubicBezTo>
                  <a:pt x="256315" y="799426"/>
                  <a:pt x="259482" y="791234"/>
                  <a:pt x="263768" y="781233"/>
                </a:cubicBezTo>
                <a:close/>
                <a:moveTo>
                  <a:pt x="2654829" y="770946"/>
                </a:moveTo>
                <a:lnTo>
                  <a:pt x="2671212" y="795997"/>
                </a:lnTo>
                <a:cubicBezTo>
                  <a:pt x="2678279" y="806484"/>
                  <a:pt x="2684280" y="817657"/>
                  <a:pt x="2689119" y="829335"/>
                </a:cubicBezTo>
                <a:cubicBezTo>
                  <a:pt x="2684242" y="817647"/>
                  <a:pt x="2678212" y="806484"/>
                  <a:pt x="2671116" y="795997"/>
                </a:cubicBezTo>
                <a:close/>
                <a:moveTo>
                  <a:pt x="504751" y="769898"/>
                </a:moveTo>
                <a:cubicBezTo>
                  <a:pt x="495131" y="783710"/>
                  <a:pt x="486082" y="796568"/>
                  <a:pt x="482558" y="802760"/>
                </a:cubicBezTo>
                <a:cubicBezTo>
                  <a:pt x="486082" y="796187"/>
                  <a:pt x="495131" y="783710"/>
                  <a:pt x="504751" y="769898"/>
                </a:cubicBezTo>
                <a:close/>
                <a:moveTo>
                  <a:pt x="163375" y="709414"/>
                </a:moveTo>
                <a:cubicBezTo>
                  <a:pt x="159279" y="717796"/>
                  <a:pt x="150421" y="733798"/>
                  <a:pt x="140229" y="751705"/>
                </a:cubicBezTo>
                <a:cubicBezTo>
                  <a:pt x="140086" y="754039"/>
                  <a:pt x="141824" y="752515"/>
                  <a:pt x="145253" y="747598"/>
                </a:cubicBezTo>
                <a:lnTo>
                  <a:pt x="145322" y="747486"/>
                </a:lnTo>
                <a:lnTo>
                  <a:pt x="145360" y="747455"/>
                </a:lnTo>
                <a:cubicBezTo>
                  <a:pt x="148754" y="742537"/>
                  <a:pt x="153802" y="734274"/>
                  <a:pt x="160422" y="723130"/>
                </a:cubicBezTo>
                <a:lnTo>
                  <a:pt x="145322" y="747486"/>
                </a:lnTo>
                <a:lnTo>
                  <a:pt x="140229" y="751705"/>
                </a:lnTo>
                <a:cubicBezTo>
                  <a:pt x="150421" y="733798"/>
                  <a:pt x="159469" y="717796"/>
                  <a:pt x="163375" y="709414"/>
                </a:cubicBezTo>
                <a:close/>
                <a:moveTo>
                  <a:pt x="341587" y="703223"/>
                </a:moveTo>
                <a:cubicBezTo>
                  <a:pt x="339778" y="705510"/>
                  <a:pt x="338254" y="707510"/>
                  <a:pt x="337111" y="708843"/>
                </a:cubicBezTo>
                <a:lnTo>
                  <a:pt x="337210" y="708625"/>
                </a:lnTo>
                <a:close/>
                <a:moveTo>
                  <a:pt x="182806" y="683316"/>
                </a:moveTo>
                <a:cubicBezTo>
                  <a:pt x="178148" y="690526"/>
                  <a:pt x="173862" y="697965"/>
                  <a:pt x="169947" y="705604"/>
                </a:cubicBezTo>
                <a:lnTo>
                  <a:pt x="170328" y="705604"/>
                </a:lnTo>
                <a:cubicBezTo>
                  <a:pt x="174119" y="697975"/>
                  <a:pt x="178281" y="690536"/>
                  <a:pt x="182806" y="683316"/>
                </a:cubicBezTo>
                <a:close/>
                <a:moveTo>
                  <a:pt x="351493" y="677315"/>
                </a:moveTo>
                <a:lnTo>
                  <a:pt x="337210" y="708625"/>
                </a:lnTo>
                <a:lnTo>
                  <a:pt x="337111" y="708748"/>
                </a:lnTo>
                <a:close/>
                <a:moveTo>
                  <a:pt x="364733" y="671886"/>
                </a:moveTo>
                <a:cubicBezTo>
                  <a:pt x="357208" y="681792"/>
                  <a:pt x="347492" y="695317"/>
                  <a:pt x="341111" y="703699"/>
                </a:cubicBezTo>
                <a:cubicBezTo>
                  <a:pt x="347492" y="695317"/>
                  <a:pt x="357208" y="681411"/>
                  <a:pt x="364733" y="671886"/>
                </a:cubicBezTo>
                <a:close/>
                <a:moveTo>
                  <a:pt x="370353" y="668933"/>
                </a:moveTo>
                <a:lnTo>
                  <a:pt x="370548" y="669085"/>
                </a:lnTo>
                <a:lnTo>
                  <a:pt x="372012" y="670223"/>
                </a:lnTo>
                <a:lnTo>
                  <a:pt x="371972" y="670266"/>
                </a:lnTo>
                <a:lnTo>
                  <a:pt x="370545" y="669091"/>
                </a:lnTo>
                <a:close/>
                <a:moveTo>
                  <a:pt x="383438" y="659503"/>
                </a:moveTo>
                <a:cubicBezTo>
                  <a:pt x="384450" y="659646"/>
                  <a:pt x="383736" y="662075"/>
                  <a:pt x="384545" y="662456"/>
                </a:cubicBezTo>
                <a:cubicBezTo>
                  <a:pt x="382926" y="661694"/>
                  <a:pt x="387402" y="652931"/>
                  <a:pt x="372067" y="670266"/>
                </a:cubicBezTo>
                <a:lnTo>
                  <a:pt x="372012" y="670223"/>
                </a:lnTo>
                <a:lnTo>
                  <a:pt x="380218" y="661545"/>
                </a:lnTo>
                <a:cubicBezTo>
                  <a:pt x="381994" y="659931"/>
                  <a:pt x="382932" y="659431"/>
                  <a:pt x="383438" y="659503"/>
                </a:cubicBezTo>
                <a:close/>
                <a:moveTo>
                  <a:pt x="2724004" y="659027"/>
                </a:moveTo>
                <a:cubicBezTo>
                  <a:pt x="2722599" y="657979"/>
                  <a:pt x="2721837" y="658027"/>
                  <a:pt x="2721885" y="659408"/>
                </a:cubicBezTo>
                <a:cubicBezTo>
                  <a:pt x="2721885" y="656646"/>
                  <a:pt x="2724932" y="659408"/>
                  <a:pt x="2729981" y="665219"/>
                </a:cubicBezTo>
                <a:cubicBezTo>
                  <a:pt x="2727457" y="662218"/>
                  <a:pt x="2725409" y="660075"/>
                  <a:pt x="2724004" y="659027"/>
                </a:cubicBezTo>
                <a:close/>
                <a:moveTo>
                  <a:pt x="2707406" y="648931"/>
                </a:moveTo>
                <a:lnTo>
                  <a:pt x="2738199" y="692933"/>
                </a:lnTo>
                <a:lnTo>
                  <a:pt x="2733731" y="692746"/>
                </a:lnTo>
                <a:cubicBezTo>
                  <a:pt x="2733011" y="692758"/>
                  <a:pt x="2732597" y="693234"/>
                  <a:pt x="2732923" y="694838"/>
                </a:cubicBezTo>
                <a:lnTo>
                  <a:pt x="2732924" y="694839"/>
                </a:lnTo>
                <a:lnTo>
                  <a:pt x="2732923" y="694840"/>
                </a:lnTo>
                <a:cubicBezTo>
                  <a:pt x="2733249" y="696443"/>
                  <a:pt x="2734315" y="699175"/>
                  <a:pt x="2736553" y="703700"/>
                </a:cubicBezTo>
                <a:lnTo>
                  <a:pt x="2732924" y="694839"/>
                </a:lnTo>
                <a:lnTo>
                  <a:pt x="2733731" y="692758"/>
                </a:lnTo>
                <a:cubicBezTo>
                  <a:pt x="2735172" y="692746"/>
                  <a:pt x="2737839" y="694603"/>
                  <a:pt x="2738268" y="693032"/>
                </a:cubicBezTo>
                <a:lnTo>
                  <a:pt x="2738199" y="692933"/>
                </a:lnTo>
                <a:lnTo>
                  <a:pt x="2738268" y="692936"/>
                </a:lnTo>
                <a:cubicBezTo>
                  <a:pt x="2728743" y="677887"/>
                  <a:pt x="2717598" y="663599"/>
                  <a:pt x="2707406" y="648931"/>
                </a:cubicBezTo>
                <a:close/>
                <a:moveTo>
                  <a:pt x="606154" y="641562"/>
                </a:moveTo>
                <a:lnTo>
                  <a:pt x="606154" y="641657"/>
                </a:lnTo>
                <a:lnTo>
                  <a:pt x="593772" y="651563"/>
                </a:lnTo>
                <a:close/>
                <a:moveTo>
                  <a:pt x="2576629" y="632167"/>
                </a:moveTo>
                <a:lnTo>
                  <a:pt x="2590345" y="649121"/>
                </a:lnTo>
                <a:cubicBezTo>
                  <a:pt x="2590535" y="648931"/>
                  <a:pt x="2591107" y="649121"/>
                  <a:pt x="2591869" y="649693"/>
                </a:cubicBezTo>
                <a:cubicBezTo>
                  <a:pt x="2591107" y="649217"/>
                  <a:pt x="2590345" y="649217"/>
                  <a:pt x="2590345" y="649217"/>
                </a:cubicBezTo>
                <a:close/>
                <a:moveTo>
                  <a:pt x="2667878" y="612831"/>
                </a:moveTo>
                <a:cubicBezTo>
                  <a:pt x="2669973" y="616451"/>
                  <a:pt x="2673117" y="621213"/>
                  <a:pt x="2676450" y="626261"/>
                </a:cubicBezTo>
                <a:cubicBezTo>
                  <a:pt x="2673878" y="621213"/>
                  <a:pt x="2670354" y="616451"/>
                  <a:pt x="2668259" y="612831"/>
                </a:cubicBezTo>
                <a:close/>
                <a:moveTo>
                  <a:pt x="2686928" y="605211"/>
                </a:moveTo>
                <a:cubicBezTo>
                  <a:pt x="2687976" y="604163"/>
                  <a:pt x="2699882" y="614736"/>
                  <a:pt x="2719408" y="639787"/>
                </a:cubicBezTo>
                <a:cubicBezTo>
                  <a:pt x="2700358" y="614736"/>
                  <a:pt x="2687976" y="604163"/>
                  <a:pt x="2686928" y="605211"/>
                </a:cubicBezTo>
                <a:close/>
                <a:moveTo>
                  <a:pt x="2544053" y="604544"/>
                </a:moveTo>
                <a:lnTo>
                  <a:pt x="2558436" y="616355"/>
                </a:lnTo>
                <a:lnTo>
                  <a:pt x="2544137" y="604690"/>
                </a:lnTo>
                <a:close/>
                <a:moveTo>
                  <a:pt x="2543958" y="604544"/>
                </a:moveTo>
                <a:lnTo>
                  <a:pt x="2544137" y="604690"/>
                </a:lnTo>
                <a:lnTo>
                  <a:pt x="2548339" y="611974"/>
                </a:lnTo>
                <a:cubicBezTo>
                  <a:pt x="2547196" y="609974"/>
                  <a:pt x="2545767" y="607497"/>
                  <a:pt x="2543958" y="604544"/>
                </a:cubicBezTo>
                <a:close/>
                <a:moveTo>
                  <a:pt x="477128" y="593781"/>
                </a:moveTo>
                <a:cubicBezTo>
                  <a:pt x="483510" y="588447"/>
                  <a:pt x="473604" y="602830"/>
                  <a:pt x="472461" y="606449"/>
                </a:cubicBezTo>
                <a:cubicBezTo>
                  <a:pt x="473604" y="602734"/>
                  <a:pt x="483129" y="588447"/>
                  <a:pt x="477128" y="593781"/>
                </a:cubicBezTo>
                <a:close/>
                <a:moveTo>
                  <a:pt x="228621" y="587113"/>
                </a:moveTo>
                <a:cubicBezTo>
                  <a:pt x="225182" y="592304"/>
                  <a:pt x="222344" y="597867"/>
                  <a:pt x="220144" y="603687"/>
                </a:cubicBezTo>
                <a:cubicBezTo>
                  <a:pt x="222353" y="597934"/>
                  <a:pt x="225201" y="592438"/>
                  <a:pt x="228621" y="587304"/>
                </a:cubicBezTo>
                <a:close/>
                <a:moveTo>
                  <a:pt x="476938" y="564634"/>
                </a:moveTo>
                <a:lnTo>
                  <a:pt x="477100" y="564851"/>
                </a:lnTo>
                <a:lnTo>
                  <a:pt x="453316" y="588446"/>
                </a:lnTo>
                <a:cubicBezTo>
                  <a:pt x="460841" y="579969"/>
                  <a:pt x="468461" y="571682"/>
                  <a:pt x="476938" y="564634"/>
                </a:cubicBezTo>
                <a:close/>
                <a:moveTo>
                  <a:pt x="441594" y="564446"/>
                </a:moveTo>
                <a:cubicBezTo>
                  <a:pt x="442648" y="563759"/>
                  <a:pt x="442862" y="564134"/>
                  <a:pt x="441981" y="565872"/>
                </a:cubicBezTo>
                <a:cubicBezTo>
                  <a:pt x="431399" y="581369"/>
                  <a:pt x="419578" y="595990"/>
                  <a:pt x="406643" y="609592"/>
                </a:cubicBezTo>
                <a:cubicBezTo>
                  <a:pt x="395309" y="623784"/>
                  <a:pt x="386355" y="634357"/>
                  <a:pt x="377592" y="644454"/>
                </a:cubicBezTo>
                <a:lnTo>
                  <a:pt x="364543" y="659884"/>
                </a:lnTo>
                <a:cubicBezTo>
                  <a:pt x="360161" y="664932"/>
                  <a:pt x="355875" y="670743"/>
                  <a:pt x="351017" y="677886"/>
                </a:cubicBezTo>
                <a:cubicBezTo>
                  <a:pt x="353589" y="671314"/>
                  <a:pt x="296725" y="745990"/>
                  <a:pt x="356447" y="661027"/>
                </a:cubicBezTo>
                <a:cubicBezTo>
                  <a:pt x="365972" y="649121"/>
                  <a:pt x="374544" y="640072"/>
                  <a:pt x="383783" y="629309"/>
                </a:cubicBezTo>
                <a:cubicBezTo>
                  <a:pt x="393023" y="618546"/>
                  <a:pt x="402548" y="606544"/>
                  <a:pt x="416359" y="591209"/>
                </a:cubicBezTo>
                <a:cubicBezTo>
                  <a:pt x="427718" y="578136"/>
                  <a:pt x="438433" y="566509"/>
                  <a:pt x="441594" y="564446"/>
                </a:cubicBezTo>
                <a:close/>
                <a:moveTo>
                  <a:pt x="2479759" y="561967"/>
                </a:moveTo>
                <a:cubicBezTo>
                  <a:pt x="2486998" y="568540"/>
                  <a:pt x="2494808" y="575779"/>
                  <a:pt x="2500333" y="580446"/>
                </a:cubicBezTo>
                <a:cubicBezTo>
                  <a:pt x="2532937" y="610869"/>
                  <a:pt x="2562883" y="644006"/>
                  <a:pt x="2589868" y="679506"/>
                </a:cubicBezTo>
                <a:cubicBezTo>
                  <a:pt x="2562883" y="643977"/>
                  <a:pt x="2532899" y="610840"/>
                  <a:pt x="2500237" y="580446"/>
                </a:cubicBezTo>
                <a:cubicBezTo>
                  <a:pt x="2494808" y="575779"/>
                  <a:pt x="2486998" y="568540"/>
                  <a:pt x="2479759" y="561967"/>
                </a:cubicBezTo>
                <a:close/>
                <a:moveTo>
                  <a:pt x="2295546" y="550727"/>
                </a:moveTo>
                <a:lnTo>
                  <a:pt x="2294689" y="551394"/>
                </a:lnTo>
                <a:lnTo>
                  <a:pt x="2292879" y="554156"/>
                </a:lnTo>
                <a:cubicBezTo>
                  <a:pt x="2307834" y="566729"/>
                  <a:pt x="2322407" y="579683"/>
                  <a:pt x="2337266" y="592352"/>
                </a:cubicBezTo>
                <a:cubicBezTo>
                  <a:pt x="2338218" y="591780"/>
                  <a:pt x="2337837" y="589113"/>
                  <a:pt x="2350315" y="600067"/>
                </a:cubicBezTo>
                <a:cubicBezTo>
                  <a:pt x="2350887" y="599495"/>
                  <a:pt x="2351363" y="598924"/>
                  <a:pt x="2349077" y="595876"/>
                </a:cubicBezTo>
                <a:cubicBezTo>
                  <a:pt x="2343476" y="589323"/>
                  <a:pt x="2337256" y="583332"/>
                  <a:pt x="2330503" y="577969"/>
                </a:cubicBezTo>
                <a:cubicBezTo>
                  <a:pt x="2318787" y="568920"/>
                  <a:pt x="2307357" y="559586"/>
                  <a:pt x="2295546" y="550727"/>
                </a:cubicBezTo>
                <a:close/>
                <a:moveTo>
                  <a:pt x="310917" y="547204"/>
                </a:moveTo>
                <a:cubicBezTo>
                  <a:pt x="305583" y="554109"/>
                  <a:pt x="301678" y="559419"/>
                  <a:pt x="299201" y="563122"/>
                </a:cubicBezTo>
                <a:lnTo>
                  <a:pt x="299166" y="563193"/>
                </a:lnTo>
                <a:lnTo>
                  <a:pt x="299034" y="563372"/>
                </a:lnTo>
                <a:lnTo>
                  <a:pt x="296011" y="569397"/>
                </a:lnTo>
                <a:lnTo>
                  <a:pt x="295677" y="569397"/>
                </a:lnTo>
                <a:lnTo>
                  <a:pt x="269769" y="602734"/>
                </a:lnTo>
                <a:lnTo>
                  <a:pt x="295867" y="569683"/>
                </a:lnTo>
                <a:lnTo>
                  <a:pt x="296011" y="569397"/>
                </a:lnTo>
                <a:lnTo>
                  <a:pt x="296058" y="569397"/>
                </a:lnTo>
                <a:lnTo>
                  <a:pt x="299166" y="563193"/>
                </a:lnTo>
                <a:close/>
                <a:moveTo>
                  <a:pt x="269483" y="526915"/>
                </a:moveTo>
                <a:cubicBezTo>
                  <a:pt x="266149" y="532630"/>
                  <a:pt x="264340" y="536631"/>
                  <a:pt x="260625" y="542727"/>
                </a:cubicBezTo>
                <a:lnTo>
                  <a:pt x="260625" y="542848"/>
                </a:lnTo>
                <a:lnTo>
                  <a:pt x="244432" y="563491"/>
                </a:lnTo>
                <a:cubicBezTo>
                  <a:pt x="249004" y="557776"/>
                  <a:pt x="254529" y="550823"/>
                  <a:pt x="260625" y="542917"/>
                </a:cubicBezTo>
                <a:lnTo>
                  <a:pt x="260625" y="542848"/>
                </a:lnTo>
                <a:lnTo>
                  <a:pt x="260720" y="542727"/>
                </a:lnTo>
                <a:cubicBezTo>
                  <a:pt x="264340" y="536440"/>
                  <a:pt x="266149" y="532630"/>
                  <a:pt x="269483" y="526915"/>
                </a:cubicBezTo>
                <a:close/>
                <a:moveTo>
                  <a:pt x="293105" y="526534"/>
                </a:moveTo>
                <a:cubicBezTo>
                  <a:pt x="293105" y="530821"/>
                  <a:pt x="289390" y="538917"/>
                  <a:pt x="255005" y="585018"/>
                </a:cubicBezTo>
                <a:cubicBezTo>
                  <a:pt x="254624" y="587018"/>
                  <a:pt x="257386" y="584923"/>
                  <a:pt x="255767" y="588828"/>
                </a:cubicBezTo>
                <a:cubicBezTo>
                  <a:pt x="257386" y="585018"/>
                  <a:pt x="255005" y="587018"/>
                  <a:pt x="255005" y="585018"/>
                </a:cubicBezTo>
                <a:cubicBezTo>
                  <a:pt x="289581" y="538917"/>
                  <a:pt x="293105" y="530725"/>
                  <a:pt x="293105" y="526534"/>
                </a:cubicBezTo>
                <a:close/>
                <a:moveTo>
                  <a:pt x="755258" y="521010"/>
                </a:moveTo>
                <a:lnTo>
                  <a:pt x="741066" y="531583"/>
                </a:lnTo>
                <a:cubicBezTo>
                  <a:pt x="726016" y="543870"/>
                  <a:pt x="722587" y="547490"/>
                  <a:pt x="721921" y="549204"/>
                </a:cubicBezTo>
                <a:cubicBezTo>
                  <a:pt x="722587" y="547490"/>
                  <a:pt x="726016" y="543870"/>
                  <a:pt x="740971" y="531583"/>
                </a:cubicBezTo>
                <a:close/>
                <a:moveTo>
                  <a:pt x="298058" y="515581"/>
                </a:moveTo>
                <a:cubicBezTo>
                  <a:pt x="296153" y="517771"/>
                  <a:pt x="294724" y="519962"/>
                  <a:pt x="293105" y="522153"/>
                </a:cubicBezTo>
                <a:lnTo>
                  <a:pt x="293105" y="522534"/>
                </a:lnTo>
                <a:cubicBezTo>
                  <a:pt x="295105" y="519962"/>
                  <a:pt x="296534" y="517771"/>
                  <a:pt x="298439" y="515581"/>
                </a:cubicBezTo>
                <a:close/>
                <a:moveTo>
                  <a:pt x="2258589" y="505007"/>
                </a:moveTo>
                <a:lnTo>
                  <a:pt x="2264780" y="511961"/>
                </a:lnTo>
                <a:cubicBezTo>
                  <a:pt x="2262684" y="509770"/>
                  <a:pt x="2260684" y="507389"/>
                  <a:pt x="2258589" y="505103"/>
                </a:cubicBezTo>
                <a:close/>
                <a:moveTo>
                  <a:pt x="525420" y="496530"/>
                </a:moveTo>
                <a:cubicBezTo>
                  <a:pt x="505037" y="516723"/>
                  <a:pt x="487320" y="538916"/>
                  <a:pt x="468270" y="560157"/>
                </a:cubicBezTo>
                <a:cubicBezTo>
                  <a:pt x="462746" y="565491"/>
                  <a:pt x="458078" y="571206"/>
                  <a:pt x="453221" y="576921"/>
                </a:cubicBezTo>
                <a:cubicBezTo>
                  <a:pt x="458078" y="571302"/>
                  <a:pt x="462936" y="565491"/>
                  <a:pt x="468175" y="560157"/>
                </a:cubicBezTo>
                <a:cubicBezTo>
                  <a:pt x="487034" y="538916"/>
                  <a:pt x="505037" y="517009"/>
                  <a:pt x="525420" y="496530"/>
                </a:cubicBezTo>
                <a:close/>
                <a:moveTo>
                  <a:pt x="658007" y="494911"/>
                </a:moveTo>
                <a:cubicBezTo>
                  <a:pt x="658769" y="495769"/>
                  <a:pt x="660389" y="495959"/>
                  <a:pt x="654293" y="502341"/>
                </a:cubicBezTo>
                <a:cubicBezTo>
                  <a:pt x="660389" y="495959"/>
                  <a:pt x="658674" y="495578"/>
                  <a:pt x="658007" y="494911"/>
                </a:cubicBezTo>
                <a:close/>
                <a:moveTo>
                  <a:pt x="299963" y="487196"/>
                </a:moveTo>
                <a:cubicBezTo>
                  <a:pt x="295201" y="492625"/>
                  <a:pt x="291200" y="497388"/>
                  <a:pt x="287676" y="501483"/>
                </a:cubicBezTo>
                <a:lnTo>
                  <a:pt x="285676" y="504055"/>
                </a:lnTo>
                <a:lnTo>
                  <a:pt x="287771" y="501483"/>
                </a:lnTo>
                <a:cubicBezTo>
                  <a:pt x="291200" y="497388"/>
                  <a:pt x="295296" y="492530"/>
                  <a:pt x="299963" y="487196"/>
                </a:cubicBezTo>
                <a:close/>
                <a:moveTo>
                  <a:pt x="698532" y="481048"/>
                </a:moveTo>
                <a:lnTo>
                  <a:pt x="688012" y="488530"/>
                </a:lnTo>
                <a:lnTo>
                  <a:pt x="672581" y="499388"/>
                </a:lnTo>
                <a:lnTo>
                  <a:pt x="668962" y="502150"/>
                </a:lnTo>
                <a:lnTo>
                  <a:pt x="672581" y="499293"/>
                </a:lnTo>
                <a:lnTo>
                  <a:pt x="688012" y="488434"/>
                </a:lnTo>
                <a:close/>
                <a:moveTo>
                  <a:pt x="2096760" y="474051"/>
                </a:moveTo>
                <a:cubicBezTo>
                  <a:pt x="2090283" y="472146"/>
                  <a:pt x="2107999" y="483100"/>
                  <a:pt x="2115810" y="488624"/>
                </a:cubicBezTo>
                <a:cubicBezTo>
                  <a:pt x="2126001" y="495482"/>
                  <a:pt x="2137717" y="504531"/>
                  <a:pt x="2151338" y="513389"/>
                </a:cubicBezTo>
                <a:lnTo>
                  <a:pt x="2172388" y="527201"/>
                </a:lnTo>
                <a:lnTo>
                  <a:pt x="2194486" y="542345"/>
                </a:lnTo>
                <a:lnTo>
                  <a:pt x="2192962" y="537583"/>
                </a:lnTo>
                <a:cubicBezTo>
                  <a:pt x="2185913" y="532344"/>
                  <a:pt x="2180008" y="527201"/>
                  <a:pt x="2174864" y="523676"/>
                </a:cubicBezTo>
                <a:cubicBezTo>
                  <a:pt x="2169721" y="520152"/>
                  <a:pt x="2165530" y="516913"/>
                  <a:pt x="2162387" y="514151"/>
                </a:cubicBezTo>
                <a:lnTo>
                  <a:pt x="2139622" y="498149"/>
                </a:lnTo>
                <a:lnTo>
                  <a:pt x="2128002" y="490720"/>
                </a:lnTo>
                <a:lnTo>
                  <a:pt x="2115810" y="483576"/>
                </a:lnTo>
                <a:cubicBezTo>
                  <a:pt x="2109733" y="479880"/>
                  <a:pt x="2103360" y="476689"/>
                  <a:pt x="2096760" y="474051"/>
                </a:cubicBezTo>
                <a:close/>
                <a:moveTo>
                  <a:pt x="732779" y="467480"/>
                </a:moveTo>
                <a:cubicBezTo>
                  <a:pt x="712301" y="490244"/>
                  <a:pt x="674010" y="520915"/>
                  <a:pt x="622766" y="567968"/>
                </a:cubicBezTo>
                <a:cubicBezTo>
                  <a:pt x="673629" y="520915"/>
                  <a:pt x="712301" y="490244"/>
                  <a:pt x="732779" y="467480"/>
                </a:cubicBezTo>
                <a:close/>
                <a:moveTo>
                  <a:pt x="719505" y="466205"/>
                </a:moveTo>
                <a:lnTo>
                  <a:pt x="719349" y="466431"/>
                </a:lnTo>
                <a:lnTo>
                  <a:pt x="698532" y="481048"/>
                </a:lnTo>
                <a:lnTo>
                  <a:pt x="719349" y="466241"/>
                </a:lnTo>
                <a:close/>
                <a:moveTo>
                  <a:pt x="581331" y="459764"/>
                </a:moveTo>
                <a:cubicBezTo>
                  <a:pt x="581331" y="457478"/>
                  <a:pt x="570854" y="464622"/>
                  <a:pt x="557805" y="475861"/>
                </a:cubicBezTo>
                <a:cubicBezTo>
                  <a:pt x="570854" y="464622"/>
                  <a:pt x="580951" y="457573"/>
                  <a:pt x="581331" y="459764"/>
                </a:cubicBezTo>
                <a:close/>
                <a:moveTo>
                  <a:pt x="587904" y="440809"/>
                </a:moveTo>
                <a:lnTo>
                  <a:pt x="557233" y="465479"/>
                </a:lnTo>
                <a:lnTo>
                  <a:pt x="543708" y="477195"/>
                </a:lnTo>
                <a:lnTo>
                  <a:pt x="557138" y="465193"/>
                </a:lnTo>
                <a:close/>
                <a:moveTo>
                  <a:pt x="612419" y="440666"/>
                </a:moveTo>
                <a:cubicBezTo>
                  <a:pt x="610597" y="443523"/>
                  <a:pt x="601668" y="452477"/>
                  <a:pt x="586094" y="467384"/>
                </a:cubicBezTo>
                <a:cubicBezTo>
                  <a:pt x="570378" y="481862"/>
                  <a:pt x="555805" y="497006"/>
                  <a:pt x="540470" y="511961"/>
                </a:cubicBezTo>
                <a:cubicBezTo>
                  <a:pt x="532945" y="519581"/>
                  <a:pt x="524849" y="526820"/>
                  <a:pt x="517324" y="534821"/>
                </a:cubicBezTo>
                <a:cubicBezTo>
                  <a:pt x="509799" y="542822"/>
                  <a:pt x="502084" y="551013"/>
                  <a:pt x="494083" y="559300"/>
                </a:cubicBezTo>
                <a:lnTo>
                  <a:pt x="481700" y="571016"/>
                </a:lnTo>
                <a:lnTo>
                  <a:pt x="477100" y="564851"/>
                </a:lnTo>
                <a:lnTo>
                  <a:pt x="477319" y="564634"/>
                </a:lnTo>
                <a:lnTo>
                  <a:pt x="515419" y="524534"/>
                </a:lnTo>
                <a:lnTo>
                  <a:pt x="555233" y="486434"/>
                </a:lnTo>
                <a:lnTo>
                  <a:pt x="564758" y="476909"/>
                </a:lnTo>
                <a:lnTo>
                  <a:pt x="575236" y="468146"/>
                </a:lnTo>
                <a:lnTo>
                  <a:pt x="596096" y="450524"/>
                </a:lnTo>
                <a:cubicBezTo>
                  <a:pt x="608955" y="441047"/>
                  <a:pt x="614241" y="437808"/>
                  <a:pt x="612419" y="440666"/>
                </a:cubicBezTo>
                <a:close/>
                <a:moveTo>
                  <a:pt x="477414" y="422521"/>
                </a:moveTo>
                <a:lnTo>
                  <a:pt x="477223" y="422616"/>
                </a:lnTo>
                <a:cubicBezTo>
                  <a:pt x="468908" y="430437"/>
                  <a:pt x="460021" y="437628"/>
                  <a:pt x="450649" y="444143"/>
                </a:cubicBezTo>
                <a:cubicBezTo>
                  <a:pt x="460097" y="437609"/>
                  <a:pt x="469041" y="430379"/>
                  <a:pt x="477414" y="422521"/>
                </a:cubicBezTo>
                <a:close/>
                <a:moveTo>
                  <a:pt x="2338123" y="421759"/>
                </a:moveTo>
                <a:lnTo>
                  <a:pt x="2359554" y="438714"/>
                </a:lnTo>
                <a:lnTo>
                  <a:pt x="2377080" y="452811"/>
                </a:lnTo>
                <a:lnTo>
                  <a:pt x="2359649" y="439000"/>
                </a:lnTo>
                <a:close/>
                <a:moveTo>
                  <a:pt x="381878" y="402709"/>
                </a:moveTo>
                <a:cubicBezTo>
                  <a:pt x="365305" y="420902"/>
                  <a:pt x="348350" y="438618"/>
                  <a:pt x="332253" y="456907"/>
                </a:cubicBezTo>
                <a:lnTo>
                  <a:pt x="330062" y="460050"/>
                </a:lnTo>
                <a:lnTo>
                  <a:pt x="332443" y="456716"/>
                </a:lnTo>
                <a:cubicBezTo>
                  <a:pt x="348541" y="438333"/>
                  <a:pt x="365400" y="420712"/>
                  <a:pt x="381878" y="402709"/>
                </a:cubicBezTo>
                <a:close/>
                <a:moveTo>
                  <a:pt x="664116" y="399817"/>
                </a:moveTo>
                <a:lnTo>
                  <a:pt x="653162" y="407519"/>
                </a:lnTo>
                <a:cubicBezTo>
                  <a:pt x="649125" y="410020"/>
                  <a:pt x="647387" y="410615"/>
                  <a:pt x="646292" y="410615"/>
                </a:cubicBezTo>
                <a:cubicBezTo>
                  <a:pt x="647387" y="410520"/>
                  <a:pt x="649125" y="409925"/>
                  <a:pt x="653138" y="407472"/>
                </a:cubicBezTo>
                <a:close/>
                <a:moveTo>
                  <a:pt x="711316" y="387725"/>
                </a:moveTo>
                <a:cubicBezTo>
                  <a:pt x="711253" y="388332"/>
                  <a:pt x="709634" y="390112"/>
                  <a:pt x="705919" y="393470"/>
                </a:cubicBezTo>
                <a:cubicBezTo>
                  <a:pt x="698204" y="400614"/>
                  <a:pt x="699918" y="400995"/>
                  <a:pt x="717254" y="389946"/>
                </a:cubicBezTo>
                <a:lnTo>
                  <a:pt x="719063" y="396614"/>
                </a:lnTo>
                <a:cubicBezTo>
                  <a:pt x="703823" y="407948"/>
                  <a:pt x="688393" y="418902"/>
                  <a:pt x="673629" y="431285"/>
                </a:cubicBezTo>
                <a:lnTo>
                  <a:pt x="650864" y="448715"/>
                </a:lnTo>
                <a:cubicBezTo>
                  <a:pt x="643149" y="455097"/>
                  <a:pt x="635243" y="461193"/>
                  <a:pt x="627623" y="467765"/>
                </a:cubicBezTo>
                <a:cubicBezTo>
                  <a:pt x="620003" y="471861"/>
                  <a:pt x="594095" y="493388"/>
                  <a:pt x="582856" y="501103"/>
                </a:cubicBezTo>
                <a:cubicBezTo>
                  <a:pt x="566758" y="512533"/>
                  <a:pt x="560091" y="516534"/>
                  <a:pt x="565425" y="510056"/>
                </a:cubicBezTo>
                <a:cubicBezTo>
                  <a:pt x="570902" y="503827"/>
                  <a:pt x="576684" y="497884"/>
                  <a:pt x="582761" y="492245"/>
                </a:cubicBezTo>
                <a:cubicBezTo>
                  <a:pt x="592095" y="483863"/>
                  <a:pt x="604954" y="472719"/>
                  <a:pt x="621527" y="458431"/>
                </a:cubicBezTo>
                <a:cubicBezTo>
                  <a:pt x="612469" y="463575"/>
                  <a:pt x="604030" y="469747"/>
                  <a:pt x="596381" y="476814"/>
                </a:cubicBezTo>
                <a:lnTo>
                  <a:pt x="578950" y="490816"/>
                </a:lnTo>
                <a:cubicBezTo>
                  <a:pt x="575302" y="494226"/>
                  <a:pt x="571454" y="497407"/>
                  <a:pt x="567425" y="500341"/>
                </a:cubicBezTo>
                <a:cubicBezTo>
                  <a:pt x="575903" y="491006"/>
                  <a:pt x="585428" y="482625"/>
                  <a:pt x="594953" y="474147"/>
                </a:cubicBezTo>
                <a:cubicBezTo>
                  <a:pt x="604478" y="465670"/>
                  <a:pt x="614003" y="457288"/>
                  <a:pt x="623528" y="449001"/>
                </a:cubicBezTo>
                <a:cubicBezTo>
                  <a:pt x="643340" y="433094"/>
                  <a:pt x="663628" y="417664"/>
                  <a:pt x="684392" y="402995"/>
                </a:cubicBezTo>
                <a:cubicBezTo>
                  <a:pt x="697680" y="394637"/>
                  <a:pt x="711503" y="385904"/>
                  <a:pt x="711316" y="387725"/>
                </a:cubicBezTo>
                <a:close/>
                <a:moveTo>
                  <a:pt x="2088177" y="387465"/>
                </a:moveTo>
                <a:lnTo>
                  <a:pt x="2089696" y="388036"/>
                </a:lnTo>
                <a:cubicBezTo>
                  <a:pt x="2094580" y="390238"/>
                  <a:pt x="2100902" y="393256"/>
                  <a:pt x="2107332" y="396328"/>
                </a:cubicBezTo>
                <a:close/>
                <a:moveTo>
                  <a:pt x="517609" y="386326"/>
                </a:moveTo>
                <a:cubicBezTo>
                  <a:pt x="498369" y="400804"/>
                  <a:pt x="486367" y="410710"/>
                  <a:pt x="480176" y="414901"/>
                </a:cubicBezTo>
                <a:cubicBezTo>
                  <a:pt x="486367" y="410901"/>
                  <a:pt x="498559" y="400995"/>
                  <a:pt x="517609" y="386326"/>
                </a:cubicBezTo>
                <a:close/>
                <a:moveTo>
                  <a:pt x="519229" y="385183"/>
                </a:moveTo>
                <a:cubicBezTo>
                  <a:pt x="514485" y="391346"/>
                  <a:pt x="509018" y="396908"/>
                  <a:pt x="502941" y="401757"/>
                </a:cubicBezTo>
                <a:lnTo>
                  <a:pt x="503036" y="401757"/>
                </a:lnTo>
                <a:cubicBezTo>
                  <a:pt x="509085" y="396908"/>
                  <a:pt x="514523" y="391336"/>
                  <a:pt x="519229" y="385183"/>
                </a:cubicBezTo>
                <a:close/>
                <a:moveTo>
                  <a:pt x="2080914" y="384732"/>
                </a:moveTo>
                <a:lnTo>
                  <a:pt x="2085305" y="386136"/>
                </a:lnTo>
                <a:lnTo>
                  <a:pt x="2088177" y="387465"/>
                </a:lnTo>
                <a:close/>
                <a:moveTo>
                  <a:pt x="2080690" y="384648"/>
                </a:moveTo>
                <a:lnTo>
                  <a:pt x="2080914" y="384732"/>
                </a:lnTo>
                <a:lnTo>
                  <a:pt x="2080709" y="384666"/>
                </a:lnTo>
                <a:close/>
                <a:moveTo>
                  <a:pt x="2080650" y="384648"/>
                </a:moveTo>
                <a:lnTo>
                  <a:pt x="2080709" y="384666"/>
                </a:lnTo>
                <a:lnTo>
                  <a:pt x="2083424" y="387374"/>
                </a:lnTo>
                <a:cubicBezTo>
                  <a:pt x="2080995" y="385612"/>
                  <a:pt x="2080204" y="384779"/>
                  <a:pt x="2080650" y="384648"/>
                </a:cubicBezTo>
                <a:close/>
                <a:moveTo>
                  <a:pt x="2053825" y="380802"/>
                </a:moveTo>
                <a:cubicBezTo>
                  <a:pt x="2054540" y="380492"/>
                  <a:pt x="2056135" y="380706"/>
                  <a:pt x="2061231" y="382802"/>
                </a:cubicBezTo>
                <a:cubicBezTo>
                  <a:pt x="2051134" y="378611"/>
                  <a:pt x="2054944" y="382231"/>
                  <a:pt x="2051706" y="381945"/>
                </a:cubicBezTo>
                <a:cubicBezTo>
                  <a:pt x="2053278" y="381945"/>
                  <a:pt x="2053111" y="381111"/>
                  <a:pt x="2053825" y="380802"/>
                </a:cubicBezTo>
                <a:close/>
                <a:moveTo>
                  <a:pt x="687440" y="380516"/>
                </a:moveTo>
                <a:lnTo>
                  <a:pt x="673628" y="393184"/>
                </a:lnTo>
                <a:lnTo>
                  <a:pt x="664116" y="399817"/>
                </a:lnTo>
                <a:lnTo>
                  <a:pt x="673819" y="392994"/>
                </a:lnTo>
                <a:close/>
                <a:moveTo>
                  <a:pt x="2030465" y="378611"/>
                </a:moveTo>
                <a:cubicBezTo>
                  <a:pt x="2031322" y="379516"/>
                  <a:pt x="2031417" y="380016"/>
                  <a:pt x="2028940" y="379266"/>
                </a:cubicBezTo>
                <a:lnTo>
                  <a:pt x="2028850" y="379229"/>
                </a:lnTo>
                <a:close/>
                <a:moveTo>
                  <a:pt x="2020824" y="375988"/>
                </a:moveTo>
                <a:lnTo>
                  <a:pt x="2028850" y="379229"/>
                </a:lnTo>
                <a:lnTo>
                  <a:pt x="2028786" y="379254"/>
                </a:lnTo>
                <a:close/>
                <a:moveTo>
                  <a:pt x="2026905" y="372515"/>
                </a:moveTo>
                <a:cubicBezTo>
                  <a:pt x="2030155" y="373301"/>
                  <a:pt x="2037228" y="375944"/>
                  <a:pt x="2051230" y="381945"/>
                </a:cubicBezTo>
                <a:cubicBezTo>
                  <a:pt x="2044229" y="378944"/>
                  <a:pt x="2038943" y="376783"/>
                  <a:pt x="2034996" y="375274"/>
                </a:cubicBezTo>
                <a:lnTo>
                  <a:pt x="2026882" y="372543"/>
                </a:lnTo>
                <a:close/>
                <a:moveTo>
                  <a:pt x="2026798" y="372515"/>
                </a:moveTo>
                <a:lnTo>
                  <a:pt x="2026882" y="372543"/>
                </a:lnTo>
                <a:lnTo>
                  <a:pt x="2025512" y="374230"/>
                </a:lnTo>
                <a:cubicBezTo>
                  <a:pt x="2024083" y="372801"/>
                  <a:pt x="2023512" y="371729"/>
                  <a:pt x="2026798" y="372515"/>
                </a:cubicBezTo>
                <a:close/>
                <a:moveTo>
                  <a:pt x="929312" y="366260"/>
                </a:moveTo>
                <a:lnTo>
                  <a:pt x="923755" y="369086"/>
                </a:lnTo>
                <a:cubicBezTo>
                  <a:pt x="913087" y="374325"/>
                  <a:pt x="903277" y="378611"/>
                  <a:pt x="893847" y="383088"/>
                </a:cubicBezTo>
                <a:cubicBezTo>
                  <a:pt x="903372" y="378897"/>
                  <a:pt x="912897" y="374325"/>
                  <a:pt x="923660" y="369086"/>
                </a:cubicBezTo>
                <a:close/>
                <a:moveTo>
                  <a:pt x="2258113" y="358799"/>
                </a:moveTo>
                <a:lnTo>
                  <a:pt x="2258229" y="358918"/>
                </a:lnTo>
                <a:lnTo>
                  <a:pt x="2261542" y="362311"/>
                </a:lnTo>
                <a:cubicBezTo>
                  <a:pt x="2263566" y="364085"/>
                  <a:pt x="2266209" y="366276"/>
                  <a:pt x="2268686" y="368324"/>
                </a:cubicBezTo>
                <a:cubicBezTo>
                  <a:pt x="2266209" y="366466"/>
                  <a:pt x="2263471" y="364276"/>
                  <a:pt x="2261399" y="362454"/>
                </a:cubicBezTo>
                <a:lnTo>
                  <a:pt x="2258215" y="358913"/>
                </a:lnTo>
                <a:close/>
                <a:moveTo>
                  <a:pt x="712396" y="358704"/>
                </a:moveTo>
                <a:cubicBezTo>
                  <a:pt x="699442" y="368134"/>
                  <a:pt x="685916" y="378040"/>
                  <a:pt x="680868" y="382421"/>
                </a:cubicBezTo>
                <a:cubicBezTo>
                  <a:pt x="685916" y="377754"/>
                  <a:pt x="699442" y="368229"/>
                  <a:pt x="712396" y="358704"/>
                </a:cubicBezTo>
                <a:close/>
                <a:moveTo>
                  <a:pt x="1982935" y="358513"/>
                </a:moveTo>
                <a:cubicBezTo>
                  <a:pt x="1987221" y="360799"/>
                  <a:pt x="1992269" y="362895"/>
                  <a:pt x="1996746" y="365467"/>
                </a:cubicBezTo>
                <a:lnTo>
                  <a:pt x="2011891" y="372325"/>
                </a:lnTo>
                <a:lnTo>
                  <a:pt x="2020824" y="375988"/>
                </a:lnTo>
                <a:lnTo>
                  <a:pt x="2011986" y="372420"/>
                </a:lnTo>
                <a:lnTo>
                  <a:pt x="1996651" y="365467"/>
                </a:lnTo>
                <a:cubicBezTo>
                  <a:pt x="1992460" y="362895"/>
                  <a:pt x="1987602" y="360799"/>
                  <a:pt x="1982935" y="358513"/>
                </a:cubicBezTo>
                <a:close/>
                <a:moveTo>
                  <a:pt x="947282" y="357084"/>
                </a:moveTo>
                <a:lnTo>
                  <a:pt x="940424" y="360704"/>
                </a:lnTo>
                <a:lnTo>
                  <a:pt x="929312" y="366260"/>
                </a:lnTo>
                <a:lnTo>
                  <a:pt x="940424" y="360609"/>
                </a:lnTo>
                <a:close/>
                <a:moveTo>
                  <a:pt x="485605" y="356227"/>
                </a:moveTo>
                <a:cubicBezTo>
                  <a:pt x="472080" y="370896"/>
                  <a:pt x="461698" y="382992"/>
                  <a:pt x="468937" y="380421"/>
                </a:cubicBezTo>
                <a:cubicBezTo>
                  <a:pt x="461698" y="382992"/>
                  <a:pt x="472175" y="370800"/>
                  <a:pt x="485605" y="356227"/>
                </a:cubicBezTo>
                <a:close/>
                <a:moveTo>
                  <a:pt x="959379" y="351464"/>
                </a:moveTo>
                <a:lnTo>
                  <a:pt x="949854" y="356036"/>
                </a:lnTo>
                <a:lnTo>
                  <a:pt x="949854" y="355941"/>
                </a:lnTo>
                <a:close/>
                <a:moveTo>
                  <a:pt x="923266" y="348088"/>
                </a:moveTo>
                <a:lnTo>
                  <a:pt x="927089" y="350512"/>
                </a:lnTo>
                <a:lnTo>
                  <a:pt x="927058" y="350587"/>
                </a:lnTo>
                <a:lnTo>
                  <a:pt x="923184" y="348131"/>
                </a:lnTo>
                <a:close/>
                <a:moveTo>
                  <a:pt x="2236835" y="342858"/>
                </a:moveTo>
                <a:lnTo>
                  <a:pt x="2264230" y="361246"/>
                </a:lnTo>
                <a:lnTo>
                  <a:pt x="2264648" y="361527"/>
                </a:lnTo>
                <a:lnTo>
                  <a:pt x="2264553" y="361527"/>
                </a:lnTo>
                <a:lnTo>
                  <a:pt x="2264009" y="361160"/>
                </a:lnTo>
                <a:close/>
                <a:moveTo>
                  <a:pt x="1645903" y="340953"/>
                </a:moveTo>
                <a:lnTo>
                  <a:pt x="1645998" y="340953"/>
                </a:lnTo>
                <a:lnTo>
                  <a:pt x="1646475" y="344287"/>
                </a:lnTo>
                <a:close/>
                <a:moveTo>
                  <a:pt x="1606222" y="337653"/>
                </a:moveTo>
                <a:cubicBezTo>
                  <a:pt x="1606412" y="338701"/>
                  <a:pt x="1609556" y="339844"/>
                  <a:pt x="1621462" y="341368"/>
                </a:cubicBezTo>
                <a:cubicBezTo>
                  <a:pt x="1609556" y="339844"/>
                  <a:pt x="1606222" y="338701"/>
                  <a:pt x="1606222" y="337653"/>
                </a:cubicBezTo>
                <a:close/>
                <a:moveTo>
                  <a:pt x="1134543" y="335272"/>
                </a:moveTo>
                <a:cubicBezTo>
                  <a:pt x="1134638" y="336891"/>
                  <a:pt x="1112826" y="345559"/>
                  <a:pt x="1109207" y="348131"/>
                </a:cubicBezTo>
                <a:cubicBezTo>
                  <a:pt x="1112826" y="345273"/>
                  <a:pt x="1134638" y="336891"/>
                  <a:pt x="1134543" y="335272"/>
                </a:cubicBezTo>
                <a:close/>
                <a:moveTo>
                  <a:pt x="1384670" y="327176"/>
                </a:moveTo>
                <a:cubicBezTo>
                  <a:pt x="1369240" y="328604"/>
                  <a:pt x="1351714" y="330700"/>
                  <a:pt x="1332664" y="333748"/>
                </a:cubicBezTo>
                <a:cubicBezTo>
                  <a:pt x="1296755" y="340606"/>
                  <a:pt x="1337236" y="336986"/>
                  <a:pt x="1327139" y="340606"/>
                </a:cubicBezTo>
                <a:lnTo>
                  <a:pt x="1367716" y="335462"/>
                </a:lnTo>
                <a:cubicBezTo>
                  <a:pt x="1377108" y="333310"/>
                  <a:pt x="1386671" y="332005"/>
                  <a:pt x="1396291" y="331557"/>
                </a:cubicBezTo>
                <a:lnTo>
                  <a:pt x="1395910" y="331176"/>
                </a:lnTo>
                <a:cubicBezTo>
                  <a:pt x="1405749" y="330652"/>
                  <a:pt x="1415532" y="329309"/>
                  <a:pt x="1425152" y="327176"/>
                </a:cubicBezTo>
                <a:cubicBezTo>
                  <a:pt x="1413245" y="327176"/>
                  <a:pt x="1400101" y="325747"/>
                  <a:pt x="1384670" y="327176"/>
                </a:cubicBezTo>
                <a:close/>
                <a:moveTo>
                  <a:pt x="749734" y="323842"/>
                </a:moveTo>
                <a:cubicBezTo>
                  <a:pt x="726969" y="333748"/>
                  <a:pt x="696203" y="358037"/>
                  <a:pt x="669438" y="377658"/>
                </a:cubicBezTo>
                <a:cubicBezTo>
                  <a:pt x="696203" y="358037"/>
                  <a:pt x="726588" y="333748"/>
                  <a:pt x="749734" y="323842"/>
                </a:cubicBezTo>
                <a:close/>
                <a:moveTo>
                  <a:pt x="602096" y="322699"/>
                </a:moveTo>
                <a:cubicBezTo>
                  <a:pt x="594886" y="328995"/>
                  <a:pt x="587104" y="334615"/>
                  <a:pt x="578855" y="339463"/>
                </a:cubicBezTo>
                <a:cubicBezTo>
                  <a:pt x="587094" y="334634"/>
                  <a:pt x="594876" y="329052"/>
                  <a:pt x="602096" y="322794"/>
                </a:cubicBezTo>
                <a:cubicBezTo>
                  <a:pt x="600572" y="325652"/>
                  <a:pt x="608097" y="321651"/>
                  <a:pt x="602858" y="327462"/>
                </a:cubicBezTo>
                <a:lnTo>
                  <a:pt x="602953" y="327462"/>
                </a:lnTo>
                <a:cubicBezTo>
                  <a:pt x="608192" y="321651"/>
                  <a:pt x="600667" y="325652"/>
                  <a:pt x="602096" y="322699"/>
                </a:cubicBezTo>
                <a:close/>
                <a:moveTo>
                  <a:pt x="1019196" y="318222"/>
                </a:moveTo>
                <a:lnTo>
                  <a:pt x="1019196" y="318478"/>
                </a:lnTo>
                <a:lnTo>
                  <a:pt x="1019196" y="323080"/>
                </a:lnTo>
                <a:lnTo>
                  <a:pt x="1006623" y="328129"/>
                </a:lnTo>
                <a:lnTo>
                  <a:pt x="994336" y="333748"/>
                </a:lnTo>
                <a:cubicBezTo>
                  <a:pt x="987592" y="336796"/>
                  <a:pt x="981010" y="340197"/>
                  <a:pt x="974619" y="343940"/>
                </a:cubicBezTo>
                <a:lnTo>
                  <a:pt x="959188" y="351179"/>
                </a:lnTo>
                <a:lnTo>
                  <a:pt x="950902" y="352989"/>
                </a:lnTo>
                <a:cubicBezTo>
                  <a:pt x="949473" y="351846"/>
                  <a:pt x="946139" y="352036"/>
                  <a:pt x="923375" y="363180"/>
                </a:cubicBezTo>
                <a:lnTo>
                  <a:pt x="919850" y="364038"/>
                </a:lnTo>
                <a:cubicBezTo>
                  <a:pt x="935424" y="353893"/>
                  <a:pt x="927583" y="355268"/>
                  <a:pt x="925784" y="353657"/>
                </a:cubicBezTo>
                <a:lnTo>
                  <a:pt x="927058" y="350587"/>
                </a:lnTo>
                <a:lnTo>
                  <a:pt x="927089" y="350607"/>
                </a:lnTo>
                <a:cubicBezTo>
                  <a:pt x="934042" y="347464"/>
                  <a:pt x="938996" y="345273"/>
                  <a:pt x="943567" y="343559"/>
                </a:cubicBezTo>
                <a:lnTo>
                  <a:pt x="957188" y="339177"/>
                </a:lnTo>
                <a:cubicBezTo>
                  <a:pt x="972228" y="334024"/>
                  <a:pt x="986935" y="327919"/>
                  <a:pt x="1001194" y="320889"/>
                </a:cubicBezTo>
                <a:cubicBezTo>
                  <a:pt x="979667" y="332891"/>
                  <a:pt x="1007099" y="321175"/>
                  <a:pt x="1019196" y="318222"/>
                </a:cubicBezTo>
                <a:close/>
                <a:moveTo>
                  <a:pt x="1065162" y="317988"/>
                </a:moveTo>
                <a:lnTo>
                  <a:pt x="1065190" y="318056"/>
                </a:lnTo>
                <a:cubicBezTo>
                  <a:pt x="1064821" y="318914"/>
                  <a:pt x="1062678" y="320271"/>
                  <a:pt x="1055391" y="323176"/>
                </a:cubicBezTo>
                <a:cubicBezTo>
                  <a:pt x="1059034" y="321628"/>
                  <a:pt x="1061404" y="320515"/>
                  <a:pt x="1062911" y="319688"/>
                </a:cubicBezTo>
                <a:close/>
                <a:moveTo>
                  <a:pt x="1064344" y="315937"/>
                </a:moveTo>
                <a:cubicBezTo>
                  <a:pt x="1064249" y="316842"/>
                  <a:pt x="1065654" y="317104"/>
                  <a:pt x="1065261" y="317914"/>
                </a:cubicBezTo>
                <a:lnTo>
                  <a:pt x="1065162" y="317988"/>
                </a:lnTo>
                <a:close/>
                <a:moveTo>
                  <a:pt x="1873056" y="312051"/>
                </a:moveTo>
                <a:lnTo>
                  <a:pt x="1886328" y="315472"/>
                </a:lnTo>
                <a:cubicBezTo>
                  <a:pt x="1893471" y="317389"/>
                  <a:pt x="1899067" y="318889"/>
                  <a:pt x="1903687" y="319842"/>
                </a:cubicBezTo>
                <a:cubicBezTo>
                  <a:pt x="1898925" y="318889"/>
                  <a:pt x="1893329" y="317389"/>
                  <a:pt x="1886232" y="315472"/>
                </a:cubicBezTo>
                <a:close/>
                <a:moveTo>
                  <a:pt x="593905" y="308698"/>
                </a:moveTo>
                <a:lnTo>
                  <a:pt x="593714" y="308793"/>
                </a:lnTo>
                <a:cubicBezTo>
                  <a:pt x="582951" y="316984"/>
                  <a:pt x="572854" y="325462"/>
                  <a:pt x="565330" y="332319"/>
                </a:cubicBezTo>
                <a:cubicBezTo>
                  <a:pt x="564758" y="334224"/>
                  <a:pt x="577807" y="326700"/>
                  <a:pt x="577807" y="327081"/>
                </a:cubicBezTo>
                <a:cubicBezTo>
                  <a:pt x="577903" y="325366"/>
                  <a:pt x="565330" y="334224"/>
                  <a:pt x="565330" y="332319"/>
                </a:cubicBezTo>
                <a:cubicBezTo>
                  <a:pt x="573045" y="325366"/>
                  <a:pt x="583141" y="317175"/>
                  <a:pt x="593905" y="308698"/>
                </a:cubicBezTo>
                <a:close/>
                <a:moveTo>
                  <a:pt x="1855967" y="307745"/>
                </a:moveTo>
                <a:lnTo>
                  <a:pt x="1859777" y="308603"/>
                </a:lnTo>
                <a:lnTo>
                  <a:pt x="1873056" y="312051"/>
                </a:lnTo>
                <a:lnTo>
                  <a:pt x="1859681" y="308603"/>
                </a:lnTo>
                <a:close/>
                <a:moveTo>
                  <a:pt x="1989173" y="306159"/>
                </a:moveTo>
                <a:lnTo>
                  <a:pt x="2001902" y="310151"/>
                </a:lnTo>
                <a:cubicBezTo>
                  <a:pt x="2009700" y="312437"/>
                  <a:pt x="2016606" y="314365"/>
                  <a:pt x="2027417" y="318890"/>
                </a:cubicBezTo>
                <a:cubicBezTo>
                  <a:pt x="2016606" y="314365"/>
                  <a:pt x="2009677" y="312437"/>
                  <a:pt x="2001878" y="310151"/>
                </a:cubicBezTo>
                <a:close/>
                <a:moveTo>
                  <a:pt x="828410" y="302601"/>
                </a:moveTo>
                <a:cubicBezTo>
                  <a:pt x="820123" y="307459"/>
                  <a:pt x="811837" y="312126"/>
                  <a:pt x="803550" y="316984"/>
                </a:cubicBezTo>
                <a:lnTo>
                  <a:pt x="803455" y="316984"/>
                </a:lnTo>
                <a:cubicBezTo>
                  <a:pt x="811837" y="312317"/>
                  <a:pt x="820123" y="307459"/>
                  <a:pt x="828410" y="302601"/>
                </a:cubicBezTo>
                <a:close/>
                <a:moveTo>
                  <a:pt x="786405" y="301649"/>
                </a:moveTo>
                <a:cubicBezTo>
                  <a:pt x="778690" y="305840"/>
                  <a:pt x="770974" y="310222"/>
                  <a:pt x="763450" y="315175"/>
                </a:cubicBezTo>
                <a:lnTo>
                  <a:pt x="749734" y="323842"/>
                </a:lnTo>
                <a:lnTo>
                  <a:pt x="763354" y="315175"/>
                </a:lnTo>
                <a:cubicBezTo>
                  <a:pt x="770974" y="310222"/>
                  <a:pt x="778404" y="305840"/>
                  <a:pt x="786405" y="301649"/>
                </a:cubicBezTo>
                <a:close/>
                <a:moveTo>
                  <a:pt x="1091300" y="301363"/>
                </a:moveTo>
                <a:cubicBezTo>
                  <a:pt x="1081108" y="305554"/>
                  <a:pt x="1077774" y="307745"/>
                  <a:pt x="1076727" y="309269"/>
                </a:cubicBezTo>
                <a:cubicBezTo>
                  <a:pt x="1077774" y="307459"/>
                  <a:pt x="1081108" y="305554"/>
                  <a:pt x="1091300" y="301363"/>
                </a:cubicBezTo>
                <a:close/>
                <a:moveTo>
                  <a:pt x="1967791" y="300697"/>
                </a:moveTo>
                <a:lnTo>
                  <a:pt x="1972516" y="301373"/>
                </a:lnTo>
                <a:lnTo>
                  <a:pt x="1972518" y="301375"/>
                </a:lnTo>
                <a:cubicBezTo>
                  <a:pt x="1972196" y="301697"/>
                  <a:pt x="1970839" y="301554"/>
                  <a:pt x="1967791" y="300697"/>
                </a:cubicBezTo>
                <a:close/>
                <a:moveTo>
                  <a:pt x="2176007" y="299648"/>
                </a:moveTo>
                <a:cubicBezTo>
                  <a:pt x="2193533" y="309173"/>
                  <a:pt x="2211440" y="319937"/>
                  <a:pt x="2224298" y="328223"/>
                </a:cubicBezTo>
                <a:cubicBezTo>
                  <a:pt x="2211440" y="319937"/>
                  <a:pt x="2193628" y="309554"/>
                  <a:pt x="2176007" y="299648"/>
                </a:cubicBezTo>
                <a:close/>
                <a:moveTo>
                  <a:pt x="1971125" y="299268"/>
                </a:moveTo>
                <a:cubicBezTo>
                  <a:pt x="1978269" y="302245"/>
                  <a:pt x="1984007" y="304394"/>
                  <a:pt x="1988935" y="306085"/>
                </a:cubicBezTo>
                <a:lnTo>
                  <a:pt x="1971158" y="299317"/>
                </a:lnTo>
                <a:close/>
                <a:moveTo>
                  <a:pt x="1971029" y="299268"/>
                </a:moveTo>
                <a:lnTo>
                  <a:pt x="1971158" y="299317"/>
                </a:lnTo>
                <a:lnTo>
                  <a:pt x="1972530" y="301375"/>
                </a:lnTo>
                <a:lnTo>
                  <a:pt x="1972516" y="301373"/>
                </a:lnTo>
                <a:close/>
                <a:moveTo>
                  <a:pt x="961760" y="298410"/>
                </a:moveTo>
                <a:lnTo>
                  <a:pt x="966428" y="314127"/>
                </a:lnTo>
                <a:cubicBezTo>
                  <a:pt x="951854" y="321651"/>
                  <a:pt x="955855" y="320604"/>
                  <a:pt x="966428" y="316984"/>
                </a:cubicBezTo>
                <a:cubicBezTo>
                  <a:pt x="988335" y="309364"/>
                  <a:pt x="994431" y="308793"/>
                  <a:pt x="986525" y="314317"/>
                </a:cubicBezTo>
                <a:cubicBezTo>
                  <a:pt x="979410" y="318822"/>
                  <a:pt x="972066" y="322956"/>
                  <a:pt x="964522" y="326700"/>
                </a:cubicBezTo>
                <a:lnTo>
                  <a:pt x="923266" y="348088"/>
                </a:lnTo>
                <a:lnTo>
                  <a:pt x="923184" y="348036"/>
                </a:lnTo>
                <a:lnTo>
                  <a:pt x="913659" y="352703"/>
                </a:lnTo>
                <a:lnTo>
                  <a:pt x="887275" y="367372"/>
                </a:lnTo>
                <a:lnTo>
                  <a:pt x="861462" y="383278"/>
                </a:lnTo>
                <a:lnTo>
                  <a:pt x="863081" y="386040"/>
                </a:lnTo>
                <a:lnTo>
                  <a:pt x="848032" y="397851"/>
                </a:lnTo>
                <a:cubicBezTo>
                  <a:pt x="842983" y="401090"/>
                  <a:pt x="837554" y="404043"/>
                  <a:pt x="832506" y="407376"/>
                </a:cubicBezTo>
                <a:lnTo>
                  <a:pt x="817838" y="416901"/>
                </a:lnTo>
                <a:cubicBezTo>
                  <a:pt x="811189" y="421512"/>
                  <a:pt x="804026" y="425350"/>
                  <a:pt x="796501" y="428331"/>
                </a:cubicBezTo>
                <a:lnTo>
                  <a:pt x="793454" y="425283"/>
                </a:lnTo>
                <a:lnTo>
                  <a:pt x="778118" y="434808"/>
                </a:lnTo>
                <a:lnTo>
                  <a:pt x="763259" y="445286"/>
                </a:lnTo>
                <a:lnTo>
                  <a:pt x="733541" y="466241"/>
                </a:lnTo>
                <a:cubicBezTo>
                  <a:pt x="717397" y="475742"/>
                  <a:pt x="725201" y="467080"/>
                  <a:pt x="724326" y="465089"/>
                </a:cubicBezTo>
                <a:lnTo>
                  <a:pt x="719505" y="466205"/>
                </a:lnTo>
                <a:lnTo>
                  <a:pt x="733827" y="445476"/>
                </a:lnTo>
                <a:cubicBezTo>
                  <a:pt x="750782" y="431094"/>
                  <a:pt x="750686" y="428903"/>
                  <a:pt x="726874" y="444048"/>
                </a:cubicBezTo>
                <a:cubicBezTo>
                  <a:pt x="714301" y="451763"/>
                  <a:pt x="707633" y="456240"/>
                  <a:pt x="701156" y="460050"/>
                </a:cubicBezTo>
                <a:cubicBezTo>
                  <a:pt x="694679" y="463860"/>
                  <a:pt x="689155" y="466813"/>
                  <a:pt x="680773" y="472242"/>
                </a:cubicBezTo>
                <a:cubicBezTo>
                  <a:pt x="666295" y="480243"/>
                  <a:pt x="664866" y="478814"/>
                  <a:pt x="710491" y="443667"/>
                </a:cubicBezTo>
                <a:lnTo>
                  <a:pt x="750686" y="415092"/>
                </a:lnTo>
                <a:lnTo>
                  <a:pt x="760211" y="407853"/>
                </a:lnTo>
                <a:lnTo>
                  <a:pt x="770593" y="401185"/>
                </a:lnTo>
                <a:lnTo>
                  <a:pt x="789804" y="388760"/>
                </a:lnTo>
                <a:lnTo>
                  <a:pt x="791358" y="387755"/>
                </a:lnTo>
                <a:lnTo>
                  <a:pt x="810979" y="375182"/>
                </a:lnTo>
                <a:cubicBezTo>
                  <a:pt x="817457" y="370896"/>
                  <a:pt x="824410" y="367276"/>
                  <a:pt x="831077" y="363276"/>
                </a:cubicBezTo>
                <a:lnTo>
                  <a:pt x="870701" y="340797"/>
                </a:lnTo>
                <a:cubicBezTo>
                  <a:pt x="885846" y="333367"/>
                  <a:pt x="903658" y="323842"/>
                  <a:pt x="920041" y="315365"/>
                </a:cubicBezTo>
                <a:cubicBezTo>
                  <a:pt x="933366" y="308374"/>
                  <a:pt x="947339" y="302687"/>
                  <a:pt x="961760" y="298410"/>
                </a:cubicBezTo>
                <a:close/>
                <a:moveTo>
                  <a:pt x="628195" y="298125"/>
                </a:moveTo>
                <a:cubicBezTo>
                  <a:pt x="620956" y="303459"/>
                  <a:pt x="613431" y="308507"/>
                  <a:pt x="606287" y="313936"/>
                </a:cubicBezTo>
                <a:lnTo>
                  <a:pt x="606382" y="313936"/>
                </a:lnTo>
                <a:cubicBezTo>
                  <a:pt x="613526" y="308507"/>
                  <a:pt x="621051" y="303459"/>
                  <a:pt x="628195" y="298125"/>
                </a:cubicBezTo>
                <a:close/>
                <a:moveTo>
                  <a:pt x="1500590" y="294886"/>
                </a:moveTo>
                <a:lnTo>
                  <a:pt x="1464871" y="295457"/>
                </a:lnTo>
                <a:cubicBezTo>
                  <a:pt x="1440963" y="295076"/>
                  <a:pt x="1417532" y="297553"/>
                  <a:pt x="1393338" y="299267"/>
                </a:cubicBezTo>
                <a:lnTo>
                  <a:pt x="1428485" y="298696"/>
                </a:lnTo>
                <a:cubicBezTo>
                  <a:pt x="1440677" y="298124"/>
                  <a:pt x="1454108" y="298124"/>
                  <a:pt x="1470586" y="298124"/>
                </a:cubicBezTo>
                <a:cubicBezTo>
                  <a:pt x="1505067" y="297362"/>
                  <a:pt x="1510019" y="299172"/>
                  <a:pt x="1508019" y="301363"/>
                </a:cubicBezTo>
                <a:cubicBezTo>
                  <a:pt x="1487941" y="301496"/>
                  <a:pt x="1467881" y="302649"/>
                  <a:pt x="1447917" y="304792"/>
                </a:cubicBezTo>
                <a:cubicBezTo>
                  <a:pt x="1436010" y="305649"/>
                  <a:pt x="1424104" y="306983"/>
                  <a:pt x="1412198" y="308411"/>
                </a:cubicBezTo>
                <a:cubicBezTo>
                  <a:pt x="1400292" y="309840"/>
                  <a:pt x="1388385" y="310602"/>
                  <a:pt x="1376574" y="312507"/>
                </a:cubicBezTo>
                <a:lnTo>
                  <a:pt x="1376574" y="314984"/>
                </a:lnTo>
                <a:cubicBezTo>
                  <a:pt x="1378003" y="316127"/>
                  <a:pt x="1376003" y="316984"/>
                  <a:pt x="1389243" y="316984"/>
                </a:cubicBezTo>
                <a:cubicBezTo>
                  <a:pt x="1399996" y="318174"/>
                  <a:pt x="1410826" y="318460"/>
                  <a:pt x="1421627" y="317841"/>
                </a:cubicBezTo>
                <a:lnTo>
                  <a:pt x="1446297" y="317841"/>
                </a:lnTo>
                <a:lnTo>
                  <a:pt x="1473253" y="318603"/>
                </a:lnTo>
                <a:lnTo>
                  <a:pt x="1502685" y="318603"/>
                </a:lnTo>
                <a:cubicBezTo>
                  <a:pt x="1512972" y="318794"/>
                  <a:pt x="1523831" y="319651"/>
                  <a:pt x="1535166" y="320127"/>
                </a:cubicBezTo>
                <a:cubicBezTo>
                  <a:pt x="1566027" y="320984"/>
                  <a:pt x="1598602" y="326509"/>
                  <a:pt x="1565550" y="327556"/>
                </a:cubicBezTo>
                <a:lnTo>
                  <a:pt x="1561550" y="332891"/>
                </a:lnTo>
                <a:lnTo>
                  <a:pt x="1565169" y="332891"/>
                </a:lnTo>
                <a:lnTo>
                  <a:pt x="1565271" y="333016"/>
                </a:lnTo>
                <a:lnTo>
                  <a:pt x="1567253" y="335462"/>
                </a:lnTo>
                <a:cubicBezTo>
                  <a:pt x="1566027" y="336295"/>
                  <a:pt x="1563646" y="337129"/>
                  <a:pt x="1562407" y="338034"/>
                </a:cubicBezTo>
                <a:cubicBezTo>
                  <a:pt x="1559930" y="339844"/>
                  <a:pt x="1563169" y="341177"/>
                  <a:pt x="1590982" y="344797"/>
                </a:cubicBezTo>
                <a:cubicBezTo>
                  <a:pt x="1616985" y="345559"/>
                  <a:pt x="1617652" y="343463"/>
                  <a:pt x="1621367" y="341749"/>
                </a:cubicBezTo>
                <a:cubicBezTo>
                  <a:pt x="1629749" y="342130"/>
                  <a:pt x="1637940" y="343559"/>
                  <a:pt x="1646227" y="344416"/>
                </a:cubicBezTo>
                <a:lnTo>
                  <a:pt x="1660610" y="346416"/>
                </a:lnTo>
                <a:cubicBezTo>
                  <a:pt x="1669849" y="347559"/>
                  <a:pt x="1678707" y="348512"/>
                  <a:pt x="1688232" y="349845"/>
                </a:cubicBezTo>
                <a:lnTo>
                  <a:pt x="1702615" y="353560"/>
                </a:lnTo>
                <a:cubicBezTo>
                  <a:pt x="1703282" y="353941"/>
                  <a:pt x="1703282" y="354512"/>
                  <a:pt x="1703282" y="354512"/>
                </a:cubicBezTo>
                <a:cubicBezTo>
                  <a:pt x="1734619" y="360704"/>
                  <a:pt x="1724903" y="360132"/>
                  <a:pt x="1714902" y="360132"/>
                </a:cubicBezTo>
                <a:lnTo>
                  <a:pt x="1712616" y="362989"/>
                </a:lnTo>
                <a:cubicBezTo>
                  <a:pt x="1719379" y="364895"/>
                  <a:pt x="1712616" y="365752"/>
                  <a:pt x="1712616" y="366323"/>
                </a:cubicBezTo>
                <a:cubicBezTo>
                  <a:pt x="1712616" y="366895"/>
                  <a:pt x="1714235" y="367657"/>
                  <a:pt x="1720141" y="368895"/>
                </a:cubicBezTo>
                <a:cubicBezTo>
                  <a:pt x="1722999" y="369562"/>
                  <a:pt x="1727094" y="370229"/>
                  <a:pt x="1732524" y="371181"/>
                </a:cubicBezTo>
                <a:lnTo>
                  <a:pt x="1742049" y="372610"/>
                </a:lnTo>
                <a:lnTo>
                  <a:pt x="1753288" y="374991"/>
                </a:lnTo>
                <a:cubicBezTo>
                  <a:pt x="1763099" y="375944"/>
                  <a:pt x="1775481" y="377753"/>
                  <a:pt x="1789483" y="380135"/>
                </a:cubicBezTo>
                <a:cubicBezTo>
                  <a:pt x="1796932" y="381249"/>
                  <a:pt x="1804304" y="382773"/>
                  <a:pt x="1811581" y="384706"/>
                </a:cubicBezTo>
                <a:lnTo>
                  <a:pt x="1834632" y="390422"/>
                </a:lnTo>
                <a:cubicBezTo>
                  <a:pt x="1817772" y="382135"/>
                  <a:pt x="1801008" y="372896"/>
                  <a:pt x="1783482" y="365752"/>
                </a:cubicBezTo>
                <a:cubicBezTo>
                  <a:pt x="1769195" y="362799"/>
                  <a:pt x="1752335" y="358894"/>
                  <a:pt x="1737381" y="356227"/>
                </a:cubicBezTo>
                <a:cubicBezTo>
                  <a:pt x="1725866" y="354750"/>
                  <a:pt x="1714578" y="351864"/>
                  <a:pt x="1703758" y="347654"/>
                </a:cubicBezTo>
                <a:lnTo>
                  <a:pt x="1737381" y="350607"/>
                </a:lnTo>
                <a:cubicBezTo>
                  <a:pt x="1763385" y="354227"/>
                  <a:pt x="1770528" y="354131"/>
                  <a:pt x="1785959" y="355465"/>
                </a:cubicBezTo>
                <a:lnTo>
                  <a:pt x="1772910" y="348035"/>
                </a:lnTo>
                <a:cubicBezTo>
                  <a:pt x="1752717" y="338701"/>
                  <a:pt x="1720998" y="329938"/>
                  <a:pt x="1720998" y="325366"/>
                </a:cubicBezTo>
                <a:cubicBezTo>
                  <a:pt x="1759955" y="329652"/>
                  <a:pt x="1753764" y="325366"/>
                  <a:pt x="1767480" y="325366"/>
                </a:cubicBezTo>
                <a:cubicBezTo>
                  <a:pt x="1746840" y="318651"/>
                  <a:pt x="1725732" y="313460"/>
                  <a:pt x="1704329" y="309840"/>
                </a:cubicBezTo>
                <a:cubicBezTo>
                  <a:pt x="1692519" y="306983"/>
                  <a:pt x="1679469" y="305459"/>
                  <a:pt x="1666229" y="303839"/>
                </a:cubicBezTo>
                <a:cubicBezTo>
                  <a:pt x="1652990" y="302220"/>
                  <a:pt x="1639750" y="300029"/>
                  <a:pt x="1626605" y="298696"/>
                </a:cubicBezTo>
                <a:cubicBezTo>
                  <a:pt x="1606984" y="300982"/>
                  <a:pt x="1565360" y="294029"/>
                  <a:pt x="1536785" y="295362"/>
                </a:cubicBezTo>
                <a:cubicBezTo>
                  <a:pt x="1524593" y="295362"/>
                  <a:pt x="1512591" y="294886"/>
                  <a:pt x="1500590" y="294886"/>
                </a:cubicBezTo>
                <a:close/>
                <a:moveTo>
                  <a:pt x="1924833" y="292600"/>
                </a:moveTo>
                <a:lnTo>
                  <a:pt x="1925433" y="292981"/>
                </a:lnTo>
                <a:lnTo>
                  <a:pt x="1932393" y="297398"/>
                </a:lnTo>
                <a:cubicBezTo>
                  <a:pt x="1935763" y="299244"/>
                  <a:pt x="1939216" y="301077"/>
                  <a:pt x="1940454" y="302125"/>
                </a:cubicBezTo>
                <a:cubicBezTo>
                  <a:pt x="1939121" y="301077"/>
                  <a:pt x="1935620" y="299244"/>
                  <a:pt x="1932250" y="297398"/>
                </a:cubicBezTo>
                <a:lnTo>
                  <a:pt x="1925422" y="292981"/>
                </a:lnTo>
                <a:close/>
                <a:moveTo>
                  <a:pt x="754496" y="289171"/>
                </a:moveTo>
                <a:cubicBezTo>
                  <a:pt x="697251" y="324223"/>
                  <a:pt x="641720" y="364609"/>
                  <a:pt x="599429" y="394518"/>
                </a:cubicBezTo>
                <a:lnTo>
                  <a:pt x="599715" y="394518"/>
                </a:lnTo>
                <a:cubicBezTo>
                  <a:pt x="642101" y="364705"/>
                  <a:pt x="697537" y="324318"/>
                  <a:pt x="754496" y="289171"/>
                </a:cubicBezTo>
                <a:close/>
                <a:moveTo>
                  <a:pt x="2192771" y="281551"/>
                </a:moveTo>
                <a:lnTo>
                  <a:pt x="2208117" y="286912"/>
                </a:lnTo>
                <a:lnTo>
                  <a:pt x="2208583" y="287171"/>
                </a:lnTo>
                <a:cubicBezTo>
                  <a:pt x="2202954" y="286523"/>
                  <a:pt x="2197543" y="284599"/>
                  <a:pt x="2192771" y="281551"/>
                </a:cubicBezTo>
                <a:close/>
                <a:moveTo>
                  <a:pt x="1133496" y="272026"/>
                </a:moveTo>
                <a:cubicBezTo>
                  <a:pt x="1131210" y="274026"/>
                  <a:pt x="1134734" y="274312"/>
                  <a:pt x="1139306" y="274408"/>
                </a:cubicBezTo>
                <a:cubicBezTo>
                  <a:pt x="1134734" y="274312"/>
                  <a:pt x="1130829" y="274026"/>
                  <a:pt x="1133496" y="272026"/>
                </a:cubicBezTo>
                <a:close/>
                <a:moveTo>
                  <a:pt x="1762336" y="265169"/>
                </a:moveTo>
                <a:cubicBezTo>
                  <a:pt x="1762812" y="266312"/>
                  <a:pt x="1769479" y="269836"/>
                  <a:pt x="1772432" y="272027"/>
                </a:cubicBezTo>
                <a:cubicBezTo>
                  <a:pt x="1769479" y="269836"/>
                  <a:pt x="1761955" y="266597"/>
                  <a:pt x="1762336" y="265169"/>
                </a:cubicBezTo>
                <a:close/>
                <a:moveTo>
                  <a:pt x="906908" y="265071"/>
                </a:moveTo>
                <a:lnTo>
                  <a:pt x="906943" y="265109"/>
                </a:lnTo>
                <a:cubicBezTo>
                  <a:pt x="906396" y="266359"/>
                  <a:pt x="903419" y="268740"/>
                  <a:pt x="894418" y="274122"/>
                </a:cubicBezTo>
                <a:cubicBezTo>
                  <a:pt x="898919" y="271431"/>
                  <a:pt x="901913" y="269478"/>
                  <a:pt x="903851" y="268039"/>
                </a:cubicBezTo>
                <a:close/>
                <a:moveTo>
                  <a:pt x="1706265" y="264823"/>
                </a:moveTo>
                <a:cubicBezTo>
                  <a:pt x="1712234" y="264734"/>
                  <a:pt x="1738523" y="270003"/>
                  <a:pt x="1756240" y="273075"/>
                </a:cubicBezTo>
                <a:cubicBezTo>
                  <a:pt x="1771481" y="276408"/>
                  <a:pt x="1786530" y="280695"/>
                  <a:pt x="1801675" y="284409"/>
                </a:cubicBezTo>
                <a:cubicBezTo>
                  <a:pt x="1801580" y="286028"/>
                  <a:pt x="1811295" y="290601"/>
                  <a:pt x="1774052" y="282028"/>
                </a:cubicBezTo>
                <a:cubicBezTo>
                  <a:pt x="1760717" y="278694"/>
                  <a:pt x="1746144" y="276313"/>
                  <a:pt x="1734047" y="273646"/>
                </a:cubicBezTo>
                <a:cubicBezTo>
                  <a:pt x="1725265" y="272046"/>
                  <a:pt x="1716607" y="269817"/>
                  <a:pt x="1708139" y="266978"/>
                </a:cubicBezTo>
                <a:cubicBezTo>
                  <a:pt x="1704543" y="265478"/>
                  <a:pt x="1704275" y="264853"/>
                  <a:pt x="1706265" y="264823"/>
                </a:cubicBezTo>
                <a:close/>
                <a:moveTo>
                  <a:pt x="904895" y="262882"/>
                </a:moveTo>
                <a:cubicBezTo>
                  <a:pt x="905610" y="263644"/>
                  <a:pt x="907491" y="263763"/>
                  <a:pt x="906943" y="265037"/>
                </a:cubicBezTo>
                <a:lnTo>
                  <a:pt x="906908" y="265071"/>
                </a:lnTo>
                <a:close/>
                <a:moveTo>
                  <a:pt x="1904831" y="262311"/>
                </a:moveTo>
                <a:cubicBezTo>
                  <a:pt x="1912451" y="262883"/>
                  <a:pt x="1929691" y="266788"/>
                  <a:pt x="1936073" y="266883"/>
                </a:cubicBezTo>
                <a:cubicBezTo>
                  <a:pt x="1929691" y="266883"/>
                  <a:pt x="1912451" y="262883"/>
                  <a:pt x="1904831" y="262311"/>
                </a:cubicBezTo>
                <a:close/>
                <a:moveTo>
                  <a:pt x="1522331" y="261667"/>
                </a:moveTo>
                <a:cubicBezTo>
                  <a:pt x="1496232" y="261644"/>
                  <a:pt x="1469682" y="262834"/>
                  <a:pt x="1443726" y="264025"/>
                </a:cubicBezTo>
                <a:cubicBezTo>
                  <a:pt x="1464576" y="265682"/>
                  <a:pt x="1485492" y="266187"/>
                  <a:pt x="1506400" y="265549"/>
                </a:cubicBezTo>
                <a:lnTo>
                  <a:pt x="1543738" y="266596"/>
                </a:lnTo>
                <a:cubicBezTo>
                  <a:pt x="1556502" y="267073"/>
                  <a:pt x="1569360" y="266787"/>
                  <a:pt x="1581838" y="268121"/>
                </a:cubicBezTo>
                <a:lnTo>
                  <a:pt x="1626129" y="269359"/>
                </a:lnTo>
                <a:lnTo>
                  <a:pt x="1598602" y="266978"/>
                </a:lnTo>
                <a:lnTo>
                  <a:pt x="1598221" y="266596"/>
                </a:lnTo>
                <a:cubicBezTo>
                  <a:pt x="1574075" y="262929"/>
                  <a:pt x="1548429" y="261691"/>
                  <a:pt x="1522331" y="261667"/>
                </a:cubicBezTo>
                <a:close/>
                <a:moveTo>
                  <a:pt x="806598" y="258215"/>
                </a:moveTo>
                <a:lnTo>
                  <a:pt x="788897" y="265629"/>
                </a:lnTo>
                <a:lnTo>
                  <a:pt x="788405" y="265835"/>
                </a:lnTo>
                <a:lnTo>
                  <a:pt x="788691" y="265835"/>
                </a:lnTo>
                <a:cubicBezTo>
                  <a:pt x="794873" y="263825"/>
                  <a:pt x="800864" y="261273"/>
                  <a:pt x="806598" y="258215"/>
                </a:cubicBezTo>
                <a:close/>
                <a:moveTo>
                  <a:pt x="889180" y="255644"/>
                </a:moveTo>
                <a:cubicBezTo>
                  <a:pt x="896705" y="253643"/>
                  <a:pt x="860605" y="273741"/>
                  <a:pt x="870130" y="270884"/>
                </a:cubicBezTo>
                <a:cubicBezTo>
                  <a:pt x="860605" y="273741"/>
                  <a:pt x="896609" y="253643"/>
                  <a:pt x="889180" y="255644"/>
                </a:cubicBezTo>
                <a:close/>
                <a:moveTo>
                  <a:pt x="2150480" y="254690"/>
                </a:moveTo>
                <a:cubicBezTo>
                  <a:pt x="2158100" y="259834"/>
                  <a:pt x="2176293" y="268597"/>
                  <a:pt x="2208583" y="287075"/>
                </a:cubicBezTo>
                <a:lnTo>
                  <a:pt x="2208117" y="286912"/>
                </a:lnTo>
                <a:lnTo>
                  <a:pt x="2170280" y="265894"/>
                </a:lnTo>
                <a:cubicBezTo>
                  <a:pt x="2160743" y="260739"/>
                  <a:pt x="2154290" y="257262"/>
                  <a:pt x="2150480" y="254690"/>
                </a:cubicBezTo>
                <a:close/>
                <a:moveTo>
                  <a:pt x="1005765" y="252310"/>
                </a:moveTo>
                <a:cubicBezTo>
                  <a:pt x="1013100" y="251072"/>
                  <a:pt x="1009290" y="253929"/>
                  <a:pt x="999765" y="258501"/>
                </a:cubicBezTo>
                <a:cubicBezTo>
                  <a:pt x="995193" y="260787"/>
                  <a:pt x="989573" y="263454"/>
                  <a:pt x="983096" y="266312"/>
                </a:cubicBezTo>
                <a:cubicBezTo>
                  <a:pt x="976619" y="269169"/>
                  <a:pt x="970142" y="272694"/>
                  <a:pt x="964046" y="275837"/>
                </a:cubicBezTo>
                <a:lnTo>
                  <a:pt x="921660" y="296030"/>
                </a:lnTo>
                <a:lnTo>
                  <a:pt x="880893" y="318032"/>
                </a:lnTo>
                <a:cubicBezTo>
                  <a:pt x="874130" y="321747"/>
                  <a:pt x="867272" y="325271"/>
                  <a:pt x="860700" y="329177"/>
                </a:cubicBezTo>
                <a:lnTo>
                  <a:pt x="841078" y="341083"/>
                </a:lnTo>
                <a:cubicBezTo>
                  <a:pt x="828124" y="349179"/>
                  <a:pt x="814789" y="356704"/>
                  <a:pt x="802026" y="365277"/>
                </a:cubicBezTo>
                <a:cubicBezTo>
                  <a:pt x="749629" y="399795"/>
                  <a:pt x="699260" y="437295"/>
                  <a:pt x="651150" y="477576"/>
                </a:cubicBezTo>
                <a:cubicBezTo>
                  <a:pt x="680010" y="456907"/>
                  <a:pt x="706014" y="435476"/>
                  <a:pt x="733636" y="416426"/>
                </a:cubicBezTo>
                <a:lnTo>
                  <a:pt x="745352" y="408425"/>
                </a:lnTo>
                <a:lnTo>
                  <a:pt x="748781" y="409663"/>
                </a:lnTo>
                <a:cubicBezTo>
                  <a:pt x="728207" y="425094"/>
                  <a:pt x="707061" y="439667"/>
                  <a:pt x="687440" y="456336"/>
                </a:cubicBezTo>
                <a:cubicBezTo>
                  <a:pt x="658865" y="478148"/>
                  <a:pt x="603525" y="526820"/>
                  <a:pt x="611240" y="523582"/>
                </a:cubicBezTo>
                <a:cubicBezTo>
                  <a:pt x="618955" y="520344"/>
                  <a:pt x="613812" y="526439"/>
                  <a:pt x="604668" y="536917"/>
                </a:cubicBezTo>
                <a:cubicBezTo>
                  <a:pt x="595524" y="547395"/>
                  <a:pt x="581808" y="561777"/>
                  <a:pt x="571140" y="573588"/>
                </a:cubicBezTo>
                <a:cubicBezTo>
                  <a:pt x="561901" y="584447"/>
                  <a:pt x="554661" y="593781"/>
                  <a:pt x="558757" y="591781"/>
                </a:cubicBezTo>
                <a:cubicBezTo>
                  <a:pt x="565425" y="588733"/>
                  <a:pt x="560472" y="596544"/>
                  <a:pt x="548565" y="610831"/>
                </a:cubicBezTo>
                <a:cubicBezTo>
                  <a:pt x="542851" y="617689"/>
                  <a:pt x="534659" y="626357"/>
                  <a:pt x="526563" y="636739"/>
                </a:cubicBezTo>
                <a:lnTo>
                  <a:pt x="498655" y="670267"/>
                </a:lnTo>
                <a:cubicBezTo>
                  <a:pt x="491320" y="678649"/>
                  <a:pt x="484748" y="687888"/>
                  <a:pt x="477795" y="696746"/>
                </a:cubicBezTo>
                <a:lnTo>
                  <a:pt x="456840" y="723702"/>
                </a:lnTo>
                <a:cubicBezTo>
                  <a:pt x="443409" y="742086"/>
                  <a:pt x="430455" y="761040"/>
                  <a:pt x="417311" y="779614"/>
                </a:cubicBezTo>
                <a:cubicBezTo>
                  <a:pt x="409796" y="787977"/>
                  <a:pt x="403185" y="797102"/>
                  <a:pt x="397594" y="806855"/>
                </a:cubicBezTo>
                <a:cubicBezTo>
                  <a:pt x="387622" y="819933"/>
                  <a:pt x="378763" y="833821"/>
                  <a:pt x="371115" y="848385"/>
                </a:cubicBezTo>
                <a:cubicBezTo>
                  <a:pt x="363495" y="859719"/>
                  <a:pt x="360828" y="861910"/>
                  <a:pt x="359304" y="861910"/>
                </a:cubicBezTo>
                <a:lnTo>
                  <a:pt x="345207" y="885818"/>
                </a:lnTo>
                <a:lnTo>
                  <a:pt x="318156" y="942206"/>
                </a:lnTo>
                <a:cubicBezTo>
                  <a:pt x="309107" y="960779"/>
                  <a:pt x="299392" y="980877"/>
                  <a:pt x="292248" y="1000213"/>
                </a:cubicBezTo>
                <a:cubicBezTo>
                  <a:pt x="285104" y="1019549"/>
                  <a:pt x="278246" y="1038599"/>
                  <a:pt x="272531" y="1050410"/>
                </a:cubicBezTo>
                <a:cubicBezTo>
                  <a:pt x="266816" y="1062221"/>
                  <a:pt x="262720" y="1074413"/>
                  <a:pt x="258434" y="1086224"/>
                </a:cubicBezTo>
                <a:cubicBezTo>
                  <a:pt x="254148" y="1098035"/>
                  <a:pt x="249099" y="1109655"/>
                  <a:pt x="246147" y="1121562"/>
                </a:cubicBezTo>
                <a:cubicBezTo>
                  <a:pt x="243194" y="1133468"/>
                  <a:pt x="239860" y="1145279"/>
                  <a:pt x="236622" y="1157376"/>
                </a:cubicBezTo>
                <a:cubicBezTo>
                  <a:pt x="233383" y="1169472"/>
                  <a:pt x="229573" y="1181474"/>
                  <a:pt x="227097" y="1194047"/>
                </a:cubicBezTo>
                <a:cubicBezTo>
                  <a:pt x="226220" y="1196409"/>
                  <a:pt x="225525" y="1198828"/>
                  <a:pt x="225001" y="1201286"/>
                </a:cubicBezTo>
                <a:lnTo>
                  <a:pt x="222906" y="1204048"/>
                </a:lnTo>
                <a:cubicBezTo>
                  <a:pt x="222410" y="1198704"/>
                  <a:pt x="222896" y="1193313"/>
                  <a:pt x="224334" y="1188141"/>
                </a:cubicBezTo>
                <a:cubicBezTo>
                  <a:pt x="225763" y="1179378"/>
                  <a:pt x="229002" y="1168425"/>
                  <a:pt x="231764" y="1157566"/>
                </a:cubicBezTo>
                <a:cubicBezTo>
                  <a:pt x="241860" y="1117466"/>
                  <a:pt x="248718" y="1093558"/>
                  <a:pt x="251385" y="1077175"/>
                </a:cubicBezTo>
                <a:cubicBezTo>
                  <a:pt x="256624" y="1058887"/>
                  <a:pt x="263387" y="1041170"/>
                  <a:pt x="269864" y="1023454"/>
                </a:cubicBezTo>
                <a:cubicBezTo>
                  <a:pt x="267673" y="1023073"/>
                  <a:pt x="268054" y="1015834"/>
                  <a:pt x="276341" y="991164"/>
                </a:cubicBezTo>
                <a:cubicBezTo>
                  <a:pt x="289962" y="959922"/>
                  <a:pt x="301963" y="935253"/>
                  <a:pt x="317203" y="907535"/>
                </a:cubicBezTo>
                <a:lnTo>
                  <a:pt x="330729" y="888485"/>
                </a:lnTo>
                <a:cubicBezTo>
                  <a:pt x="334082" y="881465"/>
                  <a:pt x="337806" y="874635"/>
                  <a:pt x="341873" y="868006"/>
                </a:cubicBezTo>
                <a:cubicBezTo>
                  <a:pt x="345778" y="862101"/>
                  <a:pt x="348921" y="857338"/>
                  <a:pt x="351398" y="854195"/>
                </a:cubicBezTo>
                <a:lnTo>
                  <a:pt x="366067" y="825620"/>
                </a:lnTo>
                <a:cubicBezTo>
                  <a:pt x="371305" y="816095"/>
                  <a:pt x="376925" y="806760"/>
                  <a:pt x="383116" y="797045"/>
                </a:cubicBezTo>
                <a:cubicBezTo>
                  <a:pt x="389307" y="787329"/>
                  <a:pt x="395403" y="777328"/>
                  <a:pt x="402166" y="767041"/>
                </a:cubicBezTo>
                <a:lnTo>
                  <a:pt x="424377" y="736676"/>
                </a:lnTo>
                <a:lnTo>
                  <a:pt x="419633" y="737239"/>
                </a:lnTo>
                <a:cubicBezTo>
                  <a:pt x="415549" y="741299"/>
                  <a:pt x="409358" y="748705"/>
                  <a:pt x="402071" y="757897"/>
                </a:cubicBezTo>
                <a:cubicBezTo>
                  <a:pt x="409262" y="748705"/>
                  <a:pt x="415477" y="741275"/>
                  <a:pt x="419597" y="737204"/>
                </a:cubicBezTo>
                <a:lnTo>
                  <a:pt x="424378" y="736675"/>
                </a:lnTo>
                <a:lnTo>
                  <a:pt x="424740" y="736180"/>
                </a:lnTo>
                <a:cubicBezTo>
                  <a:pt x="431999" y="728465"/>
                  <a:pt x="438390" y="719959"/>
                  <a:pt x="443790" y="710844"/>
                </a:cubicBezTo>
                <a:cubicBezTo>
                  <a:pt x="449220" y="702843"/>
                  <a:pt x="454744" y="694651"/>
                  <a:pt x="461507" y="685697"/>
                </a:cubicBezTo>
                <a:cubicBezTo>
                  <a:pt x="468270" y="676744"/>
                  <a:pt x="475318" y="666647"/>
                  <a:pt x="484843" y="656075"/>
                </a:cubicBezTo>
                <a:lnTo>
                  <a:pt x="485510" y="651788"/>
                </a:lnTo>
                <a:cubicBezTo>
                  <a:pt x="480843" y="654360"/>
                  <a:pt x="483891" y="646740"/>
                  <a:pt x="466460" y="664933"/>
                </a:cubicBezTo>
                <a:lnTo>
                  <a:pt x="447886" y="688174"/>
                </a:lnTo>
                <a:cubicBezTo>
                  <a:pt x="447696" y="687793"/>
                  <a:pt x="446648" y="688650"/>
                  <a:pt x="444552" y="690841"/>
                </a:cubicBezTo>
                <a:lnTo>
                  <a:pt x="445029" y="683412"/>
                </a:lnTo>
                <a:lnTo>
                  <a:pt x="462745" y="659218"/>
                </a:lnTo>
                <a:lnTo>
                  <a:pt x="458078" y="663219"/>
                </a:lnTo>
                <a:cubicBezTo>
                  <a:pt x="462269" y="655789"/>
                  <a:pt x="467031" y="648740"/>
                  <a:pt x="471794" y="641597"/>
                </a:cubicBezTo>
                <a:lnTo>
                  <a:pt x="479605" y="631500"/>
                </a:lnTo>
                <a:cubicBezTo>
                  <a:pt x="489606" y="619594"/>
                  <a:pt x="498940" y="607116"/>
                  <a:pt x="509418" y="595686"/>
                </a:cubicBezTo>
                <a:lnTo>
                  <a:pt x="547994" y="554538"/>
                </a:lnTo>
                <a:lnTo>
                  <a:pt x="588475" y="515200"/>
                </a:lnTo>
                <a:lnTo>
                  <a:pt x="624623" y="483100"/>
                </a:lnTo>
                <a:lnTo>
                  <a:pt x="625051" y="482720"/>
                </a:lnTo>
                <a:cubicBezTo>
                  <a:pt x="640863" y="468909"/>
                  <a:pt x="657817" y="456431"/>
                  <a:pt x="674486" y="443667"/>
                </a:cubicBezTo>
                <a:cubicBezTo>
                  <a:pt x="695536" y="427665"/>
                  <a:pt x="718206" y="414521"/>
                  <a:pt x="740018" y="399567"/>
                </a:cubicBezTo>
                <a:cubicBezTo>
                  <a:pt x="750781" y="391946"/>
                  <a:pt x="762211" y="385184"/>
                  <a:pt x="773355" y="377564"/>
                </a:cubicBezTo>
                <a:cubicBezTo>
                  <a:pt x="784500" y="369944"/>
                  <a:pt x="795358" y="361657"/>
                  <a:pt x="806312" y="352989"/>
                </a:cubicBezTo>
                <a:lnTo>
                  <a:pt x="806979" y="350322"/>
                </a:lnTo>
                <a:cubicBezTo>
                  <a:pt x="816294" y="345569"/>
                  <a:pt x="825048" y="339788"/>
                  <a:pt x="833077" y="333082"/>
                </a:cubicBezTo>
                <a:lnTo>
                  <a:pt x="832220" y="333082"/>
                </a:lnTo>
                <a:cubicBezTo>
                  <a:pt x="841078" y="327653"/>
                  <a:pt x="850603" y="322223"/>
                  <a:pt x="860128" y="317080"/>
                </a:cubicBezTo>
                <a:lnTo>
                  <a:pt x="888703" y="302793"/>
                </a:lnTo>
                <a:lnTo>
                  <a:pt x="917278" y="288695"/>
                </a:lnTo>
                <a:lnTo>
                  <a:pt x="945853" y="276218"/>
                </a:lnTo>
                <a:lnTo>
                  <a:pt x="946326" y="276015"/>
                </a:lnTo>
                <a:lnTo>
                  <a:pt x="949435" y="271611"/>
                </a:lnTo>
                <a:lnTo>
                  <a:pt x="949530" y="271516"/>
                </a:lnTo>
                <a:lnTo>
                  <a:pt x="946330" y="276014"/>
                </a:lnTo>
                <a:lnTo>
                  <a:pt x="975190" y="263645"/>
                </a:lnTo>
                <a:cubicBezTo>
                  <a:pt x="985096" y="259835"/>
                  <a:pt x="995097" y="256120"/>
                  <a:pt x="1005765" y="252310"/>
                </a:cubicBezTo>
                <a:close/>
                <a:moveTo>
                  <a:pt x="882226" y="252023"/>
                </a:moveTo>
                <a:lnTo>
                  <a:pt x="830696" y="277836"/>
                </a:lnTo>
                <a:lnTo>
                  <a:pt x="797454" y="295838"/>
                </a:lnTo>
                <a:lnTo>
                  <a:pt x="830315" y="277836"/>
                </a:lnTo>
                <a:close/>
                <a:moveTo>
                  <a:pt x="1771957" y="251357"/>
                </a:moveTo>
                <a:cubicBezTo>
                  <a:pt x="1779672" y="253834"/>
                  <a:pt x="1788149" y="256596"/>
                  <a:pt x="1794912" y="258977"/>
                </a:cubicBezTo>
                <a:lnTo>
                  <a:pt x="1798532" y="259835"/>
                </a:lnTo>
                <a:lnTo>
                  <a:pt x="1794817" y="258977"/>
                </a:lnTo>
                <a:cubicBezTo>
                  <a:pt x="1788149" y="256596"/>
                  <a:pt x="1779672" y="253834"/>
                  <a:pt x="1771957" y="251357"/>
                </a:cubicBezTo>
                <a:close/>
                <a:moveTo>
                  <a:pt x="976334" y="244880"/>
                </a:moveTo>
                <a:cubicBezTo>
                  <a:pt x="982334" y="244309"/>
                  <a:pt x="945854" y="262311"/>
                  <a:pt x="927566" y="272788"/>
                </a:cubicBezTo>
                <a:cubicBezTo>
                  <a:pt x="945854" y="262406"/>
                  <a:pt x="982334" y="244213"/>
                  <a:pt x="976334" y="244880"/>
                </a:cubicBezTo>
                <a:close/>
                <a:moveTo>
                  <a:pt x="1009195" y="244499"/>
                </a:moveTo>
                <a:cubicBezTo>
                  <a:pt x="1001098" y="249452"/>
                  <a:pt x="974047" y="259739"/>
                  <a:pt x="949854" y="271265"/>
                </a:cubicBezTo>
                <a:cubicBezTo>
                  <a:pt x="973571" y="259834"/>
                  <a:pt x="1000622" y="249452"/>
                  <a:pt x="1009195" y="244499"/>
                </a:cubicBezTo>
                <a:close/>
                <a:moveTo>
                  <a:pt x="2093521" y="230402"/>
                </a:moveTo>
                <a:lnTo>
                  <a:pt x="2091711" y="232021"/>
                </a:lnTo>
                <a:cubicBezTo>
                  <a:pt x="2100760" y="237356"/>
                  <a:pt x="2109904" y="241737"/>
                  <a:pt x="2118857" y="246881"/>
                </a:cubicBezTo>
                <a:cubicBezTo>
                  <a:pt x="2109904" y="241546"/>
                  <a:pt x="2101141" y="236975"/>
                  <a:pt x="2091616" y="232021"/>
                </a:cubicBezTo>
                <a:close/>
                <a:moveTo>
                  <a:pt x="2093996" y="222401"/>
                </a:moveTo>
                <a:cubicBezTo>
                  <a:pt x="2103902" y="226973"/>
                  <a:pt x="2114189" y="231259"/>
                  <a:pt x="2123714" y="236022"/>
                </a:cubicBezTo>
                <a:lnTo>
                  <a:pt x="2152766" y="250881"/>
                </a:lnTo>
                <a:lnTo>
                  <a:pt x="2123619" y="236022"/>
                </a:lnTo>
                <a:cubicBezTo>
                  <a:pt x="2113903" y="231259"/>
                  <a:pt x="2103521" y="226973"/>
                  <a:pt x="2093996" y="222401"/>
                </a:cubicBezTo>
                <a:close/>
                <a:moveTo>
                  <a:pt x="1113398" y="219829"/>
                </a:moveTo>
                <a:cubicBezTo>
                  <a:pt x="1114350" y="221163"/>
                  <a:pt x="1113588" y="222973"/>
                  <a:pt x="1119208" y="222973"/>
                </a:cubicBezTo>
                <a:cubicBezTo>
                  <a:pt x="1113588" y="223068"/>
                  <a:pt x="1114350" y="221163"/>
                  <a:pt x="1113398" y="219829"/>
                </a:cubicBezTo>
                <a:close/>
                <a:moveTo>
                  <a:pt x="1568979" y="218306"/>
                </a:moveTo>
                <a:cubicBezTo>
                  <a:pt x="1572408" y="219639"/>
                  <a:pt x="1575742" y="221735"/>
                  <a:pt x="1599554" y="221544"/>
                </a:cubicBezTo>
                <a:cubicBezTo>
                  <a:pt x="1589429" y="219877"/>
                  <a:pt x="1579228" y="218791"/>
                  <a:pt x="1568979" y="218306"/>
                </a:cubicBezTo>
                <a:close/>
                <a:moveTo>
                  <a:pt x="1270084" y="211923"/>
                </a:moveTo>
                <a:cubicBezTo>
                  <a:pt x="1257225" y="213923"/>
                  <a:pt x="1244843" y="215733"/>
                  <a:pt x="1231508" y="218305"/>
                </a:cubicBezTo>
                <a:lnTo>
                  <a:pt x="1231413" y="218305"/>
                </a:lnTo>
                <a:cubicBezTo>
                  <a:pt x="1244843" y="215733"/>
                  <a:pt x="1257225" y="213923"/>
                  <a:pt x="1270084" y="211923"/>
                </a:cubicBezTo>
                <a:close/>
                <a:moveTo>
                  <a:pt x="2076852" y="202779"/>
                </a:moveTo>
                <a:cubicBezTo>
                  <a:pt x="2092473" y="206970"/>
                  <a:pt x="2106189" y="210304"/>
                  <a:pt x="2119809" y="213543"/>
                </a:cubicBezTo>
                <a:cubicBezTo>
                  <a:pt x="2131906" y="218210"/>
                  <a:pt x="2140574" y="222401"/>
                  <a:pt x="2148384" y="225449"/>
                </a:cubicBezTo>
                <a:lnTo>
                  <a:pt x="2169911" y="233831"/>
                </a:lnTo>
                <a:cubicBezTo>
                  <a:pt x="2177055" y="236593"/>
                  <a:pt x="2184770" y="239260"/>
                  <a:pt x="2194295" y="243927"/>
                </a:cubicBezTo>
                <a:cubicBezTo>
                  <a:pt x="2203820" y="248595"/>
                  <a:pt x="2215345" y="254595"/>
                  <a:pt x="2230395" y="262977"/>
                </a:cubicBezTo>
                <a:lnTo>
                  <a:pt x="2255541" y="276788"/>
                </a:lnTo>
                <a:cubicBezTo>
                  <a:pt x="2263446" y="281170"/>
                  <a:pt x="2270971" y="286218"/>
                  <a:pt x="2278020" y="290695"/>
                </a:cubicBezTo>
                <a:cubicBezTo>
                  <a:pt x="2290631" y="298448"/>
                  <a:pt x="2302718" y="307002"/>
                  <a:pt x="2314215" y="316317"/>
                </a:cubicBezTo>
                <a:cubicBezTo>
                  <a:pt x="2325054" y="325528"/>
                  <a:pt x="2336408" y="334120"/>
                  <a:pt x="2348219" y="342035"/>
                </a:cubicBezTo>
                <a:lnTo>
                  <a:pt x="2367269" y="355560"/>
                </a:lnTo>
                <a:cubicBezTo>
                  <a:pt x="2372984" y="359656"/>
                  <a:pt x="2377556" y="363656"/>
                  <a:pt x="2381747" y="366990"/>
                </a:cubicBezTo>
                <a:cubicBezTo>
                  <a:pt x="2390510" y="373753"/>
                  <a:pt x="2395939" y="378896"/>
                  <a:pt x="2400035" y="382706"/>
                </a:cubicBezTo>
                <a:cubicBezTo>
                  <a:pt x="2408226" y="390517"/>
                  <a:pt x="2409560" y="393470"/>
                  <a:pt x="2410036" y="395946"/>
                </a:cubicBezTo>
                <a:cubicBezTo>
                  <a:pt x="2412646" y="400194"/>
                  <a:pt x="2415856" y="404043"/>
                  <a:pt x="2419561" y="407376"/>
                </a:cubicBezTo>
                <a:cubicBezTo>
                  <a:pt x="2356696" y="357160"/>
                  <a:pt x="2289792" y="312202"/>
                  <a:pt x="2219536" y="272979"/>
                </a:cubicBezTo>
                <a:lnTo>
                  <a:pt x="2219727" y="272979"/>
                </a:lnTo>
                <a:cubicBezTo>
                  <a:pt x="2173426" y="246975"/>
                  <a:pt x="2125734" y="223534"/>
                  <a:pt x="2076852" y="202779"/>
                </a:cubicBezTo>
                <a:close/>
                <a:moveTo>
                  <a:pt x="1632130" y="194969"/>
                </a:moveTo>
                <a:cubicBezTo>
                  <a:pt x="1642893" y="195350"/>
                  <a:pt x="1652418" y="196684"/>
                  <a:pt x="1661943" y="197446"/>
                </a:cubicBezTo>
                <a:lnTo>
                  <a:pt x="1688994" y="199636"/>
                </a:lnTo>
                <a:cubicBezTo>
                  <a:pt x="1706615" y="200684"/>
                  <a:pt x="1723284" y="202970"/>
                  <a:pt x="1741477" y="205447"/>
                </a:cubicBezTo>
                <a:cubicBezTo>
                  <a:pt x="1754431" y="207828"/>
                  <a:pt x="1766147" y="210019"/>
                  <a:pt x="1775672" y="212591"/>
                </a:cubicBezTo>
                <a:cubicBezTo>
                  <a:pt x="1785197" y="215162"/>
                  <a:pt x="1793293" y="217448"/>
                  <a:pt x="1800532" y="219734"/>
                </a:cubicBezTo>
                <a:cubicBezTo>
                  <a:pt x="1815105" y="224211"/>
                  <a:pt x="1826059" y="228116"/>
                  <a:pt x="1837584" y="232117"/>
                </a:cubicBezTo>
                <a:cubicBezTo>
                  <a:pt x="1842347" y="233545"/>
                  <a:pt x="1846538" y="234974"/>
                  <a:pt x="1850157" y="236212"/>
                </a:cubicBezTo>
                <a:cubicBezTo>
                  <a:pt x="1892448" y="248976"/>
                  <a:pt x="1885781" y="249548"/>
                  <a:pt x="1873398" y="248119"/>
                </a:cubicBezTo>
                <a:cubicBezTo>
                  <a:pt x="1866921" y="247357"/>
                  <a:pt x="1859777" y="246500"/>
                  <a:pt x="1851300" y="245071"/>
                </a:cubicBezTo>
                <a:cubicBezTo>
                  <a:pt x="1842823" y="243642"/>
                  <a:pt x="1833107" y="241737"/>
                  <a:pt x="1821296" y="239927"/>
                </a:cubicBezTo>
                <a:cubicBezTo>
                  <a:pt x="1797865" y="236117"/>
                  <a:pt x="1781006" y="232879"/>
                  <a:pt x="1769290" y="232498"/>
                </a:cubicBezTo>
                <a:cubicBezTo>
                  <a:pt x="1757574" y="232117"/>
                  <a:pt x="1752049" y="232974"/>
                  <a:pt x="1753192" y="235355"/>
                </a:cubicBezTo>
                <a:cubicBezTo>
                  <a:pt x="1716140" y="228878"/>
                  <a:pt x="1704043" y="228402"/>
                  <a:pt x="1704043" y="230783"/>
                </a:cubicBezTo>
                <a:cubicBezTo>
                  <a:pt x="1668134" y="226878"/>
                  <a:pt x="1671944" y="229735"/>
                  <a:pt x="1662991" y="230307"/>
                </a:cubicBezTo>
                <a:cubicBezTo>
                  <a:pt x="1659466" y="230593"/>
                  <a:pt x="1658323" y="231260"/>
                  <a:pt x="1654514" y="231260"/>
                </a:cubicBezTo>
                <a:cubicBezTo>
                  <a:pt x="1652608" y="231260"/>
                  <a:pt x="1650037" y="231641"/>
                  <a:pt x="1646131" y="231260"/>
                </a:cubicBezTo>
                <a:cubicBezTo>
                  <a:pt x="1642226" y="230878"/>
                  <a:pt x="1636988" y="229926"/>
                  <a:pt x="1629844" y="229926"/>
                </a:cubicBezTo>
                <a:lnTo>
                  <a:pt x="1601840" y="228116"/>
                </a:lnTo>
                <a:lnTo>
                  <a:pt x="1601704" y="228105"/>
                </a:lnTo>
                <a:lnTo>
                  <a:pt x="1575635" y="225937"/>
                </a:lnTo>
                <a:cubicBezTo>
                  <a:pt x="1570717" y="225759"/>
                  <a:pt x="1569027" y="226021"/>
                  <a:pt x="1568789" y="226402"/>
                </a:cubicBezTo>
                <a:cubicBezTo>
                  <a:pt x="1568312" y="227164"/>
                  <a:pt x="1573360" y="228307"/>
                  <a:pt x="1569550" y="228783"/>
                </a:cubicBezTo>
                <a:cubicBezTo>
                  <a:pt x="1579933" y="228783"/>
                  <a:pt x="1590220" y="228783"/>
                  <a:pt x="1600602" y="228783"/>
                </a:cubicBezTo>
                <a:cubicBezTo>
                  <a:pt x="1597459" y="230307"/>
                  <a:pt x="1607555" y="233069"/>
                  <a:pt x="1569455" y="230878"/>
                </a:cubicBezTo>
                <a:cubicBezTo>
                  <a:pt x="1538785" y="231545"/>
                  <a:pt x="1508209" y="230783"/>
                  <a:pt x="1477730" y="233355"/>
                </a:cubicBezTo>
                <a:cubicBezTo>
                  <a:pt x="1462775" y="233460"/>
                  <a:pt x="1447830" y="234346"/>
                  <a:pt x="1432962" y="236022"/>
                </a:cubicBezTo>
                <a:cubicBezTo>
                  <a:pt x="1397148" y="239356"/>
                  <a:pt x="1378955" y="236403"/>
                  <a:pt x="1341903" y="242404"/>
                </a:cubicBezTo>
                <a:lnTo>
                  <a:pt x="1315995" y="244023"/>
                </a:lnTo>
                <a:cubicBezTo>
                  <a:pt x="1306470" y="244594"/>
                  <a:pt x="1296945" y="246309"/>
                  <a:pt x="1287420" y="247643"/>
                </a:cubicBezTo>
                <a:cubicBezTo>
                  <a:pt x="1265360" y="250510"/>
                  <a:pt x="1243481" y="254615"/>
                  <a:pt x="1221888" y="259930"/>
                </a:cubicBezTo>
                <a:lnTo>
                  <a:pt x="1209410" y="268693"/>
                </a:lnTo>
                <a:lnTo>
                  <a:pt x="1209982" y="270693"/>
                </a:lnTo>
                <a:lnTo>
                  <a:pt x="1209029" y="274217"/>
                </a:lnTo>
                <a:lnTo>
                  <a:pt x="1190646" y="278789"/>
                </a:lnTo>
                <a:cubicBezTo>
                  <a:pt x="1184550" y="280313"/>
                  <a:pt x="1178549" y="282313"/>
                  <a:pt x="1172548" y="284123"/>
                </a:cubicBezTo>
                <a:lnTo>
                  <a:pt x="1136353" y="294982"/>
                </a:lnTo>
                <a:cubicBezTo>
                  <a:pt x="1125685" y="296220"/>
                  <a:pt x="1115494" y="298696"/>
                  <a:pt x="1104921" y="300602"/>
                </a:cubicBezTo>
                <a:lnTo>
                  <a:pt x="1104254" y="297173"/>
                </a:lnTo>
                <a:cubicBezTo>
                  <a:pt x="1124066" y="287838"/>
                  <a:pt x="1144735" y="280599"/>
                  <a:pt x="1152641" y="275646"/>
                </a:cubicBezTo>
                <a:lnTo>
                  <a:pt x="1179311" y="268026"/>
                </a:lnTo>
                <a:cubicBezTo>
                  <a:pt x="1188265" y="265454"/>
                  <a:pt x="1197409" y="263740"/>
                  <a:pt x="1206362" y="261549"/>
                </a:cubicBezTo>
                <a:cubicBezTo>
                  <a:pt x="1201695" y="260882"/>
                  <a:pt x="1206839" y="258406"/>
                  <a:pt x="1217697" y="254882"/>
                </a:cubicBezTo>
                <a:cubicBezTo>
                  <a:pt x="1232851" y="249881"/>
                  <a:pt x="1248310" y="245871"/>
                  <a:pt x="1263989" y="242880"/>
                </a:cubicBezTo>
                <a:cubicBezTo>
                  <a:pt x="1279800" y="239642"/>
                  <a:pt x="1293802" y="236594"/>
                  <a:pt x="1304565" y="233927"/>
                </a:cubicBezTo>
                <a:cubicBezTo>
                  <a:pt x="1311747" y="232802"/>
                  <a:pt x="1318786" y="230850"/>
                  <a:pt x="1325520" y="228116"/>
                </a:cubicBezTo>
                <a:cubicBezTo>
                  <a:pt x="1317995" y="229259"/>
                  <a:pt x="1310375" y="229735"/>
                  <a:pt x="1302946" y="231355"/>
                </a:cubicBezTo>
                <a:cubicBezTo>
                  <a:pt x="1288658" y="233545"/>
                  <a:pt x="1271418" y="237736"/>
                  <a:pt x="1256083" y="240880"/>
                </a:cubicBezTo>
                <a:lnTo>
                  <a:pt x="1235032" y="245071"/>
                </a:lnTo>
                <a:cubicBezTo>
                  <a:pt x="1230156" y="246166"/>
                  <a:pt x="1225146" y="246490"/>
                  <a:pt x="1220173" y="246023"/>
                </a:cubicBezTo>
                <a:cubicBezTo>
                  <a:pt x="1215030" y="245261"/>
                  <a:pt x="1217221" y="242975"/>
                  <a:pt x="1228841" y="239070"/>
                </a:cubicBezTo>
                <a:cubicBezTo>
                  <a:pt x="1250101" y="232812"/>
                  <a:pt x="1271780" y="228069"/>
                  <a:pt x="1293706" y="224878"/>
                </a:cubicBezTo>
                <a:cubicBezTo>
                  <a:pt x="1298755" y="224020"/>
                  <a:pt x="1303803" y="222973"/>
                  <a:pt x="1308851" y="222211"/>
                </a:cubicBezTo>
                <a:lnTo>
                  <a:pt x="1323805" y="221353"/>
                </a:lnTo>
                <a:lnTo>
                  <a:pt x="1323865" y="221391"/>
                </a:lnTo>
                <a:lnTo>
                  <a:pt x="1325615" y="222496"/>
                </a:lnTo>
                <a:lnTo>
                  <a:pt x="1326377" y="224211"/>
                </a:lnTo>
                <a:lnTo>
                  <a:pt x="1337998" y="226211"/>
                </a:lnTo>
                <a:lnTo>
                  <a:pt x="1354381" y="224020"/>
                </a:lnTo>
                <a:lnTo>
                  <a:pt x="1355047" y="220782"/>
                </a:lnTo>
                <a:cubicBezTo>
                  <a:pt x="1374764" y="217734"/>
                  <a:pt x="1394767" y="216877"/>
                  <a:pt x="1414674" y="215067"/>
                </a:cubicBezTo>
                <a:lnTo>
                  <a:pt x="1400767" y="219544"/>
                </a:lnTo>
                <a:cubicBezTo>
                  <a:pt x="1412578" y="219163"/>
                  <a:pt x="1425056" y="218496"/>
                  <a:pt x="1437820" y="217734"/>
                </a:cubicBezTo>
                <a:lnTo>
                  <a:pt x="1477253" y="216877"/>
                </a:lnTo>
                <a:cubicBezTo>
                  <a:pt x="1503037" y="215962"/>
                  <a:pt x="1528860" y="216410"/>
                  <a:pt x="1554596" y="218210"/>
                </a:cubicBezTo>
                <a:lnTo>
                  <a:pt x="1538404" y="213638"/>
                </a:lnTo>
                <a:cubicBezTo>
                  <a:pt x="1544090" y="214153"/>
                  <a:pt x="1549834" y="213505"/>
                  <a:pt x="1555263" y="211733"/>
                </a:cubicBezTo>
                <a:lnTo>
                  <a:pt x="1538975" y="204970"/>
                </a:lnTo>
                <a:cubicBezTo>
                  <a:pt x="1553453" y="205542"/>
                  <a:pt x="1564978" y="205542"/>
                  <a:pt x="1573456" y="205542"/>
                </a:cubicBezTo>
                <a:cubicBezTo>
                  <a:pt x="1581933" y="205542"/>
                  <a:pt x="1588219" y="205542"/>
                  <a:pt x="1592506" y="205542"/>
                </a:cubicBezTo>
                <a:cubicBezTo>
                  <a:pt x="1601173" y="205161"/>
                  <a:pt x="1602412" y="203923"/>
                  <a:pt x="1601173" y="202208"/>
                </a:cubicBezTo>
                <a:lnTo>
                  <a:pt x="1633939" y="203446"/>
                </a:lnTo>
                <a:cubicBezTo>
                  <a:pt x="1653942" y="205637"/>
                  <a:pt x="1666229" y="206971"/>
                  <a:pt x="1676992" y="207637"/>
                </a:cubicBezTo>
                <a:cubicBezTo>
                  <a:pt x="1687756" y="208304"/>
                  <a:pt x="1696709" y="208304"/>
                  <a:pt x="1709758" y="209733"/>
                </a:cubicBezTo>
                <a:cubicBezTo>
                  <a:pt x="1713854" y="206780"/>
                  <a:pt x="1683565" y="203066"/>
                  <a:pt x="1650703" y="199065"/>
                </a:cubicBezTo>
                <a:cubicBezTo>
                  <a:pt x="1644607" y="197446"/>
                  <a:pt x="1638416" y="196112"/>
                  <a:pt x="1632130" y="194969"/>
                </a:cubicBezTo>
                <a:close/>
                <a:moveTo>
                  <a:pt x="1555834" y="191255"/>
                </a:moveTo>
                <a:lnTo>
                  <a:pt x="1555929" y="191255"/>
                </a:lnTo>
                <a:cubicBezTo>
                  <a:pt x="1546862" y="193407"/>
                  <a:pt x="1537518" y="194217"/>
                  <a:pt x="1528212" y="193636"/>
                </a:cubicBezTo>
                <a:cubicBezTo>
                  <a:pt x="1537489" y="194217"/>
                  <a:pt x="1546795" y="193417"/>
                  <a:pt x="1555834" y="191255"/>
                </a:cubicBezTo>
                <a:close/>
                <a:moveTo>
                  <a:pt x="1730257" y="189939"/>
                </a:moveTo>
                <a:lnTo>
                  <a:pt x="1721236" y="190195"/>
                </a:lnTo>
                <a:lnTo>
                  <a:pt x="1721229" y="190194"/>
                </a:lnTo>
                <a:close/>
                <a:moveTo>
                  <a:pt x="751067" y="188397"/>
                </a:moveTo>
                <a:cubicBezTo>
                  <a:pt x="758687" y="185348"/>
                  <a:pt x="746590" y="193445"/>
                  <a:pt x="728778" y="204398"/>
                </a:cubicBezTo>
                <a:cubicBezTo>
                  <a:pt x="719920" y="209637"/>
                  <a:pt x="709728" y="216305"/>
                  <a:pt x="700203" y="222877"/>
                </a:cubicBezTo>
                <a:lnTo>
                  <a:pt x="673629" y="240784"/>
                </a:lnTo>
                <a:lnTo>
                  <a:pt x="654579" y="253738"/>
                </a:lnTo>
                <a:lnTo>
                  <a:pt x="636767" y="267454"/>
                </a:lnTo>
                <a:lnTo>
                  <a:pt x="629052" y="268025"/>
                </a:lnTo>
                <a:lnTo>
                  <a:pt x="643244" y="254881"/>
                </a:lnTo>
                <a:cubicBezTo>
                  <a:pt x="652197" y="248118"/>
                  <a:pt x="662865" y="241356"/>
                  <a:pt x="673629" y="234212"/>
                </a:cubicBezTo>
                <a:lnTo>
                  <a:pt x="705823" y="213447"/>
                </a:lnTo>
                <a:cubicBezTo>
                  <a:pt x="720235" y="203941"/>
                  <a:pt x="735360" y="195559"/>
                  <a:pt x="751067" y="188397"/>
                </a:cubicBezTo>
                <a:close/>
                <a:moveTo>
                  <a:pt x="1696995" y="187254"/>
                </a:moveTo>
                <a:lnTo>
                  <a:pt x="1721229" y="190194"/>
                </a:lnTo>
                <a:lnTo>
                  <a:pt x="1721200" y="190195"/>
                </a:lnTo>
                <a:cubicBezTo>
                  <a:pt x="1715354" y="189635"/>
                  <a:pt x="1707091" y="188540"/>
                  <a:pt x="1696995" y="187254"/>
                </a:cubicBezTo>
                <a:close/>
                <a:moveTo>
                  <a:pt x="2000366" y="184491"/>
                </a:moveTo>
                <a:lnTo>
                  <a:pt x="2005795" y="186587"/>
                </a:lnTo>
                <a:lnTo>
                  <a:pt x="2030179" y="196112"/>
                </a:lnTo>
                <a:lnTo>
                  <a:pt x="2005700" y="186587"/>
                </a:lnTo>
                <a:close/>
                <a:moveTo>
                  <a:pt x="1578504" y="183634"/>
                </a:moveTo>
                <a:cubicBezTo>
                  <a:pt x="1598030" y="186206"/>
                  <a:pt x="1616604" y="189254"/>
                  <a:pt x="1616604" y="191350"/>
                </a:cubicBezTo>
                <a:cubicBezTo>
                  <a:pt x="1616604" y="189444"/>
                  <a:pt x="1598125" y="186397"/>
                  <a:pt x="1578504" y="183634"/>
                </a:cubicBezTo>
                <a:close/>
                <a:moveTo>
                  <a:pt x="1255701" y="181824"/>
                </a:moveTo>
                <a:cubicBezTo>
                  <a:pt x="1169376" y="193930"/>
                  <a:pt x="1085080" y="217638"/>
                  <a:pt x="1005099" y="252309"/>
                </a:cubicBezTo>
                <a:cubicBezTo>
                  <a:pt x="1085071" y="217619"/>
                  <a:pt x="1169367" y="193911"/>
                  <a:pt x="1255701" y="181824"/>
                </a:cubicBezTo>
                <a:close/>
                <a:moveTo>
                  <a:pt x="1586791" y="178490"/>
                </a:moveTo>
                <a:lnTo>
                  <a:pt x="1585934" y="179348"/>
                </a:lnTo>
                <a:cubicBezTo>
                  <a:pt x="1580695" y="180491"/>
                  <a:pt x="1575456" y="181348"/>
                  <a:pt x="1570313" y="182777"/>
                </a:cubicBezTo>
                <a:cubicBezTo>
                  <a:pt x="1575456" y="181348"/>
                  <a:pt x="1580695" y="180491"/>
                  <a:pt x="1585838" y="179348"/>
                </a:cubicBezTo>
                <a:close/>
                <a:moveTo>
                  <a:pt x="1980078" y="177444"/>
                </a:moveTo>
                <a:lnTo>
                  <a:pt x="1980429" y="177541"/>
                </a:lnTo>
                <a:lnTo>
                  <a:pt x="1983698" y="178777"/>
                </a:lnTo>
                <a:close/>
                <a:moveTo>
                  <a:pt x="1088157" y="174109"/>
                </a:moveTo>
                <a:cubicBezTo>
                  <a:pt x="1083575" y="176938"/>
                  <a:pt x="1078689" y="179243"/>
                  <a:pt x="1073584" y="180967"/>
                </a:cubicBezTo>
                <a:lnTo>
                  <a:pt x="1041580" y="193826"/>
                </a:lnTo>
                <a:lnTo>
                  <a:pt x="1073584" y="180872"/>
                </a:lnTo>
                <a:cubicBezTo>
                  <a:pt x="1078689" y="179205"/>
                  <a:pt x="1083585" y="176929"/>
                  <a:pt x="1088157" y="174109"/>
                </a:cubicBezTo>
                <a:close/>
                <a:moveTo>
                  <a:pt x="1930358" y="163537"/>
                </a:moveTo>
                <a:lnTo>
                  <a:pt x="1937120" y="163537"/>
                </a:lnTo>
                <a:cubicBezTo>
                  <a:pt x="1939025" y="165156"/>
                  <a:pt x="1935882" y="164680"/>
                  <a:pt x="1930358" y="163537"/>
                </a:cubicBezTo>
                <a:close/>
                <a:moveTo>
                  <a:pt x="866224" y="159155"/>
                </a:moveTo>
                <a:cubicBezTo>
                  <a:pt x="842983" y="170490"/>
                  <a:pt x="819361" y="183063"/>
                  <a:pt x="795358" y="195255"/>
                </a:cubicBezTo>
                <a:cubicBezTo>
                  <a:pt x="795358" y="194540"/>
                  <a:pt x="794382" y="194302"/>
                  <a:pt x="791810" y="195040"/>
                </a:cubicBezTo>
                <a:lnTo>
                  <a:pt x="791789" y="195049"/>
                </a:lnTo>
                <a:lnTo>
                  <a:pt x="791632" y="195040"/>
                </a:lnTo>
                <a:cubicBezTo>
                  <a:pt x="789120" y="195778"/>
                  <a:pt x="785072" y="197493"/>
                  <a:pt x="778690" y="200684"/>
                </a:cubicBezTo>
                <a:lnTo>
                  <a:pt x="791789" y="195049"/>
                </a:lnTo>
                <a:lnTo>
                  <a:pt x="795358" y="195255"/>
                </a:lnTo>
                <a:lnTo>
                  <a:pt x="795454" y="195255"/>
                </a:lnTo>
                <a:cubicBezTo>
                  <a:pt x="819457" y="183063"/>
                  <a:pt x="843460" y="170490"/>
                  <a:pt x="866224" y="159155"/>
                </a:cubicBezTo>
                <a:close/>
                <a:moveTo>
                  <a:pt x="1872254" y="150868"/>
                </a:moveTo>
                <a:cubicBezTo>
                  <a:pt x="1867492" y="150868"/>
                  <a:pt x="1870730" y="153250"/>
                  <a:pt x="1870254" y="154488"/>
                </a:cubicBezTo>
                <a:cubicBezTo>
                  <a:pt x="1871588" y="155535"/>
                  <a:pt x="1870730" y="156107"/>
                  <a:pt x="1873683" y="157631"/>
                </a:cubicBezTo>
                <a:cubicBezTo>
                  <a:pt x="1870730" y="156107"/>
                  <a:pt x="1871588" y="155535"/>
                  <a:pt x="1870159" y="154488"/>
                </a:cubicBezTo>
                <a:cubicBezTo>
                  <a:pt x="1870730" y="153250"/>
                  <a:pt x="1867492" y="150868"/>
                  <a:pt x="1872254" y="150868"/>
                </a:cubicBezTo>
                <a:close/>
                <a:moveTo>
                  <a:pt x="1693185" y="140676"/>
                </a:moveTo>
                <a:cubicBezTo>
                  <a:pt x="1700805" y="142962"/>
                  <a:pt x="1724237" y="146105"/>
                  <a:pt x="1750335" y="151249"/>
                </a:cubicBezTo>
                <a:cubicBezTo>
                  <a:pt x="1724046" y="146105"/>
                  <a:pt x="1700615" y="142962"/>
                  <a:pt x="1693185" y="140676"/>
                </a:cubicBezTo>
                <a:close/>
                <a:moveTo>
                  <a:pt x="1750488" y="123879"/>
                </a:moveTo>
                <a:lnTo>
                  <a:pt x="1757060" y="125308"/>
                </a:lnTo>
                <a:lnTo>
                  <a:pt x="1756774" y="125308"/>
                </a:lnTo>
                <a:close/>
                <a:moveTo>
                  <a:pt x="1570599" y="122864"/>
                </a:moveTo>
                <a:lnTo>
                  <a:pt x="1573551" y="130675"/>
                </a:lnTo>
                <a:lnTo>
                  <a:pt x="1523259" y="132580"/>
                </a:lnTo>
                <a:cubicBezTo>
                  <a:pt x="1436963" y="137438"/>
                  <a:pt x="1435534" y="145724"/>
                  <a:pt x="1402863" y="154202"/>
                </a:cubicBezTo>
                <a:cubicBezTo>
                  <a:pt x="1394862" y="156678"/>
                  <a:pt x="1422009" y="155059"/>
                  <a:pt x="1438296" y="154202"/>
                </a:cubicBezTo>
                <a:cubicBezTo>
                  <a:pt x="1461252" y="153725"/>
                  <a:pt x="1484588" y="152487"/>
                  <a:pt x="1507829" y="151820"/>
                </a:cubicBezTo>
                <a:cubicBezTo>
                  <a:pt x="1519640" y="153344"/>
                  <a:pt x="1538023" y="153630"/>
                  <a:pt x="1555454" y="154106"/>
                </a:cubicBezTo>
                <a:cubicBezTo>
                  <a:pt x="1565550" y="150296"/>
                  <a:pt x="1619081" y="156773"/>
                  <a:pt x="1639274" y="156297"/>
                </a:cubicBezTo>
                <a:cubicBezTo>
                  <a:pt x="1628111" y="153592"/>
                  <a:pt x="1616738" y="151906"/>
                  <a:pt x="1605269" y="151249"/>
                </a:cubicBezTo>
                <a:lnTo>
                  <a:pt x="1580790" y="148963"/>
                </a:lnTo>
                <a:cubicBezTo>
                  <a:pt x="1572503" y="148201"/>
                  <a:pt x="1564312" y="148201"/>
                  <a:pt x="1557073" y="147629"/>
                </a:cubicBezTo>
                <a:cubicBezTo>
                  <a:pt x="1523640" y="144486"/>
                  <a:pt x="1514306" y="142200"/>
                  <a:pt x="1563169" y="141343"/>
                </a:cubicBezTo>
                <a:lnTo>
                  <a:pt x="1578504" y="141343"/>
                </a:lnTo>
                <a:lnTo>
                  <a:pt x="1592125" y="141343"/>
                </a:lnTo>
                <a:cubicBezTo>
                  <a:pt x="1597049" y="141657"/>
                  <a:pt x="1602003" y="141209"/>
                  <a:pt x="1606794" y="140009"/>
                </a:cubicBezTo>
                <a:cubicBezTo>
                  <a:pt x="1622986" y="141438"/>
                  <a:pt x="1639274" y="142105"/>
                  <a:pt x="1655466" y="144200"/>
                </a:cubicBezTo>
                <a:lnTo>
                  <a:pt x="1686518" y="148010"/>
                </a:lnTo>
                <a:cubicBezTo>
                  <a:pt x="1697186" y="148582"/>
                  <a:pt x="1707854" y="149058"/>
                  <a:pt x="1718522" y="149915"/>
                </a:cubicBezTo>
                <a:cubicBezTo>
                  <a:pt x="1740810" y="153725"/>
                  <a:pt x="1751193" y="154963"/>
                  <a:pt x="1750335" y="153249"/>
                </a:cubicBezTo>
                <a:lnTo>
                  <a:pt x="1750335" y="151249"/>
                </a:lnTo>
                <a:cubicBezTo>
                  <a:pt x="1783482" y="156106"/>
                  <a:pt x="1815582" y="166298"/>
                  <a:pt x="1848443" y="172109"/>
                </a:cubicBezTo>
                <a:lnTo>
                  <a:pt x="1848538" y="169632"/>
                </a:lnTo>
                <a:lnTo>
                  <a:pt x="1832536" y="163631"/>
                </a:lnTo>
                <a:cubicBezTo>
                  <a:pt x="1808724" y="158012"/>
                  <a:pt x="1786054" y="153059"/>
                  <a:pt x="1762432" y="149344"/>
                </a:cubicBezTo>
                <a:cubicBezTo>
                  <a:pt x="1738810" y="145629"/>
                  <a:pt x="1715855" y="141247"/>
                  <a:pt x="1691185" y="138200"/>
                </a:cubicBezTo>
                <a:lnTo>
                  <a:pt x="1688613" y="134771"/>
                </a:lnTo>
                <a:cubicBezTo>
                  <a:pt x="1686708" y="133246"/>
                  <a:pt x="1679184" y="131437"/>
                  <a:pt x="1657562" y="128865"/>
                </a:cubicBezTo>
                <a:lnTo>
                  <a:pt x="1654895" y="129341"/>
                </a:lnTo>
                <a:lnTo>
                  <a:pt x="1612889" y="125341"/>
                </a:lnTo>
                <a:cubicBezTo>
                  <a:pt x="1598859" y="123655"/>
                  <a:pt x="1584734" y="122826"/>
                  <a:pt x="1570599" y="122864"/>
                </a:cubicBezTo>
                <a:close/>
                <a:moveTo>
                  <a:pt x="1274846" y="113911"/>
                </a:moveTo>
                <a:cubicBezTo>
                  <a:pt x="1265321" y="115531"/>
                  <a:pt x="1253987" y="117721"/>
                  <a:pt x="1250177" y="117721"/>
                </a:cubicBezTo>
                <a:cubicBezTo>
                  <a:pt x="1253987" y="117531"/>
                  <a:pt x="1265321" y="115531"/>
                  <a:pt x="1274846" y="113911"/>
                </a:cubicBezTo>
                <a:close/>
                <a:moveTo>
                  <a:pt x="1386152" y="109651"/>
                </a:moveTo>
                <a:lnTo>
                  <a:pt x="1386515" y="109696"/>
                </a:lnTo>
                <a:cubicBezTo>
                  <a:pt x="1387217" y="110292"/>
                  <a:pt x="1385241" y="111149"/>
                  <a:pt x="1379431" y="112387"/>
                </a:cubicBezTo>
                <a:lnTo>
                  <a:pt x="1379335" y="112387"/>
                </a:lnTo>
                <a:close/>
                <a:moveTo>
                  <a:pt x="1361714" y="108672"/>
                </a:moveTo>
                <a:cubicBezTo>
                  <a:pt x="1352428" y="108958"/>
                  <a:pt x="1342069" y="109482"/>
                  <a:pt x="1334164" y="109672"/>
                </a:cubicBezTo>
                <a:lnTo>
                  <a:pt x="1333969" y="109672"/>
                </a:lnTo>
                <a:close/>
                <a:moveTo>
                  <a:pt x="1321328" y="108672"/>
                </a:moveTo>
                <a:cubicBezTo>
                  <a:pt x="1321066" y="109196"/>
                  <a:pt x="1322299" y="109494"/>
                  <a:pt x="1324585" y="109637"/>
                </a:cubicBezTo>
                <a:lnTo>
                  <a:pt x="1333969" y="109672"/>
                </a:lnTo>
                <a:lnTo>
                  <a:pt x="1333949" y="109672"/>
                </a:lnTo>
                <a:cubicBezTo>
                  <a:pt x="1326043" y="109863"/>
                  <a:pt x="1320662" y="109720"/>
                  <a:pt x="1321328" y="108672"/>
                </a:cubicBezTo>
                <a:close/>
                <a:moveTo>
                  <a:pt x="1377526" y="108577"/>
                </a:moveTo>
                <a:cubicBezTo>
                  <a:pt x="1382289" y="108577"/>
                  <a:pt x="1385670" y="108910"/>
                  <a:pt x="1386396" y="109554"/>
                </a:cubicBezTo>
                <a:lnTo>
                  <a:pt x="1386152" y="109651"/>
                </a:lnTo>
                <a:close/>
                <a:moveTo>
                  <a:pt x="1489731" y="108005"/>
                </a:moveTo>
                <a:cubicBezTo>
                  <a:pt x="1496970" y="110672"/>
                  <a:pt x="1538404" y="112768"/>
                  <a:pt x="1579743" y="113911"/>
                </a:cubicBezTo>
                <a:cubicBezTo>
                  <a:pt x="1601555" y="115435"/>
                  <a:pt x="1626034" y="117245"/>
                  <a:pt x="1646418" y="118388"/>
                </a:cubicBezTo>
                <a:cubicBezTo>
                  <a:pt x="1660486" y="120359"/>
                  <a:pt x="1674716" y="120902"/>
                  <a:pt x="1688899" y="120007"/>
                </a:cubicBezTo>
                <a:cubicBezTo>
                  <a:pt x="1716712" y="122293"/>
                  <a:pt x="1744239" y="126960"/>
                  <a:pt x="1771767" y="131246"/>
                </a:cubicBezTo>
                <a:lnTo>
                  <a:pt x="1787959" y="134009"/>
                </a:lnTo>
                <a:lnTo>
                  <a:pt x="1837584" y="146486"/>
                </a:lnTo>
                <a:cubicBezTo>
                  <a:pt x="1845395" y="148296"/>
                  <a:pt x="1853396" y="150011"/>
                  <a:pt x="1861206" y="152106"/>
                </a:cubicBezTo>
                <a:cubicBezTo>
                  <a:pt x="1853396" y="150011"/>
                  <a:pt x="1845395" y="148296"/>
                  <a:pt x="1837489" y="146486"/>
                </a:cubicBezTo>
                <a:cubicBezTo>
                  <a:pt x="1838346" y="148105"/>
                  <a:pt x="1842823" y="150868"/>
                  <a:pt x="1811010" y="143914"/>
                </a:cubicBezTo>
                <a:cubicBezTo>
                  <a:pt x="1804723" y="143534"/>
                  <a:pt x="1797675" y="142581"/>
                  <a:pt x="1788721" y="141724"/>
                </a:cubicBezTo>
                <a:cubicBezTo>
                  <a:pt x="1779768" y="140867"/>
                  <a:pt x="1768814" y="139914"/>
                  <a:pt x="1754717" y="138009"/>
                </a:cubicBezTo>
                <a:cubicBezTo>
                  <a:pt x="1758051" y="139724"/>
                  <a:pt x="1734428" y="136676"/>
                  <a:pt x="1753478" y="141152"/>
                </a:cubicBezTo>
                <a:lnTo>
                  <a:pt x="1786054" y="145820"/>
                </a:lnTo>
                <a:lnTo>
                  <a:pt x="1818249" y="152011"/>
                </a:lnTo>
                <a:cubicBezTo>
                  <a:pt x="1836994" y="155726"/>
                  <a:pt x="1855501" y="160526"/>
                  <a:pt x="1873684" y="166394"/>
                </a:cubicBezTo>
                <a:cubicBezTo>
                  <a:pt x="1891877" y="172585"/>
                  <a:pt x="1909974" y="177062"/>
                  <a:pt x="1929024" y="182110"/>
                </a:cubicBezTo>
                <a:cubicBezTo>
                  <a:pt x="1955504" y="191254"/>
                  <a:pt x="1974839" y="196778"/>
                  <a:pt x="1990651" y="201731"/>
                </a:cubicBezTo>
                <a:cubicBezTo>
                  <a:pt x="2006462" y="206684"/>
                  <a:pt x="2017988" y="209828"/>
                  <a:pt x="2028751" y="212590"/>
                </a:cubicBezTo>
                <a:cubicBezTo>
                  <a:pt x="2050849" y="220781"/>
                  <a:pt x="2066089" y="227163"/>
                  <a:pt x="2079424" y="232211"/>
                </a:cubicBezTo>
                <a:cubicBezTo>
                  <a:pt x="2092759" y="237260"/>
                  <a:pt x="2104379" y="241260"/>
                  <a:pt x="2118095" y="246785"/>
                </a:cubicBezTo>
                <a:cubicBezTo>
                  <a:pt x="2132945" y="254014"/>
                  <a:pt x="2147299" y="262215"/>
                  <a:pt x="2161053" y="271359"/>
                </a:cubicBezTo>
                <a:cubicBezTo>
                  <a:pt x="2165816" y="274883"/>
                  <a:pt x="2170483" y="277931"/>
                  <a:pt x="2175341" y="280884"/>
                </a:cubicBezTo>
                <a:cubicBezTo>
                  <a:pt x="2180103" y="283932"/>
                  <a:pt x="2184961" y="286789"/>
                  <a:pt x="2189914" y="289456"/>
                </a:cubicBezTo>
                <a:cubicBezTo>
                  <a:pt x="2199725" y="294791"/>
                  <a:pt x="2209917" y="299553"/>
                  <a:pt x="2219918" y="304316"/>
                </a:cubicBezTo>
                <a:lnTo>
                  <a:pt x="2233158" y="311745"/>
                </a:lnTo>
                <a:lnTo>
                  <a:pt x="2243635" y="318317"/>
                </a:lnTo>
                <a:cubicBezTo>
                  <a:pt x="2249731" y="322604"/>
                  <a:pt x="2254303" y="325747"/>
                  <a:pt x="2257161" y="327842"/>
                </a:cubicBezTo>
                <a:cubicBezTo>
                  <a:pt x="2262971" y="332224"/>
                  <a:pt x="2262113" y="332795"/>
                  <a:pt x="2254303" y="329366"/>
                </a:cubicBezTo>
                <a:lnTo>
                  <a:pt x="2231443" y="319175"/>
                </a:lnTo>
                <a:lnTo>
                  <a:pt x="2207440" y="309650"/>
                </a:lnTo>
                <a:lnTo>
                  <a:pt x="2161401" y="291524"/>
                </a:lnTo>
                <a:lnTo>
                  <a:pt x="2159053" y="290600"/>
                </a:lnTo>
                <a:cubicBezTo>
                  <a:pt x="2128383" y="275836"/>
                  <a:pt x="2134860" y="282408"/>
                  <a:pt x="2118286" y="275836"/>
                </a:cubicBezTo>
                <a:cubicBezTo>
                  <a:pt x="2112380" y="272883"/>
                  <a:pt x="2107332" y="270311"/>
                  <a:pt x="2102855" y="268406"/>
                </a:cubicBezTo>
                <a:cubicBezTo>
                  <a:pt x="2099274" y="266882"/>
                  <a:pt x="2095617" y="265549"/>
                  <a:pt x="2091902" y="264406"/>
                </a:cubicBezTo>
                <a:lnTo>
                  <a:pt x="2047420" y="245356"/>
                </a:lnTo>
                <a:cubicBezTo>
                  <a:pt x="2024655" y="235355"/>
                  <a:pt x="2005796" y="228782"/>
                  <a:pt x="1988936" y="222781"/>
                </a:cubicBezTo>
                <a:cubicBezTo>
                  <a:pt x="1980459" y="219638"/>
                  <a:pt x="1972268" y="217352"/>
                  <a:pt x="1964171" y="215162"/>
                </a:cubicBezTo>
                <a:lnTo>
                  <a:pt x="1939978" y="208304"/>
                </a:lnTo>
                <a:cubicBezTo>
                  <a:pt x="1929948" y="205408"/>
                  <a:pt x="1920347" y="201207"/>
                  <a:pt x="1911403" y="195826"/>
                </a:cubicBezTo>
                <a:cubicBezTo>
                  <a:pt x="1901078" y="190187"/>
                  <a:pt x="1889972" y="186110"/>
                  <a:pt x="1878446" y="183729"/>
                </a:cubicBezTo>
                <a:cubicBezTo>
                  <a:pt x="1872351" y="184967"/>
                  <a:pt x="1841394" y="179252"/>
                  <a:pt x="1876160" y="192111"/>
                </a:cubicBezTo>
                <a:lnTo>
                  <a:pt x="1875399" y="195254"/>
                </a:lnTo>
                <a:cubicBezTo>
                  <a:pt x="1888543" y="199921"/>
                  <a:pt x="1901973" y="203541"/>
                  <a:pt x="1915213" y="207922"/>
                </a:cubicBezTo>
                <a:cubicBezTo>
                  <a:pt x="1928453" y="212304"/>
                  <a:pt x="1941883" y="216400"/>
                  <a:pt x="1955409" y="220210"/>
                </a:cubicBezTo>
                <a:lnTo>
                  <a:pt x="1955668" y="220289"/>
                </a:lnTo>
                <a:lnTo>
                  <a:pt x="2001128" y="234212"/>
                </a:lnTo>
                <a:cubicBezTo>
                  <a:pt x="2016359" y="238460"/>
                  <a:pt x="2031370" y="243479"/>
                  <a:pt x="2046086" y="249261"/>
                </a:cubicBezTo>
                <a:lnTo>
                  <a:pt x="2046488" y="249485"/>
                </a:lnTo>
                <a:lnTo>
                  <a:pt x="2056519" y="255079"/>
                </a:lnTo>
                <a:cubicBezTo>
                  <a:pt x="2062761" y="259048"/>
                  <a:pt x="2058207" y="258262"/>
                  <a:pt x="2058850" y="259834"/>
                </a:cubicBezTo>
                <a:cubicBezTo>
                  <a:pt x="2036276" y="252500"/>
                  <a:pt x="2024560" y="250023"/>
                  <a:pt x="2026084" y="251356"/>
                </a:cubicBezTo>
                <a:cubicBezTo>
                  <a:pt x="2029951" y="253585"/>
                  <a:pt x="2033999" y="255500"/>
                  <a:pt x="2038181" y="257071"/>
                </a:cubicBezTo>
                <a:lnTo>
                  <a:pt x="2070280" y="272121"/>
                </a:lnTo>
                <a:cubicBezTo>
                  <a:pt x="2085996" y="276788"/>
                  <a:pt x="2101808" y="281455"/>
                  <a:pt x="2117143" y="287266"/>
                </a:cubicBezTo>
                <a:lnTo>
                  <a:pt x="2146194" y="300887"/>
                </a:lnTo>
                <a:cubicBezTo>
                  <a:pt x="2151528" y="302792"/>
                  <a:pt x="2156862" y="304601"/>
                  <a:pt x="2162101" y="306697"/>
                </a:cubicBezTo>
                <a:lnTo>
                  <a:pt x="2177532" y="313079"/>
                </a:lnTo>
                <a:lnTo>
                  <a:pt x="2205059" y="328890"/>
                </a:lnTo>
                <a:lnTo>
                  <a:pt x="2218489" y="336605"/>
                </a:lnTo>
                <a:lnTo>
                  <a:pt x="2232967" y="346130"/>
                </a:lnTo>
                <a:lnTo>
                  <a:pt x="2232395" y="346988"/>
                </a:lnTo>
                <a:lnTo>
                  <a:pt x="2246969" y="358703"/>
                </a:lnTo>
                <a:lnTo>
                  <a:pt x="2257256" y="365561"/>
                </a:lnTo>
                <a:lnTo>
                  <a:pt x="2272305" y="374038"/>
                </a:lnTo>
                <a:lnTo>
                  <a:pt x="2270781" y="374038"/>
                </a:lnTo>
                <a:cubicBezTo>
                  <a:pt x="2259542" y="369467"/>
                  <a:pt x="2266590" y="375658"/>
                  <a:pt x="2273162" y="382992"/>
                </a:cubicBezTo>
                <a:cubicBezTo>
                  <a:pt x="2279735" y="390326"/>
                  <a:pt x="2287641" y="398137"/>
                  <a:pt x="2279735" y="394994"/>
                </a:cubicBezTo>
                <a:cubicBezTo>
                  <a:pt x="2268591" y="388707"/>
                  <a:pt x="2249064" y="378134"/>
                  <a:pt x="2249541" y="380135"/>
                </a:cubicBezTo>
                <a:cubicBezTo>
                  <a:pt x="2250017" y="382135"/>
                  <a:pt x="2243159" y="378706"/>
                  <a:pt x="2232777" y="372610"/>
                </a:cubicBezTo>
                <a:cubicBezTo>
                  <a:pt x="2222394" y="366514"/>
                  <a:pt x="2209154" y="357275"/>
                  <a:pt x="2195629" y="350036"/>
                </a:cubicBezTo>
                <a:cubicBezTo>
                  <a:pt x="2192676" y="349559"/>
                  <a:pt x="2191057" y="349655"/>
                  <a:pt x="2193629" y="352321"/>
                </a:cubicBezTo>
                <a:cubicBezTo>
                  <a:pt x="2196201" y="354988"/>
                  <a:pt x="2203535" y="360037"/>
                  <a:pt x="2217632" y="369562"/>
                </a:cubicBezTo>
                <a:cubicBezTo>
                  <a:pt x="2225157" y="376991"/>
                  <a:pt x="2233177" y="383897"/>
                  <a:pt x="2241635" y="390231"/>
                </a:cubicBezTo>
                <a:cubicBezTo>
                  <a:pt x="2253351" y="398518"/>
                  <a:pt x="2269067" y="410996"/>
                  <a:pt x="2293355" y="428331"/>
                </a:cubicBezTo>
                <a:cubicBezTo>
                  <a:pt x="2297832" y="431855"/>
                  <a:pt x="2302309" y="435475"/>
                  <a:pt x="2307357" y="439475"/>
                </a:cubicBezTo>
                <a:cubicBezTo>
                  <a:pt x="2312405" y="443476"/>
                  <a:pt x="2316311" y="446524"/>
                  <a:pt x="2323454" y="451477"/>
                </a:cubicBezTo>
                <a:cubicBezTo>
                  <a:pt x="2330598" y="456430"/>
                  <a:pt x="2324597" y="450810"/>
                  <a:pt x="2317644" y="444905"/>
                </a:cubicBezTo>
                <a:lnTo>
                  <a:pt x="2320121" y="444143"/>
                </a:lnTo>
                <a:cubicBezTo>
                  <a:pt x="2330598" y="451858"/>
                  <a:pt x="2333837" y="453382"/>
                  <a:pt x="2334599" y="452810"/>
                </a:cubicBezTo>
                <a:lnTo>
                  <a:pt x="2359650" y="472432"/>
                </a:lnTo>
                <a:cubicBezTo>
                  <a:pt x="2366888" y="478813"/>
                  <a:pt x="2373746" y="485576"/>
                  <a:pt x="2380795" y="492149"/>
                </a:cubicBezTo>
                <a:cubicBezTo>
                  <a:pt x="2381100" y="492949"/>
                  <a:pt x="2381481" y="493711"/>
                  <a:pt x="2381938" y="494435"/>
                </a:cubicBezTo>
                <a:cubicBezTo>
                  <a:pt x="2378795" y="495482"/>
                  <a:pt x="2380890" y="500530"/>
                  <a:pt x="2412132" y="529105"/>
                </a:cubicBezTo>
                <a:cubicBezTo>
                  <a:pt x="2459757" y="572730"/>
                  <a:pt x="2505668" y="625594"/>
                  <a:pt x="2545482" y="667980"/>
                </a:cubicBezTo>
                <a:cubicBezTo>
                  <a:pt x="2555769" y="680934"/>
                  <a:pt x="2564723" y="692745"/>
                  <a:pt x="2573295" y="704270"/>
                </a:cubicBezTo>
                <a:cubicBezTo>
                  <a:pt x="2577582" y="709890"/>
                  <a:pt x="2581582" y="715700"/>
                  <a:pt x="2585392" y="721606"/>
                </a:cubicBezTo>
                <a:lnTo>
                  <a:pt x="2597012" y="739227"/>
                </a:lnTo>
                <a:cubicBezTo>
                  <a:pt x="2614062" y="763611"/>
                  <a:pt x="2628445" y="788947"/>
                  <a:pt x="2643304" y="813903"/>
                </a:cubicBezTo>
                <a:cubicBezTo>
                  <a:pt x="2650829" y="826095"/>
                  <a:pt x="2657211" y="839049"/>
                  <a:pt x="2663973" y="852003"/>
                </a:cubicBezTo>
                <a:cubicBezTo>
                  <a:pt x="2670736" y="864957"/>
                  <a:pt x="2677975" y="877625"/>
                  <a:pt x="2684071" y="891151"/>
                </a:cubicBezTo>
                <a:lnTo>
                  <a:pt x="2703121" y="931727"/>
                </a:lnTo>
                <a:cubicBezTo>
                  <a:pt x="2709503" y="945634"/>
                  <a:pt x="2715122" y="959826"/>
                  <a:pt x="2721504" y="974209"/>
                </a:cubicBezTo>
                <a:lnTo>
                  <a:pt x="2732077" y="996307"/>
                </a:lnTo>
                <a:cubicBezTo>
                  <a:pt x="2734935" y="1003831"/>
                  <a:pt x="2737697" y="1011356"/>
                  <a:pt x="2740745" y="1019072"/>
                </a:cubicBezTo>
                <a:cubicBezTo>
                  <a:pt x="2743793" y="1026787"/>
                  <a:pt x="2746650" y="1034597"/>
                  <a:pt x="2749794" y="1042408"/>
                </a:cubicBezTo>
                <a:cubicBezTo>
                  <a:pt x="2752937" y="1050218"/>
                  <a:pt x="2756080" y="1058124"/>
                  <a:pt x="2758747" y="1066411"/>
                </a:cubicBezTo>
                <a:cubicBezTo>
                  <a:pt x="2758433" y="1066992"/>
                  <a:pt x="2758261" y="1067649"/>
                  <a:pt x="2758271" y="1068316"/>
                </a:cubicBezTo>
                <a:cubicBezTo>
                  <a:pt x="2759662" y="1077536"/>
                  <a:pt x="2761957" y="1086594"/>
                  <a:pt x="2765129" y="1095367"/>
                </a:cubicBezTo>
                <a:cubicBezTo>
                  <a:pt x="2768272" y="1105939"/>
                  <a:pt x="2773701" y="1117655"/>
                  <a:pt x="2777797" y="1130419"/>
                </a:cubicBezTo>
                <a:lnTo>
                  <a:pt x="2786084" y="1158994"/>
                </a:lnTo>
                <a:cubicBezTo>
                  <a:pt x="2788846" y="1169471"/>
                  <a:pt x="2792275" y="1179758"/>
                  <a:pt x="2794370" y="1190331"/>
                </a:cubicBezTo>
                <a:cubicBezTo>
                  <a:pt x="2796371" y="1202618"/>
                  <a:pt x="2798752" y="1215858"/>
                  <a:pt x="2801324" y="1229574"/>
                </a:cubicBezTo>
                <a:cubicBezTo>
                  <a:pt x="2802562" y="1236527"/>
                  <a:pt x="2804181" y="1243481"/>
                  <a:pt x="2805134" y="1250720"/>
                </a:cubicBezTo>
                <a:lnTo>
                  <a:pt x="2808277" y="1272532"/>
                </a:lnTo>
                <a:cubicBezTo>
                  <a:pt x="2810277" y="1287296"/>
                  <a:pt x="2813135" y="1302345"/>
                  <a:pt x="2814563" y="1317109"/>
                </a:cubicBezTo>
                <a:cubicBezTo>
                  <a:pt x="2815992" y="1331873"/>
                  <a:pt x="2817326" y="1346636"/>
                  <a:pt x="2818659" y="1361019"/>
                </a:cubicBezTo>
                <a:cubicBezTo>
                  <a:pt x="2820526" y="1366401"/>
                  <a:pt x="2821869" y="1371954"/>
                  <a:pt x="2822660" y="1377593"/>
                </a:cubicBezTo>
                <a:cubicBezTo>
                  <a:pt x="2823612" y="1384641"/>
                  <a:pt x="2824279" y="1392833"/>
                  <a:pt x="2824946" y="1401500"/>
                </a:cubicBezTo>
                <a:cubicBezTo>
                  <a:pt x="2825994" y="1418836"/>
                  <a:pt x="2827708" y="1438077"/>
                  <a:pt x="2828375" y="1453697"/>
                </a:cubicBezTo>
                <a:cubicBezTo>
                  <a:pt x="2832375" y="1454555"/>
                  <a:pt x="2836185" y="1447506"/>
                  <a:pt x="2840567" y="1469985"/>
                </a:cubicBezTo>
                <a:cubicBezTo>
                  <a:pt x="2840376" y="1461031"/>
                  <a:pt x="2840376" y="1453031"/>
                  <a:pt x="2839710" y="1445696"/>
                </a:cubicBezTo>
                <a:cubicBezTo>
                  <a:pt x="2839043" y="1438362"/>
                  <a:pt x="2838281" y="1431695"/>
                  <a:pt x="2837519" y="1425503"/>
                </a:cubicBezTo>
                <a:cubicBezTo>
                  <a:pt x="2835900" y="1413026"/>
                  <a:pt x="2834280" y="1402358"/>
                  <a:pt x="2832756" y="1391499"/>
                </a:cubicBezTo>
                <a:cubicBezTo>
                  <a:pt x="2834852" y="1390452"/>
                  <a:pt x="2837614" y="1382260"/>
                  <a:pt x="2837614" y="1370258"/>
                </a:cubicBezTo>
                <a:cubicBezTo>
                  <a:pt x="2837614" y="1358257"/>
                  <a:pt x="2837614" y="1342255"/>
                  <a:pt x="2837614" y="1325396"/>
                </a:cubicBezTo>
                <a:cubicBezTo>
                  <a:pt x="2839710" y="1324729"/>
                  <a:pt x="2844091" y="1363019"/>
                  <a:pt x="2847139" y="1375306"/>
                </a:cubicBezTo>
                <a:cubicBezTo>
                  <a:pt x="2840053" y="1290963"/>
                  <a:pt x="2825651" y="1207400"/>
                  <a:pt x="2804086" y="1125561"/>
                </a:cubicBezTo>
                <a:lnTo>
                  <a:pt x="2802086" y="1111369"/>
                </a:lnTo>
                <a:cubicBezTo>
                  <a:pt x="2803895" y="1102034"/>
                  <a:pt x="2807515" y="1096224"/>
                  <a:pt x="2817040" y="1112797"/>
                </a:cubicBezTo>
                <a:lnTo>
                  <a:pt x="2822850" y="1121561"/>
                </a:lnTo>
                <a:cubicBezTo>
                  <a:pt x="2827765" y="1140420"/>
                  <a:pt x="2834728" y="1158698"/>
                  <a:pt x="2843615" y="1176044"/>
                </a:cubicBezTo>
                <a:lnTo>
                  <a:pt x="2850473" y="1191665"/>
                </a:lnTo>
                <a:lnTo>
                  <a:pt x="2852115" y="1195194"/>
                </a:lnTo>
                <a:lnTo>
                  <a:pt x="2852378" y="1195760"/>
                </a:lnTo>
                <a:cubicBezTo>
                  <a:pt x="2857521" y="1218430"/>
                  <a:pt x="2861236" y="1225669"/>
                  <a:pt x="2864855" y="1241480"/>
                </a:cubicBezTo>
                <a:cubicBezTo>
                  <a:pt x="2866284" y="1240337"/>
                  <a:pt x="2867522" y="1238147"/>
                  <a:pt x="2873809" y="1273485"/>
                </a:cubicBezTo>
                <a:lnTo>
                  <a:pt x="2873809" y="1274342"/>
                </a:lnTo>
                <a:cubicBezTo>
                  <a:pt x="2874571" y="1262150"/>
                  <a:pt x="2871237" y="1228431"/>
                  <a:pt x="2879714" y="1257006"/>
                </a:cubicBezTo>
                <a:lnTo>
                  <a:pt x="2877810" y="1239766"/>
                </a:lnTo>
                <a:cubicBezTo>
                  <a:pt x="2876762" y="1233765"/>
                  <a:pt x="2875428" y="1227764"/>
                  <a:pt x="2873904" y="1221859"/>
                </a:cubicBezTo>
                <a:lnTo>
                  <a:pt x="2872190" y="1208143"/>
                </a:lnTo>
                <a:lnTo>
                  <a:pt x="2864760" y="1175853"/>
                </a:lnTo>
                <a:cubicBezTo>
                  <a:pt x="2859331" y="1152517"/>
                  <a:pt x="2852187" y="1126799"/>
                  <a:pt x="2845044" y="1103749"/>
                </a:cubicBezTo>
                <a:cubicBezTo>
                  <a:pt x="2837900" y="1080698"/>
                  <a:pt x="2831423" y="1060124"/>
                  <a:pt x="2828851" y="1046122"/>
                </a:cubicBezTo>
                <a:lnTo>
                  <a:pt x="2835804" y="1046122"/>
                </a:lnTo>
                <a:cubicBezTo>
                  <a:pt x="2834042" y="1030378"/>
                  <a:pt x="2830299" y="1014919"/>
                  <a:pt x="2824660" y="1000117"/>
                </a:cubicBezTo>
                <a:cubicBezTo>
                  <a:pt x="2821421" y="991449"/>
                  <a:pt x="2818088" y="980400"/>
                  <a:pt x="2810754" y="966208"/>
                </a:cubicBezTo>
                <a:cubicBezTo>
                  <a:pt x="2803419" y="952016"/>
                  <a:pt x="2794275" y="933632"/>
                  <a:pt x="2782179" y="909058"/>
                </a:cubicBezTo>
                <a:cubicBezTo>
                  <a:pt x="2777130" y="898961"/>
                  <a:pt x="2770177" y="886388"/>
                  <a:pt x="2764271" y="874958"/>
                </a:cubicBezTo>
                <a:lnTo>
                  <a:pt x="2755509" y="860480"/>
                </a:lnTo>
                <a:cubicBezTo>
                  <a:pt x="2750651" y="851717"/>
                  <a:pt x="2746364" y="842859"/>
                  <a:pt x="2741126" y="834477"/>
                </a:cubicBezTo>
                <a:lnTo>
                  <a:pt x="2714170" y="792853"/>
                </a:lnTo>
                <a:cubicBezTo>
                  <a:pt x="2704645" y="778946"/>
                  <a:pt x="2695120" y="765802"/>
                  <a:pt x="2685595" y="752276"/>
                </a:cubicBezTo>
                <a:cubicBezTo>
                  <a:pt x="2679242" y="745704"/>
                  <a:pt x="2673679" y="738417"/>
                  <a:pt x="2669021" y="730559"/>
                </a:cubicBezTo>
                <a:cubicBezTo>
                  <a:pt x="2663821" y="722720"/>
                  <a:pt x="2657820" y="715443"/>
                  <a:pt x="2651114" y="708842"/>
                </a:cubicBezTo>
                <a:cubicBezTo>
                  <a:pt x="2663307" y="731226"/>
                  <a:pt x="2645304" y="712176"/>
                  <a:pt x="2653782" y="729512"/>
                </a:cubicBezTo>
                <a:lnTo>
                  <a:pt x="2650829" y="728845"/>
                </a:lnTo>
                <a:lnTo>
                  <a:pt x="2643186" y="718447"/>
                </a:lnTo>
                <a:lnTo>
                  <a:pt x="2622825" y="690745"/>
                </a:lnTo>
                <a:cubicBezTo>
                  <a:pt x="2613300" y="677981"/>
                  <a:pt x="2602823" y="665504"/>
                  <a:pt x="2592536" y="651788"/>
                </a:cubicBezTo>
                <a:cubicBezTo>
                  <a:pt x="2614062" y="674076"/>
                  <a:pt x="2606061" y="658836"/>
                  <a:pt x="2601013" y="647216"/>
                </a:cubicBezTo>
                <a:cubicBezTo>
                  <a:pt x="2593964" y="638643"/>
                  <a:pt x="2587487" y="629594"/>
                  <a:pt x="2580153" y="621308"/>
                </a:cubicBezTo>
                <a:lnTo>
                  <a:pt x="2558341" y="596066"/>
                </a:lnTo>
                <a:cubicBezTo>
                  <a:pt x="2554150" y="589780"/>
                  <a:pt x="2548911" y="582350"/>
                  <a:pt x="2542244" y="574826"/>
                </a:cubicBezTo>
                <a:cubicBezTo>
                  <a:pt x="2535576" y="567301"/>
                  <a:pt x="2528052" y="559300"/>
                  <a:pt x="2520146" y="551013"/>
                </a:cubicBezTo>
                <a:lnTo>
                  <a:pt x="2496143" y="525962"/>
                </a:lnTo>
                <a:cubicBezTo>
                  <a:pt x="2487761" y="518056"/>
                  <a:pt x="2479569" y="510151"/>
                  <a:pt x="2472045" y="502721"/>
                </a:cubicBezTo>
                <a:lnTo>
                  <a:pt x="2480331" y="483671"/>
                </a:lnTo>
                <a:lnTo>
                  <a:pt x="2482427" y="482624"/>
                </a:lnTo>
                <a:cubicBezTo>
                  <a:pt x="2484237" y="481957"/>
                  <a:pt x="2488713" y="483862"/>
                  <a:pt x="2486904" y="479956"/>
                </a:cubicBezTo>
                <a:cubicBezTo>
                  <a:pt x="2484465" y="475832"/>
                  <a:pt x="2481522" y="472022"/>
                  <a:pt x="2478141" y="468622"/>
                </a:cubicBezTo>
                <a:cubicBezTo>
                  <a:pt x="2475569" y="465669"/>
                  <a:pt x="2472235" y="462145"/>
                  <a:pt x="2468044" y="457763"/>
                </a:cubicBezTo>
                <a:lnTo>
                  <a:pt x="2452328" y="443095"/>
                </a:lnTo>
                <a:cubicBezTo>
                  <a:pt x="2442203" y="431255"/>
                  <a:pt x="2431459" y="419968"/>
                  <a:pt x="2420133" y="409281"/>
                </a:cubicBezTo>
                <a:cubicBezTo>
                  <a:pt x="2520794" y="489739"/>
                  <a:pt x="2610452" y="583055"/>
                  <a:pt x="2686833" y="686839"/>
                </a:cubicBezTo>
                <a:lnTo>
                  <a:pt x="2686262" y="686839"/>
                </a:lnTo>
                <a:cubicBezTo>
                  <a:pt x="2692739" y="695793"/>
                  <a:pt x="2699406" y="704175"/>
                  <a:pt x="2705312" y="713700"/>
                </a:cubicBezTo>
                <a:lnTo>
                  <a:pt x="2710025" y="718834"/>
                </a:lnTo>
                <a:lnTo>
                  <a:pt x="2686547" y="685983"/>
                </a:lnTo>
                <a:lnTo>
                  <a:pt x="2694452" y="681411"/>
                </a:lnTo>
                <a:cubicBezTo>
                  <a:pt x="2700834" y="686745"/>
                  <a:pt x="2698834" y="680744"/>
                  <a:pt x="2693310" y="669981"/>
                </a:cubicBezTo>
                <a:cubicBezTo>
                  <a:pt x="2690547" y="664361"/>
                  <a:pt x="2686832" y="657789"/>
                  <a:pt x="2682927" y="650931"/>
                </a:cubicBezTo>
                <a:cubicBezTo>
                  <a:pt x="2681022" y="647407"/>
                  <a:pt x="2678927" y="643883"/>
                  <a:pt x="2676927" y="640358"/>
                </a:cubicBezTo>
                <a:lnTo>
                  <a:pt x="2670640" y="630357"/>
                </a:lnTo>
                <a:cubicBezTo>
                  <a:pt x="2659305" y="613212"/>
                  <a:pt x="2649876" y="598162"/>
                  <a:pt x="2636921" y="582732"/>
                </a:cubicBezTo>
                <a:cubicBezTo>
                  <a:pt x="2623968" y="567302"/>
                  <a:pt x="2608727" y="550347"/>
                  <a:pt x="2587201" y="528535"/>
                </a:cubicBezTo>
                <a:cubicBezTo>
                  <a:pt x="2577200" y="518915"/>
                  <a:pt x="2563674" y="505008"/>
                  <a:pt x="2549101" y="489482"/>
                </a:cubicBezTo>
                <a:cubicBezTo>
                  <a:pt x="2541957" y="481577"/>
                  <a:pt x="2533956" y="473861"/>
                  <a:pt x="2526051" y="465956"/>
                </a:cubicBezTo>
                <a:lnTo>
                  <a:pt x="2502619" y="442143"/>
                </a:lnTo>
                <a:lnTo>
                  <a:pt x="2491475" y="430523"/>
                </a:lnTo>
                <a:lnTo>
                  <a:pt x="2480616" y="420045"/>
                </a:lnTo>
                <a:cubicBezTo>
                  <a:pt x="2473377" y="412901"/>
                  <a:pt x="2466995" y="406519"/>
                  <a:pt x="2461566" y="400995"/>
                </a:cubicBezTo>
                <a:cubicBezTo>
                  <a:pt x="2454327" y="394480"/>
                  <a:pt x="2447927" y="387088"/>
                  <a:pt x="2442516" y="378992"/>
                </a:cubicBezTo>
                <a:cubicBezTo>
                  <a:pt x="2437754" y="365943"/>
                  <a:pt x="2438230" y="354703"/>
                  <a:pt x="2493285" y="393375"/>
                </a:cubicBezTo>
                <a:cubicBezTo>
                  <a:pt x="2499285" y="404329"/>
                  <a:pt x="2505095" y="414902"/>
                  <a:pt x="2510715" y="426522"/>
                </a:cubicBezTo>
                <a:cubicBezTo>
                  <a:pt x="2512811" y="430618"/>
                  <a:pt x="2514716" y="434904"/>
                  <a:pt x="2534528" y="454621"/>
                </a:cubicBezTo>
                <a:cubicBezTo>
                  <a:pt x="2547863" y="467956"/>
                  <a:pt x="2553387" y="472433"/>
                  <a:pt x="2557388" y="475671"/>
                </a:cubicBezTo>
                <a:cubicBezTo>
                  <a:pt x="2562750" y="479567"/>
                  <a:pt x="2567779" y="483900"/>
                  <a:pt x="2572437" y="488625"/>
                </a:cubicBezTo>
                <a:lnTo>
                  <a:pt x="2580819" y="480243"/>
                </a:lnTo>
                <a:cubicBezTo>
                  <a:pt x="2562436" y="458717"/>
                  <a:pt x="2573485" y="467479"/>
                  <a:pt x="2573485" y="464717"/>
                </a:cubicBezTo>
                <a:cubicBezTo>
                  <a:pt x="2583201" y="475099"/>
                  <a:pt x="2590517" y="483011"/>
                  <a:pt x="2595878" y="488913"/>
                </a:cubicBezTo>
                <a:lnTo>
                  <a:pt x="2601516" y="495336"/>
                </a:lnTo>
                <a:lnTo>
                  <a:pt x="2606513" y="501055"/>
                </a:lnTo>
                <a:lnTo>
                  <a:pt x="2608057" y="503859"/>
                </a:lnTo>
                <a:lnTo>
                  <a:pt x="2603298" y="500245"/>
                </a:lnTo>
                <a:cubicBezTo>
                  <a:pt x="2605655" y="502245"/>
                  <a:pt x="2607400" y="503620"/>
                  <a:pt x="2608084" y="503909"/>
                </a:cubicBezTo>
                <a:lnTo>
                  <a:pt x="2608057" y="503859"/>
                </a:lnTo>
                <a:lnTo>
                  <a:pt x="2608123" y="503909"/>
                </a:lnTo>
                <a:cubicBezTo>
                  <a:pt x="2608811" y="504198"/>
                  <a:pt x="2608430" y="503400"/>
                  <a:pt x="2606537" y="501055"/>
                </a:cubicBezTo>
                <a:lnTo>
                  <a:pt x="2601516" y="495336"/>
                </a:lnTo>
                <a:lnTo>
                  <a:pt x="2595904" y="488913"/>
                </a:lnTo>
                <a:cubicBezTo>
                  <a:pt x="2590564" y="483011"/>
                  <a:pt x="2583272" y="475099"/>
                  <a:pt x="2573580" y="464717"/>
                </a:cubicBezTo>
                <a:lnTo>
                  <a:pt x="2574914" y="461574"/>
                </a:lnTo>
                <a:cubicBezTo>
                  <a:pt x="2567008" y="453002"/>
                  <a:pt x="2558436" y="445096"/>
                  <a:pt x="2550053" y="437000"/>
                </a:cubicBezTo>
                <a:lnTo>
                  <a:pt x="2524907" y="413568"/>
                </a:lnTo>
                <a:cubicBezTo>
                  <a:pt x="2530337" y="417283"/>
                  <a:pt x="2538719" y="424141"/>
                  <a:pt x="2547958" y="432618"/>
                </a:cubicBezTo>
                <a:cubicBezTo>
                  <a:pt x="2557197" y="441095"/>
                  <a:pt x="2568056" y="450620"/>
                  <a:pt x="2577581" y="460145"/>
                </a:cubicBezTo>
                <a:cubicBezTo>
                  <a:pt x="2592821" y="474718"/>
                  <a:pt x="2607203" y="487863"/>
                  <a:pt x="2623491" y="504341"/>
                </a:cubicBezTo>
                <a:cubicBezTo>
                  <a:pt x="2638350" y="520438"/>
                  <a:pt x="2661020" y="546251"/>
                  <a:pt x="2659496" y="547585"/>
                </a:cubicBezTo>
                <a:cubicBezTo>
                  <a:pt x="2657972" y="548918"/>
                  <a:pt x="2660639" y="553967"/>
                  <a:pt x="2665592" y="561015"/>
                </a:cubicBezTo>
                <a:cubicBezTo>
                  <a:pt x="2670545" y="568063"/>
                  <a:pt x="2678069" y="577684"/>
                  <a:pt x="2686832" y="589590"/>
                </a:cubicBezTo>
                <a:cubicBezTo>
                  <a:pt x="2695595" y="601496"/>
                  <a:pt x="2706549" y="613974"/>
                  <a:pt x="2716074" y="627690"/>
                </a:cubicBezTo>
                <a:lnTo>
                  <a:pt x="2745221" y="667885"/>
                </a:lnTo>
                <a:cubicBezTo>
                  <a:pt x="2751888" y="676934"/>
                  <a:pt x="2757794" y="686935"/>
                  <a:pt x="2764271" y="696460"/>
                </a:cubicBezTo>
                <a:cubicBezTo>
                  <a:pt x="2776844" y="714558"/>
                  <a:pt x="2792369" y="736942"/>
                  <a:pt x="2801037" y="750562"/>
                </a:cubicBezTo>
                <a:cubicBezTo>
                  <a:pt x="2808562" y="761611"/>
                  <a:pt x="2815134" y="772184"/>
                  <a:pt x="2821135" y="782185"/>
                </a:cubicBezTo>
                <a:cubicBezTo>
                  <a:pt x="2824088" y="787234"/>
                  <a:pt x="2826945" y="791996"/>
                  <a:pt x="2829612" y="796759"/>
                </a:cubicBezTo>
                <a:lnTo>
                  <a:pt x="2836565" y="810951"/>
                </a:lnTo>
                <a:cubicBezTo>
                  <a:pt x="2845424" y="829429"/>
                  <a:pt x="2852472" y="846003"/>
                  <a:pt x="2859426" y="861243"/>
                </a:cubicBezTo>
                <a:cubicBezTo>
                  <a:pt x="2873522" y="896962"/>
                  <a:pt x="2867807" y="889913"/>
                  <a:pt x="2851425" y="860005"/>
                </a:cubicBezTo>
                <a:lnTo>
                  <a:pt x="2829612" y="823334"/>
                </a:lnTo>
                <a:lnTo>
                  <a:pt x="2817706" y="802760"/>
                </a:lnTo>
                <a:lnTo>
                  <a:pt x="2803609" y="777709"/>
                </a:lnTo>
                <a:lnTo>
                  <a:pt x="2794084" y="761707"/>
                </a:lnTo>
                <a:lnTo>
                  <a:pt x="2793608" y="760945"/>
                </a:lnTo>
                <a:lnTo>
                  <a:pt x="2793608" y="761611"/>
                </a:lnTo>
                <a:lnTo>
                  <a:pt x="2782273" y="749991"/>
                </a:lnTo>
                <a:lnTo>
                  <a:pt x="2801323" y="787138"/>
                </a:lnTo>
                <a:lnTo>
                  <a:pt x="2810848" y="806188"/>
                </a:lnTo>
                <a:lnTo>
                  <a:pt x="2819325" y="825238"/>
                </a:lnTo>
                <a:cubicBezTo>
                  <a:pt x="2835327" y="853690"/>
                  <a:pt x="2847472" y="884160"/>
                  <a:pt x="2855425" y="915821"/>
                </a:cubicBezTo>
                <a:cubicBezTo>
                  <a:pt x="2860473" y="933443"/>
                  <a:pt x="2846090" y="899915"/>
                  <a:pt x="2835708" y="876293"/>
                </a:cubicBezTo>
                <a:cubicBezTo>
                  <a:pt x="2828717" y="860424"/>
                  <a:pt x="2820763" y="844993"/>
                  <a:pt x="2811896" y="830096"/>
                </a:cubicBezTo>
                <a:cubicBezTo>
                  <a:pt x="2808848" y="825810"/>
                  <a:pt x="2809419" y="829239"/>
                  <a:pt x="2810372" y="832954"/>
                </a:cubicBezTo>
                <a:cubicBezTo>
                  <a:pt x="2816582" y="848089"/>
                  <a:pt x="2823802" y="862796"/>
                  <a:pt x="2831994" y="876959"/>
                </a:cubicBezTo>
                <a:cubicBezTo>
                  <a:pt x="2846919" y="906944"/>
                  <a:pt x="2860016" y="937795"/>
                  <a:pt x="2871236" y="969352"/>
                </a:cubicBezTo>
                <a:cubicBezTo>
                  <a:pt x="2875904" y="982877"/>
                  <a:pt x="2880571" y="995069"/>
                  <a:pt x="2884190" y="1007452"/>
                </a:cubicBezTo>
                <a:cubicBezTo>
                  <a:pt x="2887810" y="1019834"/>
                  <a:pt x="2891048" y="1031931"/>
                  <a:pt x="2894478" y="1044123"/>
                </a:cubicBezTo>
                <a:cubicBezTo>
                  <a:pt x="2889048" y="1033741"/>
                  <a:pt x="2882952" y="1014977"/>
                  <a:pt x="2872856" y="991259"/>
                </a:cubicBezTo>
                <a:lnTo>
                  <a:pt x="2861426" y="960875"/>
                </a:lnTo>
                <a:cubicBezTo>
                  <a:pt x="2857711" y="950778"/>
                  <a:pt x="2853806" y="940396"/>
                  <a:pt x="2849329" y="930871"/>
                </a:cubicBezTo>
                <a:cubicBezTo>
                  <a:pt x="2838852" y="907058"/>
                  <a:pt x="2833898" y="897438"/>
                  <a:pt x="2833898" y="901629"/>
                </a:cubicBezTo>
                <a:cubicBezTo>
                  <a:pt x="2828650" y="893514"/>
                  <a:pt x="2824154" y="884941"/>
                  <a:pt x="2820468" y="876007"/>
                </a:cubicBezTo>
                <a:cubicBezTo>
                  <a:pt x="2808753" y="852004"/>
                  <a:pt x="2809800" y="850670"/>
                  <a:pt x="2810943" y="849718"/>
                </a:cubicBezTo>
                <a:lnTo>
                  <a:pt x="2803514" y="834573"/>
                </a:lnTo>
                <a:lnTo>
                  <a:pt x="2793989" y="817047"/>
                </a:lnTo>
                <a:cubicBezTo>
                  <a:pt x="2790941" y="811523"/>
                  <a:pt x="2787797" y="806760"/>
                  <a:pt x="2784940" y="801998"/>
                </a:cubicBezTo>
                <a:cubicBezTo>
                  <a:pt x="2779035" y="792663"/>
                  <a:pt x="2774081" y="784471"/>
                  <a:pt x="2769510" y="777423"/>
                </a:cubicBezTo>
                <a:cubicBezTo>
                  <a:pt x="2762813" y="766450"/>
                  <a:pt x="2755327" y="755982"/>
                  <a:pt x="2747126" y="746086"/>
                </a:cubicBezTo>
                <a:cubicBezTo>
                  <a:pt x="2739753" y="737008"/>
                  <a:pt x="2731352" y="728827"/>
                  <a:pt x="2722075" y="721702"/>
                </a:cubicBezTo>
                <a:cubicBezTo>
                  <a:pt x="2720265" y="721464"/>
                  <a:pt x="2719503" y="722893"/>
                  <a:pt x="2718086" y="723333"/>
                </a:cubicBezTo>
                <a:lnTo>
                  <a:pt x="2710251" y="719079"/>
                </a:lnTo>
                <a:lnTo>
                  <a:pt x="2710646" y="719510"/>
                </a:lnTo>
                <a:cubicBezTo>
                  <a:pt x="3113991" y="1301631"/>
                  <a:pt x="3042925" y="2088977"/>
                  <a:pt x="2541863" y="2589459"/>
                </a:cubicBezTo>
                <a:lnTo>
                  <a:pt x="2539524" y="2590331"/>
                </a:lnTo>
                <a:lnTo>
                  <a:pt x="2538743" y="2591959"/>
                </a:lnTo>
                <a:cubicBezTo>
                  <a:pt x="2537672" y="2593721"/>
                  <a:pt x="2536624" y="2595460"/>
                  <a:pt x="2536910" y="2595936"/>
                </a:cubicBezTo>
                <a:lnTo>
                  <a:pt x="2546435" y="2589839"/>
                </a:lnTo>
                <a:cubicBezTo>
                  <a:pt x="2534147" y="2601460"/>
                  <a:pt x="2522146" y="2613366"/>
                  <a:pt x="2509573" y="2624796"/>
                </a:cubicBezTo>
                <a:cubicBezTo>
                  <a:pt x="2509145" y="2626416"/>
                  <a:pt x="2505882" y="2630226"/>
                  <a:pt x="2499893" y="2636131"/>
                </a:cubicBezTo>
                <a:lnTo>
                  <a:pt x="2473964" y="2659939"/>
                </a:lnTo>
                <a:lnTo>
                  <a:pt x="2475461" y="2657265"/>
                </a:lnTo>
                <a:lnTo>
                  <a:pt x="2476938" y="2654716"/>
                </a:lnTo>
                <a:cubicBezTo>
                  <a:pt x="2480331" y="2651109"/>
                  <a:pt x="2486046" y="2645703"/>
                  <a:pt x="2493952" y="2638607"/>
                </a:cubicBezTo>
                <a:cubicBezTo>
                  <a:pt x="2486046" y="2645703"/>
                  <a:pt x="2480308" y="2651085"/>
                  <a:pt x="2476903" y="2654693"/>
                </a:cubicBezTo>
                <a:lnTo>
                  <a:pt x="2475461" y="2657265"/>
                </a:lnTo>
                <a:lnTo>
                  <a:pt x="2473854" y="2660039"/>
                </a:lnTo>
                <a:lnTo>
                  <a:pt x="2473964" y="2659939"/>
                </a:lnTo>
                <a:lnTo>
                  <a:pt x="2473854" y="2660134"/>
                </a:lnTo>
                <a:lnTo>
                  <a:pt x="2469473" y="2665659"/>
                </a:lnTo>
                <a:lnTo>
                  <a:pt x="2473854" y="2664516"/>
                </a:lnTo>
                <a:lnTo>
                  <a:pt x="2509478" y="2632321"/>
                </a:lnTo>
                <a:cubicBezTo>
                  <a:pt x="2521575" y="2621843"/>
                  <a:pt x="2532719" y="2610223"/>
                  <a:pt x="2544339" y="2599174"/>
                </a:cubicBezTo>
                <a:cubicBezTo>
                  <a:pt x="2567961" y="2577552"/>
                  <a:pt x="2589774" y="2553454"/>
                  <a:pt x="2612348" y="2529927"/>
                </a:cubicBezTo>
                <a:cubicBezTo>
                  <a:pt x="2610347" y="2529641"/>
                  <a:pt x="2615205" y="2523069"/>
                  <a:pt x="2622730" y="2512116"/>
                </a:cubicBezTo>
                <a:lnTo>
                  <a:pt x="2665593" y="2462681"/>
                </a:lnTo>
                <a:cubicBezTo>
                  <a:pt x="2678994" y="2446555"/>
                  <a:pt x="2691691" y="2431534"/>
                  <a:pt x="2703693" y="2417627"/>
                </a:cubicBezTo>
                <a:cubicBezTo>
                  <a:pt x="2706074" y="2416418"/>
                  <a:pt x="2708160" y="2414694"/>
                  <a:pt x="2709788" y="2412579"/>
                </a:cubicBezTo>
                <a:cubicBezTo>
                  <a:pt x="2712836" y="2409150"/>
                  <a:pt x="2717504" y="2402197"/>
                  <a:pt x="2725314" y="2390100"/>
                </a:cubicBezTo>
                <a:cubicBezTo>
                  <a:pt x="2747412" y="2358668"/>
                  <a:pt x="2737983" y="2377813"/>
                  <a:pt x="2756175" y="2352000"/>
                </a:cubicBezTo>
                <a:cubicBezTo>
                  <a:pt x="2757794" y="2353524"/>
                  <a:pt x="2762938" y="2348952"/>
                  <a:pt x="2787132" y="2312376"/>
                </a:cubicBezTo>
                <a:cubicBezTo>
                  <a:pt x="2794552" y="2299908"/>
                  <a:pt x="2802829" y="2287973"/>
                  <a:pt x="2811896" y="2276657"/>
                </a:cubicBezTo>
                <a:lnTo>
                  <a:pt x="2813039" y="2279134"/>
                </a:lnTo>
                <a:cubicBezTo>
                  <a:pt x="2808601" y="2289230"/>
                  <a:pt x="2805372" y="2299813"/>
                  <a:pt x="2803419" y="2310662"/>
                </a:cubicBezTo>
                <a:cubicBezTo>
                  <a:pt x="2803038" y="2316758"/>
                  <a:pt x="2804943" y="2319044"/>
                  <a:pt x="2807610" y="2320187"/>
                </a:cubicBezTo>
                <a:cubicBezTo>
                  <a:pt x="2791703" y="2344285"/>
                  <a:pt x="2776463" y="2368860"/>
                  <a:pt x="2759033" y="2391910"/>
                </a:cubicBezTo>
                <a:lnTo>
                  <a:pt x="2745031" y="2405912"/>
                </a:lnTo>
                <a:cubicBezTo>
                  <a:pt x="2736173" y="2418580"/>
                  <a:pt x="2726934" y="2430581"/>
                  <a:pt x="2719313" y="2440964"/>
                </a:cubicBezTo>
                <a:cubicBezTo>
                  <a:pt x="2711693" y="2451346"/>
                  <a:pt x="2704931" y="2460204"/>
                  <a:pt x="2700263" y="2466777"/>
                </a:cubicBezTo>
                <a:cubicBezTo>
                  <a:pt x="2691024" y="2479730"/>
                  <a:pt x="2690072" y="2483064"/>
                  <a:pt x="2704645" y="2468681"/>
                </a:cubicBezTo>
                <a:cubicBezTo>
                  <a:pt x="2706360" y="2469158"/>
                  <a:pt x="2703693" y="2475158"/>
                  <a:pt x="2697311" y="2485350"/>
                </a:cubicBezTo>
                <a:cubicBezTo>
                  <a:pt x="2687938" y="2499409"/>
                  <a:pt x="2677861" y="2512982"/>
                  <a:pt x="2667117" y="2526022"/>
                </a:cubicBezTo>
                <a:cubicBezTo>
                  <a:pt x="2660354" y="2534308"/>
                  <a:pt x="2653210" y="2543357"/>
                  <a:pt x="2645018" y="2552882"/>
                </a:cubicBezTo>
                <a:lnTo>
                  <a:pt x="2618253" y="2581933"/>
                </a:lnTo>
                <a:cubicBezTo>
                  <a:pt x="2599775" y="2602508"/>
                  <a:pt x="2577772" y="2622891"/>
                  <a:pt x="2555198" y="2643751"/>
                </a:cubicBezTo>
                <a:cubicBezTo>
                  <a:pt x="2544149" y="2654609"/>
                  <a:pt x="2531100" y="2665944"/>
                  <a:pt x="2519193" y="2676327"/>
                </a:cubicBezTo>
                <a:cubicBezTo>
                  <a:pt x="2509240" y="2685222"/>
                  <a:pt x="2498848" y="2693624"/>
                  <a:pt x="2488046" y="2701473"/>
                </a:cubicBezTo>
                <a:cubicBezTo>
                  <a:pt x="2480331" y="2706425"/>
                  <a:pt x="2480712" y="2705378"/>
                  <a:pt x="2485094" y="2700520"/>
                </a:cubicBezTo>
                <a:cubicBezTo>
                  <a:pt x="2489475" y="2695662"/>
                  <a:pt x="2497952" y="2687757"/>
                  <a:pt x="2507477" y="2678232"/>
                </a:cubicBezTo>
                <a:cubicBezTo>
                  <a:pt x="2531100" y="2655181"/>
                  <a:pt x="2516336" y="2665944"/>
                  <a:pt x="2490428" y="2686804"/>
                </a:cubicBezTo>
                <a:lnTo>
                  <a:pt x="2486618" y="2680232"/>
                </a:lnTo>
                <a:cubicBezTo>
                  <a:pt x="2475654" y="2689719"/>
                  <a:pt x="2464177" y="2698586"/>
                  <a:pt x="2452233" y="2706807"/>
                </a:cubicBezTo>
                <a:cubicBezTo>
                  <a:pt x="2444517" y="2712141"/>
                  <a:pt x="2440517" y="2714522"/>
                  <a:pt x="2446136" y="2708140"/>
                </a:cubicBezTo>
                <a:cubicBezTo>
                  <a:pt x="2451756" y="2701758"/>
                  <a:pt x="2446899" y="2703854"/>
                  <a:pt x="2437374" y="2710045"/>
                </a:cubicBezTo>
                <a:cubicBezTo>
                  <a:pt x="2438431" y="2709026"/>
                  <a:pt x="2439383" y="2707911"/>
                  <a:pt x="2440231" y="2706711"/>
                </a:cubicBezTo>
                <a:cubicBezTo>
                  <a:pt x="2429230" y="2712807"/>
                  <a:pt x="2418666" y="2719646"/>
                  <a:pt x="2408608" y="2727190"/>
                </a:cubicBezTo>
                <a:cubicBezTo>
                  <a:pt x="2385653" y="2743382"/>
                  <a:pt x="2366031" y="2759003"/>
                  <a:pt x="2345171" y="2773672"/>
                </a:cubicBezTo>
                <a:lnTo>
                  <a:pt x="2312786" y="2795389"/>
                </a:lnTo>
                <a:cubicBezTo>
                  <a:pt x="2301642" y="2802818"/>
                  <a:pt x="2290022" y="2810533"/>
                  <a:pt x="2276877" y="2817582"/>
                </a:cubicBezTo>
                <a:cubicBezTo>
                  <a:pt x="2263752" y="2827202"/>
                  <a:pt x="2250074" y="2836042"/>
                  <a:pt x="2235920" y="2844062"/>
                </a:cubicBezTo>
                <a:cubicBezTo>
                  <a:pt x="2218013" y="2854158"/>
                  <a:pt x="2197725" y="2864255"/>
                  <a:pt x="2183246" y="2872637"/>
                </a:cubicBezTo>
                <a:cubicBezTo>
                  <a:pt x="2175912" y="2876447"/>
                  <a:pt x="2170483" y="2879495"/>
                  <a:pt x="2165911" y="2882162"/>
                </a:cubicBezTo>
                <a:lnTo>
                  <a:pt x="2153528" y="2889020"/>
                </a:lnTo>
                <a:cubicBezTo>
                  <a:pt x="2142784" y="2895116"/>
                  <a:pt x="2131726" y="2900612"/>
                  <a:pt x="2120382" y="2905498"/>
                </a:cubicBezTo>
                <a:lnTo>
                  <a:pt x="2117905" y="2904736"/>
                </a:lnTo>
                <a:cubicBezTo>
                  <a:pt x="2136955" y="2894544"/>
                  <a:pt x="2128097" y="2895973"/>
                  <a:pt x="2136955" y="2889877"/>
                </a:cubicBezTo>
                <a:cubicBezTo>
                  <a:pt x="2128001" y="2895973"/>
                  <a:pt x="2136479" y="2894544"/>
                  <a:pt x="2117905" y="2904736"/>
                </a:cubicBezTo>
                <a:lnTo>
                  <a:pt x="2097998" y="2913023"/>
                </a:lnTo>
                <a:lnTo>
                  <a:pt x="2077614" y="2920452"/>
                </a:lnTo>
                <a:lnTo>
                  <a:pt x="2037038" y="2935025"/>
                </a:lnTo>
                <a:lnTo>
                  <a:pt x="2037514" y="2935025"/>
                </a:lnTo>
                <a:cubicBezTo>
                  <a:pt x="2034847" y="2936073"/>
                  <a:pt x="2030751" y="2938169"/>
                  <a:pt x="2029513" y="2938169"/>
                </a:cubicBezTo>
                <a:cubicBezTo>
                  <a:pt x="1956637" y="2959591"/>
                  <a:pt x="1882723" y="2977335"/>
                  <a:pt x="1808057" y="2991318"/>
                </a:cubicBezTo>
                <a:lnTo>
                  <a:pt x="1789483" y="2994366"/>
                </a:lnTo>
                <a:lnTo>
                  <a:pt x="1755383" y="3000557"/>
                </a:lnTo>
                <a:cubicBezTo>
                  <a:pt x="1743953" y="3002748"/>
                  <a:pt x="1732619" y="3004844"/>
                  <a:pt x="1721093" y="3006177"/>
                </a:cubicBezTo>
                <a:cubicBezTo>
                  <a:pt x="1702120" y="3010473"/>
                  <a:pt x="1682860" y="3013397"/>
                  <a:pt x="1663467" y="3014940"/>
                </a:cubicBezTo>
                <a:cubicBezTo>
                  <a:pt x="1642036" y="3016464"/>
                  <a:pt x="1619843" y="3017035"/>
                  <a:pt x="1601269" y="3019322"/>
                </a:cubicBezTo>
                <a:cubicBezTo>
                  <a:pt x="1595744" y="3020465"/>
                  <a:pt x="1589363" y="3021798"/>
                  <a:pt x="1582219" y="3022465"/>
                </a:cubicBezTo>
                <a:cubicBezTo>
                  <a:pt x="1575075" y="3023132"/>
                  <a:pt x="1567265" y="3024084"/>
                  <a:pt x="1558787" y="3024084"/>
                </a:cubicBezTo>
                <a:cubicBezTo>
                  <a:pt x="1541833" y="3024656"/>
                  <a:pt x="1521926" y="3025323"/>
                  <a:pt x="1498685" y="3024084"/>
                </a:cubicBezTo>
                <a:lnTo>
                  <a:pt x="1434200" y="3019798"/>
                </a:lnTo>
                <a:cubicBezTo>
                  <a:pt x="1413436" y="3017893"/>
                  <a:pt x="1394576" y="3015036"/>
                  <a:pt x="1381622" y="3012654"/>
                </a:cubicBezTo>
                <a:lnTo>
                  <a:pt x="1334789" y="3005936"/>
                </a:lnTo>
                <a:lnTo>
                  <a:pt x="1335521" y="3007034"/>
                </a:lnTo>
                <a:cubicBezTo>
                  <a:pt x="897791" y="2955342"/>
                  <a:pt x="506618" y="2709254"/>
                  <a:pt x="270531" y="2337046"/>
                </a:cubicBezTo>
                <a:lnTo>
                  <a:pt x="271674" y="2338570"/>
                </a:lnTo>
                <a:cubicBezTo>
                  <a:pt x="279485" y="2349714"/>
                  <a:pt x="287200" y="2358572"/>
                  <a:pt x="292915" y="2365716"/>
                </a:cubicBezTo>
                <a:cubicBezTo>
                  <a:pt x="304821" y="2379623"/>
                  <a:pt x="310917" y="2385909"/>
                  <a:pt x="309965" y="2379623"/>
                </a:cubicBezTo>
                <a:cubicBezTo>
                  <a:pt x="309012" y="2373336"/>
                  <a:pt x="328824" y="2400006"/>
                  <a:pt x="337587" y="2407340"/>
                </a:cubicBezTo>
                <a:lnTo>
                  <a:pt x="358256" y="2433534"/>
                </a:lnTo>
                <a:cubicBezTo>
                  <a:pt x="365114" y="2442297"/>
                  <a:pt x="371877" y="2451155"/>
                  <a:pt x="379307" y="2459442"/>
                </a:cubicBezTo>
                <a:lnTo>
                  <a:pt x="413216" y="2497542"/>
                </a:lnTo>
                <a:cubicBezTo>
                  <a:pt x="421026" y="2504686"/>
                  <a:pt x="429694" y="2511067"/>
                  <a:pt x="437885" y="2517735"/>
                </a:cubicBezTo>
                <a:cubicBezTo>
                  <a:pt x="445591" y="2523069"/>
                  <a:pt x="452678" y="2529232"/>
                  <a:pt x="459031" y="2536118"/>
                </a:cubicBezTo>
                <a:cubicBezTo>
                  <a:pt x="463889" y="2540785"/>
                  <a:pt x="469127" y="2546691"/>
                  <a:pt x="475509" y="2552692"/>
                </a:cubicBezTo>
                <a:lnTo>
                  <a:pt x="496369" y="2573171"/>
                </a:lnTo>
                <a:cubicBezTo>
                  <a:pt x="521134" y="2598698"/>
                  <a:pt x="551709" y="2624511"/>
                  <a:pt x="553519" y="2621462"/>
                </a:cubicBezTo>
                <a:lnTo>
                  <a:pt x="533897" y="2602412"/>
                </a:lnTo>
                <a:cubicBezTo>
                  <a:pt x="533421" y="2599841"/>
                  <a:pt x="533802" y="2598031"/>
                  <a:pt x="528182" y="2591364"/>
                </a:cubicBezTo>
                <a:cubicBezTo>
                  <a:pt x="515657" y="2576495"/>
                  <a:pt x="502265" y="2562370"/>
                  <a:pt x="488082" y="2549073"/>
                </a:cubicBezTo>
                <a:cubicBezTo>
                  <a:pt x="482367" y="2543072"/>
                  <a:pt x="477033" y="2536976"/>
                  <a:pt x="471794" y="2530880"/>
                </a:cubicBezTo>
                <a:lnTo>
                  <a:pt x="456078" y="2513068"/>
                </a:lnTo>
                <a:cubicBezTo>
                  <a:pt x="445696" y="2501352"/>
                  <a:pt x="434742" y="2490684"/>
                  <a:pt x="425217" y="2479254"/>
                </a:cubicBezTo>
                <a:cubicBezTo>
                  <a:pt x="405405" y="2456870"/>
                  <a:pt x="385593" y="2436582"/>
                  <a:pt x="367305" y="2415722"/>
                </a:cubicBezTo>
                <a:cubicBezTo>
                  <a:pt x="337778" y="2380194"/>
                  <a:pt x="327014" y="2370479"/>
                  <a:pt x="296153" y="2327330"/>
                </a:cubicBezTo>
                <a:lnTo>
                  <a:pt x="273960" y="2284087"/>
                </a:lnTo>
                <a:cubicBezTo>
                  <a:pt x="274817" y="2283039"/>
                  <a:pt x="276913" y="2283611"/>
                  <a:pt x="275960" y="2279801"/>
                </a:cubicBezTo>
                <a:cubicBezTo>
                  <a:pt x="271722" y="2269104"/>
                  <a:pt x="266664" y="2258750"/>
                  <a:pt x="260816" y="2248845"/>
                </a:cubicBezTo>
                <a:cubicBezTo>
                  <a:pt x="250338" y="2228270"/>
                  <a:pt x="239956" y="2212173"/>
                  <a:pt x="231288" y="2197124"/>
                </a:cubicBezTo>
                <a:lnTo>
                  <a:pt x="206237" y="2153785"/>
                </a:lnTo>
                <a:cubicBezTo>
                  <a:pt x="200332" y="2143784"/>
                  <a:pt x="195188" y="2133306"/>
                  <a:pt x="189950" y="2122733"/>
                </a:cubicBezTo>
                <a:cubicBezTo>
                  <a:pt x="184711" y="2112161"/>
                  <a:pt x="179377" y="2101683"/>
                  <a:pt x="174138" y="2091110"/>
                </a:cubicBezTo>
                <a:lnTo>
                  <a:pt x="170519" y="2083490"/>
                </a:lnTo>
                <a:cubicBezTo>
                  <a:pt x="167661" y="2077680"/>
                  <a:pt x="165470" y="2071584"/>
                  <a:pt x="162994" y="2065679"/>
                </a:cubicBezTo>
                <a:lnTo>
                  <a:pt x="150326" y="2034056"/>
                </a:lnTo>
                <a:lnTo>
                  <a:pt x="142896" y="2018244"/>
                </a:lnTo>
                <a:cubicBezTo>
                  <a:pt x="133495" y="1991450"/>
                  <a:pt x="124703" y="1966047"/>
                  <a:pt x="116512" y="1942044"/>
                </a:cubicBezTo>
                <a:lnTo>
                  <a:pt x="95271" y="1873083"/>
                </a:lnTo>
                <a:cubicBezTo>
                  <a:pt x="89461" y="1851080"/>
                  <a:pt x="82889" y="1829935"/>
                  <a:pt x="78126" y="1810599"/>
                </a:cubicBezTo>
                <a:cubicBezTo>
                  <a:pt x="73364" y="1791263"/>
                  <a:pt x="68506" y="1773547"/>
                  <a:pt x="64315" y="1754021"/>
                </a:cubicBezTo>
                <a:cubicBezTo>
                  <a:pt x="60124" y="1734494"/>
                  <a:pt x="57838" y="1714587"/>
                  <a:pt x="54790" y="1694870"/>
                </a:cubicBezTo>
                <a:lnTo>
                  <a:pt x="50504" y="1665152"/>
                </a:lnTo>
                <a:cubicBezTo>
                  <a:pt x="49265" y="1655151"/>
                  <a:pt x="48503" y="1645245"/>
                  <a:pt x="47456" y="1635244"/>
                </a:cubicBezTo>
                <a:cubicBezTo>
                  <a:pt x="46427" y="1632443"/>
                  <a:pt x="45570" y="1629576"/>
                  <a:pt x="44884" y="1626671"/>
                </a:cubicBezTo>
                <a:cubicBezTo>
                  <a:pt x="43674" y="1601782"/>
                  <a:pt x="43074" y="1576827"/>
                  <a:pt x="43074" y="1551805"/>
                </a:cubicBezTo>
                <a:lnTo>
                  <a:pt x="46351" y="1493112"/>
                </a:lnTo>
                <a:lnTo>
                  <a:pt x="47075" y="1514467"/>
                </a:lnTo>
                <a:cubicBezTo>
                  <a:pt x="48694" y="1564664"/>
                  <a:pt x="51170" y="1588762"/>
                  <a:pt x="54218" y="1583714"/>
                </a:cubicBezTo>
                <a:lnTo>
                  <a:pt x="61331" y="1629476"/>
                </a:lnTo>
                <a:lnTo>
                  <a:pt x="59896" y="1599968"/>
                </a:lnTo>
                <a:lnTo>
                  <a:pt x="59896" y="1599873"/>
                </a:lnTo>
                <a:lnTo>
                  <a:pt x="61332" y="1629483"/>
                </a:lnTo>
                <a:lnTo>
                  <a:pt x="62124" y="1634577"/>
                </a:lnTo>
                <a:cubicBezTo>
                  <a:pt x="62886" y="1644674"/>
                  <a:pt x="63172" y="1654103"/>
                  <a:pt x="64410" y="1662581"/>
                </a:cubicBezTo>
                <a:cubicBezTo>
                  <a:pt x="65648" y="1671058"/>
                  <a:pt x="66791" y="1678773"/>
                  <a:pt x="67934" y="1685536"/>
                </a:cubicBezTo>
                <a:cubicBezTo>
                  <a:pt x="69277" y="1695413"/>
                  <a:pt x="71449" y="1705167"/>
                  <a:pt x="74411" y="1714682"/>
                </a:cubicBezTo>
                <a:cubicBezTo>
                  <a:pt x="78698" y="1728018"/>
                  <a:pt x="86222" y="1756497"/>
                  <a:pt x="95747" y="1796788"/>
                </a:cubicBezTo>
                <a:cubicBezTo>
                  <a:pt x="96795" y="1798312"/>
                  <a:pt x="97367" y="1796978"/>
                  <a:pt x="98319" y="1797836"/>
                </a:cubicBezTo>
                <a:cubicBezTo>
                  <a:pt x="100643" y="1802312"/>
                  <a:pt x="102339" y="1807085"/>
                  <a:pt x="103367" y="1812028"/>
                </a:cubicBezTo>
                <a:cubicBezTo>
                  <a:pt x="103520" y="1808189"/>
                  <a:pt x="104129" y="1804389"/>
                  <a:pt x="105177" y="1800693"/>
                </a:cubicBezTo>
                <a:cubicBezTo>
                  <a:pt x="108606" y="1795550"/>
                  <a:pt x="110702" y="1792025"/>
                  <a:pt x="117179" y="1811075"/>
                </a:cubicBezTo>
                <a:cubicBezTo>
                  <a:pt x="120512" y="1820696"/>
                  <a:pt x="124418" y="1836126"/>
                  <a:pt x="130037" y="1860034"/>
                </a:cubicBezTo>
                <a:cubicBezTo>
                  <a:pt x="132609" y="1872131"/>
                  <a:pt x="136895" y="1885942"/>
                  <a:pt x="141277" y="1902325"/>
                </a:cubicBezTo>
                <a:cubicBezTo>
                  <a:pt x="145659" y="1918708"/>
                  <a:pt x="150326" y="1937663"/>
                  <a:pt x="157279" y="1958903"/>
                </a:cubicBezTo>
                <a:cubicBezTo>
                  <a:pt x="168137" y="1995384"/>
                  <a:pt x="182292" y="2030807"/>
                  <a:pt x="199570" y="2064726"/>
                </a:cubicBezTo>
                <a:cubicBezTo>
                  <a:pt x="189759" y="2038056"/>
                  <a:pt x="181949" y="2018054"/>
                  <a:pt x="177091" y="2003480"/>
                </a:cubicBezTo>
                <a:cubicBezTo>
                  <a:pt x="172233" y="1988907"/>
                  <a:pt x="169852" y="1979668"/>
                  <a:pt x="168804" y="1974905"/>
                </a:cubicBezTo>
                <a:cubicBezTo>
                  <a:pt x="166804" y="1965380"/>
                  <a:pt x="171376" y="1973477"/>
                  <a:pt x="180329" y="1989479"/>
                </a:cubicBezTo>
                <a:cubicBezTo>
                  <a:pt x="184616" y="1999194"/>
                  <a:pt x="191188" y="2013291"/>
                  <a:pt x="197760" y="2029198"/>
                </a:cubicBezTo>
                <a:cubicBezTo>
                  <a:pt x="204332" y="2045105"/>
                  <a:pt x="210905" y="2062535"/>
                  <a:pt x="218429" y="2077490"/>
                </a:cubicBezTo>
                <a:cubicBezTo>
                  <a:pt x="229574" y="2103017"/>
                  <a:pt x="239575" y="2126448"/>
                  <a:pt x="245385" y="2131592"/>
                </a:cubicBezTo>
                <a:lnTo>
                  <a:pt x="255672" y="2152547"/>
                </a:lnTo>
                <a:lnTo>
                  <a:pt x="254434" y="2151023"/>
                </a:lnTo>
                <a:cubicBezTo>
                  <a:pt x="254929" y="2155623"/>
                  <a:pt x="255920" y="2160157"/>
                  <a:pt x="257387" y="2164548"/>
                </a:cubicBezTo>
                <a:cubicBezTo>
                  <a:pt x="260435" y="2173597"/>
                  <a:pt x="252624" y="2164072"/>
                  <a:pt x="267674" y="2192647"/>
                </a:cubicBezTo>
                <a:cubicBezTo>
                  <a:pt x="277113" y="2210687"/>
                  <a:pt x="288343" y="2227727"/>
                  <a:pt x="301202" y="2243511"/>
                </a:cubicBezTo>
                <a:lnTo>
                  <a:pt x="301262" y="2243595"/>
                </a:lnTo>
                <a:lnTo>
                  <a:pt x="358352" y="2323902"/>
                </a:lnTo>
                <a:cubicBezTo>
                  <a:pt x="377973" y="2350286"/>
                  <a:pt x="400262" y="2377622"/>
                  <a:pt x="427789" y="2413246"/>
                </a:cubicBezTo>
                <a:cubicBezTo>
                  <a:pt x="429503" y="2417151"/>
                  <a:pt x="426360" y="2415818"/>
                  <a:pt x="419978" y="2410388"/>
                </a:cubicBezTo>
                <a:cubicBezTo>
                  <a:pt x="413597" y="2404959"/>
                  <a:pt x="405215" y="2395529"/>
                  <a:pt x="394547" y="2383814"/>
                </a:cubicBezTo>
                <a:cubicBezTo>
                  <a:pt x="368067" y="2354381"/>
                  <a:pt x="379878" y="2372003"/>
                  <a:pt x="409977" y="2410103"/>
                </a:cubicBezTo>
                <a:cubicBezTo>
                  <a:pt x="417788" y="2422104"/>
                  <a:pt x="426265" y="2433629"/>
                  <a:pt x="434456" y="2445536"/>
                </a:cubicBezTo>
                <a:cubicBezTo>
                  <a:pt x="434552" y="2447536"/>
                  <a:pt x="434742" y="2449536"/>
                  <a:pt x="447315" y="2465062"/>
                </a:cubicBezTo>
                <a:cubicBezTo>
                  <a:pt x="448934" y="2474301"/>
                  <a:pt x="501608" y="2528498"/>
                  <a:pt x="526563" y="2553645"/>
                </a:cubicBezTo>
                <a:lnTo>
                  <a:pt x="543327" y="2570789"/>
                </a:lnTo>
                <a:cubicBezTo>
                  <a:pt x="548947" y="2576314"/>
                  <a:pt x="554757" y="2581648"/>
                  <a:pt x="560567" y="2587077"/>
                </a:cubicBezTo>
                <a:cubicBezTo>
                  <a:pt x="572093" y="2597935"/>
                  <a:pt x="583713" y="2608889"/>
                  <a:pt x="596001" y="2619939"/>
                </a:cubicBezTo>
                <a:cubicBezTo>
                  <a:pt x="623861" y="2643999"/>
                  <a:pt x="653227" y="2666268"/>
                  <a:pt x="683916" y="2686614"/>
                </a:cubicBezTo>
                <a:cubicBezTo>
                  <a:pt x="692774" y="2692709"/>
                  <a:pt x="701252" y="2698901"/>
                  <a:pt x="709919" y="2704235"/>
                </a:cubicBezTo>
                <a:lnTo>
                  <a:pt x="735256" y="2719761"/>
                </a:lnTo>
                <a:cubicBezTo>
                  <a:pt x="751639" y="2729666"/>
                  <a:pt x="767165" y="2738239"/>
                  <a:pt x="782881" y="2746716"/>
                </a:cubicBezTo>
                <a:cubicBezTo>
                  <a:pt x="798597" y="2755193"/>
                  <a:pt x="814313" y="2764147"/>
                  <a:pt x="830506" y="2772339"/>
                </a:cubicBezTo>
                <a:lnTo>
                  <a:pt x="879464" y="2795770"/>
                </a:lnTo>
                <a:cubicBezTo>
                  <a:pt x="898134" y="2804628"/>
                  <a:pt x="922232" y="2813868"/>
                  <a:pt x="932614" y="2820630"/>
                </a:cubicBezTo>
                <a:cubicBezTo>
                  <a:pt x="939996" y="2825383"/>
                  <a:pt x="947692" y="2829622"/>
                  <a:pt x="955664" y="2833298"/>
                </a:cubicBezTo>
                <a:cubicBezTo>
                  <a:pt x="964904" y="2837489"/>
                  <a:pt x="975095" y="2842252"/>
                  <a:pt x="986335" y="2846348"/>
                </a:cubicBezTo>
                <a:cubicBezTo>
                  <a:pt x="997575" y="2850443"/>
                  <a:pt x="1009195" y="2855968"/>
                  <a:pt x="1021577" y="2859968"/>
                </a:cubicBezTo>
                <a:lnTo>
                  <a:pt x="1058725" y="2872541"/>
                </a:lnTo>
                <a:lnTo>
                  <a:pt x="1079585" y="2880352"/>
                </a:lnTo>
                <a:cubicBezTo>
                  <a:pt x="1086919" y="2882733"/>
                  <a:pt x="1094444" y="2885019"/>
                  <a:pt x="1102064" y="2887305"/>
                </a:cubicBezTo>
                <a:lnTo>
                  <a:pt x="1149689" y="2901116"/>
                </a:lnTo>
                <a:lnTo>
                  <a:pt x="1197314" y="2912642"/>
                </a:lnTo>
                <a:cubicBezTo>
                  <a:pt x="1205124" y="2914452"/>
                  <a:pt x="1212839" y="2916547"/>
                  <a:pt x="1220364" y="2918166"/>
                </a:cubicBezTo>
                <a:lnTo>
                  <a:pt x="1242367" y="2922834"/>
                </a:lnTo>
                <a:cubicBezTo>
                  <a:pt x="1257893" y="2925976"/>
                  <a:pt x="1273800" y="2929406"/>
                  <a:pt x="1289992" y="2932359"/>
                </a:cubicBezTo>
                <a:cubicBezTo>
                  <a:pt x="1306251" y="2934711"/>
                  <a:pt x="1322634" y="2936997"/>
                  <a:pt x="1339141" y="2939216"/>
                </a:cubicBezTo>
                <a:cubicBezTo>
                  <a:pt x="1347428" y="2940169"/>
                  <a:pt x="1355714" y="2941502"/>
                  <a:pt x="1364096" y="2942074"/>
                </a:cubicBezTo>
                <a:lnTo>
                  <a:pt x="1389338" y="2943883"/>
                </a:lnTo>
                <a:lnTo>
                  <a:pt x="1440457" y="2946645"/>
                </a:lnTo>
                <a:lnTo>
                  <a:pt x="1440487" y="2946646"/>
                </a:lnTo>
                <a:lnTo>
                  <a:pt x="1500018" y="2949503"/>
                </a:lnTo>
                <a:cubicBezTo>
                  <a:pt x="1504876" y="2950932"/>
                  <a:pt x="1509638" y="2951980"/>
                  <a:pt x="1514401" y="2953028"/>
                </a:cubicBezTo>
                <a:cubicBezTo>
                  <a:pt x="1538023" y="2953408"/>
                  <a:pt x="1562312" y="2953218"/>
                  <a:pt x="1586505" y="2951599"/>
                </a:cubicBezTo>
                <a:lnTo>
                  <a:pt x="1658991" y="2945312"/>
                </a:lnTo>
                <a:lnTo>
                  <a:pt x="1676808" y="2942024"/>
                </a:lnTo>
                <a:lnTo>
                  <a:pt x="1677564" y="2941884"/>
                </a:lnTo>
                <a:cubicBezTo>
                  <a:pt x="1701853" y="2938836"/>
                  <a:pt x="1727285" y="2936359"/>
                  <a:pt x="1750907" y="2931596"/>
                </a:cubicBezTo>
                <a:cubicBezTo>
                  <a:pt x="1772652" y="2928225"/>
                  <a:pt x="1794141" y="2923319"/>
                  <a:pt x="1815201" y="2916928"/>
                </a:cubicBezTo>
                <a:cubicBezTo>
                  <a:pt x="1847300" y="2909594"/>
                  <a:pt x="1874065" y="2901402"/>
                  <a:pt x="1867874" y="2901402"/>
                </a:cubicBezTo>
                <a:cubicBezTo>
                  <a:pt x="1856444" y="2902478"/>
                  <a:pt x="1845109" y="2904393"/>
                  <a:pt x="1833965" y="2907117"/>
                </a:cubicBezTo>
                <a:lnTo>
                  <a:pt x="1807961" y="2912737"/>
                </a:lnTo>
                <a:lnTo>
                  <a:pt x="1794436" y="2915785"/>
                </a:lnTo>
                <a:lnTo>
                  <a:pt x="1781196" y="2918071"/>
                </a:lnTo>
                <a:lnTo>
                  <a:pt x="1771671" y="2918071"/>
                </a:lnTo>
                <a:cubicBezTo>
                  <a:pt x="1792817" y="2908165"/>
                  <a:pt x="1800246" y="2905974"/>
                  <a:pt x="1863492" y="2894639"/>
                </a:cubicBezTo>
                <a:lnTo>
                  <a:pt x="1899497" y="2886067"/>
                </a:lnTo>
                <a:cubicBezTo>
                  <a:pt x="1911784" y="2883495"/>
                  <a:pt x="1924833" y="2881019"/>
                  <a:pt x="1936263" y="2878351"/>
                </a:cubicBezTo>
                <a:cubicBezTo>
                  <a:pt x="1952932" y="2874351"/>
                  <a:pt x="1923500" y="2887876"/>
                  <a:pt x="1978840" y="2868826"/>
                </a:cubicBezTo>
                <a:cubicBezTo>
                  <a:pt x="1986460" y="2866064"/>
                  <a:pt x="1994937" y="2863398"/>
                  <a:pt x="2003319" y="2860159"/>
                </a:cubicBezTo>
                <a:lnTo>
                  <a:pt x="2028560" y="2850062"/>
                </a:lnTo>
                <a:cubicBezTo>
                  <a:pt x="2042467" y="2844690"/>
                  <a:pt x="2056040" y="2838528"/>
                  <a:pt x="2069232" y="2831584"/>
                </a:cubicBezTo>
                <a:lnTo>
                  <a:pt x="2099998" y="2816820"/>
                </a:lnTo>
                <a:cubicBezTo>
                  <a:pt x="2120601" y="2807314"/>
                  <a:pt x="2140498" y="2796332"/>
                  <a:pt x="2159529" y="2783959"/>
                </a:cubicBezTo>
                <a:lnTo>
                  <a:pt x="2162863" y="2784054"/>
                </a:lnTo>
                <a:lnTo>
                  <a:pt x="2172388" y="2781768"/>
                </a:lnTo>
                <a:cubicBezTo>
                  <a:pt x="2172102" y="2783007"/>
                  <a:pt x="2171340" y="2784150"/>
                  <a:pt x="2175055" y="2783007"/>
                </a:cubicBezTo>
                <a:cubicBezTo>
                  <a:pt x="2185037" y="2779111"/>
                  <a:pt x="2194610" y="2774225"/>
                  <a:pt x="2203630" y="2768433"/>
                </a:cubicBezTo>
                <a:cubicBezTo>
                  <a:pt x="2220775" y="2758337"/>
                  <a:pt x="2236682" y="2750431"/>
                  <a:pt x="2251255" y="2741573"/>
                </a:cubicBezTo>
                <a:cubicBezTo>
                  <a:pt x="2265828" y="2732714"/>
                  <a:pt x="2280116" y="2724047"/>
                  <a:pt x="2295261" y="2714522"/>
                </a:cubicBezTo>
                <a:lnTo>
                  <a:pt x="2309358" y="2705568"/>
                </a:lnTo>
                <a:lnTo>
                  <a:pt x="2322978" y="2696043"/>
                </a:lnTo>
                <a:cubicBezTo>
                  <a:pt x="2338218" y="2684709"/>
                  <a:pt x="2352696" y="2674421"/>
                  <a:pt x="2365174" y="2666802"/>
                </a:cubicBezTo>
                <a:cubicBezTo>
                  <a:pt x="2369746" y="2663277"/>
                  <a:pt x="2374604" y="2659372"/>
                  <a:pt x="2379271" y="2655657"/>
                </a:cubicBezTo>
                <a:cubicBezTo>
                  <a:pt x="2397750" y="2642322"/>
                  <a:pt x="2408703" y="2635559"/>
                  <a:pt x="2421562" y="2627082"/>
                </a:cubicBezTo>
                <a:cubicBezTo>
                  <a:pt x="2439650" y="2614052"/>
                  <a:pt x="2456986" y="2599993"/>
                  <a:pt x="2473473" y="2584982"/>
                </a:cubicBezTo>
                <a:cubicBezTo>
                  <a:pt x="2486132" y="2574828"/>
                  <a:pt x="2498248" y="2564017"/>
                  <a:pt x="2509763" y="2552597"/>
                </a:cubicBezTo>
                <a:lnTo>
                  <a:pt x="2525480" y="2538786"/>
                </a:lnTo>
                <a:cubicBezTo>
                  <a:pt x="2539958" y="2525736"/>
                  <a:pt x="2553102" y="2513544"/>
                  <a:pt x="2573105" y="2493256"/>
                </a:cubicBezTo>
                <a:cubicBezTo>
                  <a:pt x="2574724" y="2492494"/>
                  <a:pt x="2574914" y="2493637"/>
                  <a:pt x="2577010" y="2492494"/>
                </a:cubicBezTo>
                <a:cubicBezTo>
                  <a:pt x="2582497" y="2488751"/>
                  <a:pt x="2587402" y="2484226"/>
                  <a:pt x="2591583" y="2479064"/>
                </a:cubicBezTo>
                <a:cubicBezTo>
                  <a:pt x="2589678" y="2487636"/>
                  <a:pt x="2625778" y="2451727"/>
                  <a:pt x="2625778" y="2457347"/>
                </a:cubicBezTo>
                <a:lnTo>
                  <a:pt x="2638351" y="2443631"/>
                </a:lnTo>
                <a:lnTo>
                  <a:pt x="2649495" y="2430677"/>
                </a:lnTo>
                <a:cubicBezTo>
                  <a:pt x="2657020" y="2421914"/>
                  <a:pt x="2665212" y="2412674"/>
                  <a:pt x="2674737" y="2399720"/>
                </a:cubicBezTo>
                <a:cubicBezTo>
                  <a:pt x="2680166" y="2394005"/>
                  <a:pt x="2685500" y="2387528"/>
                  <a:pt x="2690738" y="2380670"/>
                </a:cubicBezTo>
                <a:lnTo>
                  <a:pt x="2707312" y="2359525"/>
                </a:lnTo>
                <a:lnTo>
                  <a:pt x="2724552" y="2337141"/>
                </a:lnTo>
                <a:cubicBezTo>
                  <a:pt x="2730172" y="2329331"/>
                  <a:pt x="2735601" y="2321330"/>
                  <a:pt x="2741221" y="2313233"/>
                </a:cubicBezTo>
                <a:cubicBezTo>
                  <a:pt x="2764081" y="2281134"/>
                  <a:pt x="2784941" y="2246273"/>
                  <a:pt x="2804658" y="2214459"/>
                </a:cubicBezTo>
                <a:cubicBezTo>
                  <a:pt x="2815707" y="2195219"/>
                  <a:pt x="2828279" y="2175121"/>
                  <a:pt x="2838852" y="2152261"/>
                </a:cubicBezTo>
                <a:cubicBezTo>
                  <a:pt x="2849425" y="2129401"/>
                  <a:pt x="2861045" y="2105493"/>
                  <a:pt x="2871428" y="2079490"/>
                </a:cubicBezTo>
                <a:cubicBezTo>
                  <a:pt x="2875171" y="2069260"/>
                  <a:pt x="2877143" y="2058468"/>
                  <a:pt x="2877238" y="2047581"/>
                </a:cubicBezTo>
                <a:cubicBezTo>
                  <a:pt x="2868285" y="2061202"/>
                  <a:pt x="2866665" y="2058440"/>
                  <a:pt x="2867713" y="2047010"/>
                </a:cubicBezTo>
                <a:cubicBezTo>
                  <a:pt x="2868761" y="2035580"/>
                  <a:pt x="2874000" y="2016530"/>
                  <a:pt x="2877238" y="1997480"/>
                </a:cubicBezTo>
                <a:cubicBezTo>
                  <a:pt x="2881905" y="1972429"/>
                  <a:pt x="2883429" y="1961856"/>
                  <a:pt x="2878476" y="1969952"/>
                </a:cubicBezTo>
                <a:cubicBezTo>
                  <a:pt x="2873523" y="1978049"/>
                  <a:pt x="2863808" y="2005671"/>
                  <a:pt x="2841138" y="2055106"/>
                </a:cubicBezTo>
                <a:lnTo>
                  <a:pt x="2841138" y="2055963"/>
                </a:lnTo>
                <a:cubicBezTo>
                  <a:pt x="2837709" y="2061583"/>
                  <a:pt x="2832947" y="2073203"/>
                  <a:pt x="2825136" y="2090158"/>
                </a:cubicBezTo>
                <a:lnTo>
                  <a:pt x="2807705" y="2119876"/>
                </a:lnTo>
                <a:lnTo>
                  <a:pt x="2805134" y="2117495"/>
                </a:lnTo>
                <a:lnTo>
                  <a:pt x="2812468" y="2096540"/>
                </a:lnTo>
                <a:lnTo>
                  <a:pt x="2821993" y="2073965"/>
                </a:lnTo>
                <a:cubicBezTo>
                  <a:pt x="2824946" y="2066441"/>
                  <a:pt x="2827327" y="2058725"/>
                  <a:pt x="2829994" y="2051105"/>
                </a:cubicBezTo>
                <a:cubicBezTo>
                  <a:pt x="2834471" y="2041237"/>
                  <a:pt x="2837671" y="2030827"/>
                  <a:pt x="2839519" y="2020149"/>
                </a:cubicBezTo>
                <a:cubicBezTo>
                  <a:pt x="2843815" y="2009748"/>
                  <a:pt x="2847006" y="1998927"/>
                  <a:pt x="2849044" y="1987860"/>
                </a:cubicBezTo>
                <a:cubicBezTo>
                  <a:pt x="2851206" y="1977020"/>
                  <a:pt x="2854073" y="1966323"/>
                  <a:pt x="2857617" y="1955855"/>
                </a:cubicBezTo>
                <a:cubicBezTo>
                  <a:pt x="2857236" y="1951855"/>
                  <a:pt x="2854759" y="1955665"/>
                  <a:pt x="2850473" y="1966047"/>
                </a:cubicBezTo>
                <a:cubicBezTo>
                  <a:pt x="2848282" y="1971286"/>
                  <a:pt x="2845710" y="1978144"/>
                  <a:pt x="2842662" y="1986431"/>
                </a:cubicBezTo>
                <a:lnTo>
                  <a:pt x="2837804" y="2000052"/>
                </a:lnTo>
                <a:cubicBezTo>
                  <a:pt x="2835900" y="2004909"/>
                  <a:pt x="2833804" y="2010053"/>
                  <a:pt x="2831709" y="2015577"/>
                </a:cubicBezTo>
                <a:lnTo>
                  <a:pt x="2826752" y="2023789"/>
                </a:lnTo>
                <a:lnTo>
                  <a:pt x="2819231" y="2036246"/>
                </a:lnTo>
                <a:cubicBezTo>
                  <a:pt x="2813706" y="2046629"/>
                  <a:pt x="2807705" y="2060726"/>
                  <a:pt x="2799038" y="2076728"/>
                </a:cubicBezTo>
                <a:lnTo>
                  <a:pt x="2777987" y="2118447"/>
                </a:lnTo>
                <a:cubicBezTo>
                  <a:pt x="2770844" y="2132258"/>
                  <a:pt x="2762747" y="2145784"/>
                  <a:pt x="2755032" y="2160167"/>
                </a:cubicBezTo>
                <a:lnTo>
                  <a:pt x="2743221" y="2182169"/>
                </a:lnTo>
                <a:cubicBezTo>
                  <a:pt x="2739030" y="2189599"/>
                  <a:pt x="2734649" y="2197124"/>
                  <a:pt x="2730172" y="2204934"/>
                </a:cubicBezTo>
                <a:lnTo>
                  <a:pt x="2716742" y="2229318"/>
                </a:lnTo>
                <a:cubicBezTo>
                  <a:pt x="2714456" y="2233509"/>
                  <a:pt x="2712170" y="2237795"/>
                  <a:pt x="2709884" y="2242177"/>
                </a:cubicBezTo>
                <a:lnTo>
                  <a:pt x="2702264" y="2255226"/>
                </a:lnTo>
                <a:lnTo>
                  <a:pt x="2685214" y="2282753"/>
                </a:lnTo>
                <a:cubicBezTo>
                  <a:pt x="2682795" y="2288011"/>
                  <a:pt x="2679585" y="2292860"/>
                  <a:pt x="2675689" y="2297136"/>
                </a:cubicBezTo>
                <a:cubicBezTo>
                  <a:pt x="2673212" y="2301232"/>
                  <a:pt x="2670260" y="2305042"/>
                  <a:pt x="2667497" y="2308852"/>
                </a:cubicBezTo>
                <a:cubicBezTo>
                  <a:pt x="2654353" y="2326949"/>
                  <a:pt x="2641970" y="2345523"/>
                  <a:pt x="2628254" y="2363145"/>
                </a:cubicBezTo>
                <a:cubicBezTo>
                  <a:pt x="2625111" y="2364287"/>
                  <a:pt x="2629397" y="2357811"/>
                  <a:pt x="2636255" y="2347714"/>
                </a:cubicBezTo>
                <a:cubicBezTo>
                  <a:pt x="2643113" y="2337618"/>
                  <a:pt x="2653496" y="2323044"/>
                  <a:pt x="2663021" y="2309043"/>
                </a:cubicBezTo>
                <a:cubicBezTo>
                  <a:pt x="2666069" y="2303232"/>
                  <a:pt x="2669498" y="2297517"/>
                  <a:pt x="2672546" y="2291516"/>
                </a:cubicBezTo>
                <a:cubicBezTo>
                  <a:pt x="2669593" y="2292183"/>
                  <a:pt x="2672355" y="2285611"/>
                  <a:pt x="2648638" y="2317710"/>
                </a:cubicBezTo>
                <a:lnTo>
                  <a:pt x="2650162" y="2316186"/>
                </a:lnTo>
                <a:lnTo>
                  <a:pt x="2635303" y="2337618"/>
                </a:lnTo>
                <a:cubicBezTo>
                  <a:pt x="2630445" y="2344761"/>
                  <a:pt x="2625492" y="2351905"/>
                  <a:pt x="2620063" y="2358668"/>
                </a:cubicBezTo>
                <a:lnTo>
                  <a:pt x="2601870" y="2382004"/>
                </a:lnTo>
                <a:cubicBezTo>
                  <a:pt x="2595298" y="2390100"/>
                  <a:pt x="2589012" y="2398482"/>
                  <a:pt x="2582154" y="2406388"/>
                </a:cubicBezTo>
                <a:cubicBezTo>
                  <a:pt x="2581772" y="2407245"/>
                  <a:pt x="2580915" y="2408007"/>
                  <a:pt x="2580915" y="2408864"/>
                </a:cubicBezTo>
                <a:cubicBezTo>
                  <a:pt x="2568819" y="2422485"/>
                  <a:pt x="2555674" y="2438487"/>
                  <a:pt x="2542815" y="2453537"/>
                </a:cubicBezTo>
                <a:cubicBezTo>
                  <a:pt x="2531147" y="2466681"/>
                  <a:pt x="2518603" y="2479026"/>
                  <a:pt x="2505287" y="2490494"/>
                </a:cubicBezTo>
                <a:lnTo>
                  <a:pt x="2502130" y="2492624"/>
                </a:lnTo>
                <a:lnTo>
                  <a:pt x="2486237" y="2503352"/>
                </a:lnTo>
                <a:cubicBezTo>
                  <a:pt x="2487761" y="2501542"/>
                  <a:pt x="2487761" y="2500495"/>
                  <a:pt x="2487761" y="2500495"/>
                </a:cubicBezTo>
                <a:cubicBezTo>
                  <a:pt x="2499858" y="2488779"/>
                  <a:pt x="2511192" y="2476682"/>
                  <a:pt x="2522527" y="2464776"/>
                </a:cubicBezTo>
                <a:cubicBezTo>
                  <a:pt x="2528147" y="2458775"/>
                  <a:pt x="2533957" y="2453061"/>
                  <a:pt x="2539291" y="2446869"/>
                </a:cubicBezTo>
                <a:lnTo>
                  <a:pt x="2555103" y="2427819"/>
                </a:lnTo>
                <a:lnTo>
                  <a:pt x="2570819" y="2409245"/>
                </a:lnTo>
                <a:cubicBezTo>
                  <a:pt x="2576058" y="2402959"/>
                  <a:pt x="2581296" y="2396768"/>
                  <a:pt x="2586059" y="2390195"/>
                </a:cubicBezTo>
                <a:lnTo>
                  <a:pt x="2616062" y="2351524"/>
                </a:lnTo>
                <a:cubicBezTo>
                  <a:pt x="2625397" y="2339141"/>
                  <a:pt x="2633779" y="2326187"/>
                  <a:pt x="2642542" y="2313424"/>
                </a:cubicBezTo>
                <a:cubicBezTo>
                  <a:pt x="2651305" y="2300661"/>
                  <a:pt x="2659496" y="2287230"/>
                  <a:pt x="2668069" y="2274562"/>
                </a:cubicBezTo>
                <a:cubicBezTo>
                  <a:pt x="2676642" y="2261894"/>
                  <a:pt x="2684452" y="2250178"/>
                  <a:pt x="2691501" y="2238843"/>
                </a:cubicBezTo>
                <a:cubicBezTo>
                  <a:pt x="2698549" y="2227508"/>
                  <a:pt x="2704169" y="2216269"/>
                  <a:pt x="2710074" y="2205696"/>
                </a:cubicBezTo>
                <a:lnTo>
                  <a:pt x="2726648" y="2174073"/>
                </a:lnTo>
                <a:cubicBezTo>
                  <a:pt x="2731791" y="2163310"/>
                  <a:pt x="2736839" y="2152547"/>
                  <a:pt x="2742078" y="2141402"/>
                </a:cubicBezTo>
                <a:lnTo>
                  <a:pt x="2748174" y="2126924"/>
                </a:lnTo>
                <a:cubicBezTo>
                  <a:pt x="2741030" y="2136259"/>
                  <a:pt x="2742459" y="2127972"/>
                  <a:pt x="2721980" y="2166072"/>
                </a:cubicBezTo>
                <a:cubicBezTo>
                  <a:pt x="2708836" y="2185789"/>
                  <a:pt x="2695120" y="2206744"/>
                  <a:pt x="2680261" y="2229128"/>
                </a:cubicBezTo>
                <a:lnTo>
                  <a:pt x="2655115" y="2264751"/>
                </a:lnTo>
                <a:cubicBezTo>
                  <a:pt x="2650734" y="2271228"/>
                  <a:pt x="2646638" y="2277610"/>
                  <a:pt x="2641875" y="2283801"/>
                </a:cubicBezTo>
                <a:lnTo>
                  <a:pt x="2627588" y="2302851"/>
                </a:lnTo>
                <a:cubicBezTo>
                  <a:pt x="2620425" y="2309443"/>
                  <a:pt x="2614034" y="2316824"/>
                  <a:pt x="2608538" y="2324854"/>
                </a:cubicBezTo>
                <a:cubicBezTo>
                  <a:pt x="2599965" y="2336474"/>
                  <a:pt x="2589012" y="2348762"/>
                  <a:pt x="2582154" y="2356477"/>
                </a:cubicBezTo>
                <a:lnTo>
                  <a:pt x="2581201" y="2354762"/>
                </a:lnTo>
                <a:cubicBezTo>
                  <a:pt x="2570438" y="2368288"/>
                  <a:pt x="2563199" y="2377527"/>
                  <a:pt x="2556436" y="2384195"/>
                </a:cubicBezTo>
                <a:cubicBezTo>
                  <a:pt x="2549673" y="2390862"/>
                  <a:pt x="2544435" y="2395625"/>
                  <a:pt x="2538815" y="2400863"/>
                </a:cubicBezTo>
                <a:cubicBezTo>
                  <a:pt x="2538243" y="2398863"/>
                  <a:pt x="2543196" y="2391624"/>
                  <a:pt x="2551769" y="2379813"/>
                </a:cubicBezTo>
                <a:cubicBezTo>
                  <a:pt x="2560341" y="2368002"/>
                  <a:pt x="2572438" y="2351429"/>
                  <a:pt x="2588059" y="2331426"/>
                </a:cubicBezTo>
                <a:cubicBezTo>
                  <a:pt x="2642466" y="2258741"/>
                  <a:pt x="2689348" y="2180712"/>
                  <a:pt x="2727981" y="2098540"/>
                </a:cubicBezTo>
                <a:cubicBezTo>
                  <a:pt x="2733696" y="2085110"/>
                  <a:pt x="2739316" y="2072060"/>
                  <a:pt x="2744745" y="2059583"/>
                </a:cubicBezTo>
                <a:cubicBezTo>
                  <a:pt x="2747222" y="2053487"/>
                  <a:pt x="2750079" y="2047391"/>
                  <a:pt x="2752175" y="2041580"/>
                </a:cubicBezTo>
                <a:cubicBezTo>
                  <a:pt x="2754270" y="2035770"/>
                  <a:pt x="2756175" y="2029960"/>
                  <a:pt x="2757985" y="2024531"/>
                </a:cubicBezTo>
                <a:cubicBezTo>
                  <a:pt x="2764843" y="2007195"/>
                  <a:pt x="2771796" y="1990907"/>
                  <a:pt x="2777035" y="1974429"/>
                </a:cubicBezTo>
                <a:cubicBezTo>
                  <a:pt x="2782274" y="1957951"/>
                  <a:pt x="2787417" y="1941663"/>
                  <a:pt x="2792561" y="1925090"/>
                </a:cubicBezTo>
                <a:cubicBezTo>
                  <a:pt x="2794580" y="1917241"/>
                  <a:pt x="2796171" y="1909297"/>
                  <a:pt x="2797323" y="1901277"/>
                </a:cubicBezTo>
                <a:cubicBezTo>
                  <a:pt x="2797990" y="1896515"/>
                  <a:pt x="2798085" y="1895277"/>
                  <a:pt x="2796847" y="1897848"/>
                </a:cubicBezTo>
                <a:cubicBezTo>
                  <a:pt x="2795609" y="1900420"/>
                  <a:pt x="2793799" y="1907087"/>
                  <a:pt x="2790179" y="1917851"/>
                </a:cubicBezTo>
                <a:lnTo>
                  <a:pt x="2774178" y="1963380"/>
                </a:lnTo>
                <a:lnTo>
                  <a:pt x="2772558" y="1968619"/>
                </a:lnTo>
                <a:lnTo>
                  <a:pt x="2770653" y="1974143"/>
                </a:lnTo>
                <a:cubicBezTo>
                  <a:pt x="2766005" y="1991012"/>
                  <a:pt x="2760185" y="2007528"/>
                  <a:pt x="2753222" y="2023578"/>
                </a:cubicBezTo>
                <a:cubicBezTo>
                  <a:pt x="2747888" y="2039104"/>
                  <a:pt x="2741030" y="2053106"/>
                  <a:pt x="2734649" y="2067679"/>
                </a:cubicBezTo>
                <a:lnTo>
                  <a:pt x="2734649" y="2066536"/>
                </a:lnTo>
                <a:cubicBezTo>
                  <a:pt x="2729029" y="2078728"/>
                  <a:pt x="2723981" y="2091110"/>
                  <a:pt x="2717980" y="2103112"/>
                </a:cubicBezTo>
                <a:lnTo>
                  <a:pt x="2699883" y="2138926"/>
                </a:lnTo>
                <a:cubicBezTo>
                  <a:pt x="2697606" y="2145432"/>
                  <a:pt x="2694939" y="2151794"/>
                  <a:pt x="2691882" y="2157976"/>
                </a:cubicBezTo>
                <a:cubicBezTo>
                  <a:pt x="2688643" y="2163977"/>
                  <a:pt x="2685214" y="2169787"/>
                  <a:pt x="2681785" y="2175406"/>
                </a:cubicBezTo>
                <a:cubicBezTo>
                  <a:pt x="2674737" y="2186646"/>
                  <a:pt x="2667307" y="2197505"/>
                  <a:pt x="2660449" y="2208935"/>
                </a:cubicBezTo>
                <a:lnTo>
                  <a:pt x="2659254" y="2210096"/>
                </a:lnTo>
                <a:lnTo>
                  <a:pt x="2652043" y="2217102"/>
                </a:lnTo>
                <a:cubicBezTo>
                  <a:pt x="2647804" y="2222127"/>
                  <a:pt x="2642923" y="2228175"/>
                  <a:pt x="2639780" y="2231414"/>
                </a:cubicBezTo>
                <a:lnTo>
                  <a:pt x="2632064" y="2243225"/>
                </a:lnTo>
                <a:lnTo>
                  <a:pt x="2617587" y="2263608"/>
                </a:lnTo>
                <a:lnTo>
                  <a:pt x="2602251" y="2283325"/>
                </a:lnTo>
                <a:cubicBezTo>
                  <a:pt x="2602346" y="2288564"/>
                  <a:pt x="2576343" y="2332569"/>
                  <a:pt x="2627112" y="2263322"/>
                </a:cubicBezTo>
                <a:lnTo>
                  <a:pt x="2628921" y="2264275"/>
                </a:lnTo>
                <a:cubicBezTo>
                  <a:pt x="2620254" y="2277515"/>
                  <a:pt x="2611681" y="2289707"/>
                  <a:pt x="2603870" y="2300089"/>
                </a:cubicBezTo>
                <a:cubicBezTo>
                  <a:pt x="2596060" y="2310471"/>
                  <a:pt x="2589202" y="2320472"/>
                  <a:pt x="2581963" y="2328664"/>
                </a:cubicBezTo>
                <a:cubicBezTo>
                  <a:pt x="2571000" y="2342189"/>
                  <a:pt x="2559094" y="2354915"/>
                  <a:pt x="2546339" y="2366764"/>
                </a:cubicBezTo>
                <a:cubicBezTo>
                  <a:pt x="2539386" y="2372670"/>
                  <a:pt x="2522908" y="2389814"/>
                  <a:pt x="2508239" y="2404864"/>
                </a:cubicBezTo>
                <a:cubicBezTo>
                  <a:pt x="2504620" y="2408674"/>
                  <a:pt x="2501477" y="2412389"/>
                  <a:pt x="2497762" y="2415532"/>
                </a:cubicBezTo>
                <a:cubicBezTo>
                  <a:pt x="2494047" y="2418675"/>
                  <a:pt x="2490904" y="2421437"/>
                  <a:pt x="2488237" y="2423628"/>
                </a:cubicBezTo>
                <a:cubicBezTo>
                  <a:pt x="2482808" y="2428105"/>
                  <a:pt x="2479379" y="2430296"/>
                  <a:pt x="2479379" y="2428677"/>
                </a:cubicBezTo>
                <a:lnTo>
                  <a:pt x="2468806" y="2439630"/>
                </a:lnTo>
                <a:lnTo>
                  <a:pt x="2456804" y="2450774"/>
                </a:lnTo>
                <a:cubicBezTo>
                  <a:pt x="2440326" y="2462776"/>
                  <a:pt x="2488809" y="2407817"/>
                  <a:pt x="2461186" y="2431724"/>
                </a:cubicBezTo>
                <a:lnTo>
                  <a:pt x="2459757" y="2428867"/>
                </a:lnTo>
                <a:cubicBezTo>
                  <a:pt x="2468425" y="2419342"/>
                  <a:pt x="2477379" y="2409817"/>
                  <a:pt x="2485951" y="2400292"/>
                </a:cubicBezTo>
                <a:lnTo>
                  <a:pt x="2510811" y="2370669"/>
                </a:lnTo>
                <a:cubicBezTo>
                  <a:pt x="2516145" y="2364192"/>
                  <a:pt x="2521765" y="2358001"/>
                  <a:pt x="2526909" y="2351619"/>
                </a:cubicBezTo>
                <a:lnTo>
                  <a:pt x="2541863" y="2332569"/>
                </a:lnTo>
                <a:cubicBezTo>
                  <a:pt x="2551483" y="2319806"/>
                  <a:pt x="2561008" y="2307899"/>
                  <a:pt x="2567961" y="2296374"/>
                </a:cubicBezTo>
                <a:cubicBezTo>
                  <a:pt x="2582630" y="2274848"/>
                  <a:pt x="2598822" y="2253893"/>
                  <a:pt x="2612253" y="2231509"/>
                </a:cubicBezTo>
                <a:lnTo>
                  <a:pt x="2632541" y="2198552"/>
                </a:lnTo>
                <a:cubicBezTo>
                  <a:pt x="2638827" y="2187503"/>
                  <a:pt x="2644637" y="2176454"/>
                  <a:pt x="2650353" y="2165786"/>
                </a:cubicBezTo>
                <a:lnTo>
                  <a:pt x="2648162" y="2167215"/>
                </a:lnTo>
                <a:cubicBezTo>
                  <a:pt x="2651705" y="2160795"/>
                  <a:pt x="2654887" y="2154185"/>
                  <a:pt x="2657687" y="2147403"/>
                </a:cubicBezTo>
                <a:cubicBezTo>
                  <a:pt x="2659782" y="2141783"/>
                  <a:pt x="2662545" y="2136068"/>
                  <a:pt x="2669307" y="2122733"/>
                </a:cubicBezTo>
                <a:cubicBezTo>
                  <a:pt x="2675594" y="2110922"/>
                  <a:pt x="2681785" y="2099206"/>
                  <a:pt x="2687500" y="2087491"/>
                </a:cubicBezTo>
                <a:cubicBezTo>
                  <a:pt x="2693215" y="2075775"/>
                  <a:pt x="2698359" y="2063869"/>
                  <a:pt x="2703312" y="2051963"/>
                </a:cubicBezTo>
                <a:cubicBezTo>
                  <a:pt x="2708264" y="2040056"/>
                  <a:pt x="2713599" y="2028436"/>
                  <a:pt x="2718456" y="2016244"/>
                </a:cubicBezTo>
                <a:cubicBezTo>
                  <a:pt x="2723314" y="2004052"/>
                  <a:pt x="2727886" y="1991955"/>
                  <a:pt x="2732839" y="1979573"/>
                </a:cubicBezTo>
                <a:cubicBezTo>
                  <a:pt x="2738268" y="1965476"/>
                  <a:pt x="2743031" y="1950902"/>
                  <a:pt x="2747793" y="1936424"/>
                </a:cubicBezTo>
                <a:cubicBezTo>
                  <a:pt x="2751699" y="1924613"/>
                  <a:pt x="2755889" y="1912802"/>
                  <a:pt x="2759604" y="1900896"/>
                </a:cubicBezTo>
                <a:lnTo>
                  <a:pt x="2768272" y="1862796"/>
                </a:lnTo>
                <a:cubicBezTo>
                  <a:pt x="2769796" y="1856414"/>
                  <a:pt x="2771511" y="1849175"/>
                  <a:pt x="2773225" y="1841651"/>
                </a:cubicBezTo>
                <a:cubicBezTo>
                  <a:pt x="2774939" y="1834126"/>
                  <a:pt x="2776273" y="1826411"/>
                  <a:pt x="2777607" y="1819648"/>
                </a:cubicBezTo>
                <a:cubicBezTo>
                  <a:pt x="2779988" y="1806408"/>
                  <a:pt x="2781417" y="1795835"/>
                  <a:pt x="2779512" y="1796883"/>
                </a:cubicBezTo>
                <a:lnTo>
                  <a:pt x="2778940" y="1799645"/>
                </a:lnTo>
                <a:cubicBezTo>
                  <a:pt x="2773416" y="1824125"/>
                  <a:pt x="2767605" y="1847175"/>
                  <a:pt x="2766558" y="1841365"/>
                </a:cubicBezTo>
                <a:cubicBezTo>
                  <a:pt x="2768310" y="1825953"/>
                  <a:pt x="2771491" y="1810742"/>
                  <a:pt x="2776083" y="1795931"/>
                </a:cubicBezTo>
                <a:cubicBezTo>
                  <a:pt x="2781226" y="1776119"/>
                  <a:pt x="2784084" y="1758116"/>
                  <a:pt x="2786465" y="1742495"/>
                </a:cubicBezTo>
                <a:cubicBezTo>
                  <a:pt x="2788846" y="1726874"/>
                  <a:pt x="2791227" y="1713920"/>
                  <a:pt x="2791799" y="1703538"/>
                </a:cubicBezTo>
                <a:cubicBezTo>
                  <a:pt x="2793037" y="1682774"/>
                  <a:pt x="2792180" y="1673153"/>
                  <a:pt x="2788465" y="1677154"/>
                </a:cubicBezTo>
                <a:lnTo>
                  <a:pt x="2788465" y="1663152"/>
                </a:lnTo>
                <a:cubicBezTo>
                  <a:pt x="2790084" y="1635815"/>
                  <a:pt x="2788084" y="1643531"/>
                  <a:pt x="2783321" y="1678583"/>
                </a:cubicBezTo>
                <a:cubicBezTo>
                  <a:pt x="2780464" y="1693346"/>
                  <a:pt x="2779512" y="1691918"/>
                  <a:pt x="2778369" y="1690584"/>
                </a:cubicBezTo>
                <a:cubicBezTo>
                  <a:pt x="2779226" y="1677440"/>
                  <a:pt x="2780083" y="1664295"/>
                  <a:pt x="2781036" y="1651151"/>
                </a:cubicBezTo>
                <a:cubicBezTo>
                  <a:pt x="2781988" y="1638006"/>
                  <a:pt x="2781988" y="1624671"/>
                  <a:pt x="2781988" y="1611622"/>
                </a:cubicBezTo>
                <a:cubicBezTo>
                  <a:pt x="2781988" y="1598573"/>
                  <a:pt x="2782560" y="1585619"/>
                  <a:pt x="2781988" y="1572760"/>
                </a:cubicBezTo>
                <a:cubicBezTo>
                  <a:pt x="2781417" y="1559901"/>
                  <a:pt x="2780940" y="1547233"/>
                  <a:pt x="2780369" y="1534660"/>
                </a:cubicBezTo>
                <a:cubicBezTo>
                  <a:pt x="2779702" y="1519039"/>
                  <a:pt x="2777226" y="1496560"/>
                  <a:pt x="2776178" y="1525135"/>
                </a:cubicBezTo>
                <a:cubicBezTo>
                  <a:pt x="2772844" y="1624576"/>
                  <a:pt x="2772558" y="1564378"/>
                  <a:pt x="2771225" y="1536946"/>
                </a:cubicBezTo>
                <a:cubicBezTo>
                  <a:pt x="2770463" y="1522944"/>
                  <a:pt x="2768462" y="1514848"/>
                  <a:pt x="2767510" y="1529040"/>
                </a:cubicBezTo>
                <a:cubicBezTo>
                  <a:pt x="2765986" y="1549233"/>
                  <a:pt x="2764271" y="1559520"/>
                  <a:pt x="2762652" y="1570188"/>
                </a:cubicBezTo>
                <a:cubicBezTo>
                  <a:pt x="2761033" y="1580856"/>
                  <a:pt x="2758366" y="1591619"/>
                  <a:pt x="2756080" y="1612955"/>
                </a:cubicBezTo>
                <a:cubicBezTo>
                  <a:pt x="2766558" y="1575427"/>
                  <a:pt x="2769320" y="1640673"/>
                  <a:pt x="2757795" y="1729351"/>
                </a:cubicBezTo>
                <a:lnTo>
                  <a:pt x="2757825" y="1729723"/>
                </a:lnTo>
                <a:lnTo>
                  <a:pt x="2757795" y="1729446"/>
                </a:lnTo>
                <a:cubicBezTo>
                  <a:pt x="2756652" y="1733542"/>
                  <a:pt x="2755509" y="1737733"/>
                  <a:pt x="2754270" y="1741924"/>
                </a:cubicBezTo>
                <a:lnTo>
                  <a:pt x="2752461" y="1741162"/>
                </a:lnTo>
                <a:cubicBezTo>
                  <a:pt x="2753889" y="1727731"/>
                  <a:pt x="2755699" y="1715921"/>
                  <a:pt x="2756270" y="1705634"/>
                </a:cubicBezTo>
                <a:cubicBezTo>
                  <a:pt x="2756842" y="1695347"/>
                  <a:pt x="2757318" y="1686774"/>
                  <a:pt x="2757318" y="1679821"/>
                </a:cubicBezTo>
                <a:cubicBezTo>
                  <a:pt x="2758176" y="1672487"/>
                  <a:pt x="2757918" y="1665076"/>
                  <a:pt x="2756556" y="1657818"/>
                </a:cubicBezTo>
                <a:cubicBezTo>
                  <a:pt x="2755699" y="1657056"/>
                  <a:pt x="2754080" y="1662771"/>
                  <a:pt x="2751794" y="1674773"/>
                </a:cubicBezTo>
                <a:cubicBezTo>
                  <a:pt x="2750651" y="1680869"/>
                  <a:pt x="2749127" y="1688489"/>
                  <a:pt x="2747698" y="1697728"/>
                </a:cubicBezTo>
                <a:cubicBezTo>
                  <a:pt x="2746269" y="1706967"/>
                  <a:pt x="2743602" y="1717635"/>
                  <a:pt x="2741126" y="1729922"/>
                </a:cubicBezTo>
                <a:cubicBezTo>
                  <a:pt x="2739030" y="1737733"/>
                  <a:pt x="2736744" y="1747353"/>
                  <a:pt x="2735125" y="1757640"/>
                </a:cubicBezTo>
                <a:cubicBezTo>
                  <a:pt x="2733506" y="1767927"/>
                  <a:pt x="2730553" y="1778595"/>
                  <a:pt x="2728267" y="1788787"/>
                </a:cubicBezTo>
                <a:cubicBezTo>
                  <a:pt x="2725029" y="1801931"/>
                  <a:pt x="2722171" y="1815266"/>
                  <a:pt x="2718742" y="1828411"/>
                </a:cubicBezTo>
                <a:cubicBezTo>
                  <a:pt x="2717028" y="1833459"/>
                  <a:pt x="2715027" y="1837936"/>
                  <a:pt x="2713408" y="1843651"/>
                </a:cubicBezTo>
                <a:cubicBezTo>
                  <a:pt x="2709788" y="1849556"/>
                  <a:pt x="2713122" y="1832411"/>
                  <a:pt x="2711979" y="1830030"/>
                </a:cubicBezTo>
                <a:cubicBezTo>
                  <a:pt x="2707455" y="1845823"/>
                  <a:pt x="2701854" y="1861291"/>
                  <a:pt x="2695215" y="1876322"/>
                </a:cubicBezTo>
                <a:lnTo>
                  <a:pt x="2690834" y="1872416"/>
                </a:lnTo>
                <a:cubicBezTo>
                  <a:pt x="2680166" y="1900610"/>
                  <a:pt x="2672451" y="1924137"/>
                  <a:pt x="2665212" y="1945092"/>
                </a:cubicBezTo>
                <a:cubicBezTo>
                  <a:pt x="2672451" y="1924137"/>
                  <a:pt x="2680166" y="1900896"/>
                  <a:pt x="2690834" y="1872321"/>
                </a:cubicBezTo>
                <a:lnTo>
                  <a:pt x="2692669" y="1861834"/>
                </a:lnTo>
                <a:lnTo>
                  <a:pt x="2694168" y="1853271"/>
                </a:lnTo>
                <a:lnTo>
                  <a:pt x="2697596" y="1836888"/>
                </a:lnTo>
                <a:cubicBezTo>
                  <a:pt x="2698930" y="1832411"/>
                  <a:pt x="2700454" y="1827839"/>
                  <a:pt x="2701787" y="1822315"/>
                </a:cubicBezTo>
                <a:cubicBezTo>
                  <a:pt x="2703121" y="1816790"/>
                  <a:pt x="2704169" y="1811933"/>
                  <a:pt x="2705217" y="1807265"/>
                </a:cubicBezTo>
                <a:cubicBezTo>
                  <a:pt x="2706950" y="1801246"/>
                  <a:pt x="2707941" y="1795045"/>
                  <a:pt x="2708169" y="1788787"/>
                </a:cubicBezTo>
                <a:cubicBezTo>
                  <a:pt x="2705788" y="1782977"/>
                  <a:pt x="2701597" y="1784881"/>
                  <a:pt x="2697692" y="1784881"/>
                </a:cubicBezTo>
                <a:cubicBezTo>
                  <a:pt x="2695454" y="1790549"/>
                  <a:pt x="2693644" y="1796378"/>
                  <a:pt x="2692262" y="1802312"/>
                </a:cubicBezTo>
                <a:cubicBezTo>
                  <a:pt x="2691405" y="1805837"/>
                  <a:pt x="2690453" y="1809742"/>
                  <a:pt x="2689214" y="1815362"/>
                </a:cubicBezTo>
                <a:cubicBezTo>
                  <a:pt x="2687976" y="1820981"/>
                  <a:pt x="2686071" y="1827363"/>
                  <a:pt x="2684357" y="1834412"/>
                </a:cubicBezTo>
                <a:cubicBezTo>
                  <a:pt x="2680547" y="1848509"/>
                  <a:pt x="2677213" y="1865273"/>
                  <a:pt x="2672451" y="1881370"/>
                </a:cubicBezTo>
                <a:cubicBezTo>
                  <a:pt x="2667688" y="1897467"/>
                  <a:pt x="2663211" y="1913088"/>
                  <a:pt x="2659878" y="1925471"/>
                </a:cubicBezTo>
                <a:cubicBezTo>
                  <a:pt x="2658258" y="1931567"/>
                  <a:pt x="2656544" y="1936996"/>
                  <a:pt x="2655305" y="1941092"/>
                </a:cubicBezTo>
                <a:cubicBezTo>
                  <a:pt x="2654067" y="1945187"/>
                  <a:pt x="2652924" y="1948140"/>
                  <a:pt x="2652924" y="1949474"/>
                </a:cubicBezTo>
                <a:lnTo>
                  <a:pt x="2638256" y="1988050"/>
                </a:lnTo>
                <a:cubicBezTo>
                  <a:pt x="2630350" y="2004433"/>
                  <a:pt x="2622349" y="2020149"/>
                  <a:pt x="2615015" y="2034722"/>
                </a:cubicBezTo>
                <a:cubicBezTo>
                  <a:pt x="2611491" y="2042056"/>
                  <a:pt x="2607490" y="2049010"/>
                  <a:pt x="2603680" y="2055296"/>
                </a:cubicBezTo>
                <a:cubicBezTo>
                  <a:pt x="2599870" y="2061583"/>
                  <a:pt x="2596346" y="2067679"/>
                  <a:pt x="2592821" y="2073394"/>
                </a:cubicBezTo>
                <a:cubicBezTo>
                  <a:pt x="2579582" y="2096159"/>
                  <a:pt x="2567676" y="2110732"/>
                  <a:pt x="2562151" y="2113780"/>
                </a:cubicBezTo>
                <a:cubicBezTo>
                  <a:pt x="2558532" y="2122638"/>
                  <a:pt x="2554531" y="2132639"/>
                  <a:pt x="2549007" y="2142831"/>
                </a:cubicBezTo>
                <a:cubicBezTo>
                  <a:pt x="2543482" y="2153023"/>
                  <a:pt x="2537005" y="2163786"/>
                  <a:pt x="2529957" y="2175216"/>
                </a:cubicBezTo>
                <a:cubicBezTo>
                  <a:pt x="2526432" y="2180931"/>
                  <a:pt x="2522813" y="2186837"/>
                  <a:pt x="2518908" y="2192742"/>
                </a:cubicBezTo>
                <a:cubicBezTo>
                  <a:pt x="2515002" y="2198648"/>
                  <a:pt x="2510526" y="2204553"/>
                  <a:pt x="2506144" y="2210554"/>
                </a:cubicBezTo>
                <a:cubicBezTo>
                  <a:pt x="2496619" y="2222555"/>
                  <a:pt x="2488046" y="2235510"/>
                  <a:pt x="2477569" y="2247987"/>
                </a:cubicBezTo>
                <a:cubicBezTo>
                  <a:pt x="2492619" y="2225603"/>
                  <a:pt x="2497762" y="2214364"/>
                  <a:pt x="2494809" y="2215316"/>
                </a:cubicBezTo>
                <a:cubicBezTo>
                  <a:pt x="2490590" y="2218079"/>
                  <a:pt x="2486837" y="2221489"/>
                  <a:pt x="2483665" y="2225413"/>
                </a:cubicBezTo>
                <a:lnTo>
                  <a:pt x="2473283" y="2236938"/>
                </a:lnTo>
                <a:cubicBezTo>
                  <a:pt x="2468996" y="2241605"/>
                  <a:pt x="2464234" y="2246654"/>
                  <a:pt x="2458900" y="2252273"/>
                </a:cubicBezTo>
                <a:cubicBezTo>
                  <a:pt x="2458138" y="2251512"/>
                  <a:pt x="2458519" y="2249225"/>
                  <a:pt x="2456424" y="2250273"/>
                </a:cubicBezTo>
                <a:cubicBezTo>
                  <a:pt x="2448042" y="2254178"/>
                  <a:pt x="2462615" y="2234747"/>
                  <a:pt x="2494524" y="2189885"/>
                </a:cubicBezTo>
                <a:lnTo>
                  <a:pt x="2494524" y="2189408"/>
                </a:lnTo>
                <a:cubicBezTo>
                  <a:pt x="2493095" y="2189885"/>
                  <a:pt x="2493476" y="2186837"/>
                  <a:pt x="2484522" y="2198933"/>
                </a:cubicBezTo>
                <a:cubicBezTo>
                  <a:pt x="2447279" y="2250749"/>
                  <a:pt x="2413847" y="2285325"/>
                  <a:pt x="2396416" y="2297136"/>
                </a:cubicBezTo>
                <a:cubicBezTo>
                  <a:pt x="2387462" y="2303994"/>
                  <a:pt x="2360030" y="2335141"/>
                  <a:pt x="2340980" y="2355429"/>
                </a:cubicBezTo>
                <a:cubicBezTo>
                  <a:pt x="2322026" y="2380480"/>
                  <a:pt x="2368603" y="2345047"/>
                  <a:pt x="2320978" y="2396672"/>
                </a:cubicBezTo>
                <a:cubicBezTo>
                  <a:pt x="2315930" y="2401911"/>
                  <a:pt x="2309929" y="2407055"/>
                  <a:pt x="2304309" y="2412103"/>
                </a:cubicBezTo>
                <a:cubicBezTo>
                  <a:pt x="2298689" y="2417151"/>
                  <a:pt x="2293641" y="2421819"/>
                  <a:pt x="2290117" y="2425628"/>
                </a:cubicBezTo>
                <a:cubicBezTo>
                  <a:pt x="2268019" y="2445060"/>
                  <a:pt x="2268019" y="2446679"/>
                  <a:pt x="2270495" y="2446679"/>
                </a:cubicBezTo>
                <a:lnTo>
                  <a:pt x="2275258" y="2449822"/>
                </a:lnTo>
                <a:lnTo>
                  <a:pt x="2280020" y="2449822"/>
                </a:lnTo>
                <a:cubicBezTo>
                  <a:pt x="2266666" y="2461976"/>
                  <a:pt x="2252570" y="2473301"/>
                  <a:pt x="2237825" y="2483731"/>
                </a:cubicBezTo>
                <a:cubicBezTo>
                  <a:pt x="2224490" y="2493256"/>
                  <a:pt x="2210774" y="2501066"/>
                  <a:pt x="2196391" y="2511544"/>
                </a:cubicBezTo>
                <a:cubicBezTo>
                  <a:pt x="2191438" y="2514211"/>
                  <a:pt x="2186771" y="2516973"/>
                  <a:pt x="2181913" y="2519450"/>
                </a:cubicBezTo>
                <a:lnTo>
                  <a:pt x="2167054" y="2526689"/>
                </a:lnTo>
                <a:cubicBezTo>
                  <a:pt x="2167721" y="2524689"/>
                  <a:pt x="2165149" y="2524783"/>
                  <a:pt x="2169816" y="2520498"/>
                </a:cubicBezTo>
                <a:cubicBezTo>
                  <a:pt x="2180294" y="2510877"/>
                  <a:pt x="2175245" y="2511830"/>
                  <a:pt x="2163720" y="2517259"/>
                </a:cubicBezTo>
                <a:cubicBezTo>
                  <a:pt x="2157910" y="2519926"/>
                  <a:pt x="2150576" y="2523927"/>
                  <a:pt x="2142575" y="2528022"/>
                </a:cubicBezTo>
                <a:cubicBezTo>
                  <a:pt x="2134574" y="2532118"/>
                  <a:pt x="2126287" y="2537071"/>
                  <a:pt x="2118000" y="2540595"/>
                </a:cubicBezTo>
                <a:cubicBezTo>
                  <a:pt x="2103532" y="2546901"/>
                  <a:pt x="2089920" y="2555026"/>
                  <a:pt x="2077519" y="2564789"/>
                </a:cubicBezTo>
                <a:cubicBezTo>
                  <a:pt x="2065803" y="2573971"/>
                  <a:pt x="2052811" y="2581381"/>
                  <a:pt x="2038943" y="2586791"/>
                </a:cubicBezTo>
                <a:cubicBezTo>
                  <a:pt x="2019035" y="2596031"/>
                  <a:pt x="2024751" y="2590982"/>
                  <a:pt x="2038085" y="2582600"/>
                </a:cubicBezTo>
                <a:cubicBezTo>
                  <a:pt x="2047706" y="2576504"/>
                  <a:pt x="2071899" y="2563550"/>
                  <a:pt x="2052849" y="2571266"/>
                </a:cubicBezTo>
                <a:cubicBezTo>
                  <a:pt x="2036466" y="2577838"/>
                  <a:pt x="2024560" y="2586029"/>
                  <a:pt x="2010844" y="2593268"/>
                </a:cubicBezTo>
                <a:cubicBezTo>
                  <a:pt x="1997128" y="2600507"/>
                  <a:pt x="1985793" y="2606317"/>
                  <a:pt x="1976268" y="2611080"/>
                </a:cubicBezTo>
                <a:cubicBezTo>
                  <a:pt x="1968410" y="2614986"/>
                  <a:pt x="1960333" y="2618414"/>
                  <a:pt x="1952075" y="2621367"/>
                </a:cubicBezTo>
                <a:cubicBezTo>
                  <a:pt x="1941635" y="2625406"/>
                  <a:pt x="1930662" y="2627911"/>
                  <a:pt x="1919499" y="2628797"/>
                </a:cubicBezTo>
                <a:cubicBezTo>
                  <a:pt x="1902011" y="2631426"/>
                  <a:pt x="1884952" y="2636331"/>
                  <a:pt x="1868731" y="2643370"/>
                </a:cubicBezTo>
                <a:cubicBezTo>
                  <a:pt x="1854539" y="2648895"/>
                  <a:pt x="1845395" y="2651752"/>
                  <a:pt x="1841775" y="2653466"/>
                </a:cubicBezTo>
                <a:cubicBezTo>
                  <a:pt x="1838156" y="2655181"/>
                  <a:pt x="1839680" y="2655848"/>
                  <a:pt x="1846252" y="2655181"/>
                </a:cubicBezTo>
                <a:cubicBezTo>
                  <a:pt x="1851491" y="2654609"/>
                  <a:pt x="1855777" y="2654609"/>
                  <a:pt x="1861016" y="2653657"/>
                </a:cubicBezTo>
                <a:cubicBezTo>
                  <a:pt x="1866254" y="2652704"/>
                  <a:pt x="1872351" y="2651371"/>
                  <a:pt x="1880542" y="2649085"/>
                </a:cubicBezTo>
                <a:cubicBezTo>
                  <a:pt x="1892286" y="2645580"/>
                  <a:pt x="1904250" y="2642846"/>
                  <a:pt x="1916356" y="2640893"/>
                </a:cubicBezTo>
                <a:cubicBezTo>
                  <a:pt x="1923214" y="2639750"/>
                  <a:pt x="1926357" y="2639274"/>
                  <a:pt x="1926929" y="2641465"/>
                </a:cubicBezTo>
                <a:lnTo>
                  <a:pt x="1930916" y="2642177"/>
                </a:lnTo>
                <a:lnTo>
                  <a:pt x="1933465" y="2642632"/>
                </a:lnTo>
                <a:cubicBezTo>
                  <a:pt x="1935548" y="2643084"/>
                  <a:pt x="1935548" y="2644370"/>
                  <a:pt x="1927500" y="2648799"/>
                </a:cubicBezTo>
                <a:cubicBezTo>
                  <a:pt x="1918737" y="2652323"/>
                  <a:pt x="1909212" y="2654991"/>
                  <a:pt x="1899687" y="2658324"/>
                </a:cubicBezTo>
                <a:cubicBezTo>
                  <a:pt x="1902830" y="2654514"/>
                  <a:pt x="1887971" y="2657372"/>
                  <a:pt x="1871112" y="2661086"/>
                </a:cubicBezTo>
                <a:cubicBezTo>
                  <a:pt x="1857568" y="2664410"/>
                  <a:pt x="1843709" y="2666268"/>
                  <a:pt x="1829774" y="2666611"/>
                </a:cubicBezTo>
                <a:cubicBezTo>
                  <a:pt x="1822001" y="2667688"/>
                  <a:pt x="1814343" y="2669507"/>
                  <a:pt x="1806914" y="2672040"/>
                </a:cubicBezTo>
                <a:cubicBezTo>
                  <a:pt x="1798675" y="2673859"/>
                  <a:pt x="1790559" y="2676212"/>
                  <a:pt x="1782625" y="2679089"/>
                </a:cubicBezTo>
                <a:cubicBezTo>
                  <a:pt x="1774814" y="2683566"/>
                  <a:pt x="1747097" y="2692805"/>
                  <a:pt x="1778148" y="2688614"/>
                </a:cubicBezTo>
                <a:cubicBezTo>
                  <a:pt x="1777862" y="2690804"/>
                  <a:pt x="1780053" y="2692614"/>
                  <a:pt x="1810343" y="2686518"/>
                </a:cubicBezTo>
                <a:lnTo>
                  <a:pt x="1819868" y="2689566"/>
                </a:lnTo>
                <a:cubicBezTo>
                  <a:pt x="1812438" y="2692042"/>
                  <a:pt x="1806914" y="2693662"/>
                  <a:pt x="1802913" y="2694805"/>
                </a:cubicBezTo>
                <a:cubicBezTo>
                  <a:pt x="1800351" y="2695500"/>
                  <a:pt x="1797836" y="2696357"/>
                  <a:pt x="1795388" y="2697376"/>
                </a:cubicBezTo>
                <a:cubicBezTo>
                  <a:pt x="1793007" y="2698615"/>
                  <a:pt x="1795198" y="2698615"/>
                  <a:pt x="1798722" y="2698615"/>
                </a:cubicBezTo>
                <a:cubicBezTo>
                  <a:pt x="1805771" y="2698425"/>
                  <a:pt x="1817772" y="2697091"/>
                  <a:pt x="1807485" y="2700615"/>
                </a:cubicBezTo>
                <a:cubicBezTo>
                  <a:pt x="1793579" y="2703854"/>
                  <a:pt x="1780434" y="2706997"/>
                  <a:pt x="1768623" y="2710140"/>
                </a:cubicBezTo>
                <a:lnTo>
                  <a:pt x="1751764" y="2714807"/>
                </a:lnTo>
                <a:cubicBezTo>
                  <a:pt x="1746620" y="2716046"/>
                  <a:pt x="1741572" y="2717284"/>
                  <a:pt x="1737095" y="2718522"/>
                </a:cubicBezTo>
                <a:cubicBezTo>
                  <a:pt x="1719093" y="2721475"/>
                  <a:pt x="1703758" y="2724523"/>
                  <a:pt x="1689470" y="2725761"/>
                </a:cubicBezTo>
                <a:cubicBezTo>
                  <a:pt x="1675183" y="2727000"/>
                  <a:pt x="1662134" y="2727857"/>
                  <a:pt x="1649466" y="2728714"/>
                </a:cubicBezTo>
                <a:lnTo>
                  <a:pt x="1630416" y="2730048"/>
                </a:lnTo>
                <a:lnTo>
                  <a:pt x="1611366" y="2730048"/>
                </a:lnTo>
                <a:cubicBezTo>
                  <a:pt x="1598126" y="2730333"/>
                  <a:pt x="1585458" y="2731952"/>
                  <a:pt x="1568408" y="2731667"/>
                </a:cubicBezTo>
                <a:cubicBezTo>
                  <a:pt x="1551358" y="2731381"/>
                  <a:pt x="1542119" y="2730142"/>
                  <a:pt x="1530308" y="2729286"/>
                </a:cubicBezTo>
                <a:cubicBezTo>
                  <a:pt x="1524402" y="2728809"/>
                  <a:pt x="1517925" y="2728428"/>
                  <a:pt x="1509448" y="2728333"/>
                </a:cubicBezTo>
                <a:cubicBezTo>
                  <a:pt x="1500971" y="2728238"/>
                  <a:pt x="1490684" y="2727380"/>
                  <a:pt x="1477063" y="2727380"/>
                </a:cubicBezTo>
                <a:lnTo>
                  <a:pt x="1448488" y="2726142"/>
                </a:lnTo>
                <a:cubicBezTo>
                  <a:pt x="1438963" y="2725951"/>
                  <a:pt x="1429438" y="2724714"/>
                  <a:pt x="1419913" y="2724047"/>
                </a:cubicBezTo>
                <a:cubicBezTo>
                  <a:pt x="1400672" y="2722427"/>
                  <a:pt x="1381146" y="2721760"/>
                  <a:pt x="1362096" y="2718903"/>
                </a:cubicBezTo>
                <a:cubicBezTo>
                  <a:pt x="1350000" y="2716046"/>
                  <a:pt x="1334664" y="2713664"/>
                  <a:pt x="1318186" y="2711092"/>
                </a:cubicBezTo>
                <a:lnTo>
                  <a:pt x="1267037" y="2701567"/>
                </a:lnTo>
                <a:cubicBezTo>
                  <a:pt x="1264275" y="2698901"/>
                  <a:pt x="1250939" y="2694234"/>
                  <a:pt x="1277895" y="2696996"/>
                </a:cubicBezTo>
                <a:lnTo>
                  <a:pt x="1277895" y="2692900"/>
                </a:lnTo>
                <a:cubicBezTo>
                  <a:pt x="1264655" y="2690709"/>
                  <a:pt x="1251606" y="2687280"/>
                  <a:pt x="1238557" y="2684137"/>
                </a:cubicBezTo>
                <a:lnTo>
                  <a:pt x="1211220" y="2678041"/>
                </a:lnTo>
                <a:cubicBezTo>
                  <a:pt x="1197219" y="2674707"/>
                  <a:pt x="1183598" y="2670135"/>
                  <a:pt x="1169786" y="2666230"/>
                </a:cubicBezTo>
                <a:lnTo>
                  <a:pt x="1149212" y="2661277"/>
                </a:lnTo>
                <a:cubicBezTo>
                  <a:pt x="1142450" y="2659372"/>
                  <a:pt x="1135687" y="2657181"/>
                  <a:pt x="1128924" y="2655276"/>
                </a:cubicBezTo>
                <a:cubicBezTo>
                  <a:pt x="1107112" y="2650037"/>
                  <a:pt x="1094729" y="2648514"/>
                  <a:pt x="1096444" y="2651943"/>
                </a:cubicBezTo>
                <a:cubicBezTo>
                  <a:pt x="1091967" y="2651657"/>
                  <a:pt x="1087491" y="2651466"/>
                  <a:pt x="1083204" y="2650895"/>
                </a:cubicBezTo>
                <a:lnTo>
                  <a:pt x="1071203" y="2646227"/>
                </a:lnTo>
                <a:cubicBezTo>
                  <a:pt x="1071679" y="2647942"/>
                  <a:pt x="1061487" y="2644703"/>
                  <a:pt x="1044914" y="2638417"/>
                </a:cubicBezTo>
                <a:lnTo>
                  <a:pt x="1030341" y="2633750"/>
                </a:lnTo>
                <a:lnTo>
                  <a:pt x="1016148" y="2628320"/>
                </a:lnTo>
                <a:cubicBezTo>
                  <a:pt x="1014529" y="2635941"/>
                  <a:pt x="1013195" y="2639370"/>
                  <a:pt x="1116827" y="2675945"/>
                </a:cubicBezTo>
                <a:cubicBezTo>
                  <a:pt x="1126924" y="2679089"/>
                  <a:pt x="1136449" y="2683660"/>
                  <a:pt x="1145974" y="2686708"/>
                </a:cubicBezTo>
                <a:cubicBezTo>
                  <a:pt x="1140259" y="2686614"/>
                  <a:pt x="1134735" y="2686042"/>
                  <a:pt x="1129210" y="2685470"/>
                </a:cubicBezTo>
                <a:cubicBezTo>
                  <a:pt x="1133687" y="2687375"/>
                  <a:pt x="1138068" y="2689566"/>
                  <a:pt x="1142640" y="2691186"/>
                </a:cubicBezTo>
                <a:lnTo>
                  <a:pt x="1149212" y="2695091"/>
                </a:lnTo>
                <a:cubicBezTo>
                  <a:pt x="1133601" y="2692300"/>
                  <a:pt x="1118294" y="2688023"/>
                  <a:pt x="1103493" y="2682327"/>
                </a:cubicBezTo>
                <a:cubicBezTo>
                  <a:pt x="1098730" y="2681661"/>
                  <a:pt x="1087681" y="2678612"/>
                  <a:pt x="1078156" y="2675850"/>
                </a:cubicBezTo>
                <a:cubicBezTo>
                  <a:pt x="1072336" y="2673288"/>
                  <a:pt x="1066116" y="2671745"/>
                  <a:pt x="1059773" y="2671278"/>
                </a:cubicBezTo>
                <a:lnTo>
                  <a:pt x="1076156" y="2678136"/>
                </a:lnTo>
                <a:cubicBezTo>
                  <a:pt x="1089014" y="2682613"/>
                  <a:pt x="1102064" y="2686708"/>
                  <a:pt x="1114922" y="2690995"/>
                </a:cubicBezTo>
                <a:cubicBezTo>
                  <a:pt x="1122352" y="2695377"/>
                  <a:pt x="1118161" y="2695853"/>
                  <a:pt x="1113970" y="2696329"/>
                </a:cubicBezTo>
                <a:cubicBezTo>
                  <a:pt x="1115542" y="2696939"/>
                  <a:pt x="1117018" y="2697767"/>
                  <a:pt x="1118352" y="2698805"/>
                </a:cubicBezTo>
                <a:cubicBezTo>
                  <a:pt x="1112160" y="2698139"/>
                  <a:pt x="1118352" y="2701949"/>
                  <a:pt x="1093110" y="2693948"/>
                </a:cubicBezTo>
                <a:cubicBezTo>
                  <a:pt x="1086252" y="2692328"/>
                  <a:pt x="1079299" y="2690900"/>
                  <a:pt x="1072441" y="2689090"/>
                </a:cubicBezTo>
                <a:cubicBezTo>
                  <a:pt x="1060249" y="2685947"/>
                  <a:pt x="1055010" y="2685566"/>
                  <a:pt x="1060725" y="2689090"/>
                </a:cubicBezTo>
                <a:cubicBezTo>
                  <a:pt x="1066297" y="2692272"/>
                  <a:pt x="1072127" y="2694986"/>
                  <a:pt x="1078156" y="2697186"/>
                </a:cubicBezTo>
                <a:cubicBezTo>
                  <a:pt x="1086919" y="2700901"/>
                  <a:pt x="1099492" y="2704902"/>
                  <a:pt x="1115494" y="2710426"/>
                </a:cubicBezTo>
                <a:cubicBezTo>
                  <a:pt x="1123590" y="2713188"/>
                  <a:pt x="1131020" y="2716522"/>
                  <a:pt x="1139021" y="2718903"/>
                </a:cubicBezTo>
                <a:cubicBezTo>
                  <a:pt x="1153965" y="2722789"/>
                  <a:pt x="1168634" y="2727657"/>
                  <a:pt x="1182931" y="2733477"/>
                </a:cubicBezTo>
                <a:lnTo>
                  <a:pt x="1179788" y="2737096"/>
                </a:lnTo>
                <a:cubicBezTo>
                  <a:pt x="1188455" y="2740239"/>
                  <a:pt x="1197980" y="2742335"/>
                  <a:pt x="1207505" y="2744716"/>
                </a:cubicBezTo>
                <a:cubicBezTo>
                  <a:pt x="1217030" y="2747097"/>
                  <a:pt x="1226936" y="2749478"/>
                  <a:pt x="1237604" y="2751764"/>
                </a:cubicBezTo>
                <a:cubicBezTo>
                  <a:pt x="1247006" y="2754412"/>
                  <a:pt x="1256550" y="2756536"/>
                  <a:pt x="1266179" y="2758146"/>
                </a:cubicBezTo>
                <a:lnTo>
                  <a:pt x="1294183" y="2763290"/>
                </a:lnTo>
                <a:cubicBezTo>
                  <a:pt x="1311700" y="2766357"/>
                  <a:pt x="1329387" y="2768395"/>
                  <a:pt x="1347142" y="2769385"/>
                </a:cubicBezTo>
                <a:cubicBezTo>
                  <a:pt x="1355714" y="2769957"/>
                  <a:pt x="1364287" y="2770719"/>
                  <a:pt x="1372764" y="2771481"/>
                </a:cubicBezTo>
                <a:cubicBezTo>
                  <a:pt x="1381242" y="2772243"/>
                  <a:pt x="1390004" y="2772433"/>
                  <a:pt x="1398863" y="2773100"/>
                </a:cubicBezTo>
                <a:lnTo>
                  <a:pt x="1426485" y="2775101"/>
                </a:lnTo>
                <a:lnTo>
                  <a:pt x="1441249" y="2776339"/>
                </a:lnTo>
                <a:lnTo>
                  <a:pt x="1456679" y="2776911"/>
                </a:lnTo>
                <a:cubicBezTo>
                  <a:pt x="1529155" y="2781749"/>
                  <a:pt x="1601926" y="2779063"/>
                  <a:pt x="1673850" y="2768909"/>
                </a:cubicBezTo>
                <a:lnTo>
                  <a:pt x="1698900" y="2766052"/>
                </a:lnTo>
                <a:lnTo>
                  <a:pt x="1723760" y="2761956"/>
                </a:lnTo>
                <a:lnTo>
                  <a:pt x="1748621" y="2757861"/>
                </a:lnTo>
                <a:lnTo>
                  <a:pt x="1761099" y="2755860"/>
                </a:lnTo>
                <a:lnTo>
                  <a:pt x="1773386" y="2753193"/>
                </a:lnTo>
                <a:cubicBezTo>
                  <a:pt x="1774910" y="2753765"/>
                  <a:pt x="1776053" y="2754241"/>
                  <a:pt x="1773386" y="2755479"/>
                </a:cubicBezTo>
                <a:cubicBezTo>
                  <a:pt x="1765775" y="2758241"/>
                  <a:pt x="1757889" y="2760194"/>
                  <a:pt x="1749859" y="2761289"/>
                </a:cubicBezTo>
                <a:cubicBezTo>
                  <a:pt x="1730237" y="2764909"/>
                  <a:pt x="1710997" y="2769100"/>
                  <a:pt x="1727952" y="2767481"/>
                </a:cubicBezTo>
                <a:cubicBezTo>
                  <a:pt x="1746620" y="2765100"/>
                  <a:pt x="1759098" y="2765100"/>
                  <a:pt x="1768052" y="2765100"/>
                </a:cubicBezTo>
                <a:cubicBezTo>
                  <a:pt x="1774424" y="2764766"/>
                  <a:pt x="1780815" y="2765157"/>
                  <a:pt x="1787102" y="2766243"/>
                </a:cubicBezTo>
                <a:cubicBezTo>
                  <a:pt x="1801656" y="2764404"/>
                  <a:pt x="1816067" y="2761604"/>
                  <a:pt x="1830250" y="2757861"/>
                </a:cubicBezTo>
                <a:lnTo>
                  <a:pt x="1850729" y="2755003"/>
                </a:lnTo>
                <a:cubicBezTo>
                  <a:pt x="1842347" y="2758527"/>
                  <a:pt x="1834060" y="2762337"/>
                  <a:pt x="1825583" y="2765576"/>
                </a:cubicBezTo>
                <a:cubicBezTo>
                  <a:pt x="1852538" y="2763195"/>
                  <a:pt x="1881209" y="2759575"/>
                  <a:pt x="1876256" y="2766528"/>
                </a:cubicBezTo>
                <a:cubicBezTo>
                  <a:pt x="1884095" y="2765404"/>
                  <a:pt x="1891858" y="2763785"/>
                  <a:pt x="1899497" y="2761670"/>
                </a:cubicBezTo>
                <a:cubicBezTo>
                  <a:pt x="1901526" y="2761385"/>
                  <a:pt x="1903526" y="2760975"/>
                  <a:pt x="1905497" y="2760432"/>
                </a:cubicBezTo>
                <a:cubicBezTo>
                  <a:pt x="1906878" y="2760480"/>
                  <a:pt x="1909962" y="2759998"/>
                  <a:pt x="1912971" y="2759545"/>
                </a:cubicBezTo>
                <a:lnTo>
                  <a:pt x="1915521" y="2759288"/>
                </a:lnTo>
                <a:lnTo>
                  <a:pt x="1919999" y="2758837"/>
                </a:lnTo>
                <a:cubicBezTo>
                  <a:pt x="1922166" y="2759171"/>
                  <a:pt x="1916927" y="2761861"/>
                  <a:pt x="1890067" y="2771386"/>
                </a:cubicBezTo>
                <a:lnTo>
                  <a:pt x="1852919" y="2780911"/>
                </a:lnTo>
                <a:lnTo>
                  <a:pt x="1834441" y="2785483"/>
                </a:lnTo>
                <a:lnTo>
                  <a:pt x="1815391" y="2789102"/>
                </a:lnTo>
                <a:cubicBezTo>
                  <a:pt x="1801199" y="2791483"/>
                  <a:pt x="1786340" y="2795103"/>
                  <a:pt x="1770528" y="2797389"/>
                </a:cubicBezTo>
                <a:cubicBezTo>
                  <a:pt x="1754717" y="2799675"/>
                  <a:pt x="1738143" y="2801866"/>
                  <a:pt x="1721475" y="2805009"/>
                </a:cubicBezTo>
                <a:cubicBezTo>
                  <a:pt x="1704806" y="2808152"/>
                  <a:pt x="1687375" y="2809581"/>
                  <a:pt x="1669944" y="2811772"/>
                </a:cubicBezTo>
                <a:lnTo>
                  <a:pt x="1643751" y="2815011"/>
                </a:lnTo>
                <a:cubicBezTo>
                  <a:pt x="1634987" y="2815963"/>
                  <a:pt x="1626129" y="2816344"/>
                  <a:pt x="1617366" y="2817010"/>
                </a:cubicBezTo>
                <a:cubicBezTo>
                  <a:pt x="1616604" y="2818820"/>
                  <a:pt x="1615937" y="2820249"/>
                  <a:pt x="1616604" y="2822345"/>
                </a:cubicBezTo>
                <a:cubicBezTo>
                  <a:pt x="1617271" y="2824440"/>
                  <a:pt x="1607175" y="2826631"/>
                  <a:pt x="1572122" y="2828727"/>
                </a:cubicBezTo>
                <a:lnTo>
                  <a:pt x="1569836" y="2831203"/>
                </a:lnTo>
                <a:lnTo>
                  <a:pt x="1572027" y="2828727"/>
                </a:lnTo>
                <a:cubicBezTo>
                  <a:pt x="1570789" y="2827964"/>
                  <a:pt x="1568789" y="2827107"/>
                  <a:pt x="1556025" y="2827107"/>
                </a:cubicBezTo>
                <a:cubicBezTo>
                  <a:pt x="1542595" y="2825107"/>
                  <a:pt x="1564693" y="2823011"/>
                  <a:pt x="1576123" y="2820535"/>
                </a:cubicBezTo>
                <a:cubicBezTo>
                  <a:pt x="1573551" y="2820440"/>
                  <a:pt x="1573646" y="2820058"/>
                  <a:pt x="1576123" y="2819582"/>
                </a:cubicBezTo>
                <a:cubicBezTo>
                  <a:pt x="1569170" y="2819582"/>
                  <a:pt x="1562121" y="2819582"/>
                  <a:pt x="1555168" y="2819582"/>
                </a:cubicBezTo>
                <a:cubicBezTo>
                  <a:pt x="1542976" y="2818154"/>
                  <a:pt x="1504876" y="2817963"/>
                  <a:pt x="1535546" y="2814725"/>
                </a:cubicBezTo>
                <a:cubicBezTo>
                  <a:pt x="1532784" y="2811867"/>
                  <a:pt x="1531451" y="2809867"/>
                  <a:pt x="1579838" y="2806819"/>
                </a:cubicBezTo>
                <a:cubicBezTo>
                  <a:pt x="1596316" y="2805200"/>
                  <a:pt x="1615176" y="2803104"/>
                  <a:pt x="1608413" y="2802057"/>
                </a:cubicBezTo>
                <a:cubicBezTo>
                  <a:pt x="1602269" y="2801532"/>
                  <a:pt x="1596078" y="2801532"/>
                  <a:pt x="1589934" y="2802057"/>
                </a:cubicBezTo>
                <a:cubicBezTo>
                  <a:pt x="1581457" y="2802342"/>
                  <a:pt x="1571075" y="2803295"/>
                  <a:pt x="1560407" y="2803295"/>
                </a:cubicBezTo>
                <a:lnTo>
                  <a:pt x="1504019" y="2804533"/>
                </a:lnTo>
                <a:lnTo>
                  <a:pt x="1447535" y="2803104"/>
                </a:lnTo>
                <a:cubicBezTo>
                  <a:pt x="1442202" y="2803104"/>
                  <a:pt x="1436868" y="2803104"/>
                  <a:pt x="1431534" y="2803104"/>
                </a:cubicBezTo>
                <a:lnTo>
                  <a:pt x="1415341" y="2800723"/>
                </a:lnTo>
                <a:lnTo>
                  <a:pt x="1416579" y="2799675"/>
                </a:lnTo>
                <a:cubicBezTo>
                  <a:pt x="1409435" y="2797199"/>
                  <a:pt x="1433438" y="2796246"/>
                  <a:pt x="1386385" y="2791960"/>
                </a:cubicBezTo>
                <a:cubicBezTo>
                  <a:pt x="1375812" y="2791483"/>
                  <a:pt x="1365430" y="2790055"/>
                  <a:pt x="1354952" y="2788721"/>
                </a:cubicBezTo>
                <a:lnTo>
                  <a:pt x="1316852" y="2784626"/>
                </a:lnTo>
                <a:cubicBezTo>
                  <a:pt x="1304279" y="2783197"/>
                  <a:pt x="1291135" y="2780816"/>
                  <a:pt x="1278752" y="2778434"/>
                </a:cubicBezTo>
                <a:cubicBezTo>
                  <a:pt x="1266370" y="2776053"/>
                  <a:pt x="1253321" y="2774243"/>
                  <a:pt x="1240652" y="2771386"/>
                </a:cubicBezTo>
                <a:lnTo>
                  <a:pt x="1202552" y="2762814"/>
                </a:lnTo>
                <a:cubicBezTo>
                  <a:pt x="1185884" y="2759194"/>
                  <a:pt x="1170168" y="2753860"/>
                  <a:pt x="1154261" y="2749002"/>
                </a:cubicBezTo>
                <a:cubicBezTo>
                  <a:pt x="1138354" y="2744145"/>
                  <a:pt x="1121971" y="2739573"/>
                  <a:pt x="1104921" y="2733477"/>
                </a:cubicBezTo>
                <a:lnTo>
                  <a:pt x="1076346" y="2719475"/>
                </a:lnTo>
                <a:cubicBezTo>
                  <a:pt x="1066726" y="2716046"/>
                  <a:pt x="1055105" y="2710902"/>
                  <a:pt x="1048628" y="2707759"/>
                </a:cubicBezTo>
                <a:cubicBezTo>
                  <a:pt x="1031388" y="2698996"/>
                  <a:pt x="1007671" y="2688518"/>
                  <a:pt x="987573" y="2681279"/>
                </a:cubicBezTo>
                <a:cubicBezTo>
                  <a:pt x="967476" y="2674041"/>
                  <a:pt x="992526" y="2687185"/>
                  <a:pt x="1013005" y="2696710"/>
                </a:cubicBezTo>
                <a:cubicBezTo>
                  <a:pt x="1051867" y="2713664"/>
                  <a:pt x="1047200" y="2714712"/>
                  <a:pt x="1044437" y="2716426"/>
                </a:cubicBezTo>
                <a:cubicBezTo>
                  <a:pt x="1033103" y="2713188"/>
                  <a:pt x="1021006" y="2709473"/>
                  <a:pt x="1009004" y="2705473"/>
                </a:cubicBezTo>
                <a:cubicBezTo>
                  <a:pt x="997003" y="2701473"/>
                  <a:pt x="984430" y="2695948"/>
                  <a:pt x="970905" y="2690328"/>
                </a:cubicBezTo>
                <a:cubicBezTo>
                  <a:pt x="956341" y="2684489"/>
                  <a:pt x="942091" y="2677879"/>
                  <a:pt x="928232" y="2670516"/>
                </a:cubicBezTo>
                <a:lnTo>
                  <a:pt x="905182" y="2658324"/>
                </a:lnTo>
                <a:cubicBezTo>
                  <a:pt x="897276" y="2653942"/>
                  <a:pt x="888989" y="2649657"/>
                  <a:pt x="880893" y="2644417"/>
                </a:cubicBezTo>
                <a:cubicBezTo>
                  <a:pt x="865272" y="2634607"/>
                  <a:pt x="851842" y="2628035"/>
                  <a:pt x="838602" y="2621176"/>
                </a:cubicBezTo>
                <a:cubicBezTo>
                  <a:pt x="809265" y="2602793"/>
                  <a:pt x="793930" y="2591554"/>
                  <a:pt x="805360" y="2595745"/>
                </a:cubicBezTo>
                <a:cubicBezTo>
                  <a:pt x="810980" y="2597841"/>
                  <a:pt x="822410" y="2603555"/>
                  <a:pt x="808408" y="2592983"/>
                </a:cubicBezTo>
                <a:cubicBezTo>
                  <a:pt x="802502" y="2588125"/>
                  <a:pt x="794501" y="2582982"/>
                  <a:pt x="785834" y="2576314"/>
                </a:cubicBezTo>
                <a:cubicBezTo>
                  <a:pt x="777166" y="2569646"/>
                  <a:pt x="767069" y="2562217"/>
                  <a:pt x="755830" y="2554311"/>
                </a:cubicBezTo>
                <a:cubicBezTo>
                  <a:pt x="748401" y="2547929"/>
                  <a:pt x="740590" y="2542119"/>
                  <a:pt x="733541" y="2535261"/>
                </a:cubicBezTo>
                <a:lnTo>
                  <a:pt x="725445" y="2524974"/>
                </a:lnTo>
                <a:lnTo>
                  <a:pt x="727374" y="2519012"/>
                </a:lnTo>
                <a:lnTo>
                  <a:pt x="727541" y="2518497"/>
                </a:lnTo>
                <a:cubicBezTo>
                  <a:pt x="735732" y="2523927"/>
                  <a:pt x="743543" y="2529832"/>
                  <a:pt x="752020" y="2534785"/>
                </a:cubicBezTo>
                <a:cubicBezTo>
                  <a:pt x="768308" y="2545548"/>
                  <a:pt x="783452" y="2556693"/>
                  <a:pt x="800502" y="2567265"/>
                </a:cubicBezTo>
                <a:cubicBezTo>
                  <a:pt x="817552" y="2577838"/>
                  <a:pt x="832887" y="2588030"/>
                  <a:pt x="849556" y="2596888"/>
                </a:cubicBezTo>
                <a:cubicBezTo>
                  <a:pt x="866225" y="2605746"/>
                  <a:pt x="883179" y="2615081"/>
                  <a:pt x="902229" y="2626510"/>
                </a:cubicBezTo>
                <a:cubicBezTo>
                  <a:pt x="895562" y="2619710"/>
                  <a:pt x="887923" y="2613928"/>
                  <a:pt x="879560" y="2609366"/>
                </a:cubicBezTo>
                <a:cubicBezTo>
                  <a:pt x="867272" y="2601936"/>
                  <a:pt x="850604" y="2592697"/>
                  <a:pt x="832887" y="2580791"/>
                </a:cubicBezTo>
                <a:lnTo>
                  <a:pt x="799550" y="2559455"/>
                </a:lnTo>
                <a:lnTo>
                  <a:pt x="767260" y="2536500"/>
                </a:lnTo>
                <a:cubicBezTo>
                  <a:pt x="760593" y="2531927"/>
                  <a:pt x="753830" y="2527355"/>
                  <a:pt x="747353" y="2522402"/>
                </a:cubicBezTo>
                <a:cubicBezTo>
                  <a:pt x="737228" y="2516116"/>
                  <a:pt x="727436" y="2509315"/>
                  <a:pt x="718016" y="2502019"/>
                </a:cubicBezTo>
                <a:cubicBezTo>
                  <a:pt x="712205" y="2497923"/>
                  <a:pt x="706014" y="2493066"/>
                  <a:pt x="700013" y="2488398"/>
                </a:cubicBezTo>
                <a:lnTo>
                  <a:pt x="682773" y="2473920"/>
                </a:lnTo>
                <a:cubicBezTo>
                  <a:pt x="682630" y="2474187"/>
                  <a:pt x="682392" y="2474387"/>
                  <a:pt x="682106" y="2474492"/>
                </a:cubicBezTo>
                <a:cubicBezTo>
                  <a:pt x="672201" y="2466872"/>
                  <a:pt x="661532" y="2458680"/>
                  <a:pt x="650864" y="2449155"/>
                </a:cubicBezTo>
                <a:cubicBezTo>
                  <a:pt x="640454" y="2439373"/>
                  <a:pt x="629719" y="2429029"/>
                  <a:pt x="618670" y="2418104"/>
                </a:cubicBezTo>
                <a:cubicBezTo>
                  <a:pt x="615051" y="2412674"/>
                  <a:pt x="611336" y="2407340"/>
                  <a:pt x="608002" y="2401721"/>
                </a:cubicBezTo>
                <a:lnTo>
                  <a:pt x="607240" y="2397530"/>
                </a:lnTo>
                <a:cubicBezTo>
                  <a:pt x="611812" y="2402102"/>
                  <a:pt x="616384" y="2406483"/>
                  <a:pt x="621337" y="2410674"/>
                </a:cubicBezTo>
                <a:lnTo>
                  <a:pt x="628576" y="2414579"/>
                </a:lnTo>
                <a:lnTo>
                  <a:pt x="645340" y="2426962"/>
                </a:lnTo>
                <a:lnTo>
                  <a:pt x="645479" y="2427101"/>
                </a:lnTo>
                <a:lnTo>
                  <a:pt x="654865" y="2436487"/>
                </a:lnTo>
                <a:cubicBezTo>
                  <a:pt x="670038" y="2445002"/>
                  <a:pt x="684735" y="2454346"/>
                  <a:pt x="698870" y="2464490"/>
                </a:cubicBezTo>
                <a:cubicBezTo>
                  <a:pt x="723445" y="2482207"/>
                  <a:pt x="781262" y="2524022"/>
                  <a:pt x="777642" y="2514497"/>
                </a:cubicBezTo>
                <a:cubicBezTo>
                  <a:pt x="777071" y="2512687"/>
                  <a:pt x="803455" y="2531356"/>
                  <a:pt x="818505" y="2541262"/>
                </a:cubicBezTo>
                <a:cubicBezTo>
                  <a:pt x="833554" y="2551168"/>
                  <a:pt x="848889" y="2560598"/>
                  <a:pt x="862129" y="2568503"/>
                </a:cubicBezTo>
                <a:cubicBezTo>
                  <a:pt x="873426" y="2574980"/>
                  <a:pt x="885094" y="2580772"/>
                  <a:pt x="897086" y="2585839"/>
                </a:cubicBezTo>
                <a:cubicBezTo>
                  <a:pt x="902429" y="2585105"/>
                  <a:pt x="907839" y="2585105"/>
                  <a:pt x="913183" y="2585839"/>
                </a:cubicBezTo>
                <a:cubicBezTo>
                  <a:pt x="921851" y="2587649"/>
                  <a:pt x="924137" y="2586125"/>
                  <a:pt x="890037" y="2564979"/>
                </a:cubicBezTo>
                <a:cubicBezTo>
                  <a:pt x="877083" y="2556883"/>
                  <a:pt x="862701" y="2546596"/>
                  <a:pt x="847080" y="2536404"/>
                </a:cubicBezTo>
                <a:cubicBezTo>
                  <a:pt x="839364" y="2531260"/>
                  <a:pt x="831173" y="2526308"/>
                  <a:pt x="823172" y="2520878"/>
                </a:cubicBezTo>
                <a:lnTo>
                  <a:pt x="799264" y="2504400"/>
                </a:lnTo>
                <a:cubicBezTo>
                  <a:pt x="777185" y="2490037"/>
                  <a:pt x="755887" y="2474530"/>
                  <a:pt x="735447" y="2457918"/>
                </a:cubicBezTo>
                <a:cubicBezTo>
                  <a:pt x="731446" y="2455442"/>
                  <a:pt x="727636" y="2452679"/>
                  <a:pt x="723731" y="2449822"/>
                </a:cubicBezTo>
                <a:lnTo>
                  <a:pt x="671438" y="2404959"/>
                </a:lnTo>
                <a:cubicBezTo>
                  <a:pt x="657627" y="2389719"/>
                  <a:pt x="643816" y="2376479"/>
                  <a:pt x="630386" y="2362287"/>
                </a:cubicBezTo>
                <a:cubicBezTo>
                  <a:pt x="616955" y="2348095"/>
                  <a:pt x="602477" y="2335141"/>
                  <a:pt x="588380" y="2319520"/>
                </a:cubicBezTo>
                <a:cubicBezTo>
                  <a:pt x="577712" y="2308090"/>
                  <a:pt x="567806" y="2299137"/>
                  <a:pt x="557901" y="2287992"/>
                </a:cubicBezTo>
                <a:cubicBezTo>
                  <a:pt x="552948" y="2282420"/>
                  <a:pt x="547756" y="2276443"/>
                  <a:pt x="542089" y="2269597"/>
                </a:cubicBezTo>
                <a:lnTo>
                  <a:pt x="523741" y="2246392"/>
                </a:lnTo>
                <a:lnTo>
                  <a:pt x="530087" y="2257798"/>
                </a:lnTo>
                <a:lnTo>
                  <a:pt x="547613" y="2281706"/>
                </a:lnTo>
                <a:lnTo>
                  <a:pt x="530087" y="2257894"/>
                </a:lnTo>
                <a:lnTo>
                  <a:pt x="523735" y="2246385"/>
                </a:lnTo>
                <a:lnTo>
                  <a:pt x="523420" y="2245987"/>
                </a:lnTo>
                <a:cubicBezTo>
                  <a:pt x="506827" y="2216774"/>
                  <a:pt x="488444" y="2188627"/>
                  <a:pt x="468365" y="2161691"/>
                </a:cubicBezTo>
                <a:lnTo>
                  <a:pt x="461031" y="2148451"/>
                </a:lnTo>
                <a:cubicBezTo>
                  <a:pt x="459031" y="2144355"/>
                  <a:pt x="457412" y="2140640"/>
                  <a:pt x="455983" y="2137402"/>
                </a:cubicBezTo>
                <a:cubicBezTo>
                  <a:pt x="453821" y="2132782"/>
                  <a:pt x="452001" y="2128010"/>
                  <a:pt x="450554" y="2123114"/>
                </a:cubicBezTo>
                <a:cubicBezTo>
                  <a:pt x="448744" y="2117018"/>
                  <a:pt x="451697" y="2117876"/>
                  <a:pt x="458269" y="2125686"/>
                </a:cubicBezTo>
                <a:cubicBezTo>
                  <a:pt x="462231" y="2130582"/>
                  <a:pt x="465860" y="2135735"/>
                  <a:pt x="469127" y="2141117"/>
                </a:cubicBezTo>
                <a:cubicBezTo>
                  <a:pt x="473604" y="2147308"/>
                  <a:pt x="478271" y="2154356"/>
                  <a:pt x="483129" y="2162072"/>
                </a:cubicBezTo>
                <a:lnTo>
                  <a:pt x="497798" y="2185884"/>
                </a:lnTo>
                <a:cubicBezTo>
                  <a:pt x="502846" y="2194076"/>
                  <a:pt x="508656" y="2201791"/>
                  <a:pt x="513705" y="2209316"/>
                </a:cubicBezTo>
                <a:cubicBezTo>
                  <a:pt x="520829" y="2221165"/>
                  <a:pt x="529125" y="2232271"/>
                  <a:pt x="538469" y="2242463"/>
                </a:cubicBezTo>
                <a:cubicBezTo>
                  <a:pt x="541136" y="2244368"/>
                  <a:pt x="539708" y="2242177"/>
                  <a:pt x="536564" y="2236843"/>
                </a:cubicBezTo>
                <a:cubicBezTo>
                  <a:pt x="533421" y="2231509"/>
                  <a:pt x="528754" y="2224651"/>
                  <a:pt x="522182" y="2215126"/>
                </a:cubicBezTo>
                <a:cubicBezTo>
                  <a:pt x="515609" y="2205601"/>
                  <a:pt x="508751" y="2196552"/>
                  <a:pt x="502465" y="2186551"/>
                </a:cubicBezTo>
                <a:cubicBezTo>
                  <a:pt x="496178" y="2176550"/>
                  <a:pt x="490082" y="2167025"/>
                  <a:pt x="483986" y="2157500"/>
                </a:cubicBezTo>
                <a:cubicBezTo>
                  <a:pt x="471223" y="2138735"/>
                  <a:pt x="460555" y="2119495"/>
                  <a:pt x="448839" y="2102255"/>
                </a:cubicBezTo>
                <a:cubicBezTo>
                  <a:pt x="441267" y="2090777"/>
                  <a:pt x="434333" y="2078880"/>
                  <a:pt x="428075" y="2066631"/>
                </a:cubicBezTo>
                <a:cubicBezTo>
                  <a:pt x="421217" y="2053868"/>
                  <a:pt x="413501" y="2039866"/>
                  <a:pt x="407310" y="2025293"/>
                </a:cubicBezTo>
                <a:lnTo>
                  <a:pt x="411406" y="2023293"/>
                </a:lnTo>
                <a:lnTo>
                  <a:pt x="419216" y="2035675"/>
                </a:lnTo>
                <a:cubicBezTo>
                  <a:pt x="430170" y="2056725"/>
                  <a:pt x="439695" y="2073108"/>
                  <a:pt x="440457" y="2070918"/>
                </a:cubicBezTo>
                <a:cubicBezTo>
                  <a:pt x="441219" y="2068727"/>
                  <a:pt x="438457" y="2059678"/>
                  <a:pt x="424836" y="2032818"/>
                </a:cubicBezTo>
                <a:lnTo>
                  <a:pt x="420740" y="2018530"/>
                </a:lnTo>
                <a:cubicBezTo>
                  <a:pt x="409596" y="1991574"/>
                  <a:pt x="415597" y="1998908"/>
                  <a:pt x="404453" y="1970333"/>
                </a:cubicBezTo>
                <a:cubicBezTo>
                  <a:pt x="401690" y="1961285"/>
                  <a:pt x="399214" y="1952998"/>
                  <a:pt x="396642" y="1944235"/>
                </a:cubicBezTo>
                <a:lnTo>
                  <a:pt x="392261" y="1930233"/>
                </a:lnTo>
                <a:cubicBezTo>
                  <a:pt x="391308" y="1927661"/>
                  <a:pt x="390451" y="1924994"/>
                  <a:pt x="389498" y="1922232"/>
                </a:cubicBezTo>
                <a:lnTo>
                  <a:pt x="386831" y="1912707"/>
                </a:lnTo>
                <a:cubicBezTo>
                  <a:pt x="381783" y="1896038"/>
                  <a:pt x="376354" y="1879465"/>
                  <a:pt x="371496" y="1862701"/>
                </a:cubicBezTo>
                <a:cubicBezTo>
                  <a:pt x="369753" y="1860443"/>
                  <a:pt x="368134" y="1858091"/>
                  <a:pt x="366638" y="1855652"/>
                </a:cubicBezTo>
                <a:cubicBezTo>
                  <a:pt x="368067" y="1858091"/>
                  <a:pt x="369696" y="1860415"/>
                  <a:pt x="371496" y="1862606"/>
                </a:cubicBezTo>
                <a:lnTo>
                  <a:pt x="374068" y="1861368"/>
                </a:lnTo>
                <a:lnTo>
                  <a:pt x="380831" y="1857367"/>
                </a:lnTo>
                <a:lnTo>
                  <a:pt x="381974" y="1853557"/>
                </a:lnTo>
                <a:cubicBezTo>
                  <a:pt x="381307" y="1850318"/>
                  <a:pt x="380069" y="1845365"/>
                  <a:pt x="380069" y="1844032"/>
                </a:cubicBezTo>
                <a:cubicBezTo>
                  <a:pt x="378354" y="1824315"/>
                  <a:pt x="362733" y="1752497"/>
                  <a:pt x="359304" y="1732589"/>
                </a:cubicBezTo>
                <a:cubicBezTo>
                  <a:pt x="349589" y="1688870"/>
                  <a:pt x="354065" y="1734685"/>
                  <a:pt x="354065" y="1750020"/>
                </a:cubicBezTo>
                <a:cubicBezTo>
                  <a:pt x="354256" y="1755830"/>
                  <a:pt x="353875" y="1758783"/>
                  <a:pt x="352637" y="1758116"/>
                </a:cubicBezTo>
                <a:cubicBezTo>
                  <a:pt x="349541" y="1754021"/>
                  <a:pt x="347541" y="1749201"/>
                  <a:pt x="346826" y="1744115"/>
                </a:cubicBezTo>
                <a:cubicBezTo>
                  <a:pt x="344264" y="1734037"/>
                  <a:pt x="342226" y="1723827"/>
                  <a:pt x="340730" y="1713539"/>
                </a:cubicBezTo>
                <a:cubicBezTo>
                  <a:pt x="339111" y="1702776"/>
                  <a:pt x="337492" y="1691822"/>
                  <a:pt x="336539" y="1681154"/>
                </a:cubicBezTo>
                <a:cubicBezTo>
                  <a:pt x="337206" y="1672772"/>
                  <a:pt x="337206" y="1664105"/>
                  <a:pt x="337206" y="1653722"/>
                </a:cubicBezTo>
                <a:cubicBezTo>
                  <a:pt x="337206" y="1648579"/>
                  <a:pt x="337206" y="1642959"/>
                  <a:pt x="337206" y="1636863"/>
                </a:cubicBezTo>
                <a:cubicBezTo>
                  <a:pt x="337206" y="1630767"/>
                  <a:pt x="337206" y="1624195"/>
                  <a:pt x="337206" y="1616956"/>
                </a:cubicBezTo>
                <a:cubicBezTo>
                  <a:pt x="338349" y="1613813"/>
                  <a:pt x="340159" y="1615337"/>
                  <a:pt x="340159" y="1600859"/>
                </a:cubicBezTo>
                <a:cubicBezTo>
                  <a:pt x="340883" y="1591505"/>
                  <a:pt x="340883" y="1582113"/>
                  <a:pt x="340159" y="1572760"/>
                </a:cubicBezTo>
                <a:cubicBezTo>
                  <a:pt x="341016" y="1560854"/>
                  <a:pt x="341778" y="1548471"/>
                  <a:pt x="342255" y="1534660"/>
                </a:cubicBezTo>
                <a:cubicBezTo>
                  <a:pt x="342445" y="1527706"/>
                  <a:pt x="342445" y="1520563"/>
                  <a:pt x="342921" y="1512848"/>
                </a:cubicBezTo>
                <a:cubicBezTo>
                  <a:pt x="343397" y="1505132"/>
                  <a:pt x="343397" y="1497703"/>
                  <a:pt x="344540" y="1488559"/>
                </a:cubicBezTo>
                <a:cubicBezTo>
                  <a:pt x="345684" y="1479415"/>
                  <a:pt x="346826" y="1470176"/>
                  <a:pt x="347874" y="1459412"/>
                </a:cubicBezTo>
                <a:cubicBezTo>
                  <a:pt x="348922" y="1448649"/>
                  <a:pt x="351017" y="1436457"/>
                  <a:pt x="352351" y="1421312"/>
                </a:cubicBezTo>
                <a:lnTo>
                  <a:pt x="353684" y="1418741"/>
                </a:lnTo>
                <a:lnTo>
                  <a:pt x="355209" y="1396166"/>
                </a:lnTo>
                <a:lnTo>
                  <a:pt x="357876" y="1373687"/>
                </a:lnTo>
                <a:lnTo>
                  <a:pt x="355304" y="1377497"/>
                </a:lnTo>
                <a:cubicBezTo>
                  <a:pt x="354065" y="1385308"/>
                  <a:pt x="352922" y="1388451"/>
                  <a:pt x="352922" y="1386260"/>
                </a:cubicBezTo>
                <a:lnTo>
                  <a:pt x="350255" y="1390547"/>
                </a:lnTo>
                <a:cubicBezTo>
                  <a:pt x="349017" y="1395595"/>
                  <a:pt x="348636" y="1400643"/>
                  <a:pt x="347874" y="1405691"/>
                </a:cubicBezTo>
                <a:lnTo>
                  <a:pt x="345302" y="1396166"/>
                </a:lnTo>
                <a:lnTo>
                  <a:pt x="345302" y="1396071"/>
                </a:lnTo>
                <a:cubicBezTo>
                  <a:pt x="343016" y="1416931"/>
                  <a:pt x="339683" y="1438648"/>
                  <a:pt x="338254" y="1453793"/>
                </a:cubicBezTo>
                <a:cubicBezTo>
                  <a:pt x="336825" y="1468937"/>
                  <a:pt x="335111" y="1477796"/>
                  <a:pt x="332825" y="1472843"/>
                </a:cubicBezTo>
                <a:cubicBezTo>
                  <a:pt x="331301" y="1471509"/>
                  <a:pt x="330443" y="1483130"/>
                  <a:pt x="329967" y="1502180"/>
                </a:cubicBezTo>
                <a:cubicBezTo>
                  <a:pt x="329967" y="1511895"/>
                  <a:pt x="330062" y="1521325"/>
                  <a:pt x="329967" y="1528088"/>
                </a:cubicBezTo>
                <a:cubicBezTo>
                  <a:pt x="329872" y="1534850"/>
                  <a:pt x="329491" y="1539137"/>
                  <a:pt x="328443" y="1538565"/>
                </a:cubicBezTo>
                <a:cubicBezTo>
                  <a:pt x="327872" y="1529326"/>
                  <a:pt x="327872" y="1519991"/>
                  <a:pt x="327872" y="1510943"/>
                </a:cubicBezTo>
                <a:cubicBezTo>
                  <a:pt x="329015" y="1481796"/>
                  <a:pt x="329015" y="1460651"/>
                  <a:pt x="329015" y="1448840"/>
                </a:cubicBezTo>
                <a:cubicBezTo>
                  <a:pt x="329015" y="1437029"/>
                  <a:pt x="327681" y="1434171"/>
                  <a:pt x="324633" y="1441601"/>
                </a:cubicBezTo>
                <a:cubicBezTo>
                  <a:pt x="322442" y="1446649"/>
                  <a:pt x="318918" y="1457222"/>
                  <a:pt x="321395" y="1414931"/>
                </a:cubicBezTo>
                <a:lnTo>
                  <a:pt x="315965" y="1414931"/>
                </a:lnTo>
                <a:cubicBezTo>
                  <a:pt x="314746" y="1428227"/>
                  <a:pt x="314394" y="1441591"/>
                  <a:pt x="314918" y="1454936"/>
                </a:cubicBezTo>
                <a:cubicBezTo>
                  <a:pt x="315737" y="1469175"/>
                  <a:pt x="315737" y="1483463"/>
                  <a:pt x="314918" y="1497703"/>
                </a:cubicBezTo>
                <a:cubicBezTo>
                  <a:pt x="313041" y="1501799"/>
                  <a:pt x="312041" y="1506247"/>
                  <a:pt x="311965" y="1510752"/>
                </a:cubicBezTo>
                <a:cubicBezTo>
                  <a:pt x="311803" y="1521144"/>
                  <a:pt x="312498" y="1531526"/>
                  <a:pt x="314060" y="1541804"/>
                </a:cubicBezTo>
                <a:cubicBezTo>
                  <a:pt x="314822" y="1556853"/>
                  <a:pt x="314632" y="1569045"/>
                  <a:pt x="314822" y="1579904"/>
                </a:cubicBezTo>
                <a:cubicBezTo>
                  <a:pt x="315013" y="1590762"/>
                  <a:pt x="315489" y="1600859"/>
                  <a:pt x="315489" y="1611336"/>
                </a:cubicBezTo>
                <a:lnTo>
                  <a:pt x="313489" y="1611336"/>
                </a:lnTo>
                <a:lnTo>
                  <a:pt x="312441" y="1598477"/>
                </a:lnTo>
                <a:cubicBezTo>
                  <a:pt x="310155" y="1569331"/>
                  <a:pt x="309965" y="1552757"/>
                  <a:pt x="308536" y="1540756"/>
                </a:cubicBezTo>
                <a:cubicBezTo>
                  <a:pt x="307107" y="1528754"/>
                  <a:pt x="305297" y="1521801"/>
                  <a:pt x="303678" y="1513038"/>
                </a:cubicBezTo>
                <a:cubicBezTo>
                  <a:pt x="303964" y="1499703"/>
                  <a:pt x="304631" y="1486368"/>
                  <a:pt x="304631" y="1473033"/>
                </a:cubicBezTo>
                <a:cubicBezTo>
                  <a:pt x="307269" y="1458793"/>
                  <a:pt x="308707" y="1444363"/>
                  <a:pt x="308917" y="1429885"/>
                </a:cubicBezTo>
                <a:cubicBezTo>
                  <a:pt x="307012" y="1427789"/>
                  <a:pt x="305678" y="1420074"/>
                  <a:pt x="307869" y="1387499"/>
                </a:cubicBezTo>
                <a:cubicBezTo>
                  <a:pt x="310917" y="1367306"/>
                  <a:pt x="311870" y="1348256"/>
                  <a:pt x="315108" y="1329206"/>
                </a:cubicBezTo>
                <a:cubicBezTo>
                  <a:pt x="318347" y="1310156"/>
                  <a:pt x="321490" y="1291106"/>
                  <a:pt x="324633" y="1272056"/>
                </a:cubicBezTo>
                <a:lnTo>
                  <a:pt x="334158" y="1231860"/>
                </a:lnTo>
                <a:lnTo>
                  <a:pt x="338063" y="1228907"/>
                </a:lnTo>
                <a:cubicBezTo>
                  <a:pt x="341873" y="1224812"/>
                  <a:pt x="344626" y="1219840"/>
                  <a:pt x="346064" y="1214429"/>
                </a:cubicBezTo>
                <a:cubicBezTo>
                  <a:pt x="352884" y="1196989"/>
                  <a:pt x="358742" y="1179177"/>
                  <a:pt x="363590" y="1161089"/>
                </a:cubicBezTo>
                <a:cubicBezTo>
                  <a:pt x="371020" y="1138896"/>
                  <a:pt x="377402" y="1126037"/>
                  <a:pt x="379211" y="1126609"/>
                </a:cubicBezTo>
                <a:cubicBezTo>
                  <a:pt x="374925" y="1144611"/>
                  <a:pt x="372734" y="1156517"/>
                  <a:pt x="361685" y="1193284"/>
                </a:cubicBezTo>
                <a:cubicBezTo>
                  <a:pt x="363876" y="1193951"/>
                  <a:pt x="367972" y="1186235"/>
                  <a:pt x="373401" y="1172424"/>
                </a:cubicBezTo>
                <a:lnTo>
                  <a:pt x="377687" y="1160994"/>
                </a:lnTo>
                <a:cubicBezTo>
                  <a:pt x="379402" y="1157184"/>
                  <a:pt x="381212" y="1152326"/>
                  <a:pt x="383212" y="1147659"/>
                </a:cubicBezTo>
                <a:cubicBezTo>
                  <a:pt x="387022" y="1138229"/>
                  <a:pt x="391118" y="1127561"/>
                  <a:pt x="395499" y="1115941"/>
                </a:cubicBezTo>
                <a:cubicBezTo>
                  <a:pt x="397499" y="1109178"/>
                  <a:pt x="399976" y="1102606"/>
                  <a:pt x="402548" y="1096034"/>
                </a:cubicBezTo>
                <a:lnTo>
                  <a:pt x="410072" y="1076317"/>
                </a:lnTo>
                <a:cubicBezTo>
                  <a:pt x="418359" y="1054790"/>
                  <a:pt x="427884" y="1034216"/>
                  <a:pt x="437409" y="1013356"/>
                </a:cubicBezTo>
                <a:cubicBezTo>
                  <a:pt x="463698" y="971637"/>
                  <a:pt x="499226" y="908201"/>
                  <a:pt x="549423" y="838287"/>
                </a:cubicBezTo>
                <a:lnTo>
                  <a:pt x="568473" y="815427"/>
                </a:lnTo>
                <a:cubicBezTo>
                  <a:pt x="556376" y="836192"/>
                  <a:pt x="557234" y="841335"/>
                  <a:pt x="570664" y="823809"/>
                </a:cubicBezTo>
                <a:cubicBezTo>
                  <a:pt x="596096" y="792662"/>
                  <a:pt x="580951" y="805521"/>
                  <a:pt x="592572" y="788662"/>
                </a:cubicBezTo>
                <a:lnTo>
                  <a:pt x="595429" y="784376"/>
                </a:lnTo>
                <a:lnTo>
                  <a:pt x="602954" y="774851"/>
                </a:lnTo>
                <a:cubicBezTo>
                  <a:pt x="614669" y="760563"/>
                  <a:pt x="626671" y="746561"/>
                  <a:pt x="639053" y="732845"/>
                </a:cubicBezTo>
                <a:cubicBezTo>
                  <a:pt x="651436" y="719129"/>
                  <a:pt x="664580" y="706080"/>
                  <a:pt x="677153" y="692650"/>
                </a:cubicBezTo>
                <a:cubicBezTo>
                  <a:pt x="690393" y="680934"/>
                  <a:pt x="705062" y="667694"/>
                  <a:pt x="721349" y="654550"/>
                </a:cubicBezTo>
                <a:cubicBezTo>
                  <a:pt x="737637" y="641405"/>
                  <a:pt x="754592" y="627594"/>
                  <a:pt x="771546" y="614450"/>
                </a:cubicBezTo>
                <a:cubicBezTo>
                  <a:pt x="781271" y="607839"/>
                  <a:pt x="790482" y="600476"/>
                  <a:pt x="799073" y="592447"/>
                </a:cubicBezTo>
                <a:cubicBezTo>
                  <a:pt x="803169" y="587970"/>
                  <a:pt x="791930" y="596162"/>
                  <a:pt x="787358" y="598733"/>
                </a:cubicBezTo>
                <a:cubicBezTo>
                  <a:pt x="769832" y="607877"/>
                  <a:pt x="730398" y="644549"/>
                  <a:pt x="716015" y="653502"/>
                </a:cubicBezTo>
                <a:cubicBezTo>
                  <a:pt x="703061" y="666551"/>
                  <a:pt x="689631" y="678743"/>
                  <a:pt x="676868" y="691602"/>
                </a:cubicBezTo>
                <a:lnTo>
                  <a:pt x="664485" y="701794"/>
                </a:lnTo>
                <a:lnTo>
                  <a:pt x="642578" y="723416"/>
                </a:lnTo>
                <a:cubicBezTo>
                  <a:pt x="635339" y="730655"/>
                  <a:pt x="628671" y="738465"/>
                  <a:pt x="621718" y="745990"/>
                </a:cubicBezTo>
                <a:lnTo>
                  <a:pt x="600858" y="768755"/>
                </a:lnTo>
                <a:lnTo>
                  <a:pt x="581141" y="792472"/>
                </a:lnTo>
                <a:cubicBezTo>
                  <a:pt x="574474" y="801616"/>
                  <a:pt x="568759" y="808093"/>
                  <a:pt x="564949" y="812760"/>
                </a:cubicBezTo>
                <a:cubicBezTo>
                  <a:pt x="562558" y="816132"/>
                  <a:pt x="559920" y="819313"/>
                  <a:pt x="557043" y="822285"/>
                </a:cubicBezTo>
                <a:cubicBezTo>
                  <a:pt x="553519" y="825714"/>
                  <a:pt x="552757" y="824762"/>
                  <a:pt x="550471" y="826190"/>
                </a:cubicBezTo>
                <a:cubicBezTo>
                  <a:pt x="553900" y="820666"/>
                  <a:pt x="557043" y="814951"/>
                  <a:pt x="560948" y="809331"/>
                </a:cubicBezTo>
                <a:cubicBezTo>
                  <a:pt x="564854" y="803711"/>
                  <a:pt x="569140" y="797996"/>
                  <a:pt x="573426" y="792091"/>
                </a:cubicBezTo>
                <a:lnTo>
                  <a:pt x="586856" y="773993"/>
                </a:lnTo>
                <a:cubicBezTo>
                  <a:pt x="591809" y="767802"/>
                  <a:pt x="596096" y="761516"/>
                  <a:pt x="601334" y="755515"/>
                </a:cubicBezTo>
                <a:cubicBezTo>
                  <a:pt x="611040" y="744914"/>
                  <a:pt x="619956" y="733607"/>
                  <a:pt x="628005" y="721701"/>
                </a:cubicBezTo>
                <a:cubicBezTo>
                  <a:pt x="640101" y="708080"/>
                  <a:pt x="653722" y="694460"/>
                  <a:pt x="663247" y="683030"/>
                </a:cubicBezTo>
                <a:lnTo>
                  <a:pt x="675725" y="668742"/>
                </a:lnTo>
                <a:cubicBezTo>
                  <a:pt x="678039" y="666513"/>
                  <a:pt x="679801" y="663770"/>
                  <a:pt x="680868" y="660741"/>
                </a:cubicBezTo>
                <a:cubicBezTo>
                  <a:pt x="696584" y="645311"/>
                  <a:pt x="704014" y="634833"/>
                  <a:pt x="714872" y="624070"/>
                </a:cubicBezTo>
                <a:cubicBezTo>
                  <a:pt x="720492" y="618641"/>
                  <a:pt x="726302" y="612735"/>
                  <a:pt x="733922" y="605687"/>
                </a:cubicBezTo>
                <a:cubicBezTo>
                  <a:pt x="737256" y="602162"/>
                  <a:pt x="741733" y="598162"/>
                  <a:pt x="746781" y="594066"/>
                </a:cubicBezTo>
                <a:cubicBezTo>
                  <a:pt x="751830" y="589970"/>
                  <a:pt x="757544" y="585779"/>
                  <a:pt x="764022" y="580922"/>
                </a:cubicBezTo>
                <a:lnTo>
                  <a:pt x="786024" y="563491"/>
                </a:lnTo>
                <a:cubicBezTo>
                  <a:pt x="785357" y="561681"/>
                  <a:pt x="779833" y="563967"/>
                  <a:pt x="770308" y="570635"/>
                </a:cubicBezTo>
                <a:cubicBezTo>
                  <a:pt x="755182" y="580779"/>
                  <a:pt x="740828" y="592009"/>
                  <a:pt x="727350" y="604258"/>
                </a:cubicBezTo>
                <a:lnTo>
                  <a:pt x="705633" y="621498"/>
                </a:lnTo>
                <a:cubicBezTo>
                  <a:pt x="690488" y="633309"/>
                  <a:pt x="676582" y="646072"/>
                  <a:pt x="661913" y="658264"/>
                </a:cubicBezTo>
                <a:lnTo>
                  <a:pt x="655627" y="661408"/>
                </a:lnTo>
                <a:lnTo>
                  <a:pt x="657818" y="656074"/>
                </a:lnTo>
                <a:cubicBezTo>
                  <a:pt x="671648" y="643520"/>
                  <a:pt x="684688" y="630128"/>
                  <a:pt x="696870" y="615974"/>
                </a:cubicBezTo>
                <a:cubicBezTo>
                  <a:pt x="698775" y="613116"/>
                  <a:pt x="695060" y="615116"/>
                  <a:pt x="689917" y="619307"/>
                </a:cubicBezTo>
                <a:lnTo>
                  <a:pt x="672486" y="633785"/>
                </a:lnTo>
                <a:cubicBezTo>
                  <a:pt x="661913" y="642548"/>
                  <a:pt x="649722" y="652073"/>
                  <a:pt x="641339" y="659027"/>
                </a:cubicBezTo>
                <a:cubicBezTo>
                  <a:pt x="632957" y="665980"/>
                  <a:pt x="627338" y="669885"/>
                  <a:pt x="628481" y="665980"/>
                </a:cubicBezTo>
                <a:lnTo>
                  <a:pt x="643340" y="650359"/>
                </a:lnTo>
                <a:lnTo>
                  <a:pt x="659437" y="636643"/>
                </a:lnTo>
                <a:cubicBezTo>
                  <a:pt x="670010" y="626832"/>
                  <a:pt x="680011" y="616640"/>
                  <a:pt x="690869" y="607115"/>
                </a:cubicBezTo>
                <a:lnTo>
                  <a:pt x="718397" y="583684"/>
                </a:lnTo>
                <a:cubicBezTo>
                  <a:pt x="719921" y="588922"/>
                  <a:pt x="768212" y="551680"/>
                  <a:pt x="800026" y="534059"/>
                </a:cubicBezTo>
                <a:lnTo>
                  <a:pt x="821457" y="512913"/>
                </a:lnTo>
                <a:cubicBezTo>
                  <a:pt x="840412" y="499578"/>
                  <a:pt x="843651" y="496816"/>
                  <a:pt x="844127" y="494530"/>
                </a:cubicBezTo>
                <a:cubicBezTo>
                  <a:pt x="854985" y="487100"/>
                  <a:pt x="864510" y="480719"/>
                  <a:pt x="874511" y="474813"/>
                </a:cubicBezTo>
                <a:cubicBezTo>
                  <a:pt x="884513" y="468908"/>
                  <a:pt x="894038" y="464526"/>
                  <a:pt x="903563" y="459383"/>
                </a:cubicBezTo>
                <a:cubicBezTo>
                  <a:pt x="907563" y="460145"/>
                  <a:pt x="919088" y="453668"/>
                  <a:pt x="933566" y="446238"/>
                </a:cubicBezTo>
                <a:cubicBezTo>
                  <a:pt x="948044" y="438809"/>
                  <a:pt x="965666" y="429093"/>
                  <a:pt x="981192" y="421092"/>
                </a:cubicBezTo>
                <a:lnTo>
                  <a:pt x="1006909" y="412043"/>
                </a:lnTo>
                <a:lnTo>
                  <a:pt x="1008147" y="413758"/>
                </a:lnTo>
                <a:cubicBezTo>
                  <a:pt x="991859" y="422997"/>
                  <a:pt x="1007100" y="416425"/>
                  <a:pt x="1023006" y="409472"/>
                </a:cubicBezTo>
                <a:cubicBezTo>
                  <a:pt x="1031007" y="405852"/>
                  <a:pt x="1038913" y="402233"/>
                  <a:pt x="1047200" y="399280"/>
                </a:cubicBezTo>
                <a:lnTo>
                  <a:pt x="1091491" y="384040"/>
                </a:lnTo>
                <a:lnTo>
                  <a:pt x="1136449" y="371086"/>
                </a:lnTo>
                <a:cubicBezTo>
                  <a:pt x="1151308" y="366323"/>
                  <a:pt x="1166643" y="363466"/>
                  <a:pt x="1181788" y="359751"/>
                </a:cubicBezTo>
                <a:lnTo>
                  <a:pt x="1204458" y="354322"/>
                </a:lnTo>
                <a:cubicBezTo>
                  <a:pt x="1211982" y="352703"/>
                  <a:pt x="1219697" y="351464"/>
                  <a:pt x="1227318" y="350036"/>
                </a:cubicBezTo>
                <a:lnTo>
                  <a:pt x="1254750" y="343749"/>
                </a:lnTo>
                <a:cubicBezTo>
                  <a:pt x="1255035" y="342416"/>
                  <a:pt x="1262560" y="339368"/>
                  <a:pt x="1280086" y="336415"/>
                </a:cubicBezTo>
                <a:lnTo>
                  <a:pt x="1279610" y="334414"/>
                </a:lnTo>
                <a:cubicBezTo>
                  <a:pt x="1257797" y="337367"/>
                  <a:pt x="1255226" y="337748"/>
                  <a:pt x="1262465" y="334414"/>
                </a:cubicBezTo>
                <a:cubicBezTo>
                  <a:pt x="1265894" y="332891"/>
                  <a:pt x="1267894" y="331938"/>
                  <a:pt x="1266751" y="331462"/>
                </a:cubicBezTo>
                <a:cubicBezTo>
                  <a:pt x="1261912" y="331024"/>
                  <a:pt x="1257045" y="331481"/>
                  <a:pt x="1252368" y="332795"/>
                </a:cubicBezTo>
                <a:lnTo>
                  <a:pt x="1254940" y="329843"/>
                </a:lnTo>
                <a:cubicBezTo>
                  <a:pt x="1227508" y="333557"/>
                  <a:pt x="1224651" y="330795"/>
                  <a:pt x="1219507" y="328890"/>
                </a:cubicBezTo>
                <a:cubicBezTo>
                  <a:pt x="1214363" y="326985"/>
                  <a:pt x="1214363" y="323842"/>
                  <a:pt x="1209982" y="321651"/>
                </a:cubicBezTo>
                <a:cubicBezTo>
                  <a:pt x="1206534" y="320251"/>
                  <a:pt x="1202848" y="319537"/>
                  <a:pt x="1199124" y="319555"/>
                </a:cubicBezTo>
                <a:cubicBezTo>
                  <a:pt x="1190980" y="319708"/>
                  <a:pt x="1182855" y="320498"/>
                  <a:pt x="1174835" y="321937"/>
                </a:cubicBezTo>
                <a:lnTo>
                  <a:pt x="1179693" y="316412"/>
                </a:lnTo>
                <a:cubicBezTo>
                  <a:pt x="1190360" y="311555"/>
                  <a:pt x="1189789" y="309745"/>
                  <a:pt x="1190932" y="307363"/>
                </a:cubicBezTo>
                <a:cubicBezTo>
                  <a:pt x="1192075" y="304982"/>
                  <a:pt x="1194837" y="302411"/>
                  <a:pt x="1212554" y="296696"/>
                </a:cubicBezTo>
                <a:cubicBezTo>
                  <a:pt x="1189408" y="300029"/>
                  <a:pt x="1191313" y="297267"/>
                  <a:pt x="1203029" y="292219"/>
                </a:cubicBezTo>
                <a:lnTo>
                  <a:pt x="1234842" y="284313"/>
                </a:lnTo>
                <a:cubicBezTo>
                  <a:pt x="1243805" y="281941"/>
                  <a:pt x="1252902" y="280094"/>
                  <a:pt x="1262084" y="278788"/>
                </a:cubicBezTo>
                <a:cubicBezTo>
                  <a:pt x="1274333" y="276550"/>
                  <a:pt x="1286773" y="275502"/>
                  <a:pt x="1299231" y="275645"/>
                </a:cubicBezTo>
                <a:lnTo>
                  <a:pt x="1301517" y="277836"/>
                </a:lnTo>
                <a:cubicBezTo>
                  <a:pt x="1316281" y="274693"/>
                  <a:pt x="1331140" y="273264"/>
                  <a:pt x="1345999" y="271169"/>
                </a:cubicBezTo>
                <a:lnTo>
                  <a:pt x="1360953" y="268311"/>
                </a:lnTo>
                <a:cubicBezTo>
                  <a:pt x="1367907" y="267454"/>
                  <a:pt x="1374860" y="266311"/>
                  <a:pt x="1381908" y="265835"/>
                </a:cubicBezTo>
                <a:lnTo>
                  <a:pt x="1402959" y="264215"/>
                </a:lnTo>
                <a:lnTo>
                  <a:pt x="1429628" y="261453"/>
                </a:lnTo>
                <a:cubicBezTo>
                  <a:pt x="1437629" y="260405"/>
                  <a:pt x="1444773" y="259262"/>
                  <a:pt x="1451345" y="259262"/>
                </a:cubicBezTo>
                <a:cubicBezTo>
                  <a:pt x="1464300" y="258214"/>
                  <a:pt x="1474491" y="256976"/>
                  <a:pt x="1482587" y="255738"/>
                </a:cubicBezTo>
                <a:cubicBezTo>
                  <a:pt x="1492998" y="254328"/>
                  <a:pt x="1503247" y="251871"/>
                  <a:pt x="1513163" y="248404"/>
                </a:cubicBezTo>
                <a:cubicBezTo>
                  <a:pt x="1529927" y="245537"/>
                  <a:pt x="1546967" y="244670"/>
                  <a:pt x="1563931" y="245832"/>
                </a:cubicBezTo>
                <a:cubicBezTo>
                  <a:pt x="1585553" y="246404"/>
                  <a:pt x="1610603" y="249261"/>
                  <a:pt x="1614604" y="247070"/>
                </a:cubicBezTo>
                <a:cubicBezTo>
                  <a:pt x="1620605" y="246594"/>
                  <a:pt x="1627177" y="246594"/>
                  <a:pt x="1634511" y="246594"/>
                </a:cubicBezTo>
                <a:cubicBezTo>
                  <a:pt x="1641845" y="246594"/>
                  <a:pt x="1649751" y="247356"/>
                  <a:pt x="1658324" y="247928"/>
                </a:cubicBezTo>
                <a:lnTo>
                  <a:pt x="1686422" y="250309"/>
                </a:lnTo>
                <a:lnTo>
                  <a:pt x="1702044" y="251928"/>
                </a:lnTo>
                <a:lnTo>
                  <a:pt x="1718808" y="254595"/>
                </a:lnTo>
                <a:cubicBezTo>
                  <a:pt x="1745287" y="259643"/>
                  <a:pt x="1748240" y="261548"/>
                  <a:pt x="1748907" y="263263"/>
                </a:cubicBezTo>
                <a:lnTo>
                  <a:pt x="1717760" y="260024"/>
                </a:lnTo>
                <a:cubicBezTo>
                  <a:pt x="1708597" y="258815"/>
                  <a:pt x="1699377" y="258176"/>
                  <a:pt x="1690137" y="258119"/>
                </a:cubicBezTo>
                <a:cubicBezTo>
                  <a:pt x="1661086" y="257929"/>
                  <a:pt x="1617843" y="255738"/>
                  <a:pt x="1642512" y="263549"/>
                </a:cubicBezTo>
                <a:cubicBezTo>
                  <a:pt x="1664991" y="265930"/>
                  <a:pt x="1687756" y="267263"/>
                  <a:pt x="1703091" y="270311"/>
                </a:cubicBezTo>
                <a:cubicBezTo>
                  <a:pt x="1718427" y="273359"/>
                  <a:pt x="1727285" y="276026"/>
                  <a:pt x="1722141" y="278217"/>
                </a:cubicBezTo>
                <a:cubicBezTo>
                  <a:pt x="1719474" y="279360"/>
                  <a:pt x="1727570" y="281265"/>
                  <a:pt x="1738524" y="283265"/>
                </a:cubicBezTo>
                <a:lnTo>
                  <a:pt x="1756241" y="286313"/>
                </a:lnTo>
                <a:cubicBezTo>
                  <a:pt x="1762622" y="287361"/>
                  <a:pt x="1767766" y="288980"/>
                  <a:pt x="1772147" y="290028"/>
                </a:cubicBezTo>
                <a:lnTo>
                  <a:pt x="1781101" y="295267"/>
                </a:lnTo>
                <a:cubicBezTo>
                  <a:pt x="1796627" y="300601"/>
                  <a:pt x="1761956" y="293647"/>
                  <a:pt x="1772719" y="297838"/>
                </a:cubicBezTo>
                <a:lnTo>
                  <a:pt x="1806914" y="308221"/>
                </a:lnTo>
                <a:cubicBezTo>
                  <a:pt x="1810914" y="310983"/>
                  <a:pt x="1815010" y="313364"/>
                  <a:pt x="1819010" y="316317"/>
                </a:cubicBezTo>
                <a:lnTo>
                  <a:pt x="1821201" y="319365"/>
                </a:lnTo>
                <a:cubicBezTo>
                  <a:pt x="1810628" y="317746"/>
                  <a:pt x="1792245" y="314984"/>
                  <a:pt x="1775862" y="312126"/>
                </a:cubicBezTo>
                <a:cubicBezTo>
                  <a:pt x="1767576" y="310793"/>
                  <a:pt x="1759860" y="309459"/>
                  <a:pt x="1753669" y="308792"/>
                </a:cubicBezTo>
                <a:cubicBezTo>
                  <a:pt x="1749469" y="308192"/>
                  <a:pt x="1745201" y="308192"/>
                  <a:pt x="1741001" y="308792"/>
                </a:cubicBezTo>
                <a:lnTo>
                  <a:pt x="1741572" y="310697"/>
                </a:lnTo>
                <a:cubicBezTo>
                  <a:pt x="1752907" y="312221"/>
                  <a:pt x="1764146" y="314888"/>
                  <a:pt x="1775386" y="317270"/>
                </a:cubicBezTo>
                <a:lnTo>
                  <a:pt x="1808533" y="324413"/>
                </a:lnTo>
                <a:cubicBezTo>
                  <a:pt x="1818058" y="326413"/>
                  <a:pt x="1826059" y="328985"/>
                  <a:pt x="1833012" y="330700"/>
                </a:cubicBezTo>
                <a:cubicBezTo>
                  <a:pt x="1846919" y="334319"/>
                  <a:pt x="1856158" y="336605"/>
                  <a:pt x="1862159" y="337748"/>
                </a:cubicBezTo>
                <a:cubicBezTo>
                  <a:pt x="1874255" y="340034"/>
                  <a:pt x="1873779" y="338034"/>
                  <a:pt x="1872827" y="334129"/>
                </a:cubicBezTo>
                <a:cubicBezTo>
                  <a:pt x="1876056" y="334453"/>
                  <a:pt x="1879247" y="335091"/>
                  <a:pt x="1882352" y="336034"/>
                </a:cubicBezTo>
                <a:cubicBezTo>
                  <a:pt x="1935634" y="352017"/>
                  <a:pt x="1987355" y="372829"/>
                  <a:pt x="2036847" y="398232"/>
                </a:cubicBezTo>
                <a:cubicBezTo>
                  <a:pt x="2046029" y="404538"/>
                  <a:pt x="2055564" y="410291"/>
                  <a:pt x="2065422" y="415472"/>
                </a:cubicBezTo>
                <a:lnTo>
                  <a:pt x="2090283" y="432522"/>
                </a:lnTo>
                <a:cubicBezTo>
                  <a:pt x="2112952" y="445667"/>
                  <a:pt x="2129240" y="454144"/>
                  <a:pt x="2139812" y="459383"/>
                </a:cubicBezTo>
                <a:cubicBezTo>
                  <a:pt x="2150385" y="464621"/>
                  <a:pt x="2155243" y="466526"/>
                  <a:pt x="2156005" y="464621"/>
                </a:cubicBezTo>
                <a:cubicBezTo>
                  <a:pt x="2156767" y="462716"/>
                  <a:pt x="2158577" y="461573"/>
                  <a:pt x="2159910" y="460049"/>
                </a:cubicBezTo>
                <a:lnTo>
                  <a:pt x="2161720" y="460049"/>
                </a:lnTo>
                <a:lnTo>
                  <a:pt x="2184104" y="474146"/>
                </a:lnTo>
                <a:cubicBezTo>
                  <a:pt x="2193153" y="479861"/>
                  <a:pt x="2200677" y="484814"/>
                  <a:pt x="2206964" y="488815"/>
                </a:cubicBezTo>
                <a:cubicBezTo>
                  <a:pt x="2213250" y="492815"/>
                  <a:pt x="2218299" y="495768"/>
                  <a:pt x="2222299" y="497768"/>
                </a:cubicBezTo>
                <a:lnTo>
                  <a:pt x="2223347" y="495863"/>
                </a:lnTo>
                <a:cubicBezTo>
                  <a:pt x="2215060" y="490053"/>
                  <a:pt x="2206964" y="483481"/>
                  <a:pt x="2198296" y="478147"/>
                </a:cubicBezTo>
                <a:cubicBezTo>
                  <a:pt x="2189628" y="472813"/>
                  <a:pt x="2181342" y="467574"/>
                  <a:pt x="2173531" y="463288"/>
                </a:cubicBezTo>
                <a:lnTo>
                  <a:pt x="2164006" y="457097"/>
                </a:lnTo>
                <a:cubicBezTo>
                  <a:pt x="2163197" y="456106"/>
                  <a:pt x="2162301" y="455182"/>
                  <a:pt x="2161339" y="454334"/>
                </a:cubicBezTo>
                <a:cubicBezTo>
                  <a:pt x="2156291" y="447667"/>
                  <a:pt x="2177817" y="459287"/>
                  <a:pt x="2203059" y="473384"/>
                </a:cubicBezTo>
                <a:cubicBezTo>
                  <a:pt x="2214212" y="481747"/>
                  <a:pt x="2225995" y="489224"/>
                  <a:pt x="2238301" y="495768"/>
                </a:cubicBezTo>
                <a:cubicBezTo>
                  <a:pt x="2246397" y="501007"/>
                  <a:pt x="2254779" y="505769"/>
                  <a:pt x="2262590" y="511484"/>
                </a:cubicBezTo>
                <a:lnTo>
                  <a:pt x="2265733" y="513961"/>
                </a:lnTo>
                <a:lnTo>
                  <a:pt x="2299547" y="539964"/>
                </a:lnTo>
                <a:cubicBezTo>
                  <a:pt x="2310691" y="548822"/>
                  <a:pt x="2321264" y="558252"/>
                  <a:pt x="2332027" y="567015"/>
                </a:cubicBezTo>
                <a:cubicBezTo>
                  <a:pt x="2338028" y="572159"/>
                  <a:pt x="2345267" y="577778"/>
                  <a:pt x="2350125" y="581684"/>
                </a:cubicBezTo>
                <a:cubicBezTo>
                  <a:pt x="2354982" y="585589"/>
                  <a:pt x="2358030" y="588065"/>
                  <a:pt x="2356602" y="585589"/>
                </a:cubicBezTo>
                <a:cubicBezTo>
                  <a:pt x="2353363" y="579207"/>
                  <a:pt x="2335361" y="565110"/>
                  <a:pt x="2321454" y="553299"/>
                </a:cubicBezTo>
                <a:cubicBezTo>
                  <a:pt x="2304119" y="538250"/>
                  <a:pt x="2287926" y="528344"/>
                  <a:pt x="2267638" y="511865"/>
                </a:cubicBezTo>
                <a:cubicBezTo>
                  <a:pt x="2263828" y="509008"/>
                  <a:pt x="2260018" y="505960"/>
                  <a:pt x="2256018" y="503007"/>
                </a:cubicBezTo>
                <a:cubicBezTo>
                  <a:pt x="2237825" y="489577"/>
                  <a:pt x="2231062" y="483290"/>
                  <a:pt x="2231634" y="481671"/>
                </a:cubicBezTo>
                <a:lnTo>
                  <a:pt x="2250684" y="494530"/>
                </a:lnTo>
                <a:lnTo>
                  <a:pt x="2260209" y="500912"/>
                </a:lnTo>
                <a:lnTo>
                  <a:pt x="2269734" y="507865"/>
                </a:lnTo>
                <a:lnTo>
                  <a:pt x="2283640" y="517390"/>
                </a:lnTo>
                <a:cubicBezTo>
                  <a:pt x="2287917" y="519447"/>
                  <a:pt x="2291813" y="522219"/>
                  <a:pt x="2295165" y="525581"/>
                </a:cubicBezTo>
                <a:lnTo>
                  <a:pt x="2295165" y="524724"/>
                </a:lnTo>
                <a:lnTo>
                  <a:pt x="2309929" y="535583"/>
                </a:lnTo>
                <a:lnTo>
                  <a:pt x="2321645" y="545108"/>
                </a:lnTo>
                <a:cubicBezTo>
                  <a:pt x="2328884" y="550632"/>
                  <a:pt x="2334789" y="554918"/>
                  <a:pt x="2340123" y="558538"/>
                </a:cubicBezTo>
                <a:cubicBezTo>
                  <a:pt x="2350696" y="566063"/>
                  <a:pt x="2359364" y="570730"/>
                  <a:pt x="2369746" y="579207"/>
                </a:cubicBezTo>
                <a:cubicBezTo>
                  <a:pt x="2367936" y="573873"/>
                  <a:pt x="2380509" y="583493"/>
                  <a:pt x="2405084" y="605496"/>
                </a:cubicBezTo>
                <a:cubicBezTo>
                  <a:pt x="2413942" y="612926"/>
                  <a:pt x="2422134" y="621022"/>
                  <a:pt x="2430706" y="628737"/>
                </a:cubicBezTo>
                <a:cubicBezTo>
                  <a:pt x="2411561" y="604448"/>
                  <a:pt x="2404036" y="593590"/>
                  <a:pt x="2391177" y="577207"/>
                </a:cubicBezTo>
                <a:lnTo>
                  <a:pt x="2375652" y="561014"/>
                </a:lnTo>
                <a:lnTo>
                  <a:pt x="2391368" y="571492"/>
                </a:lnTo>
                <a:cubicBezTo>
                  <a:pt x="2394225" y="573873"/>
                  <a:pt x="2397178" y="576159"/>
                  <a:pt x="2400226" y="578540"/>
                </a:cubicBezTo>
                <a:cubicBezTo>
                  <a:pt x="2387853" y="564872"/>
                  <a:pt x="2374480" y="552137"/>
                  <a:pt x="2360221" y="540440"/>
                </a:cubicBezTo>
                <a:lnTo>
                  <a:pt x="2350696" y="529201"/>
                </a:lnTo>
                <a:cubicBezTo>
                  <a:pt x="2355078" y="532820"/>
                  <a:pt x="2360793" y="537202"/>
                  <a:pt x="2366888" y="542345"/>
                </a:cubicBezTo>
                <a:cubicBezTo>
                  <a:pt x="2372985" y="547489"/>
                  <a:pt x="2379462" y="552918"/>
                  <a:pt x="2385081" y="558443"/>
                </a:cubicBezTo>
                <a:cubicBezTo>
                  <a:pt x="2391558" y="565663"/>
                  <a:pt x="2399150" y="571806"/>
                  <a:pt x="2407560" y="576635"/>
                </a:cubicBezTo>
                <a:cubicBezTo>
                  <a:pt x="2410227" y="574730"/>
                  <a:pt x="2375556" y="543298"/>
                  <a:pt x="2358507" y="528248"/>
                </a:cubicBezTo>
                <a:lnTo>
                  <a:pt x="2354411" y="514342"/>
                </a:lnTo>
                <a:cubicBezTo>
                  <a:pt x="2337837" y="498911"/>
                  <a:pt x="2315644" y="483195"/>
                  <a:pt x="2302785" y="471765"/>
                </a:cubicBezTo>
                <a:cubicBezTo>
                  <a:pt x="2291832" y="461859"/>
                  <a:pt x="2277449" y="451667"/>
                  <a:pt x="2262495" y="440809"/>
                </a:cubicBezTo>
                <a:lnTo>
                  <a:pt x="2239730" y="424330"/>
                </a:lnTo>
                <a:lnTo>
                  <a:pt x="2216489" y="409091"/>
                </a:lnTo>
                <a:cubicBezTo>
                  <a:pt x="2186676" y="388707"/>
                  <a:pt x="2160101" y="372991"/>
                  <a:pt x="2154386" y="365180"/>
                </a:cubicBezTo>
                <a:cubicBezTo>
                  <a:pt x="2146670" y="360608"/>
                  <a:pt x="2138955" y="356036"/>
                  <a:pt x="2131145" y="351750"/>
                </a:cubicBezTo>
                <a:cubicBezTo>
                  <a:pt x="2138955" y="356036"/>
                  <a:pt x="2146670" y="360608"/>
                  <a:pt x="2154386" y="365085"/>
                </a:cubicBezTo>
                <a:cubicBezTo>
                  <a:pt x="2158958" y="366514"/>
                  <a:pt x="2155910" y="363847"/>
                  <a:pt x="2149433" y="359561"/>
                </a:cubicBezTo>
                <a:cubicBezTo>
                  <a:pt x="2142956" y="355274"/>
                  <a:pt x="2133335" y="349083"/>
                  <a:pt x="2124382" y="344321"/>
                </a:cubicBezTo>
                <a:cubicBezTo>
                  <a:pt x="2117048" y="339653"/>
                  <a:pt x="2112952" y="336320"/>
                  <a:pt x="2106094" y="331843"/>
                </a:cubicBezTo>
                <a:cubicBezTo>
                  <a:pt x="2102570" y="329557"/>
                  <a:pt x="2098474" y="327080"/>
                  <a:pt x="2093045" y="323937"/>
                </a:cubicBezTo>
                <a:cubicBezTo>
                  <a:pt x="2086015" y="319803"/>
                  <a:pt x="2078767" y="316050"/>
                  <a:pt x="2071328" y="312697"/>
                </a:cubicBezTo>
                <a:cubicBezTo>
                  <a:pt x="2073233" y="310983"/>
                  <a:pt x="2062374" y="304506"/>
                  <a:pt x="2045229" y="295648"/>
                </a:cubicBezTo>
                <a:cubicBezTo>
                  <a:pt x="2036561" y="291076"/>
                  <a:pt x="2026655" y="285932"/>
                  <a:pt x="2015511" y="281551"/>
                </a:cubicBezTo>
                <a:lnTo>
                  <a:pt x="1980840" y="267263"/>
                </a:lnTo>
                <a:cubicBezTo>
                  <a:pt x="1974173" y="264596"/>
                  <a:pt x="1967601" y="261739"/>
                  <a:pt x="1961028" y="259262"/>
                </a:cubicBezTo>
                <a:lnTo>
                  <a:pt x="1941407" y="252309"/>
                </a:lnTo>
                <a:lnTo>
                  <a:pt x="1903307" y="238688"/>
                </a:lnTo>
                <a:lnTo>
                  <a:pt x="1866540" y="226972"/>
                </a:lnTo>
                <a:cubicBezTo>
                  <a:pt x="1854539" y="223353"/>
                  <a:pt x="1843109" y="218971"/>
                  <a:pt x="1831488" y="215924"/>
                </a:cubicBezTo>
                <a:lnTo>
                  <a:pt x="1802151" y="207827"/>
                </a:lnTo>
                <a:cubicBezTo>
                  <a:pt x="1803104" y="206875"/>
                  <a:pt x="1808247" y="206113"/>
                  <a:pt x="1772910" y="198302"/>
                </a:cubicBezTo>
                <a:lnTo>
                  <a:pt x="1730257" y="189939"/>
                </a:lnTo>
                <a:lnTo>
                  <a:pt x="1729190" y="189730"/>
                </a:lnTo>
                <a:cubicBezTo>
                  <a:pt x="1718445" y="186034"/>
                  <a:pt x="1707273" y="183729"/>
                  <a:pt x="1695947" y="182872"/>
                </a:cubicBezTo>
                <a:lnTo>
                  <a:pt x="1682422" y="181062"/>
                </a:lnTo>
                <a:cubicBezTo>
                  <a:pt x="1676612" y="178014"/>
                  <a:pt x="1646036" y="171728"/>
                  <a:pt x="1695662" y="176300"/>
                </a:cubicBezTo>
                <a:cubicBezTo>
                  <a:pt x="1694233" y="173823"/>
                  <a:pt x="1705568" y="172394"/>
                  <a:pt x="1650037" y="165155"/>
                </a:cubicBezTo>
                <a:cubicBezTo>
                  <a:pt x="1635940" y="164108"/>
                  <a:pt x="1618128" y="163536"/>
                  <a:pt x="1601174" y="162488"/>
                </a:cubicBezTo>
                <a:lnTo>
                  <a:pt x="1576980" y="161345"/>
                </a:lnTo>
                <a:cubicBezTo>
                  <a:pt x="1569455" y="161250"/>
                  <a:pt x="1562693" y="162107"/>
                  <a:pt x="1557359" y="162107"/>
                </a:cubicBezTo>
                <a:cubicBezTo>
                  <a:pt x="1542881" y="163346"/>
                  <a:pt x="1525260" y="162488"/>
                  <a:pt x="1505733" y="163346"/>
                </a:cubicBezTo>
                <a:cubicBezTo>
                  <a:pt x="1486207" y="164203"/>
                  <a:pt x="1464585" y="164203"/>
                  <a:pt x="1442202" y="164203"/>
                </a:cubicBezTo>
                <a:cubicBezTo>
                  <a:pt x="1439535" y="162393"/>
                  <a:pt x="1446678" y="160679"/>
                  <a:pt x="1473920" y="159059"/>
                </a:cubicBezTo>
                <a:cubicBezTo>
                  <a:pt x="1488588" y="158202"/>
                  <a:pt x="1511829" y="156773"/>
                  <a:pt x="1491255" y="155916"/>
                </a:cubicBezTo>
                <a:cubicBezTo>
                  <a:pt x="1475206" y="155545"/>
                  <a:pt x="1459137" y="156116"/>
                  <a:pt x="1443154" y="157630"/>
                </a:cubicBezTo>
                <a:cubicBezTo>
                  <a:pt x="1432581" y="158393"/>
                  <a:pt x="1421246" y="160583"/>
                  <a:pt x="1410293" y="161917"/>
                </a:cubicBezTo>
                <a:lnTo>
                  <a:pt x="1382385" y="163917"/>
                </a:lnTo>
                <a:cubicBezTo>
                  <a:pt x="1373145" y="164488"/>
                  <a:pt x="1364096" y="165155"/>
                  <a:pt x="1354571" y="166489"/>
                </a:cubicBezTo>
                <a:lnTo>
                  <a:pt x="1299136" y="173252"/>
                </a:lnTo>
                <a:lnTo>
                  <a:pt x="1281801" y="169156"/>
                </a:lnTo>
                <a:cubicBezTo>
                  <a:pt x="1263608" y="172585"/>
                  <a:pt x="1245129" y="174680"/>
                  <a:pt x="1226841" y="178681"/>
                </a:cubicBezTo>
                <a:cubicBezTo>
                  <a:pt x="1208553" y="182681"/>
                  <a:pt x="1190265" y="186777"/>
                  <a:pt x="1171215" y="191254"/>
                </a:cubicBezTo>
                <a:cubicBezTo>
                  <a:pt x="1151003" y="200446"/>
                  <a:pt x="1129820" y="207313"/>
                  <a:pt x="1108064" y="211733"/>
                </a:cubicBezTo>
                <a:cubicBezTo>
                  <a:pt x="1084633" y="217733"/>
                  <a:pt x="1028054" y="237164"/>
                  <a:pt x="1062440" y="221258"/>
                </a:cubicBezTo>
                <a:cubicBezTo>
                  <a:pt x="1075584" y="217543"/>
                  <a:pt x="1088157" y="212971"/>
                  <a:pt x="1101207" y="209256"/>
                </a:cubicBezTo>
                <a:cubicBezTo>
                  <a:pt x="1114256" y="205541"/>
                  <a:pt x="1127019" y="201636"/>
                  <a:pt x="1139783" y="197350"/>
                </a:cubicBezTo>
                <a:cubicBezTo>
                  <a:pt x="1138830" y="196397"/>
                  <a:pt x="1141021" y="194492"/>
                  <a:pt x="1124067" y="198493"/>
                </a:cubicBezTo>
                <a:cubicBezTo>
                  <a:pt x="1116113" y="197654"/>
                  <a:pt x="1108074" y="198464"/>
                  <a:pt x="1100444" y="200874"/>
                </a:cubicBezTo>
                <a:cubicBezTo>
                  <a:pt x="1087491" y="203541"/>
                  <a:pt x="1071488" y="208208"/>
                  <a:pt x="1057772" y="211542"/>
                </a:cubicBezTo>
                <a:cubicBezTo>
                  <a:pt x="1031198" y="220400"/>
                  <a:pt x="1015101" y="226401"/>
                  <a:pt x="1002051" y="230592"/>
                </a:cubicBezTo>
                <a:cubicBezTo>
                  <a:pt x="989002" y="234783"/>
                  <a:pt x="979191" y="237164"/>
                  <a:pt x="966142" y="241355"/>
                </a:cubicBezTo>
                <a:lnTo>
                  <a:pt x="965475" y="238117"/>
                </a:lnTo>
                <a:cubicBezTo>
                  <a:pt x="996336" y="225925"/>
                  <a:pt x="1003099" y="221829"/>
                  <a:pt x="1007861" y="218305"/>
                </a:cubicBezTo>
                <a:cubicBezTo>
                  <a:pt x="1010538" y="216228"/>
                  <a:pt x="1013329" y="214314"/>
                  <a:pt x="1016243" y="212590"/>
                </a:cubicBezTo>
                <a:cubicBezTo>
                  <a:pt x="1023416" y="208770"/>
                  <a:pt x="1030902" y="205579"/>
                  <a:pt x="1038627" y="203065"/>
                </a:cubicBezTo>
                <a:cubicBezTo>
                  <a:pt x="1071012" y="190016"/>
                  <a:pt x="1084538" y="181157"/>
                  <a:pt x="1118637" y="169632"/>
                </a:cubicBezTo>
                <a:cubicBezTo>
                  <a:pt x="1187970" y="144591"/>
                  <a:pt x="1260102" y="128122"/>
                  <a:pt x="1333426" y="120578"/>
                </a:cubicBezTo>
                <a:cubicBezTo>
                  <a:pt x="1390290" y="114101"/>
                  <a:pt x="1439725" y="110291"/>
                  <a:pt x="1489731" y="108005"/>
                </a:cubicBezTo>
                <a:close/>
                <a:moveTo>
                  <a:pt x="1730523" y="91718"/>
                </a:moveTo>
                <a:cubicBezTo>
                  <a:pt x="1730523" y="92956"/>
                  <a:pt x="1725475" y="93432"/>
                  <a:pt x="1730523" y="95528"/>
                </a:cubicBezTo>
                <a:cubicBezTo>
                  <a:pt x="1725760" y="93432"/>
                  <a:pt x="1730523" y="92956"/>
                  <a:pt x="1730523" y="91718"/>
                </a:cubicBezTo>
                <a:close/>
                <a:moveTo>
                  <a:pt x="1510971" y="91147"/>
                </a:moveTo>
                <a:cubicBezTo>
                  <a:pt x="1516572" y="90937"/>
                  <a:pt x="1522173" y="91166"/>
                  <a:pt x="1527735" y="91813"/>
                </a:cubicBezTo>
                <a:cubicBezTo>
                  <a:pt x="1536688" y="94195"/>
                  <a:pt x="1500779" y="92671"/>
                  <a:pt x="1480872" y="94290"/>
                </a:cubicBezTo>
                <a:lnTo>
                  <a:pt x="1486682" y="92385"/>
                </a:lnTo>
                <a:cubicBezTo>
                  <a:pt x="1493826" y="92099"/>
                  <a:pt x="1502970" y="91147"/>
                  <a:pt x="1510971" y="91147"/>
                </a:cubicBezTo>
                <a:close/>
                <a:moveTo>
                  <a:pt x="1007004" y="88384"/>
                </a:moveTo>
                <a:lnTo>
                  <a:pt x="998336" y="91813"/>
                </a:lnTo>
                <a:lnTo>
                  <a:pt x="994050" y="93528"/>
                </a:lnTo>
                <a:cubicBezTo>
                  <a:pt x="962332" y="106577"/>
                  <a:pt x="941662" y="117150"/>
                  <a:pt x="936900" y="122103"/>
                </a:cubicBezTo>
                <a:cubicBezTo>
                  <a:pt x="936233" y="122865"/>
                  <a:pt x="935947" y="123532"/>
                  <a:pt x="936138" y="123913"/>
                </a:cubicBezTo>
                <a:cubicBezTo>
                  <a:pt x="936233" y="123532"/>
                  <a:pt x="936519" y="122865"/>
                  <a:pt x="937186" y="122103"/>
                </a:cubicBezTo>
                <a:lnTo>
                  <a:pt x="937090" y="122103"/>
                </a:lnTo>
                <a:cubicBezTo>
                  <a:pt x="941377" y="117435"/>
                  <a:pt x="962046" y="106767"/>
                  <a:pt x="994240" y="93528"/>
                </a:cubicBezTo>
                <a:lnTo>
                  <a:pt x="998526" y="91813"/>
                </a:lnTo>
                <a:close/>
                <a:moveTo>
                  <a:pt x="1828440" y="34758"/>
                </a:moveTo>
                <a:cubicBezTo>
                  <a:pt x="1889686" y="49617"/>
                  <a:pt x="1924071" y="62857"/>
                  <a:pt x="1939597" y="71144"/>
                </a:cubicBezTo>
                <a:lnTo>
                  <a:pt x="1861111" y="47522"/>
                </a:lnTo>
                <a:cubicBezTo>
                  <a:pt x="1849852" y="44283"/>
                  <a:pt x="1838917" y="40007"/>
                  <a:pt x="1828440" y="34758"/>
                </a:cubicBezTo>
                <a:close/>
                <a:moveTo>
                  <a:pt x="1480575" y="5"/>
                </a:moveTo>
                <a:cubicBezTo>
                  <a:pt x="1493208" y="-55"/>
                  <a:pt x="1502066" y="326"/>
                  <a:pt x="1502018" y="1707"/>
                </a:cubicBezTo>
                <a:cubicBezTo>
                  <a:pt x="1501923" y="4469"/>
                  <a:pt x="1459822" y="4564"/>
                  <a:pt x="1434772" y="5231"/>
                </a:cubicBezTo>
                <a:cubicBezTo>
                  <a:pt x="1419056" y="5803"/>
                  <a:pt x="1400863" y="7898"/>
                  <a:pt x="1384670" y="8946"/>
                </a:cubicBezTo>
                <a:cubicBezTo>
                  <a:pt x="1372164" y="10032"/>
                  <a:pt x="1359591" y="10355"/>
                  <a:pt x="1347047" y="9898"/>
                </a:cubicBezTo>
                <a:lnTo>
                  <a:pt x="1276085" y="18852"/>
                </a:lnTo>
                <a:lnTo>
                  <a:pt x="1273759" y="19289"/>
                </a:lnTo>
                <a:lnTo>
                  <a:pt x="1276181" y="18757"/>
                </a:lnTo>
                <a:cubicBezTo>
                  <a:pt x="1196170" y="28282"/>
                  <a:pt x="1128067" y="48379"/>
                  <a:pt x="1057106" y="70477"/>
                </a:cubicBezTo>
                <a:lnTo>
                  <a:pt x="1057348" y="70476"/>
                </a:lnTo>
                <a:lnTo>
                  <a:pt x="1057010" y="70573"/>
                </a:lnTo>
                <a:lnTo>
                  <a:pt x="1062435" y="70573"/>
                </a:lnTo>
                <a:lnTo>
                  <a:pt x="1059010" y="73144"/>
                </a:lnTo>
                <a:cubicBezTo>
                  <a:pt x="1061249" y="71953"/>
                  <a:pt x="1062654" y="71049"/>
                  <a:pt x="1062546" y="70573"/>
                </a:cubicBezTo>
                <a:lnTo>
                  <a:pt x="1062435" y="70573"/>
                </a:lnTo>
                <a:lnTo>
                  <a:pt x="1062594" y="70453"/>
                </a:lnTo>
                <a:lnTo>
                  <a:pt x="1057348" y="70476"/>
                </a:lnTo>
                <a:lnTo>
                  <a:pt x="1163333" y="40033"/>
                </a:lnTo>
                <a:lnTo>
                  <a:pt x="1273759" y="19289"/>
                </a:lnTo>
                <a:lnTo>
                  <a:pt x="1226746" y="29615"/>
                </a:lnTo>
                <a:cubicBezTo>
                  <a:pt x="1217125" y="31425"/>
                  <a:pt x="1206743" y="32758"/>
                  <a:pt x="1196266" y="35044"/>
                </a:cubicBezTo>
                <a:lnTo>
                  <a:pt x="1163785" y="41998"/>
                </a:lnTo>
                <a:lnTo>
                  <a:pt x="1192932" y="53808"/>
                </a:lnTo>
                <a:cubicBezTo>
                  <a:pt x="1179778" y="57180"/>
                  <a:pt x="1166414" y="59695"/>
                  <a:pt x="1152927" y="61333"/>
                </a:cubicBezTo>
                <a:cubicBezTo>
                  <a:pt x="1147402" y="62095"/>
                  <a:pt x="1141402" y="62857"/>
                  <a:pt x="1133877" y="64667"/>
                </a:cubicBezTo>
                <a:cubicBezTo>
                  <a:pt x="1126352" y="66477"/>
                  <a:pt x="1117303" y="69334"/>
                  <a:pt x="1105302" y="73335"/>
                </a:cubicBezTo>
                <a:cubicBezTo>
                  <a:pt x="1088538" y="78574"/>
                  <a:pt x="1071012" y="82479"/>
                  <a:pt x="1053962" y="87622"/>
                </a:cubicBezTo>
                <a:cubicBezTo>
                  <a:pt x="1037103" y="92680"/>
                  <a:pt x="1020501" y="98595"/>
                  <a:pt x="1004242" y="105339"/>
                </a:cubicBezTo>
                <a:cubicBezTo>
                  <a:pt x="1014910" y="102862"/>
                  <a:pt x="1017767" y="102481"/>
                  <a:pt x="1013195" y="104767"/>
                </a:cubicBezTo>
                <a:cubicBezTo>
                  <a:pt x="1008623" y="107053"/>
                  <a:pt x="996526" y="110863"/>
                  <a:pt x="977476" y="118579"/>
                </a:cubicBezTo>
                <a:lnTo>
                  <a:pt x="934328" y="135533"/>
                </a:lnTo>
                <a:cubicBezTo>
                  <a:pt x="919850" y="141057"/>
                  <a:pt x="906039" y="147916"/>
                  <a:pt x="891847" y="154107"/>
                </a:cubicBezTo>
                <a:lnTo>
                  <a:pt x="878131" y="160774"/>
                </a:lnTo>
                <a:lnTo>
                  <a:pt x="860414" y="171918"/>
                </a:lnTo>
                <a:lnTo>
                  <a:pt x="863367" y="171918"/>
                </a:lnTo>
                <a:lnTo>
                  <a:pt x="789643" y="213543"/>
                </a:lnTo>
                <a:cubicBezTo>
                  <a:pt x="777451" y="220687"/>
                  <a:pt x="765164" y="227640"/>
                  <a:pt x="752496" y="234402"/>
                </a:cubicBezTo>
                <a:lnTo>
                  <a:pt x="733446" y="244404"/>
                </a:lnTo>
                <a:cubicBezTo>
                  <a:pt x="727350" y="247928"/>
                  <a:pt x="720968" y="251357"/>
                  <a:pt x="714396" y="254691"/>
                </a:cubicBezTo>
                <a:cubicBezTo>
                  <a:pt x="710300" y="256977"/>
                  <a:pt x="701251" y="262311"/>
                  <a:pt x="691250" y="268502"/>
                </a:cubicBezTo>
                <a:lnTo>
                  <a:pt x="675820" y="278027"/>
                </a:lnTo>
                <a:cubicBezTo>
                  <a:pt x="670867" y="281075"/>
                  <a:pt x="665818" y="284599"/>
                  <a:pt x="661342" y="287552"/>
                </a:cubicBezTo>
                <a:cubicBezTo>
                  <a:pt x="638482" y="304125"/>
                  <a:pt x="615145" y="320127"/>
                  <a:pt x="593333" y="338225"/>
                </a:cubicBezTo>
                <a:cubicBezTo>
                  <a:pt x="584570" y="346321"/>
                  <a:pt x="573807" y="355180"/>
                  <a:pt x="561329" y="366800"/>
                </a:cubicBezTo>
                <a:cubicBezTo>
                  <a:pt x="548851" y="378421"/>
                  <a:pt x="533897" y="391851"/>
                  <a:pt x="515704" y="407662"/>
                </a:cubicBezTo>
                <a:cubicBezTo>
                  <a:pt x="486558" y="436237"/>
                  <a:pt x="453125" y="468717"/>
                  <a:pt x="421883" y="502912"/>
                </a:cubicBezTo>
                <a:lnTo>
                  <a:pt x="409977" y="515581"/>
                </a:lnTo>
                <a:cubicBezTo>
                  <a:pt x="406072" y="519867"/>
                  <a:pt x="402452" y="524248"/>
                  <a:pt x="398642" y="528630"/>
                </a:cubicBezTo>
                <a:lnTo>
                  <a:pt x="376639" y="554633"/>
                </a:lnTo>
                <a:cubicBezTo>
                  <a:pt x="361971" y="571492"/>
                  <a:pt x="349493" y="589209"/>
                  <a:pt x="337587" y="605592"/>
                </a:cubicBezTo>
                <a:cubicBezTo>
                  <a:pt x="322442" y="625690"/>
                  <a:pt x="300725" y="654550"/>
                  <a:pt x="282342" y="679791"/>
                </a:cubicBezTo>
                <a:cubicBezTo>
                  <a:pt x="266245" y="703223"/>
                  <a:pt x="251767" y="724940"/>
                  <a:pt x="240908" y="744371"/>
                </a:cubicBezTo>
                <a:cubicBezTo>
                  <a:pt x="230050" y="763802"/>
                  <a:pt x="221477" y="780471"/>
                  <a:pt x="215381" y="792949"/>
                </a:cubicBezTo>
                <a:cubicBezTo>
                  <a:pt x="212333" y="799235"/>
                  <a:pt x="209952" y="804474"/>
                  <a:pt x="208237" y="808665"/>
                </a:cubicBezTo>
                <a:cubicBezTo>
                  <a:pt x="207018" y="811570"/>
                  <a:pt x="206151" y="814608"/>
                  <a:pt x="205666" y="817714"/>
                </a:cubicBezTo>
                <a:cubicBezTo>
                  <a:pt x="205380" y="821428"/>
                  <a:pt x="207856" y="819618"/>
                  <a:pt x="213571" y="811903"/>
                </a:cubicBezTo>
                <a:cubicBezTo>
                  <a:pt x="226240" y="791520"/>
                  <a:pt x="238241" y="770374"/>
                  <a:pt x="250528" y="752753"/>
                </a:cubicBezTo>
                <a:cubicBezTo>
                  <a:pt x="262816" y="735132"/>
                  <a:pt x="273865" y="720368"/>
                  <a:pt x="281866" y="710843"/>
                </a:cubicBezTo>
                <a:cubicBezTo>
                  <a:pt x="285580" y="705318"/>
                  <a:pt x="289200" y="699984"/>
                  <a:pt x="292629" y="694746"/>
                </a:cubicBezTo>
                <a:lnTo>
                  <a:pt x="303106" y="681506"/>
                </a:lnTo>
                <a:cubicBezTo>
                  <a:pt x="309869" y="672552"/>
                  <a:pt x="316060" y="664742"/>
                  <a:pt x="321585" y="657884"/>
                </a:cubicBezTo>
                <a:cubicBezTo>
                  <a:pt x="327109" y="651026"/>
                  <a:pt x="331681" y="645121"/>
                  <a:pt x="336063" y="640644"/>
                </a:cubicBezTo>
                <a:cubicBezTo>
                  <a:pt x="340444" y="636167"/>
                  <a:pt x="343969" y="632833"/>
                  <a:pt x="346636" y="630547"/>
                </a:cubicBezTo>
                <a:cubicBezTo>
                  <a:pt x="351684" y="626166"/>
                  <a:pt x="353875" y="626356"/>
                  <a:pt x="351684" y="631500"/>
                </a:cubicBezTo>
                <a:cubicBezTo>
                  <a:pt x="349493" y="636643"/>
                  <a:pt x="342826" y="646740"/>
                  <a:pt x="333301" y="663123"/>
                </a:cubicBezTo>
                <a:cubicBezTo>
                  <a:pt x="316537" y="690174"/>
                  <a:pt x="322061" y="684744"/>
                  <a:pt x="345969" y="652741"/>
                </a:cubicBezTo>
                <a:cubicBezTo>
                  <a:pt x="360923" y="632452"/>
                  <a:pt x="375687" y="612069"/>
                  <a:pt x="392546" y="592447"/>
                </a:cubicBezTo>
                <a:cubicBezTo>
                  <a:pt x="409405" y="572826"/>
                  <a:pt x="425884" y="553776"/>
                  <a:pt x="443410" y="534726"/>
                </a:cubicBezTo>
                <a:cubicBezTo>
                  <a:pt x="466936" y="510818"/>
                  <a:pt x="479700" y="493197"/>
                  <a:pt x="501036" y="472718"/>
                </a:cubicBezTo>
                <a:cubicBezTo>
                  <a:pt x="508465" y="464146"/>
                  <a:pt x="519419" y="452716"/>
                  <a:pt x="531802" y="440428"/>
                </a:cubicBezTo>
                <a:lnTo>
                  <a:pt x="571807" y="404043"/>
                </a:lnTo>
                <a:lnTo>
                  <a:pt x="581332" y="394518"/>
                </a:lnTo>
                <a:lnTo>
                  <a:pt x="591809" y="384993"/>
                </a:lnTo>
                <a:lnTo>
                  <a:pt x="612669" y="366514"/>
                </a:lnTo>
                <a:lnTo>
                  <a:pt x="623051" y="352036"/>
                </a:lnTo>
                <a:cubicBezTo>
                  <a:pt x="621337" y="351560"/>
                  <a:pt x="623623" y="348512"/>
                  <a:pt x="628671" y="344035"/>
                </a:cubicBezTo>
                <a:cubicBezTo>
                  <a:pt x="633719" y="339558"/>
                  <a:pt x="641625" y="333939"/>
                  <a:pt x="650578" y="327557"/>
                </a:cubicBezTo>
                <a:cubicBezTo>
                  <a:pt x="668485" y="314413"/>
                  <a:pt x="690583" y="298982"/>
                  <a:pt x="705442" y="289457"/>
                </a:cubicBezTo>
                <a:cubicBezTo>
                  <a:pt x="755068" y="257643"/>
                  <a:pt x="827172" y="219163"/>
                  <a:pt x="859843" y="208209"/>
                </a:cubicBezTo>
                <a:lnTo>
                  <a:pt x="873654" y="201637"/>
                </a:lnTo>
                <a:lnTo>
                  <a:pt x="887751" y="195541"/>
                </a:lnTo>
                <a:lnTo>
                  <a:pt x="916326" y="183634"/>
                </a:lnTo>
                <a:lnTo>
                  <a:pt x="937281" y="174014"/>
                </a:lnTo>
                <a:cubicBezTo>
                  <a:pt x="943853" y="171442"/>
                  <a:pt x="949473" y="169442"/>
                  <a:pt x="954045" y="167823"/>
                </a:cubicBezTo>
                <a:cubicBezTo>
                  <a:pt x="959236" y="165489"/>
                  <a:pt x="964837" y="164194"/>
                  <a:pt x="970523" y="164013"/>
                </a:cubicBezTo>
                <a:lnTo>
                  <a:pt x="994526" y="154488"/>
                </a:lnTo>
                <a:lnTo>
                  <a:pt x="1006528" y="149821"/>
                </a:lnTo>
                <a:lnTo>
                  <a:pt x="1018720" y="145725"/>
                </a:lnTo>
                <a:cubicBezTo>
                  <a:pt x="1029540" y="140619"/>
                  <a:pt x="1040970" y="136905"/>
                  <a:pt x="1052724" y="134676"/>
                </a:cubicBezTo>
                <a:cubicBezTo>
                  <a:pt x="1060820" y="132390"/>
                  <a:pt x="1068821" y="129723"/>
                  <a:pt x="1076917" y="127627"/>
                </a:cubicBezTo>
                <a:lnTo>
                  <a:pt x="1101397" y="121531"/>
                </a:lnTo>
                <a:lnTo>
                  <a:pt x="1139497" y="111530"/>
                </a:lnTo>
                <a:cubicBezTo>
                  <a:pt x="1152165" y="108387"/>
                  <a:pt x="1164928" y="105910"/>
                  <a:pt x="1177597" y="103148"/>
                </a:cubicBezTo>
                <a:lnTo>
                  <a:pt x="1215697" y="95147"/>
                </a:lnTo>
                <a:lnTo>
                  <a:pt x="1253225" y="89241"/>
                </a:lnTo>
                <a:cubicBezTo>
                  <a:pt x="1266751" y="87241"/>
                  <a:pt x="1279895" y="84669"/>
                  <a:pt x="1292944" y="83146"/>
                </a:cubicBezTo>
                <a:lnTo>
                  <a:pt x="1331044" y="78383"/>
                </a:lnTo>
                <a:cubicBezTo>
                  <a:pt x="1356476" y="74573"/>
                  <a:pt x="1380289" y="72573"/>
                  <a:pt x="1404101" y="69715"/>
                </a:cubicBezTo>
                <a:cubicBezTo>
                  <a:pt x="1410673" y="68477"/>
                  <a:pt x="1418293" y="67429"/>
                  <a:pt x="1426675" y="66477"/>
                </a:cubicBezTo>
                <a:cubicBezTo>
                  <a:pt x="1435057" y="65524"/>
                  <a:pt x="1444011" y="65048"/>
                  <a:pt x="1453536" y="65048"/>
                </a:cubicBezTo>
                <a:cubicBezTo>
                  <a:pt x="1472586" y="64381"/>
                  <a:pt x="1492684" y="64381"/>
                  <a:pt x="1510686" y="64381"/>
                </a:cubicBezTo>
                <a:lnTo>
                  <a:pt x="1551643" y="65905"/>
                </a:lnTo>
                <a:cubicBezTo>
                  <a:pt x="1564978" y="66572"/>
                  <a:pt x="1579266" y="66572"/>
                  <a:pt x="1593553" y="67906"/>
                </a:cubicBezTo>
                <a:cubicBezTo>
                  <a:pt x="1605745" y="70191"/>
                  <a:pt x="1606222" y="71525"/>
                  <a:pt x="1615747" y="74478"/>
                </a:cubicBezTo>
                <a:cubicBezTo>
                  <a:pt x="1625272" y="77431"/>
                  <a:pt x="1644322" y="78288"/>
                  <a:pt x="1691947" y="84003"/>
                </a:cubicBezTo>
                <a:cubicBezTo>
                  <a:pt x="1693566" y="81336"/>
                  <a:pt x="1724427" y="84098"/>
                  <a:pt x="1760717" y="91623"/>
                </a:cubicBezTo>
                <a:lnTo>
                  <a:pt x="1781101" y="97242"/>
                </a:lnTo>
                <a:cubicBezTo>
                  <a:pt x="1797198" y="99909"/>
                  <a:pt x="1809199" y="102481"/>
                  <a:pt x="1819201" y="104196"/>
                </a:cubicBezTo>
                <a:cubicBezTo>
                  <a:pt x="1829202" y="105910"/>
                  <a:pt x="1838536" y="107149"/>
                  <a:pt x="1845490" y="108196"/>
                </a:cubicBezTo>
                <a:cubicBezTo>
                  <a:pt x="1852443" y="109244"/>
                  <a:pt x="1860349" y="110197"/>
                  <a:pt x="1868635" y="112482"/>
                </a:cubicBezTo>
                <a:cubicBezTo>
                  <a:pt x="1876922" y="114768"/>
                  <a:pt x="1885781" y="117435"/>
                  <a:pt x="1894829" y="120483"/>
                </a:cubicBezTo>
                <a:cubicBezTo>
                  <a:pt x="1909117" y="125246"/>
                  <a:pt x="1917975" y="129151"/>
                  <a:pt x="1906640" y="126675"/>
                </a:cubicBezTo>
                <a:cubicBezTo>
                  <a:pt x="1869874" y="118769"/>
                  <a:pt x="1891019" y="128199"/>
                  <a:pt x="1860349" y="122484"/>
                </a:cubicBezTo>
                <a:cubicBezTo>
                  <a:pt x="1826059" y="115054"/>
                  <a:pt x="1817867" y="114197"/>
                  <a:pt x="1842918" y="121817"/>
                </a:cubicBezTo>
                <a:lnTo>
                  <a:pt x="1841108" y="124674"/>
                </a:lnTo>
                <a:lnTo>
                  <a:pt x="1808533" y="117721"/>
                </a:lnTo>
                <a:cubicBezTo>
                  <a:pt x="1803008" y="116578"/>
                  <a:pt x="1797674" y="115340"/>
                  <a:pt x="1792150" y="114388"/>
                </a:cubicBezTo>
                <a:lnTo>
                  <a:pt x="1775767" y="111721"/>
                </a:lnTo>
                <a:cubicBezTo>
                  <a:pt x="1778339" y="110482"/>
                  <a:pt x="1777481" y="108768"/>
                  <a:pt x="1767194" y="105529"/>
                </a:cubicBezTo>
                <a:cubicBezTo>
                  <a:pt x="1777481" y="108768"/>
                  <a:pt x="1778339" y="110482"/>
                  <a:pt x="1775672" y="111721"/>
                </a:cubicBezTo>
                <a:cubicBezTo>
                  <a:pt x="1754050" y="107434"/>
                  <a:pt x="1735476" y="104100"/>
                  <a:pt x="1716426" y="102196"/>
                </a:cubicBezTo>
                <a:cubicBezTo>
                  <a:pt x="1697376" y="100290"/>
                  <a:pt x="1678135" y="98385"/>
                  <a:pt x="1655847" y="95242"/>
                </a:cubicBezTo>
                <a:lnTo>
                  <a:pt x="1628986" y="93528"/>
                </a:lnTo>
                <a:lnTo>
                  <a:pt x="1626742" y="93434"/>
                </a:lnTo>
                <a:lnTo>
                  <a:pt x="1628415" y="93528"/>
                </a:lnTo>
                <a:cubicBezTo>
                  <a:pt x="1782530" y="106158"/>
                  <a:pt x="1933653" y="143268"/>
                  <a:pt x="2076090" y="203447"/>
                </a:cubicBezTo>
                <a:lnTo>
                  <a:pt x="2062565" y="199637"/>
                </a:lnTo>
                <a:cubicBezTo>
                  <a:pt x="2051611" y="196779"/>
                  <a:pt x="2039609" y="193255"/>
                  <a:pt x="2025989" y="190112"/>
                </a:cubicBezTo>
                <a:lnTo>
                  <a:pt x="1980429" y="177541"/>
                </a:lnTo>
                <a:lnTo>
                  <a:pt x="1980173" y="177444"/>
                </a:lnTo>
                <a:lnTo>
                  <a:pt x="1937216" y="163537"/>
                </a:lnTo>
                <a:lnTo>
                  <a:pt x="1937120" y="163537"/>
                </a:lnTo>
                <a:cubicBezTo>
                  <a:pt x="1930548" y="161061"/>
                  <a:pt x="1923881" y="158775"/>
                  <a:pt x="1917213" y="156679"/>
                </a:cubicBezTo>
                <a:lnTo>
                  <a:pt x="1897020" y="150297"/>
                </a:lnTo>
                <a:cubicBezTo>
                  <a:pt x="1883494" y="146202"/>
                  <a:pt x="1870160" y="141630"/>
                  <a:pt x="1856539" y="137820"/>
                </a:cubicBezTo>
                <a:cubicBezTo>
                  <a:pt x="1846347" y="137258"/>
                  <a:pt x="1836222" y="135886"/>
                  <a:pt x="1826249" y="133724"/>
                </a:cubicBezTo>
                <a:cubicBezTo>
                  <a:pt x="1812343" y="131247"/>
                  <a:pt x="1795007" y="126485"/>
                  <a:pt x="1773671" y="122770"/>
                </a:cubicBezTo>
                <a:lnTo>
                  <a:pt x="1768194" y="121675"/>
                </a:lnTo>
                <a:lnTo>
                  <a:pt x="1726046" y="113245"/>
                </a:lnTo>
                <a:cubicBezTo>
                  <a:pt x="1710806" y="110578"/>
                  <a:pt x="1696043" y="108482"/>
                  <a:pt x="1681374" y="106101"/>
                </a:cubicBezTo>
                <a:cubicBezTo>
                  <a:pt x="1652227" y="100863"/>
                  <a:pt x="1623081" y="98291"/>
                  <a:pt x="1590791" y="95338"/>
                </a:cubicBezTo>
                <a:cubicBezTo>
                  <a:pt x="1585429" y="95147"/>
                  <a:pt x="1580123" y="94119"/>
                  <a:pt x="1575075" y="92290"/>
                </a:cubicBezTo>
                <a:lnTo>
                  <a:pt x="1574581" y="91247"/>
                </a:lnTo>
                <a:lnTo>
                  <a:pt x="1506305" y="88384"/>
                </a:lnTo>
                <a:cubicBezTo>
                  <a:pt x="1007575" y="87899"/>
                  <a:pt x="542946" y="341502"/>
                  <a:pt x="273579" y="761230"/>
                </a:cubicBezTo>
                <a:cubicBezTo>
                  <a:pt x="196588" y="880988"/>
                  <a:pt x="137543" y="1011366"/>
                  <a:pt x="98319" y="1148231"/>
                </a:cubicBezTo>
                <a:cubicBezTo>
                  <a:pt x="76554" y="1224536"/>
                  <a:pt x="61038" y="1302488"/>
                  <a:pt x="51932" y="1381308"/>
                </a:cubicBezTo>
                <a:cubicBezTo>
                  <a:pt x="52789" y="1368163"/>
                  <a:pt x="53551" y="1355781"/>
                  <a:pt x="54790" y="1344160"/>
                </a:cubicBezTo>
                <a:cubicBezTo>
                  <a:pt x="56409" y="1325777"/>
                  <a:pt x="56885" y="1308727"/>
                  <a:pt x="58790" y="1292154"/>
                </a:cubicBezTo>
                <a:cubicBezTo>
                  <a:pt x="60695" y="1275580"/>
                  <a:pt x="62981" y="1259388"/>
                  <a:pt x="64505" y="1242243"/>
                </a:cubicBezTo>
                <a:cubicBezTo>
                  <a:pt x="66029" y="1225098"/>
                  <a:pt x="75745" y="1184045"/>
                  <a:pt x="70601" y="1196523"/>
                </a:cubicBezTo>
                <a:cubicBezTo>
                  <a:pt x="67058" y="1205800"/>
                  <a:pt x="64315" y="1215354"/>
                  <a:pt x="62410" y="1225098"/>
                </a:cubicBezTo>
                <a:cubicBezTo>
                  <a:pt x="59647" y="1237861"/>
                  <a:pt x="56790" y="1254149"/>
                  <a:pt x="53932" y="1272723"/>
                </a:cubicBezTo>
                <a:cubicBezTo>
                  <a:pt x="51265" y="1287963"/>
                  <a:pt x="49265" y="1306156"/>
                  <a:pt x="47170" y="1323015"/>
                </a:cubicBezTo>
                <a:cubicBezTo>
                  <a:pt x="43264" y="1363210"/>
                  <a:pt x="39645" y="1403215"/>
                  <a:pt x="36311" y="1443411"/>
                </a:cubicBezTo>
                <a:cubicBezTo>
                  <a:pt x="35740" y="1464747"/>
                  <a:pt x="34692" y="1485797"/>
                  <a:pt x="34597" y="1506371"/>
                </a:cubicBezTo>
                <a:cubicBezTo>
                  <a:pt x="34501" y="1526945"/>
                  <a:pt x="35644" y="1546185"/>
                  <a:pt x="36311" y="1563521"/>
                </a:cubicBezTo>
                <a:cubicBezTo>
                  <a:pt x="36787" y="1572093"/>
                  <a:pt x="36978" y="1580380"/>
                  <a:pt x="37740" y="1587905"/>
                </a:cubicBezTo>
                <a:cubicBezTo>
                  <a:pt x="38502" y="1595430"/>
                  <a:pt x="39454" y="1602288"/>
                  <a:pt x="40407" y="1608479"/>
                </a:cubicBezTo>
                <a:cubicBezTo>
                  <a:pt x="41550" y="1615842"/>
                  <a:pt x="42760" y="1622128"/>
                  <a:pt x="44026" y="1627339"/>
                </a:cubicBezTo>
                <a:cubicBezTo>
                  <a:pt x="45265" y="1651723"/>
                  <a:pt x="47170" y="1675916"/>
                  <a:pt x="49551" y="1699919"/>
                </a:cubicBezTo>
                <a:cubicBezTo>
                  <a:pt x="46598" y="1681917"/>
                  <a:pt x="43550" y="1664581"/>
                  <a:pt x="41455" y="1646484"/>
                </a:cubicBezTo>
                <a:cubicBezTo>
                  <a:pt x="39359" y="1628386"/>
                  <a:pt x="36502" y="1610384"/>
                  <a:pt x="35168" y="1591239"/>
                </a:cubicBezTo>
                <a:cubicBezTo>
                  <a:pt x="33835" y="1572093"/>
                  <a:pt x="32977" y="1551996"/>
                  <a:pt x="32025" y="1530279"/>
                </a:cubicBezTo>
                <a:cubicBezTo>
                  <a:pt x="30596" y="1514086"/>
                  <a:pt x="30882" y="1501513"/>
                  <a:pt x="30596" y="1491702"/>
                </a:cubicBezTo>
                <a:cubicBezTo>
                  <a:pt x="30310" y="1481892"/>
                  <a:pt x="29358" y="1475129"/>
                  <a:pt x="29358" y="1470652"/>
                </a:cubicBezTo>
                <a:cubicBezTo>
                  <a:pt x="28405" y="1461604"/>
                  <a:pt x="27167" y="1461699"/>
                  <a:pt x="25738" y="1465985"/>
                </a:cubicBezTo>
                <a:cubicBezTo>
                  <a:pt x="23595" y="1472343"/>
                  <a:pt x="21184" y="1487862"/>
                  <a:pt x="19068" y="1495225"/>
                </a:cubicBezTo>
                <a:lnTo>
                  <a:pt x="17115" y="1499138"/>
                </a:lnTo>
                <a:lnTo>
                  <a:pt x="18404" y="1460365"/>
                </a:lnTo>
                <a:lnTo>
                  <a:pt x="18404" y="1459127"/>
                </a:lnTo>
                <a:cubicBezTo>
                  <a:pt x="18404" y="1470938"/>
                  <a:pt x="17928" y="1483987"/>
                  <a:pt x="17071" y="1499227"/>
                </a:cubicBezTo>
                <a:lnTo>
                  <a:pt x="17115" y="1499138"/>
                </a:lnTo>
                <a:lnTo>
                  <a:pt x="17071" y="1500466"/>
                </a:lnTo>
                <a:cubicBezTo>
                  <a:pt x="17156" y="1510010"/>
                  <a:pt x="16652" y="1519554"/>
                  <a:pt x="15547" y="1529041"/>
                </a:cubicBezTo>
                <a:cubicBezTo>
                  <a:pt x="13137" y="1518649"/>
                  <a:pt x="12499" y="1507924"/>
                  <a:pt x="13642" y="1497322"/>
                </a:cubicBezTo>
                <a:lnTo>
                  <a:pt x="11641" y="1495608"/>
                </a:lnTo>
                <a:lnTo>
                  <a:pt x="6688" y="1477415"/>
                </a:lnTo>
                <a:cubicBezTo>
                  <a:pt x="6688" y="1462270"/>
                  <a:pt x="6022" y="1458270"/>
                  <a:pt x="4974" y="1460175"/>
                </a:cubicBezTo>
                <a:lnTo>
                  <a:pt x="4974" y="1453698"/>
                </a:lnTo>
                <a:lnTo>
                  <a:pt x="211" y="1461889"/>
                </a:lnTo>
                <a:cubicBezTo>
                  <a:pt x="211" y="1452650"/>
                  <a:pt x="-265" y="1443887"/>
                  <a:pt x="211" y="1434362"/>
                </a:cubicBezTo>
                <a:lnTo>
                  <a:pt x="2497" y="1407406"/>
                </a:lnTo>
                <a:cubicBezTo>
                  <a:pt x="4212" y="1389404"/>
                  <a:pt x="5831" y="1371592"/>
                  <a:pt x="7450" y="1353400"/>
                </a:cubicBezTo>
                <a:cubicBezTo>
                  <a:pt x="4402" y="1354257"/>
                  <a:pt x="7927" y="1321776"/>
                  <a:pt x="12880" y="1283676"/>
                </a:cubicBezTo>
                <a:cubicBezTo>
                  <a:pt x="10975" y="1284439"/>
                  <a:pt x="10117" y="1279771"/>
                  <a:pt x="14499" y="1250053"/>
                </a:cubicBezTo>
                <a:lnTo>
                  <a:pt x="13261" y="1244815"/>
                </a:lnTo>
                <a:cubicBezTo>
                  <a:pt x="11737" y="1245767"/>
                  <a:pt x="13261" y="1233384"/>
                  <a:pt x="17166" y="1211096"/>
                </a:cubicBezTo>
                <a:cubicBezTo>
                  <a:pt x="23548" y="1181759"/>
                  <a:pt x="29929" y="1154613"/>
                  <a:pt x="33739" y="1144421"/>
                </a:cubicBezTo>
                <a:cubicBezTo>
                  <a:pt x="29929" y="1154517"/>
                  <a:pt x="23548" y="1181664"/>
                  <a:pt x="17166" y="1211096"/>
                </a:cubicBezTo>
                <a:cubicBezTo>
                  <a:pt x="16594" y="1206810"/>
                  <a:pt x="14118" y="1212430"/>
                  <a:pt x="12499" y="1212430"/>
                </a:cubicBezTo>
                <a:cubicBezTo>
                  <a:pt x="10879" y="1212430"/>
                  <a:pt x="10213" y="1207858"/>
                  <a:pt x="15166" y="1183855"/>
                </a:cubicBezTo>
                <a:cubicBezTo>
                  <a:pt x="25548" y="1131848"/>
                  <a:pt x="21166" y="1141087"/>
                  <a:pt x="19642" y="1137182"/>
                </a:cubicBezTo>
                <a:lnTo>
                  <a:pt x="16023" y="1138420"/>
                </a:lnTo>
                <a:cubicBezTo>
                  <a:pt x="16023" y="1136420"/>
                  <a:pt x="16023" y="1135087"/>
                  <a:pt x="16023" y="1135087"/>
                </a:cubicBezTo>
                <a:cubicBezTo>
                  <a:pt x="26405" y="1096796"/>
                  <a:pt x="28501" y="1080223"/>
                  <a:pt x="35930" y="1051648"/>
                </a:cubicBezTo>
                <a:cubicBezTo>
                  <a:pt x="45550" y="1026692"/>
                  <a:pt x="50218" y="1017739"/>
                  <a:pt x="58981" y="996688"/>
                </a:cubicBezTo>
                <a:cubicBezTo>
                  <a:pt x="50122" y="1017739"/>
                  <a:pt x="45455" y="1026692"/>
                  <a:pt x="35930" y="1051648"/>
                </a:cubicBezTo>
                <a:cubicBezTo>
                  <a:pt x="37035" y="1042827"/>
                  <a:pt x="38654" y="1034084"/>
                  <a:pt x="40788" y="1025454"/>
                </a:cubicBezTo>
                <a:cubicBezTo>
                  <a:pt x="45455" y="1002880"/>
                  <a:pt x="51494" y="980610"/>
                  <a:pt x="58885" y="958779"/>
                </a:cubicBezTo>
                <a:cubicBezTo>
                  <a:pt x="65248" y="941262"/>
                  <a:pt x="70344" y="923308"/>
                  <a:pt x="74125" y="905058"/>
                </a:cubicBezTo>
                <a:cubicBezTo>
                  <a:pt x="78316" y="894771"/>
                  <a:pt x="82507" y="884484"/>
                  <a:pt x="86794" y="874197"/>
                </a:cubicBezTo>
                <a:cubicBezTo>
                  <a:pt x="93842" y="856004"/>
                  <a:pt x="95080" y="848479"/>
                  <a:pt x="98605" y="836954"/>
                </a:cubicBezTo>
                <a:cubicBezTo>
                  <a:pt x="106720" y="815570"/>
                  <a:pt x="116264" y="794758"/>
                  <a:pt x="127180" y="774660"/>
                </a:cubicBezTo>
                <a:cubicBezTo>
                  <a:pt x="126894" y="769708"/>
                  <a:pt x="139943" y="744181"/>
                  <a:pt x="134038" y="749800"/>
                </a:cubicBezTo>
                <a:lnTo>
                  <a:pt x="142229" y="729226"/>
                </a:lnTo>
                <a:lnTo>
                  <a:pt x="140515" y="729893"/>
                </a:lnTo>
                <a:cubicBezTo>
                  <a:pt x="148897" y="715129"/>
                  <a:pt x="156421" y="700461"/>
                  <a:pt x="164327" y="687507"/>
                </a:cubicBezTo>
                <a:cubicBezTo>
                  <a:pt x="172233" y="674553"/>
                  <a:pt x="179281" y="662647"/>
                  <a:pt x="185187" y="652359"/>
                </a:cubicBezTo>
                <a:cubicBezTo>
                  <a:pt x="196712" y="631690"/>
                  <a:pt x="204523" y="618260"/>
                  <a:pt x="203475" y="615593"/>
                </a:cubicBezTo>
                <a:lnTo>
                  <a:pt x="213000" y="600353"/>
                </a:lnTo>
                <a:cubicBezTo>
                  <a:pt x="220810" y="588637"/>
                  <a:pt x="227383" y="578255"/>
                  <a:pt x="233288" y="568730"/>
                </a:cubicBezTo>
                <a:cubicBezTo>
                  <a:pt x="239194" y="559205"/>
                  <a:pt x="245480" y="549966"/>
                  <a:pt x="252338" y="540155"/>
                </a:cubicBezTo>
                <a:cubicBezTo>
                  <a:pt x="259196" y="530344"/>
                  <a:pt x="266626" y="519581"/>
                  <a:pt x="276246" y="507294"/>
                </a:cubicBezTo>
                <a:cubicBezTo>
                  <a:pt x="285866" y="495007"/>
                  <a:pt x="298058" y="481386"/>
                  <a:pt x="313012" y="464717"/>
                </a:cubicBezTo>
                <a:lnTo>
                  <a:pt x="326157" y="451096"/>
                </a:lnTo>
                <a:lnTo>
                  <a:pt x="326194" y="451152"/>
                </a:lnTo>
                <a:lnTo>
                  <a:pt x="326157" y="451191"/>
                </a:lnTo>
                <a:lnTo>
                  <a:pt x="328538" y="454716"/>
                </a:lnTo>
                <a:cubicBezTo>
                  <a:pt x="347588" y="434142"/>
                  <a:pt x="366638" y="415187"/>
                  <a:pt x="376163" y="407091"/>
                </a:cubicBezTo>
                <a:cubicBezTo>
                  <a:pt x="366638" y="415092"/>
                  <a:pt x="347588" y="434047"/>
                  <a:pt x="328538" y="454716"/>
                </a:cubicBezTo>
                <a:lnTo>
                  <a:pt x="326194" y="451152"/>
                </a:lnTo>
                <a:lnTo>
                  <a:pt x="364733" y="410139"/>
                </a:lnTo>
                <a:cubicBezTo>
                  <a:pt x="382869" y="392984"/>
                  <a:pt x="401947" y="376859"/>
                  <a:pt x="421883" y="361847"/>
                </a:cubicBezTo>
                <a:cubicBezTo>
                  <a:pt x="429979" y="355560"/>
                  <a:pt x="437599" y="349846"/>
                  <a:pt x="445029" y="344416"/>
                </a:cubicBezTo>
                <a:lnTo>
                  <a:pt x="467984" y="329367"/>
                </a:lnTo>
                <a:cubicBezTo>
                  <a:pt x="483415" y="318604"/>
                  <a:pt x="472366" y="330224"/>
                  <a:pt x="454363" y="348417"/>
                </a:cubicBezTo>
                <a:cubicBezTo>
                  <a:pt x="446629" y="356656"/>
                  <a:pt x="439714" y="365619"/>
                  <a:pt x="433694" y="375182"/>
                </a:cubicBezTo>
                <a:cubicBezTo>
                  <a:pt x="462555" y="352513"/>
                  <a:pt x="470080" y="352798"/>
                  <a:pt x="470080" y="357656"/>
                </a:cubicBezTo>
                <a:cubicBezTo>
                  <a:pt x="471242" y="356694"/>
                  <a:pt x="472518" y="355894"/>
                  <a:pt x="473890" y="355275"/>
                </a:cubicBezTo>
                <a:cubicBezTo>
                  <a:pt x="486815" y="344311"/>
                  <a:pt x="500369" y="334110"/>
                  <a:pt x="514466" y="324699"/>
                </a:cubicBezTo>
                <a:cubicBezTo>
                  <a:pt x="533707" y="308983"/>
                  <a:pt x="545232" y="301363"/>
                  <a:pt x="532087" y="313555"/>
                </a:cubicBezTo>
                <a:cubicBezTo>
                  <a:pt x="527077" y="317813"/>
                  <a:pt x="522515" y="322566"/>
                  <a:pt x="518467" y="327748"/>
                </a:cubicBezTo>
                <a:cubicBezTo>
                  <a:pt x="517228" y="329652"/>
                  <a:pt x="519038" y="328795"/>
                  <a:pt x="523229" y="325747"/>
                </a:cubicBezTo>
                <a:cubicBezTo>
                  <a:pt x="531706" y="319747"/>
                  <a:pt x="550566" y="305459"/>
                  <a:pt x="574950" y="286409"/>
                </a:cubicBezTo>
                <a:cubicBezTo>
                  <a:pt x="581617" y="280599"/>
                  <a:pt x="587618" y="275455"/>
                  <a:pt x="594000" y="270121"/>
                </a:cubicBezTo>
                <a:cubicBezTo>
                  <a:pt x="600382" y="264787"/>
                  <a:pt x="607144" y="259263"/>
                  <a:pt x="614955" y="253072"/>
                </a:cubicBezTo>
                <a:cubicBezTo>
                  <a:pt x="639625" y="233355"/>
                  <a:pt x="647530" y="229735"/>
                  <a:pt x="649912" y="230402"/>
                </a:cubicBezTo>
                <a:cubicBezTo>
                  <a:pt x="648102" y="233545"/>
                  <a:pt x="660484" y="226116"/>
                  <a:pt x="681630" y="212209"/>
                </a:cubicBezTo>
                <a:cubicBezTo>
                  <a:pt x="707443" y="200589"/>
                  <a:pt x="631052" y="250690"/>
                  <a:pt x="637243" y="252024"/>
                </a:cubicBezTo>
                <a:lnTo>
                  <a:pt x="597429" y="282408"/>
                </a:lnTo>
                <a:cubicBezTo>
                  <a:pt x="594476" y="286218"/>
                  <a:pt x="572473" y="304411"/>
                  <a:pt x="557614" y="317175"/>
                </a:cubicBezTo>
                <a:cubicBezTo>
                  <a:pt x="548089" y="326033"/>
                  <a:pt x="537993" y="334224"/>
                  <a:pt x="529039" y="343749"/>
                </a:cubicBezTo>
                <a:cubicBezTo>
                  <a:pt x="531135" y="342892"/>
                  <a:pt x="529420" y="345274"/>
                  <a:pt x="530659" y="345369"/>
                </a:cubicBezTo>
                <a:cubicBezTo>
                  <a:pt x="531897" y="345464"/>
                  <a:pt x="535421" y="342607"/>
                  <a:pt x="549042" y="332510"/>
                </a:cubicBezTo>
                <a:cubicBezTo>
                  <a:pt x="569616" y="316984"/>
                  <a:pt x="579617" y="307174"/>
                  <a:pt x="593619" y="295267"/>
                </a:cubicBezTo>
                <a:cubicBezTo>
                  <a:pt x="604287" y="286695"/>
                  <a:pt x="617146" y="277170"/>
                  <a:pt x="629147" y="268121"/>
                </a:cubicBezTo>
                <a:lnTo>
                  <a:pt x="636767" y="267549"/>
                </a:lnTo>
                <a:cubicBezTo>
                  <a:pt x="623813" y="279741"/>
                  <a:pt x="578284" y="314984"/>
                  <a:pt x="625909" y="284790"/>
                </a:cubicBezTo>
                <a:cubicBezTo>
                  <a:pt x="635624" y="279170"/>
                  <a:pt x="645721" y="272598"/>
                  <a:pt x="655912" y="265740"/>
                </a:cubicBezTo>
                <a:cubicBezTo>
                  <a:pt x="666104" y="258882"/>
                  <a:pt x="677058" y="252405"/>
                  <a:pt x="687916" y="245261"/>
                </a:cubicBezTo>
                <a:lnTo>
                  <a:pt x="720968" y="223734"/>
                </a:lnTo>
                <a:cubicBezTo>
                  <a:pt x="732303" y="216781"/>
                  <a:pt x="743923" y="210018"/>
                  <a:pt x="755353" y="203256"/>
                </a:cubicBezTo>
                <a:cubicBezTo>
                  <a:pt x="763926" y="196779"/>
                  <a:pt x="773641" y="189159"/>
                  <a:pt x="786405" y="181920"/>
                </a:cubicBezTo>
                <a:cubicBezTo>
                  <a:pt x="799168" y="174681"/>
                  <a:pt x="812694" y="167061"/>
                  <a:pt x="827743" y="159060"/>
                </a:cubicBezTo>
                <a:cubicBezTo>
                  <a:pt x="835363" y="155155"/>
                  <a:pt x="843079" y="150868"/>
                  <a:pt x="851270" y="146963"/>
                </a:cubicBezTo>
                <a:lnTo>
                  <a:pt x="876797" y="135438"/>
                </a:lnTo>
                <a:lnTo>
                  <a:pt x="903467" y="123722"/>
                </a:lnTo>
                <a:lnTo>
                  <a:pt x="917183" y="117816"/>
                </a:lnTo>
                <a:lnTo>
                  <a:pt x="931375" y="112482"/>
                </a:lnTo>
                <a:cubicBezTo>
                  <a:pt x="1021577" y="74659"/>
                  <a:pt x="1115189" y="45541"/>
                  <a:pt x="1210934" y="25519"/>
                </a:cubicBezTo>
                <a:cubicBezTo>
                  <a:pt x="1287134" y="9708"/>
                  <a:pt x="1374288" y="-865"/>
                  <a:pt x="1436486" y="945"/>
                </a:cubicBezTo>
                <a:cubicBezTo>
                  <a:pt x="1451536" y="564"/>
                  <a:pt x="1467943" y="64"/>
                  <a:pt x="1480575" y="5"/>
                </a:cubicBezTo>
                <a:close/>
              </a:path>
            </a:pathLst>
          </a:custGeom>
          <a:solidFill>
            <a:srgbClr val="E0EFDC"/>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任意多边形: 形状 6"/>
          <p:cNvSpPr/>
          <p:nvPr>
            <p:custDataLst>
              <p:tags r:id="rId2"/>
            </p:custDataLst>
          </p:nvPr>
        </p:nvSpPr>
        <p:spPr>
          <a:xfrm>
            <a:off x="4502150" y="2235200"/>
            <a:ext cx="3143885" cy="3103880"/>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rgbClr val="E0EFDC"/>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 </a:t>
            </a:r>
            <a:endParaRPr lang="zh-CN" altLang="en-US" dirty="0"/>
          </a:p>
        </p:txBody>
      </p:sp>
      <p:sp>
        <p:nvSpPr>
          <p:cNvPr id="3" name="任意多边形: 形状 6"/>
          <p:cNvSpPr/>
          <p:nvPr>
            <p:custDataLst>
              <p:tags r:id="rId3"/>
            </p:custDataLst>
          </p:nvPr>
        </p:nvSpPr>
        <p:spPr>
          <a:xfrm flipH="1">
            <a:off x="4756150" y="2576830"/>
            <a:ext cx="2513330" cy="2481580"/>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rgbClr val="389A47"/>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rgbClr val="FFFFFF"/>
                </a:solidFill>
                <a:latin typeface="+mn-ea"/>
                <a:cs typeface="+mn-ea"/>
              </a:rPr>
              <a:t>2. </a:t>
            </a:r>
            <a:endParaRPr lang="zh-CN" altLang="en-US" sz="2400" b="1" dirty="0">
              <a:solidFill>
                <a:srgbClr val="FFFFFF"/>
              </a:solidFill>
              <a:latin typeface="+mn-ea"/>
              <a:cs typeface="+mn-ea"/>
            </a:endParaRPr>
          </a:p>
          <a:p>
            <a:pPr algn="ctr"/>
            <a:r>
              <a:rPr lang="zh-CN" altLang="en-US" sz="2400" b="1" dirty="0">
                <a:solidFill>
                  <a:srgbClr val="FFFFFF"/>
                </a:solidFill>
                <a:latin typeface="+mn-ea"/>
                <a:cs typeface="+mn-ea"/>
              </a:rPr>
              <a:t>交谈的艺术</a:t>
            </a:r>
            <a:endParaRPr lang="zh-CN" altLang="en-US" sz="2400" b="1" dirty="0">
              <a:solidFill>
                <a:srgbClr val="FFFFFF"/>
              </a:solidFill>
              <a:latin typeface="+mn-ea"/>
              <a:cs typeface="+mn-ea"/>
            </a:endParaRPr>
          </a:p>
          <a:p>
            <a:pPr algn="ctr"/>
            <a:r>
              <a:rPr lang="zh-CN" altLang="en-US" sz="2400" b="1" dirty="0">
                <a:solidFill>
                  <a:srgbClr val="FFFFFF"/>
                </a:solidFill>
                <a:latin typeface="+mn-ea"/>
                <a:cs typeface="+mn-ea"/>
              </a:rPr>
              <a:t>——会说也会听</a:t>
            </a:r>
            <a:endParaRPr lang="zh-CN" altLang="en-US" sz="2400" b="1" dirty="0">
              <a:solidFill>
                <a:srgbClr val="FFFFFF"/>
              </a:solidFill>
              <a:latin typeface="+mn-ea"/>
              <a:cs typeface="+mn-ea"/>
            </a:endParaRPr>
          </a:p>
        </p:txBody>
      </p:sp>
      <p:sp>
        <p:nvSpPr>
          <p:cNvPr id="4" name="矩形 3"/>
          <p:cNvSpPr/>
          <p:nvPr>
            <p:custDataLst>
              <p:tags r:id="rId4"/>
            </p:custDataLst>
          </p:nvPr>
        </p:nvSpPr>
        <p:spPr>
          <a:xfrm>
            <a:off x="594995" y="1842135"/>
            <a:ext cx="3599180" cy="4590415"/>
          </a:xfrm>
          <a:prstGeom prst="rect">
            <a:avLst/>
          </a:prstGeom>
          <a:noFill/>
        </p:spPr>
        <p:txBody>
          <a:bodyPr wrap="square" lIns="0" tIns="0" rIns="0" bIns="0" rtlCol="0" anchor="t" anchorCtr="0">
            <a:noAutofit/>
          </a:bodyPr>
          <a:lstStyle/>
          <a:p>
            <a:pPr indent="0" algn="l" fontAlgn="auto">
              <a:lnSpc>
                <a:spcPct val="100000"/>
              </a:lnSpc>
              <a:spcBef>
                <a:spcPct val="0"/>
              </a:spcBef>
              <a:spcAft>
                <a:spcPts val="500"/>
              </a:spcAft>
            </a:pPr>
            <a:r>
              <a:rPr lang="zh-CN" altLang="en-US" b="1" dirty="0">
                <a:solidFill>
                  <a:schemeClr val="bg1"/>
                </a:solidFill>
                <a:highlight>
                  <a:srgbClr val="008000"/>
                </a:highlight>
                <a:latin typeface="+mn-ea"/>
                <a:cs typeface="+mn-ea"/>
                <a:sym typeface="+mn-ea"/>
              </a:rPr>
              <a:t>①说话得体，恰如其分。</a:t>
            </a:r>
            <a:endParaRPr lang="zh-CN" altLang="en-US" sz="1600" dirty="0">
              <a:solidFill>
                <a:schemeClr val="tx1">
                  <a:lumMod val="85000"/>
                  <a:lumOff val="15000"/>
                </a:schemeClr>
              </a:solidFill>
              <a:latin typeface="+mn-ea"/>
              <a:cs typeface="+mn-ea"/>
              <a:sym typeface="+mn-ea"/>
            </a:endParaRPr>
          </a:p>
          <a:p>
            <a:pPr indent="0" algn="l" fontAlgn="auto">
              <a:lnSpc>
                <a:spcPct val="100000"/>
              </a:lnSpc>
              <a:spcBef>
                <a:spcPct val="0"/>
              </a:spcBef>
              <a:spcAft>
                <a:spcPts val="500"/>
              </a:spcAft>
            </a:pPr>
            <a:r>
              <a:rPr lang="zh-CN" altLang="en-US" dirty="0">
                <a:solidFill>
                  <a:schemeClr val="tx1">
                    <a:lumMod val="85000"/>
                    <a:lumOff val="15000"/>
                  </a:schemeClr>
                </a:solidFill>
                <a:latin typeface="+mn-ea"/>
                <a:cs typeface="+mn-ea"/>
                <a:sym typeface="+mn-ea"/>
              </a:rPr>
              <a:t>交谈时注意语言分寸，合乎尺度。</a:t>
            </a:r>
            <a:endParaRPr lang="zh-CN" altLang="en-US" dirty="0">
              <a:solidFill>
                <a:schemeClr val="tx1">
                  <a:lumMod val="85000"/>
                  <a:lumOff val="15000"/>
                </a:schemeClr>
              </a:solidFill>
              <a:latin typeface="+mn-ea"/>
              <a:cs typeface="+mn-ea"/>
              <a:sym typeface="+mn-ea"/>
            </a:endParaRPr>
          </a:p>
          <a:p>
            <a:pPr indent="0" algn="l" fontAlgn="auto">
              <a:lnSpc>
                <a:spcPct val="100000"/>
              </a:lnSpc>
              <a:spcBef>
                <a:spcPct val="0"/>
              </a:spcBef>
              <a:spcAft>
                <a:spcPts val="500"/>
              </a:spcAft>
            </a:pPr>
            <a:r>
              <a:rPr lang="zh-CN" altLang="en-US" b="1" dirty="0">
                <a:solidFill>
                  <a:schemeClr val="bg1"/>
                </a:solidFill>
                <a:highlight>
                  <a:srgbClr val="008000"/>
                </a:highlight>
                <a:latin typeface="+mn-ea"/>
                <a:cs typeface="+mn-ea"/>
                <a:sym typeface="+mn-ea"/>
              </a:rPr>
              <a:t>②利用幽默营造轻松氛围。</a:t>
            </a:r>
            <a:endParaRPr lang="zh-CN" altLang="en-US" b="1" dirty="0">
              <a:solidFill>
                <a:schemeClr val="bg1"/>
              </a:solidFill>
              <a:highlight>
                <a:srgbClr val="008000"/>
              </a:highlight>
              <a:latin typeface="+mn-ea"/>
              <a:cs typeface="+mn-ea"/>
              <a:sym typeface="+mn-ea"/>
            </a:endParaRPr>
          </a:p>
          <a:p>
            <a:pPr indent="0" algn="l" fontAlgn="auto">
              <a:lnSpc>
                <a:spcPct val="100000"/>
              </a:lnSpc>
              <a:spcBef>
                <a:spcPct val="0"/>
              </a:spcBef>
              <a:spcAft>
                <a:spcPts val="500"/>
              </a:spcAft>
            </a:pPr>
            <a:r>
              <a:rPr lang="zh-CN" altLang="en-US" dirty="0">
                <a:solidFill>
                  <a:schemeClr val="tx1">
                    <a:lumMod val="85000"/>
                    <a:lumOff val="15000"/>
                  </a:schemeClr>
                </a:solidFill>
                <a:latin typeface="+mn-ea"/>
                <a:cs typeface="+mn-ea"/>
                <a:sym typeface="+mn-ea"/>
              </a:rPr>
              <a:t>在交谈出现阻碍时，幽默可以减少尴尬，多点欢笑。</a:t>
            </a:r>
            <a:r>
              <a:rPr lang="zh-CN" altLang="en-US"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一位艺术家说过：“幽默能让人们在快乐的境界中交流思想与观点，就像音乐那样，它能使陌生人走到一起并成为朋友。”</a:t>
            </a:r>
            <a:endParaRPr lang="zh-CN" altLang="en-US"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spcAft>
                <a:spcPts val="500"/>
              </a:spcAft>
            </a:pPr>
            <a:r>
              <a:rPr lang="zh-CN" altLang="en-US" sz="1800" b="1" dirty="0">
                <a:solidFill>
                  <a:schemeClr val="bg1"/>
                </a:solidFill>
                <a:highlight>
                  <a:srgbClr val="008000"/>
                </a:highlight>
                <a:latin typeface="+mn-ea"/>
                <a:cs typeface="+mn-ea"/>
                <a:sym typeface="+mn-ea"/>
              </a:rPr>
              <a:t>③赞美他人，拉近距离。</a:t>
            </a:r>
            <a:endParaRPr lang="zh-CN" altLang="en-US" sz="1600" dirty="0">
              <a:solidFill>
                <a:schemeClr val="tx1">
                  <a:lumMod val="85000"/>
                  <a:lumOff val="15000"/>
                </a:schemeClr>
              </a:solidFill>
              <a:latin typeface="+mn-ea"/>
              <a:cs typeface="+mn-ea"/>
              <a:sym typeface="+mn-ea"/>
            </a:endParaRPr>
          </a:p>
          <a:p>
            <a:pPr indent="0" algn="l" fontAlgn="auto">
              <a:lnSpc>
                <a:spcPct val="100000"/>
              </a:lnSpc>
              <a:spcBef>
                <a:spcPct val="0"/>
              </a:spcBef>
              <a:spcAft>
                <a:spcPts val="500"/>
              </a:spcAft>
            </a:pPr>
            <a:r>
              <a:rPr lang="zh-CN" altLang="en-US" dirty="0">
                <a:solidFill>
                  <a:schemeClr val="tx1">
                    <a:lumMod val="85000"/>
                    <a:lumOff val="15000"/>
                  </a:schemeClr>
                </a:solidFill>
                <a:latin typeface="+mn-ea"/>
                <a:cs typeface="+mn-ea"/>
                <a:sym typeface="+mn-ea"/>
              </a:rPr>
              <a:t>“赠人玫瑰，手有余香。”在交往过程中，我们应抱着欣赏的态度对待每个人，时时留心身边的人或事，多去发现别人的优点和长处。一句真诚的赞美往往可以给他人带去好心情。</a:t>
            </a:r>
            <a:endParaRPr lang="zh-CN" altLang="en-US" dirty="0">
              <a:solidFill>
                <a:schemeClr val="tx1">
                  <a:lumMod val="85000"/>
                  <a:lumOff val="15000"/>
                </a:schemeClr>
              </a:solidFill>
              <a:latin typeface="+mn-ea"/>
              <a:cs typeface="+mn-ea"/>
              <a:sym typeface="+mn-ea"/>
            </a:endParaRPr>
          </a:p>
        </p:txBody>
      </p:sp>
      <p:sp>
        <p:nvSpPr>
          <p:cNvPr id="9" name="矩形 8"/>
          <p:cNvSpPr/>
          <p:nvPr>
            <p:custDataLst>
              <p:tags r:id="rId5"/>
            </p:custDataLst>
          </p:nvPr>
        </p:nvSpPr>
        <p:spPr>
          <a:xfrm>
            <a:off x="8204200" y="1848485"/>
            <a:ext cx="3578860" cy="4366260"/>
          </a:xfrm>
          <a:prstGeom prst="rect">
            <a:avLst/>
          </a:prstGeom>
          <a:noFill/>
        </p:spPr>
        <p:txBody>
          <a:bodyPr wrap="square" lIns="0" tIns="0" rIns="0" bIns="0" rtlCol="0" anchor="t" anchorCtr="0">
            <a:noAutofit/>
          </a:bodyPr>
          <a:lstStyle/>
          <a:p>
            <a:pPr algn="l">
              <a:lnSpc>
                <a:spcPct val="100000"/>
              </a:lnSpc>
              <a:spcBef>
                <a:spcPct val="0"/>
              </a:spcBef>
              <a:spcAft>
                <a:spcPct val="0"/>
              </a:spcAft>
            </a:pPr>
            <a:r>
              <a:rPr lang="zh-CN" altLang="en-US" b="1" dirty="0">
                <a:solidFill>
                  <a:srgbClr val="389A47"/>
                </a:solidFill>
                <a:latin typeface="+mn-ea"/>
                <a:cs typeface="+mn-ea"/>
                <a:sym typeface="+mn-ea"/>
              </a:rPr>
              <a:t>学会倾听，是尊重他人的重要表现。</a:t>
            </a:r>
            <a:r>
              <a:rPr lang="zh-CN" altLang="en-US" dirty="0">
                <a:solidFill>
                  <a:schemeClr val="tx1">
                    <a:lumMod val="85000"/>
                    <a:lumOff val="15000"/>
                  </a:schemeClr>
                </a:solidFill>
                <a:latin typeface="+mn-ea"/>
                <a:cs typeface="+mn-ea"/>
                <a:sym typeface="+mn-ea"/>
              </a:rPr>
              <a:t>一位心理学家说过：“聆听，而不是单纯地复述，可能是最诚挚的奉承。”每当你听别人讲话不专心时，就会传达出这样一个信息——你不看重他；反之，当你洗耳恭听时，会让他感受到你的真诚和尊重。对于大学生而言，学会倾听，就是要学会在与人交谈的过程中克服浮躁之气和轻慢之举，做到认真而仔细地听取他人的讲话。在神情专注的同时，还应有点头之类的回应，以表示非常重视对方的谈话。这不仅会给他人留下良好而深刻的印象，还会因为提高了他人的自信心而有利于建立良好的人际关系。</a:t>
            </a:r>
            <a:endParaRPr lang="zh-CN" altLang="en-US" dirty="0">
              <a:solidFill>
                <a:schemeClr val="tx1">
                  <a:lumMod val="85000"/>
                  <a:lumOff val="15000"/>
                </a:schemeClr>
              </a:solidFill>
              <a:latin typeface="+mn-ea"/>
              <a:cs typeface="+mn-ea"/>
              <a:sym typeface="+mn-ea"/>
            </a:endParaRPr>
          </a:p>
        </p:txBody>
      </p:sp>
      <p:sp>
        <p:nvSpPr>
          <p:cNvPr id="5" name="任意多边形: 形状 4511"/>
          <p:cNvSpPr/>
          <p:nvPr>
            <p:custDataLst>
              <p:tags r:id="rId6"/>
            </p:custDataLst>
          </p:nvPr>
        </p:nvSpPr>
        <p:spPr>
          <a:xfrm>
            <a:off x="667385" y="1144905"/>
            <a:ext cx="3023870" cy="696595"/>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a:gsLst>
              <a:gs pos="0">
                <a:schemeClr val="bg1">
                  <a:alpha val="0"/>
                </a:schemeClr>
              </a:gs>
              <a:gs pos="100000">
                <a:schemeClr val="accent1">
                  <a:alpha val="45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290" tIns="0" rIns="0" bIns="0" numCol="1" spcCol="0" rtlCol="0" fromWordArt="0" anchor="ctr" anchorCtr="0" forceAA="0" compatLnSpc="1">
            <a:noAutofit/>
          </a:bodyPr>
          <a:lstStyle/>
          <a:p>
            <a:pPr lvl="0" algn="l">
              <a:buClrTx/>
              <a:buSzTx/>
              <a:buFontTx/>
            </a:pPr>
            <a:r>
              <a:rPr lang="zh-CN" altLang="en-US" sz="2400" b="1">
                <a:solidFill>
                  <a:schemeClr val="tx1"/>
                </a:solidFill>
                <a:latin typeface="+mn-ea"/>
                <a:cs typeface="+mn-ea"/>
                <a:sym typeface="+mn-ea"/>
              </a:rPr>
              <a:t>（1）会说。</a:t>
            </a:r>
            <a:endParaRPr lang="zh-CN" altLang="en-US" sz="2400" b="1">
              <a:solidFill>
                <a:schemeClr val="tx1"/>
              </a:solidFill>
              <a:latin typeface="+mn-ea"/>
              <a:cs typeface="+mn-ea"/>
              <a:sym typeface="+mn-ea"/>
            </a:endParaRPr>
          </a:p>
        </p:txBody>
      </p:sp>
      <p:sp>
        <p:nvSpPr>
          <p:cNvPr id="21" name="任意多边形: 形状 4511"/>
          <p:cNvSpPr/>
          <p:nvPr>
            <p:custDataLst>
              <p:tags r:id="rId7"/>
            </p:custDataLst>
          </p:nvPr>
        </p:nvSpPr>
        <p:spPr>
          <a:xfrm flipH="1">
            <a:off x="8457565" y="1144905"/>
            <a:ext cx="3010535" cy="696595"/>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a:gsLst>
              <a:gs pos="0">
                <a:schemeClr val="bg1">
                  <a:alpha val="0"/>
                </a:schemeClr>
              </a:gs>
              <a:gs pos="100000">
                <a:schemeClr val="accent1">
                  <a:alpha val="45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288290" bIns="0" numCol="1" spcCol="0" rtlCol="0" fromWordArt="0" anchor="ctr" anchorCtr="0" forceAA="0" compatLnSpc="1">
            <a:noAutofit/>
          </a:bodyPr>
          <a:lstStyle/>
          <a:p>
            <a:pPr lvl="0" algn="r">
              <a:buClrTx/>
              <a:buSzTx/>
              <a:buFontTx/>
            </a:pPr>
            <a:r>
              <a:rPr lang="zh-CN" altLang="en-US" sz="2400" b="1" dirty="0">
                <a:solidFill>
                  <a:schemeClr val="tx1"/>
                </a:solidFill>
                <a:latin typeface="+mn-ea"/>
                <a:cs typeface="+mn-ea"/>
                <a:sym typeface="+mn-ea"/>
              </a:rPr>
              <a:t>（2）会听。</a:t>
            </a:r>
            <a:endParaRPr lang="zh-CN" altLang="en-US" sz="2400" b="1" dirty="0">
              <a:solidFill>
                <a:schemeClr val="tx1"/>
              </a:solidFill>
              <a:latin typeface="+mn-ea"/>
              <a:cs typeface="+mn-ea"/>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一、学会与人交往</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矩形 8"/>
          <p:cNvSpPr/>
          <p:nvPr>
            <p:custDataLst>
              <p:tags r:id="rId1"/>
            </p:custDataLst>
          </p:nvPr>
        </p:nvSpPr>
        <p:spPr>
          <a:xfrm>
            <a:off x="4531995" y="1644650"/>
            <a:ext cx="6718300" cy="4431665"/>
          </a:xfrm>
          <a:prstGeom prst="rect">
            <a:avLst/>
          </a:prstGeom>
          <a:noFill/>
        </p:spPr>
        <p:txBody>
          <a:bodyPr wrap="square" lIns="0" tIns="0" rIns="0" bIns="0" rtlCol="0" anchor="t" anchorCtr="0">
            <a:spAutoFit/>
          </a:bodyPr>
          <a:lstStyle/>
          <a:p>
            <a:pPr indent="457200" algn="l" fontAlgn="auto">
              <a:lnSpc>
                <a:spcPct val="150000"/>
              </a:lnSpc>
              <a:spcBef>
                <a:spcPct val="0"/>
              </a:spcBef>
              <a:spcAft>
                <a:spcPct val="0"/>
              </a:spcAft>
            </a:pPr>
            <a:r>
              <a:rPr lang="zh-CN" altLang="en-US" sz="2400" b="1" dirty="0">
                <a:solidFill>
                  <a:schemeClr val="tx1">
                    <a:lumMod val="85000"/>
                    <a:lumOff val="15000"/>
                  </a:schemeClr>
                </a:solidFill>
                <a:latin typeface="+mn-ea"/>
                <a:cs typeface="+mn-ea"/>
                <a:sym typeface="+mn-ea"/>
              </a:rPr>
              <a:t>“凡是见过他的人几乎都不会忘记他。他身上焕发着一种吸引人的力量。他长得英俊固然是一个原因，但是给人留下第一印象的是他的眼睛。你会感到他在全神贯注地看着你，他会记住你和他说过的话。他是一个让人一见就倍感亲切的人，他有人际交往的天赋。”</a:t>
            </a:r>
            <a:endParaRPr lang="zh-CN" altLang="en-US" sz="2400" dirty="0">
              <a:solidFill>
                <a:schemeClr val="tx1">
                  <a:lumMod val="85000"/>
                  <a:lumOff val="15000"/>
                </a:schemeClr>
              </a:solidFill>
              <a:latin typeface="+mn-ea"/>
              <a:cs typeface="+mn-ea"/>
              <a:sym typeface="+mn-ea"/>
            </a:endParaRPr>
          </a:p>
          <a:p>
            <a:pPr indent="457200" algn="l" fontAlgn="auto">
              <a:lnSpc>
                <a:spcPct val="150000"/>
              </a:lnSpc>
              <a:spcBef>
                <a:spcPct val="0"/>
              </a:spcBef>
              <a:spcAft>
                <a:spcPct val="0"/>
              </a:spcAft>
            </a:pPr>
            <a:endParaRPr lang="zh-CN" altLang="en-US" sz="2400" dirty="0">
              <a:solidFill>
                <a:schemeClr val="tx1">
                  <a:lumMod val="85000"/>
                  <a:lumOff val="15000"/>
                </a:schemeClr>
              </a:solidFill>
              <a:latin typeface="+mn-ea"/>
              <a:cs typeface="+mn-ea"/>
              <a:sym typeface="+mn-ea"/>
            </a:endParaRPr>
          </a:p>
          <a:p>
            <a:pPr algn="r">
              <a:lnSpc>
                <a:spcPct val="150000"/>
              </a:lnSpc>
              <a:spcBef>
                <a:spcPct val="0"/>
              </a:spcBef>
              <a:spcAft>
                <a:spcPct val="0"/>
              </a:spcAft>
            </a:pPr>
            <a:r>
              <a:rPr lang="zh-CN" altLang="en-US" sz="2400" dirty="0">
                <a:solidFill>
                  <a:schemeClr val="tx1">
                    <a:lumMod val="85000"/>
                    <a:lumOff val="15000"/>
                  </a:schemeClr>
                </a:solidFill>
                <a:latin typeface="楷体" panose="02010609060101010101" charset="-122"/>
                <a:ea typeface="楷体" panose="02010609060101010101" charset="-122"/>
                <a:cs typeface="+mn-ea"/>
                <a:sym typeface="+mn-ea"/>
              </a:rPr>
              <a:t>这是一位美国资深外交官对周恩来总理的中肯评价</a:t>
            </a:r>
            <a:endParaRPr lang="zh-CN" altLang="en-US" sz="2400" dirty="0">
              <a:solidFill>
                <a:schemeClr val="tx1">
                  <a:lumMod val="85000"/>
                  <a:lumOff val="15000"/>
                </a:schemeClr>
              </a:solidFill>
              <a:latin typeface="楷体" panose="02010609060101010101" charset="-122"/>
              <a:ea typeface="楷体" panose="02010609060101010101" charset="-122"/>
              <a:cs typeface="+mn-ea"/>
              <a:sym typeface="+mn-ea"/>
            </a:endParaRPr>
          </a:p>
        </p:txBody>
      </p:sp>
      <p:pic>
        <p:nvPicPr>
          <p:cNvPr id="100" name="图片 99"/>
          <p:cNvPicPr/>
          <p:nvPr/>
        </p:nvPicPr>
        <p:blipFill>
          <a:blip r:embed="rId2"/>
          <a:stretch>
            <a:fillRect/>
          </a:stretch>
        </p:blipFill>
        <p:spPr>
          <a:xfrm>
            <a:off x="502285" y="1144905"/>
            <a:ext cx="3602990" cy="509206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一、学会与人交往</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6" name="任意多边形: 形状 1314"/>
          <p:cNvSpPr/>
          <p:nvPr>
            <p:custDataLst>
              <p:tags r:id="rId1"/>
            </p:custDataLst>
          </p:nvPr>
        </p:nvSpPr>
        <p:spPr>
          <a:xfrm>
            <a:off x="4282355" y="1790737"/>
            <a:ext cx="3927705" cy="3999749"/>
          </a:xfrm>
          <a:custGeom>
            <a:avLst/>
            <a:gdLst>
              <a:gd name="connsiteX0" fmla="*/ 1660038 w 2971357"/>
              <a:gd name="connsiteY0" fmla="*/ 2997033 h 3024784"/>
              <a:gd name="connsiteX1" fmla="*/ 1660133 w 2971357"/>
              <a:gd name="connsiteY1" fmla="*/ 2997033 h 3024784"/>
              <a:gd name="connsiteX2" fmla="*/ 1648894 w 2971357"/>
              <a:gd name="connsiteY2" fmla="*/ 2997891 h 3024784"/>
              <a:gd name="connsiteX3" fmla="*/ 1783482 w 2971357"/>
              <a:gd name="connsiteY3" fmla="*/ 2995223 h 3024784"/>
              <a:gd name="connsiteX4" fmla="*/ 1738334 w 2971357"/>
              <a:gd name="connsiteY4" fmla="*/ 3001129 h 3024784"/>
              <a:gd name="connsiteX5" fmla="*/ 1738334 w 2971357"/>
              <a:gd name="connsiteY5" fmla="*/ 3001510 h 3024784"/>
              <a:gd name="connsiteX6" fmla="*/ 1783482 w 2971357"/>
              <a:gd name="connsiteY6" fmla="*/ 2995223 h 3024784"/>
              <a:gd name="connsiteX7" fmla="*/ 1732143 w 2971357"/>
              <a:gd name="connsiteY7" fmla="*/ 2991851 h 3024784"/>
              <a:gd name="connsiteX8" fmla="*/ 1729825 w 2971357"/>
              <a:gd name="connsiteY8" fmla="*/ 2992719 h 3024784"/>
              <a:gd name="connsiteX9" fmla="*/ 1709349 w 2971357"/>
              <a:gd name="connsiteY9" fmla="*/ 2996069 h 3024784"/>
              <a:gd name="connsiteX10" fmla="*/ 1683461 w 2971357"/>
              <a:gd name="connsiteY10" fmla="*/ 2999486 h 3024784"/>
              <a:gd name="connsiteX11" fmla="*/ 1683279 w 2971357"/>
              <a:gd name="connsiteY11" fmla="*/ 2999510 h 3024784"/>
              <a:gd name="connsiteX12" fmla="*/ 1683454 w 2971357"/>
              <a:gd name="connsiteY12" fmla="*/ 2999487 h 3024784"/>
              <a:gd name="connsiteX13" fmla="*/ 1709617 w 2971357"/>
              <a:gd name="connsiteY13" fmla="*/ 2995932 h 3024784"/>
              <a:gd name="connsiteX14" fmla="*/ 1730039 w 2971357"/>
              <a:gd name="connsiteY14" fmla="*/ 2992585 h 3024784"/>
              <a:gd name="connsiteX15" fmla="*/ 1780434 w 2971357"/>
              <a:gd name="connsiteY15" fmla="*/ 2984079 h 3024784"/>
              <a:gd name="connsiteX16" fmla="*/ 1735857 w 2971357"/>
              <a:gd name="connsiteY16" fmla="*/ 2990556 h 3024784"/>
              <a:gd name="connsiteX17" fmla="*/ 1732143 w 2971357"/>
              <a:gd name="connsiteY17" fmla="*/ 2991851 h 3024784"/>
              <a:gd name="connsiteX18" fmla="*/ 1735857 w 2971357"/>
              <a:gd name="connsiteY18" fmla="*/ 2990461 h 3024784"/>
              <a:gd name="connsiteX19" fmla="*/ 1639052 w 2971357"/>
              <a:gd name="connsiteY19" fmla="*/ 2981734 h 3024784"/>
              <a:gd name="connsiteX20" fmla="*/ 1639356 w 2971357"/>
              <a:gd name="connsiteY20" fmla="*/ 2981770 h 3024784"/>
              <a:gd name="connsiteX21" fmla="*/ 1635653 w 2971357"/>
              <a:gd name="connsiteY21" fmla="*/ 2983985 h 3024784"/>
              <a:gd name="connsiteX22" fmla="*/ 1474396 w 2971357"/>
              <a:gd name="connsiteY22" fmla="*/ 2981698 h 3024784"/>
              <a:gd name="connsiteX23" fmla="*/ 1503638 w 2971357"/>
              <a:gd name="connsiteY23" fmla="*/ 2983032 h 3024784"/>
              <a:gd name="connsiteX24" fmla="*/ 1503542 w 2971357"/>
              <a:gd name="connsiteY24" fmla="*/ 2983032 h 3024784"/>
              <a:gd name="connsiteX25" fmla="*/ 1474396 w 2971357"/>
              <a:gd name="connsiteY25" fmla="*/ 2981698 h 3024784"/>
              <a:gd name="connsiteX26" fmla="*/ 1610794 w 2971357"/>
              <a:gd name="connsiteY26" fmla="*/ 2981031 h 3024784"/>
              <a:gd name="connsiteX27" fmla="*/ 1537832 w 2971357"/>
              <a:gd name="connsiteY27" fmla="*/ 2982555 h 3024784"/>
              <a:gd name="connsiteX28" fmla="*/ 1537737 w 2971357"/>
              <a:gd name="connsiteY28" fmla="*/ 2982555 h 3024784"/>
              <a:gd name="connsiteX29" fmla="*/ 1610794 w 2971357"/>
              <a:gd name="connsiteY29" fmla="*/ 2981031 h 3024784"/>
              <a:gd name="connsiteX30" fmla="*/ 1631558 w 2971357"/>
              <a:gd name="connsiteY30" fmla="*/ 2980841 h 3024784"/>
              <a:gd name="connsiteX31" fmla="*/ 1639213 w 2971357"/>
              <a:gd name="connsiteY31" fmla="*/ 2981627 h 3024784"/>
              <a:gd name="connsiteX32" fmla="*/ 1639052 w 2971357"/>
              <a:gd name="connsiteY32" fmla="*/ 2981734 h 3024784"/>
              <a:gd name="connsiteX33" fmla="*/ 1211468 w 2971357"/>
              <a:gd name="connsiteY33" fmla="*/ 2965186 h 3024784"/>
              <a:gd name="connsiteX34" fmla="*/ 1244901 w 2971357"/>
              <a:gd name="connsiteY34" fmla="*/ 2972997 h 3024784"/>
              <a:gd name="connsiteX35" fmla="*/ 1244805 w 2971357"/>
              <a:gd name="connsiteY35" fmla="*/ 2972997 h 3024784"/>
              <a:gd name="connsiteX36" fmla="*/ 1882351 w 2971357"/>
              <a:gd name="connsiteY36" fmla="*/ 2961505 h 3024784"/>
              <a:gd name="connsiteX37" fmla="*/ 1824629 w 2971357"/>
              <a:gd name="connsiteY37" fmla="*/ 2976840 h 3024784"/>
              <a:gd name="connsiteX38" fmla="*/ 1882351 w 2971357"/>
              <a:gd name="connsiteY38" fmla="*/ 2961505 h 3024784"/>
              <a:gd name="connsiteX39" fmla="*/ 1366002 w 2971357"/>
              <a:gd name="connsiteY39" fmla="*/ 2958041 h 3024784"/>
              <a:gd name="connsiteX40" fmla="*/ 1366478 w 2971357"/>
              <a:gd name="connsiteY40" fmla="*/ 2959695 h 3024784"/>
              <a:gd name="connsiteX41" fmla="*/ 1414103 w 2971357"/>
              <a:gd name="connsiteY41" fmla="*/ 2963791 h 3024784"/>
              <a:gd name="connsiteX42" fmla="*/ 1434201 w 2971357"/>
              <a:gd name="connsiteY42" fmla="*/ 2964648 h 3024784"/>
              <a:gd name="connsiteX43" fmla="*/ 1452298 w 2971357"/>
              <a:gd name="connsiteY43" fmla="*/ 2964648 h 3024784"/>
              <a:gd name="connsiteX44" fmla="*/ 1482873 w 2971357"/>
              <a:gd name="connsiteY44" fmla="*/ 2963696 h 3024784"/>
              <a:gd name="connsiteX45" fmla="*/ 1506781 w 2971357"/>
              <a:gd name="connsiteY45" fmla="*/ 2962172 h 3024784"/>
              <a:gd name="connsiteX46" fmla="*/ 1525164 w 2971357"/>
              <a:gd name="connsiteY46" fmla="*/ 2959314 h 3024784"/>
              <a:gd name="connsiteX47" fmla="*/ 1506114 w 2971357"/>
              <a:gd name="connsiteY47" fmla="*/ 2958552 h 3024784"/>
              <a:gd name="connsiteX48" fmla="*/ 1445821 w 2971357"/>
              <a:gd name="connsiteY48" fmla="*/ 2959885 h 3024784"/>
              <a:gd name="connsiteX49" fmla="*/ 1430771 w 2971357"/>
              <a:gd name="connsiteY49" fmla="*/ 2959885 h 3024784"/>
              <a:gd name="connsiteX50" fmla="*/ 1415627 w 2971357"/>
              <a:gd name="connsiteY50" fmla="*/ 2959409 h 3024784"/>
              <a:gd name="connsiteX51" fmla="*/ 1385337 w 2971357"/>
              <a:gd name="connsiteY51" fmla="*/ 2958552 h 3024784"/>
              <a:gd name="connsiteX52" fmla="*/ 1385528 w 2971357"/>
              <a:gd name="connsiteY52" fmla="*/ 2958457 h 3024784"/>
              <a:gd name="connsiteX53" fmla="*/ 1366002 w 2971357"/>
              <a:gd name="connsiteY53" fmla="*/ 2958041 h 3024784"/>
              <a:gd name="connsiteX54" fmla="*/ 1942549 w 2971357"/>
              <a:gd name="connsiteY54" fmla="*/ 2943027 h 3024784"/>
              <a:gd name="connsiteX55" fmla="*/ 1882351 w 2971357"/>
              <a:gd name="connsiteY55" fmla="*/ 2961506 h 3024784"/>
              <a:gd name="connsiteX56" fmla="*/ 1942549 w 2971357"/>
              <a:gd name="connsiteY56" fmla="*/ 2943027 h 3024784"/>
              <a:gd name="connsiteX57" fmla="*/ 1681564 w 2971357"/>
              <a:gd name="connsiteY57" fmla="*/ 2937883 h 3024784"/>
              <a:gd name="connsiteX58" fmla="*/ 1674040 w 2971357"/>
              <a:gd name="connsiteY58" fmla="*/ 2941503 h 3024784"/>
              <a:gd name="connsiteX59" fmla="*/ 1681564 w 2971357"/>
              <a:gd name="connsiteY59" fmla="*/ 2937883 h 3024784"/>
              <a:gd name="connsiteX60" fmla="*/ 1683440 w 2971357"/>
              <a:gd name="connsiteY60" fmla="*/ 2936466 h 3024784"/>
              <a:gd name="connsiteX61" fmla="*/ 1683517 w 2971357"/>
              <a:gd name="connsiteY61" fmla="*/ 2936479 h 3024784"/>
              <a:gd name="connsiteX62" fmla="*/ 1681564 w 2971357"/>
              <a:gd name="connsiteY62" fmla="*/ 2937884 h 3024784"/>
              <a:gd name="connsiteX63" fmla="*/ 1679469 w 2971357"/>
              <a:gd name="connsiteY63" fmla="*/ 2935788 h 3024784"/>
              <a:gd name="connsiteX64" fmla="*/ 1683517 w 2971357"/>
              <a:gd name="connsiteY64" fmla="*/ 2936408 h 3024784"/>
              <a:gd name="connsiteX65" fmla="*/ 1683440 w 2971357"/>
              <a:gd name="connsiteY65" fmla="*/ 2936466 h 3024784"/>
              <a:gd name="connsiteX66" fmla="*/ 2093235 w 2971357"/>
              <a:gd name="connsiteY66" fmla="*/ 2903879 h 3024784"/>
              <a:gd name="connsiteX67" fmla="*/ 2067708 w 2971357"/>
              <a:gd name="connsiteY67" fmla="*/ 2915214 h 3024784"/>
              <a:gd name="connsiteX68" fmla="*/ 2035323 w 2971357"/>
              <a:gd name="connsiteY68" fmla="*/ 2928168 h 3024784"/>
              <a:gd name="connsiteX69" fmla="*/ 2029775 w 2971357"/>
              <a:gd name="connsiteY69" fmla="*/ 2933549 h 3024784"/>
              <a:gd name="connsiteX70" fmla="*/ 2029794 w 2971357"/>
              <a:gd name="connsiteY70" fmla="*/ 2933566 h 3024784"/>
              <a:gd name="connsiteX71" fmla="*/ 2029775 w 2971357"/>
              <a:gd name="connsiteY71" fmla="*/ 2933585 h 3024784"/>
              <a:gd name="connsiteX72" fmla="*/ 2032370 w 2971357"/>
              <a:gd name="connsiteY72" fmla="*/ 2935787 h 3024784"/>
              <a:gd name="connsiteX73" fmla="*/ 2029794 w 2971357"/>
              <a:gd name="connsiteY73" fmla="*/ 2933566 h 3024784"/>
              <a:gd name="connsiteX74" fmla="*/ 2035323 w 2971357"/>
              <a:gd name="connsiteY74" fmla="*/ 2928168 h 3024784"/>
              <a:gd name="connsiteX75" fmla="*/ 2067803 w 2971357"/>
              <a:gd name="connsiteY75" fmla="*/ 2915214 h 3024784"/>
              <a:gd name="connsiteX76" fmla="*/ 2067803 w 2971357"/>
              <a:gd name="connsiteY76" fmla="*/ 2915594 h 3024784"/>
              <a:gd name="connsiteX77" fmla="*/ 2093235 w 2971357"/>
              <a:gd name="connsiteY77" fmla="*/ 2903879 h 3024784"/>
              <a:gd name="connsiteX78" fmla="*/ 1524307 w 2971357"/>
              <a:gd name="connsiteY78" fmla="*/ 2902735 h 3024784"/>
              <a:gd name="connsiteX79" fmla="*/ 1543357 w 2971357"/>
              <a:gd name="connsiteY79" fmla="*/ 2908165 h 3024784"/>
              <a:gd name="connsiteX80" fmla="*/ 1524307 w 2971357"/>
              <a:gd name="connsiteY80" fmla="*/ 2902735 h 3024784"/>
              <a:gd name="connsiteX81" fmla="*/ 2017511 w 2971357"/>
              <a:gd name="connsiteY81" fmla="*/ 2902355 h 3024784"/>
              <a:gd name="connsiteX82" fmla="*/ 1967695 w 2971357"/>
              <a:gd name="connsiteY82" fmla="*/ 2926072 h 3024784"/>
              <a:gd name="connsiteX83" fmla="*/ 1945121 w 2971357"/>
              <a:gd name="connsiteY83" fmla="*/ 2934836 h 3024784"/>
              <a:gd name="connsiteX84" fmla="*/ 1967600 w 2971357"/>
              <a:gd name="connsiteY84" fmla="*/ 2926072 h 3024784"/>
              <a:gd name="connsiteX85" fmla="*/ 2017511 w 2971357"/>
              <a:gd name="connsiteY85" fmla="*/ 2902355 h 3024784"/>
              <a:gd name="connsiteX86" fmla="*/ 1448892 w 2971357"/>
              <a:gd name="connsiteY86" fmla="*/ 2886700 h 3024784"/>
              <a:gd name="connsiteX87" fmla="*/ 1453460 w 2971357"/>
              <a:gd name="connsiteY87" fmla="*/ 2888849 h 3024784"/>
              <a:gd name="connsiteX88" fmla="*/ 1457822 w 2971357"/>
              <a:gd name="connsiteY88" fmla="*/ 2892639 h 3024784"/>
              <a:gd name="connsiteX89" fmla="*/ 1449489 w 2971357"/>
              <a:gd name="connsiteY89" fmla="*/ 2887091 h 3024784"/>
              <a:gd name="connsiteX90" fmla="*/ 1441258 w 2971357"/>
              <a:gd name="connsiteY90" fmla="*/ 2881701 h 3024784"/>
              <a:gd name="connsiteX91" fmla="*/ 1448892 w 2971357"/>
              <a:gd name="connsiteY91" fmla="*/ 2886700 h 3024784"/>
              <a:gd name="connsiteX92" fmla="*/ 1445499 w 2971357"/>
              <a:gd name="connsiteY92" fmla="*/ 2885103 h 3024784"/>
              <a:gd name="connsiteX93" fmla="*/ 1441014 w 2971357"/>
              <a:gd name="connsiteY93" fmla="*/ 2881505 h 3024784"/>
              <a:gd name="connsiteX94" fmla="*/ 1441258 w 2971357"/>
              <a:gd name="connsiteY94" fmla="*/ 2881701 h 3024784"/>
              <a:gd name="connsiteX95" fmla="*/ 1440985 w 2971357"/>
              <a:gd name="connsiteY95" fmla="*/ 2881522 h 3024784"/>
              <a:gd name="connsiteX96" fmla="*/ 1446963 w 2971357"/>
              <a:gd name="connsiteY96" fmla="*/ 2878066 h 3024784"/>
              <a:gd name="connsiteX97" fmla="*/ 1441014 w 2971357"/>
              <a:gd name="connsiteY97" fmla="*/ 2881505 h 3024784"/>
              <a:gd name="connsiteX98" fmla="*/ 1440985 w 2971357"/>
              <a:gd name="connsiteY98" fmla="*/ 2881482 h 3024784"/>
              <a:gd name="connsiteX99" fmla="*/ 1446963 w 2971357"/>
              <a:gd name="connsiteY99" fmla="*/ 2878066 h 3024784"/>
              <a:gd name="connsiteX100" fmla="*/ 1915938 w 2971357"/>
              <a:gd name="connsiteY100" fmla="*/ 2875697 h 3024784"/>
              <a:gd name="connsiteX101" fmla="*/ 1910545 w 2971357"/>
              <a:gd name="connsiteY101" fmla="*/ 2877590 h 3024784"/>
              <a:gd name="connsiteX102" fmla="*/ 1915596 w 2971357"/>
              <a:gd name="connsiteY102" fmla="*/ 2875716 h 3024784"/>
              <a:gd name="connsiteX103" fmla="*/ 1915938 w 2971357"/>
              <a:gd name="connsiteY103" fmla="*/ 2875589 h 3024784"/>
              <a:gd name="connsiteX104" fmla="*/ 1915596 w 2971357"/>
              <a:gd name="connsiteY104" fmla="*/ 2875716 h 3024784"/>
              <a:gd name="connsiteX105" fmla="*/ 1912831 w 2971357"/>
              <a:gd name="connsiteY105" fmla="*/ 2875875 h 3024784"/>
              <a:gd name="connsiteX106" fmla="*/ 1915938 w 2971357"/>
              <a:gd name="connsiteY106" fmla="*/ 2875589 h 3024784"/>
              <a:gd name="connsiteX107" fmla="*/ 1557739 w 2971357"/>
              <a:gd name="connsiteY107" fmla="*/ 2873780 h 3024784"/>
              <a:gd name="connsiteX108" fmla="*/ 1557834 w 2971357"/>
              <a:gd name="connsiteY108" fmla="*/ 2873780 h 3024784"/>
              <a:gd name="connsiteX109" fmla="*/ 1506590 w 2971357"/>
              <a:gd name="connsiteY109" fmla="*/ 2877781 h 3024784"/>
              <a:gd name="connsiteX110" fmla="*/ 1048497 w 2971357"/>
              <a:gd name="connsiteY110" fmla="*/ 2863899 h 3024784"/>
              <a:gd name="connsiteX111" fmla="*/ 1061868 w 2971357"/>
              <a:gd name="connsiteY111" fmla="*/ 2866827 h 3024784"/>
              <a:gd name="connsiteX112" fmla="*/ 1048445 w 2971357"/>
              <a:gd name="connsiteY112" fmla="*/ 2863918 h 3024784"/>
              <a:gd name="connsiteX113" fmla="*/ 1048354 w 2971357"/>
              <a:gd name="connsiteY113" fmla="*/ 2863899 h 3024784"/>
              <a:gd name="connsiteX114" fmla="*/ 1048445 w 2971357"/>
              <a:gd name="connsiteY114" fmla="*/ 2863918 h 3024784"/>
              <a:gd name="connsiteX115" fmla="*/ 1046056 w 2971357"/>
              <a:gd name="connsiteY115" fmla="*/ 2864827 h 3024784"/>
              <a:gd name="connsiteX116" fmla="*/ 1048354 w 2971357"/>
              <a:gd name="connsiteY116" fmla="*/ 2863899 h 3024784"/>
              <a:gd name="connsiteX117" fmla="*/ 1225336 w 2971357"/>
              <a:gd name="connsiteY117" fmla="*/ 2861478 h 3024784"/>
              <a:gd name="connsiteX118" fmla="*/ 1225382 w 2971357"/>
              <a:gd name="connsiteY118" fmla="*/ 2861503 h 3024784"/>
              <a:gd name="connsiteX119" fmla="*/ 1223126 w 2971357"/>
              <a:gd name="connsiteY119" fmla="*/ 2863112 h 3024784"/>
              <a:gd name="connsiteX120" fmla="*/ 1219304 w 2971357"/>
              <a:gd name="connsiteY120" fmla="*/ 2858139 h 3024784"/>
              <a:gd name="connsiteX121" fmla="*/ 1225355 w 2971357"/>
              <a:gd name="connsiteY121" fmla="*/ 2861463 h 3024784"/>
              <a:gd name="connsiteX122" fmla="*/ 1225336 w 2971357"/>
              <a:gd name="connsiteY122" fmla="*/ 2861478 h 3024784"/>
              <a:gd name="connsiteX123" fmla="*/ 1218405 w 2971357"/>
              <a:gd name="connsiteY123" fmla="*/ 2857645 h 3024784"/>
              <a:gd name="connsiteX124" fmla="*/ 1218459 w 2971357"/>
              <a:gd name="connsiteY124" fmla="*/ 2857671 h 3024784"/>
              <a:gd name="connsiteX125" fmla="*/ 1219304 w 2971357"/>
              <a:gd name="connsiteY125" fmla="*/ 2858139 h 3024784"/>
              <a:gd name="connsiteX126" fmla="*/ 1217996 w 2971357"/>
              <a:gd name="connsiteY126" fmla="*/ 2857447 h 3024784"/>
              <a:gd name="connsiteX127" fmla="*/ 1218387 w 2971357"/>
              <a:gd name="connsiteY127" fmla="*/ 2857635 h 3024784"/>
              <a:gd name="connsiteX128" fmla="*/ 1218405 w 2971357"/>
              <a:gd name="connsiteY128" fmla="*/ 2857645 h 3024784"/>
              <a:gd name="connsiteX129" fmla="*/ 1022339 w 2971357"/>
              <a:gd name="connsiteY129" fmla="*/ 2852539 h 3024784"/>
              <a:gd name="connsiteX130" fmla="*/ 1061868 w 2971357"/>
              <a:gd name="connsiteY130" fmla="*/ 2866731 h 3024784"/>
              <a:gd name="connsiteX131" fmla="*/ 1022339 w 2971357"/>
              <a:gd name="connsiteY131" fmla="*/ 2852539 h 3024784"/>
              <a:gd name="connsiteX132" fmla="*/ 1127686 w 2971357"/>
              <a:gd name="connsiteY132" fmla="*/ 2851777 h 3024784"/>
              <a:gd name="connsiteX133" fmla="*/ 1167405 w 2971357"/>
              <a:gd name="connsiteY133" fmla="*/ 2860159 h 3024784"/>
              <a:gd name="connsiteX134" fmla="*/ 1214173 w 2971357"/>
              <a:gd name="connsiteY134" fmla="*/ 2871018 h 3024784"/>
              <a:gd name="connsiteX135" fmla="*/ 1167405 w 2971357"/>
              <a:gd name="connsiteY135" fmla="*/ 2860445 h 3024784"/>
              <a:gd name="connsiteX136" fmla="*/ 1127686 w 2971357"/>
              <a:gd name="connsiteY136" fmla="*/ 2851777 h 3024784"/>
              <a:gd name="connsiteX137" fmla="*/ 1205505 w 2971357"/>
              <a:gd name="connsiteY137" fmla="*/ 2850158 h 3024784"/>
              <a:gd name="connsiteX138" fmla="*/ 1209463 w 2971357"/>
              <a:gd name="connsiteY138" fmla="*/ 2853321 h 3024784"/>
              <a:gd name="connsiteX139" fmla="*/ 1217996 w 2971357"/>
              <a:gd name="connsiteY139" fmla="*/ 2857447 h 3024784"/>
              <a:gd name="connsiteX140" fmla="*/ 1209383 w 2971357"/>
              <a:gd name="connsiteY140" fmla="*/ 2853307 h 3024784"/>
              <a:gd name="connsiteX141" fmla="*/ 1205505 w 2971357"/>
              <a:gd name="connsiteY141" fmla="*/ 2850158 h 3024784"/>
              <a:gd name="connsiteX142" fmla="*/ 1218554 w 2971357"/>
              <a:gd name="connsiteY142" fmla="*/ 2837870 h 3024784"/>
              <a:gd name="connsiteX143" fmla="*/ 1221792 w 2971357"/>
              <a:gd name="connsiteY143" fmla="*/ 2846634 h 3024784"/>
              <a:gd name="connsiteX144" fmla="*/ 1218554 w 2971357"/>
              <a:gd name="connsiteY144" fmla="*/ 2837870 h 3024784"/>
              <a:gd name="connsiteX145" fmla="*/ 2182389 w 2971357"/>
              <a:gd name="connsiteY145" fmla="*/ 2829393 h 3024784"/>
              <a:gd name="connsiteX146" fmla="*/ 2166196 w 2971357"/>
              <a:gd name="connsiteY146" fmla="*/ 2841109 h 3024784"/>
              <a:gd name="connsiteX147" fmla="*/ 2182389 w 2971357"/>
              <a:gd name="connsiteY147" fmla="*/ 2829393 h 3024784"/>
              <a:gd name="connsiteX148" fmla="*/ 1208420 w 2971357"/>
              <a:gd name="connsiteY148" fmla="*/ 2825073 h 3024784"/>
              <a:gd name="connsiteX149" fmla="*/ 1209468 w 2971357"/>
              <a:gd name="connsiteY149" fmla="*/ 2826121 h 3024784"/>
              <a:gd name="connsiteX150" fmla="*/ 1207944 w 2971357"/>
              <a:gd name="connsiteY150" fmla="*/ 2833360 h 3024784"/>
              <a:gd name="connsiteX151" fmla="*/ 1209373 w 2971357"/>
              <a:gd name="connsiteY151" fmla="*/ 2826121 h 3024784"/>
              <a:gd name="connsiteX152" fmla="*/ 1180739 w 2971357"/>
              <a:gd name="connsiteY152" fmla="*/ 2816058 h 3024784"/>
              <a:gd name="connsiteX153" fmla="*/ 1208267 w 2971357"/>
              <a:gd name="connsiteY153" fmla="*/ 2824345 h 3024784"/>
              <a:gd name="connsiteX154" fmla="*/ 1207790 w 2971357"/>
              <a:gd name="connsiteY154" fmla="*/ 2824345 h 3024784"/>
              <a:gd name="connsiteX155" fmla="*/ 1180739 w 2971357"/>
              <a:gd name="connsiteY155" fmla="*/ 2816058 h 3024784"/>
              <a:gd name="connsiteX156" fmla="*/ 2117809 w 2971357"/>
              <a:gd name="connsiteY156" fmla="*/ 2801295 h 3024784"/>
              <a:gd name="connsiteX157" fmla="*/ 2096854 w 2971357"/>
              <a:gd name="connsiteY157" fmla="*/ 2811868 h 3024784"/>
              <a:gd name="connsiteX158" fmla="*/ 2053992 w 2971357"/>
              <a:gd name="connsiteY158" fmla="*/ 2829490 h 3024784"/>
              <a:gd name="connsiteX159" fmla="*/ 2096759 w 2971357"/>
              <a:gd name="connsiteY159" fmla="*/ 2811868 h 3024784"/>
              <a:gd name="connsiteX160" fmla="*/ 2117809 w 2971357"/>
              <a:gd name="connsiteY160" fmla="*/ 2801295 h 3024784"/>
              <a:gd name="connsiteX161" fmla="*/ 2286307 w 2971357"/>
              <a:gd name="connsiteY161" fmla="*/ 2797770 h 3024784"/>
              <a:gd name="connsiteX162" fmla="*/ 2266114 w 2971357"/>
              <a:gd name="connsiteY162" fmla="*/ 2804343 h 3024784"/>
              <a:gd name="connsiteX163" fmla="*/ 2286307 w 2971357"/>
              <a:gd name="connsiteY163" fmla="*/ 2797770 h 3024784"/>
              <a:gd name="connsiteX164" fmla="*/ 2114666 w 2971357"/>
              <a:gd name="connsiteY164" fmla="*/ 2796818 h 3024784"/>
              <a:gd name="connsiteX165" fmla="*/ 2093044 w 2971357"/>
              <a:gd name="connsiteY165" fmla="*/ 2801867 h 3024784"/>
              <a:gd name="connsiteX166" fmla="*/ 2085234 w 2971357"/>
              <a:gd name="connsiteY166" fmla="*/ 2805296 h 3024784"/>
              <a:gd name="connsiteX167" fmla="*/ 2092949 w 2971357"/>
              <a:gd name="connsiteY167" fmla="*/ 2801867 h 3024784"/>
              <a:gd name="connsiteX168" fmla="*/ 2114666 w 2971357"/>
              <a:gd name="connsiteY168" fmla="*/ 2796818 h 3024784"/>
              <a:gd name="connsiteX169" fmla="*/ 1355809 w 2971357"/>
              <a:gd name="connsiteY169" fmla="*/ 2789579 h 3024784"/>
              <a:gd name="connsiteX170" fmla="*/ 1365334 w 2971357"/>
              <a:gd name="connsiteY170" fmla="*/ 2795008 h 3024784"/>
              <a:gd name="connsiteX171" fmla="*/ 1355809 w 2971357"/>
              <a:gd name="connsiteY171" fmla="*/ 2789579 h 3024784"/>
              <a:gd name="connsiteX172" fmla="*/ 2156957 w 2971357"/>
              <a:gd name="connsiteY172" fmla="*/ 2783864 h 3024784"/>
              <a:gd name="connsiteX173" fmla="*/ 2126858 w 2971357"/>
              <a:gd name="connsiteY173" fmla="*/ 2796818 h 3024784"/>
              <a:gd name="connsiteX174" fmla="*/ 2156957 w 2971357"/>
              <a:gd name="connsiteY174" fmla="*/ 2783864 h 3024784"/>
              <a:gd name="connsiteX175" fmla="*/ 1934167 w 2971357"/>
              <a:gd name="connsiteY175" fmla="*/ 2782625 h 3024784"/>
              <a:gd name="connsiteX176" fmla="*/ 1942930 w 2971357"/>
              <a:gd name="connsiteY176" fmla="*/ 2784911 h 3024784"/>
              <a:gd name="connsiteX177" fmla="*/ 1934167 w 2971357"/>
              <a:gd name="connsiteY177" fmla="*/ 2782625 h 3024784"/>
              <a:gd name="connsiteX178" fmla="*/ 1194190 w 2971357"/>
              <a:gd name="connsiteY178" fmla="*/ 2782486 h 3024784"/>
              <a:gd name="connsiteX179" fmla="*/ 1208220 w 2971357"/>
              <a:gd name="connsiteY179" fmla="*/ 2784828 h 3024784"/>
              <a:gd name="connsiteX180" fmla="*/ 1253416 w 2971357"/>
              <a:gd name="connsiteY180" fmla="*/ 2793579 h 3024784"/>
              <a:gd name="connsiteX181" fmla="*/ 1219046 w 2971357"/>
              <a:gd name="connsiteY181" fmla="*/ 2786931 h 3024784"/>
              <a:gd name="connsiteX182" fmla="*/ 974143 w 2971357"/>
              <a:gd name="connsiteY182" fmla="*/ 2782340 h 3024784"/>
              <a:gd name="connsiteX183" fmla="*/ 975601 w 2971357"/>
              <a:gd name="connsiteY183" fmla="*/ 2782947 h 3024784"/>
              <a:gd name="connsiteX184" fmla="*/ 1009317 w 2971357"/>
              <a:gd name="connsiteY184" fmla="*/ 2796976 h 3024784"/>
              <a:gd name="connsiteX185" fmla="*/ 1058153 w 2971357"/>
              <a:gd name="connsiteY185" fmla="*/ 2819773 h 3024784"/>
              <a:gd name="connsiteX186" fmla="*/ 1009263 w 2971357"/>
              <a:gd name="connsiteY186" fmla="*/ 2796976 h 3024784"/>
              <a:gd name="connsiteX187" fmla="*/ 975598 w 2971357"/>
              <a:gd name="connsiteY187" fmla="*/ 2782947 h 3024784"/>
              <a:gd name="connsiteX188" fmla="*/ 1191587 w 2971357"/>
              <a:gd name="connsiteY188" fmla="*/ 2782020 h 3024784"/>
              <a:gd name="connsiteX189" fmla="*/ 1194190 w 2971357"/>
              <a:gd name="connsiteY189" fmla="*/ 2782486 h 3024784"/>
              <a:gd name="connsiteX190" fmla="*/ 1191450 w 2971357"/>
              <a:gd name="connsiteY190" fmla="*/ 2782028 h 3024784"/>
              <a:gd name="connsiteX191" fmla="*/ 1191400 w 2971357"/>
              <a:gd name="connsiteY191" fmla="*/ 2782020 h 3024784"/>
              <a:gd name="connsiteX192" fmla="*/ 1191450 w 2971357"/>
              <a:gd name="connsiteY192" fmla="*/ 2782028 h 3024784"/>
              <a:gd name="connsiteX193" fmla="*/ 1184741 w 2971357"/>
              <a:gd name="connsiteY193" fmla="*/ 2782435 h 3024784"/>
              <a:gd name="connsiteX194" fmla="*/ 1191400 w 2971357"/>
              <a:gd name="connsiteY194" fmla="*/ 2782020 h 3024784"/>
              <a:gd name="connsiteX195" fmla="*/ 980905 w 2971357"/>
              <a:gd name="connsiteY195" fmla="*/ 2775863 h 3024784"/>
              <a:gd name="connsiteX196" fmla="*/ 982143 w 2971357"/>
              <a:gd name="connsiteY196" fmla="*/ 2783579 h 3024784"/>
              <a:gd name="connsiteX197" fmla="*/ 980905 w 2971357"/>
              <a:gd name="connsiteY197" fmla="*/ 2775863 h 3024784"/>
              <a:gd name="connsiteX198" fmla="*/ 2145622 w 2971357"/>
              <a:gd name="connsiteY198" fmla="*/ 2769958 h 3024784"/>
              <a:gd name="connsiteX199" fmla="*/ 2119619 w 2971357"/>
              <a:gd name="connsiteY199" fmla="*/ 2781197 h 3024784"/>
              <a:gd name="connsiteX200" fmla="*/ 2145622 w 2971357"/>
              <a:gd name="connsiteY200" fmla="*/ 2769958 h 3024784"/>
              <a:gd name="connsiteX201" fmla="*/ 1129115 w 2971357"/>
              <a:gd name="connsiteY201" fmla="*/ 2769671 h 3024784"/>
              <a:gd name="connsiteX202" fmla="*/ 1129496 w 2971357"/>
              <a:gd name="connsiteY202" fmla="*/ 2769729 h 3024784"/>
              <a:gd name="connsiteX203" fmla="*/ 1129400 w 2971357"/>
              <a:gd name="connsiteY203" fmla="*/ 2769672 h 3024784"/>
              <a:gd name="connsiteX204" fmla="*/ 1129497 w 2971357"/>
              <a:gd name="connsiteY204" fmla="*/ 2769729 h 3024784"/>
              <a:gd name="connsiteX205" fmla="*/ 1144676 w 2971357"/>
              <a:gd name="connsiteY205" fmla="*/ 2772017 h 3024784"/>
              <a:gd name="connsiteX206" fmla="*/ 1184741 w 2971357"/>
              <a:gd name="connsiteY206" fmla="*/ 2782435 h 3024784"/>
              <a:gd name="connsiteX207" fmla="*/ 1144676 w 2971357"/>
              <a:gd name="connsiteY207" fmla="*/ 2772160 h 3024784"/>
              <a:gd name="connsiteX208" fmla="*/ 1129505 w 2971357"/>
              <a:gd name="connsiteY208" fmla="*/ 2769734 h 3024784"/>
              <a:gd name="connsiteX209" fmla="*/ 1131769 w 2971357"/>
              <a:gd name="connsiteY209" fmla="*/ 2771053 h 3024784"/>
              <a:gd name="connsiteX210" fmla="*/ 1138925 w 2971357"/>
              <a:gd name="connsiteY210" fmla="*/ 2775292 h 3024784"/>
              <a:gd name="connsiteX211" fmla="*/ 1129504 w 2971357"/>
              <a:gd name="connsiteY211" fmla="*/ 2769733 h 3024784"/>
              <a:gd name="connsiteX212" fmla="*/ 2174864 w 2971357"/>
              <a:gd name="connsiteY212" fmla="*/ 2767576 h 3024784"/>
              <a:gd name="connsiteX213" fmla="*/ 2170197 w 2971357"/>
              <a:gd name="connsiteY213" fmla="*/ 2768433 h 3024784"/>
              <a:gd name="connsiteX214" fmla="*/ 2170362 w 2971357"/>
              <a:gd name="connsiteY214" fmla="*/ 2768311 h 3024784"/>
              <a:gd name="connsiteX215" fmla="*/ 1671563 w 2971357"/>
              <a:gd name="connsiteY215" fmla="*/ 2764814 h 3024784"/>
              <a:gd name="connsiteX216" fmla="*/ 1678230 w 2971357"/>
              <a:gd name="connsiteY216" fmla="*/ 2766719 h 3024784"/>
              <a:gd name="connsiteX217" fmla="*/ 1671563 w 2971357"/>
              <a:gd name="connsiteY217" fmla="*/ 2764814 h 3024784"/>
              <a:gd name="connsiteX218" fmla="*/ 2108856 w 2971357"/>
              <a:gd name="connsiteY218" fmla="*/ 2762147 h 3024784"/>
              <a:gd name="connsiteX219" fmla="*/ 2107903 w 2971357"/>
              <a:gd name="connsiteY219" fmla="*/ 2763004 h 3024784"/>
              <a:gd name="connsiteX220" fmla="*/ 2090568 w 2971357"/>
              <a:gd name="connsiteY220" fmla="*/ 2772529 h 3024784"/>
              <a:gd name="connsiteX221" fmla="*/ 2107808 w 2971357"/>
              <a:gd name="connsiteY221" fmla="*/ 2763004 h 3024784"/>
              <a:gd name="connsiteX222" fmla="*/ 2108856 w 2971357"/>
              <a:gd name="connsiteY222" fmla="*/ 2762147 h 3024784"/>
              <a:gd name="connsiteX223" fmla="*/ 2179722 w 2971357"/>
              <a:gd name="connsiteY223" fmla="*/ 2761385 h 3024784"/>
              <a:gd name="connsiteX224" fmla="*/ 2170362 w 2971357"/>
              <a:gd name="connsiteY224" fmla="*/ 2768311 h 3024784"/>
              <a:gd name="connsiteX225" fmla="*/ 2170197 w 2971357"/>
              <a:gd name="connsiteY225" fmla="*/ 2768338 h 3024784"/>
              <a:gd name="connsiteX226" fmla="*/ 2179722 w 2971357"/>
              <a:gd name="connsiteY226" fmla="*/ 2761385 h 3024784"/>
              <a:gd name="connsiteX227" fmla="*/ 1496017 w 2971357"/>
              <a:gd name="connsiteY227" fmla="*/ 2760623 h 3024784"/>
              <a:gd name="connsiteX228" fmla="*/ 1476015 w 2971357"/>
              <a:gd name="connsiteY228" fmla="*/ 2763100 h 3024784"/>
              <a:gd name="connsiteX229" fmla="*/ 1496017 w 2971357"/>
              <a:gd name="connsiteY229" fmla="*/ 2760623 h 3024784"/>
              <a:gd name="connsiteX230" fmla="*/ 2106056 w 2971357"/>
              <a:gd name="connsiteY230" fmla="*/ 2758208 h 3024784"/>
              <a:gd name="connsiteX231" fmla="*/ 2106151 w 2971357"/>
              <a:gd name="connsiteY231" fmla="*/ 2758208 h 3024784"/>
              <a:gd name="connsiteX232" fmla="*/ 2107008 w 2971357"/>
              <a:gd name="connsiteY232" fmla="*/ 2760304 h 3024784"/>
              <a:gd name="connsiteX233" fmla="*/ 2106851 w 2971357"/>
              <a:gd name="connsiteY233" fmla="*/ 2759958 h 3024784"/>
              <a:gd name="connsiteX234" fmla="*/ 1949751 w 2971357"/>
              <a:gd name="connsiteY234" fmla="*/ 2757731 h 3024784"/>
              <a:gd name="connsiteX235" fmla="*/ 1920700 w 2971357"/>
              <a:gd name="connsiteY235" fmla="*/ 2768875 h 3024784"/>
              <a:gd name="connsiteX236" fmla="*/ 1899364 w 2971357"/>
              <a:gd name="connsiteY236" fmla="*/ 2776114 h 3024784"/>
              <a:gd name="connsiteX237" fmla="*/ 1920605 w 2971357"/>
              <a:gd name="connsiteY237" fmla="*/ 2768875 h 3024784"/>
              <a:gd name="connsiteX238" fmla="*/ 1662419 w 2971357"/>
              <a:gd name="connsiteY238" fmla="*/ 2747288 h 3024784"/>
              <a:gd name="connsiteX239" fmla="*/ 1643369 w 2971357"/>
              <a:gd name="connsiteY239" fmla="*/ 2754432 h 3024784"/>
              <a:gd name="connsiteX240" fmla="*/ 1662419 w 2971357"/>
              <a:gd name="connsiteY240" fmla="*/ 2747288 h 3024784"/>
              <a:gd name="connsiteX241" fmla="*/ 984143 w 2971357"/>
              <a:gd name="connsiteY241" fmla="*/ 2735382 h 3024784"/>
              <a:gd name="connsiteX242" fmla="*/ 988215 w 2971357"/>
              <a:gd name="connsiteY242" fmla="*/ 2735488 h 3024784"/>
              <a:gd name="connsiteX243" fmla="*/ 988215 w 2971357"/>
              <a:gd name="connsiteY243" fmla="*/ 2735489 h 3024784"/>
              <a:gd name="connsiteX244" fmla="*/ 984143 w 2971357"/>
              <a:gd name="connsiteY244" fmla="*/ 2735382 h 3024784"/>
              <a:gd name="connsiteX245" fmla="*/ 1465632 w 2971357"/>
              <a:gd name="connsiteY245" fmla="*/ 2730809 h 3024784"/>
              <a:gd name="connsiteX246" fmla="*/ 1464204 w 2971357"/>
              <a:gd name="connsiteY246" fmla="*/ 2735191 h 3024784"/>
              <a:gd name="connsiteX247" fmla="*/ 1465632 w 2971357"/>
              <a:gd name="connsiteY247" fmla="*/ 2730809 h 3024784"/>
              <a:gd name="connsiteX248" fmla="*/ 990653 w 2971357"/>
              <a:gd name="connsiteY248" fmla="*/ 2730632 h 3024784"/>
              <a:gd name="connsiteX249" fmla="*/ 990824 w 2971357"/>
              <a:gd name="connsiteY249" fmla="*/ 2730751 h 3024784"/>
              <a:gd name="connsiteX250" fmla="*/ 988907 w 2971357"/>
              <a:gd name="connsiteY250" fmla="*/ 2732334 h 3024784"/>
              <a:gd name="connsiteX251" fmla="*/ 1735762 w 2971357"/>
              <a:gd name="connsiteY251" fmla="*/ 2725190 h 3024784"/>
              <a:gd name="connsiteX252" fmla="*/ 1723665 w 2971357"/>
              <a:gd name="connsiteY252" fmla="*/ 2730143 h 3024784"/>
              <a:gd name="connsiteX253" fmla="*/ 1735762 w 2971357"/>
              <a:gd name="connsiteY253" fmla="*/ 2725190 h 3024784"/>
              <a:gd name="connsiteX254" fmla="*/ 979382 w 2971357"/>
              <a:gd name="connsiteY254" fmla="*/ 2722809 h 3024784"/>
              <a:gd name="connsiteX255" fmla="*/ 990824 w 2971357"/>
              <a:gd name="connsiteY255" fmla="*/ 2730465 h 3024784"/>
              <a:gd name="connsiteX256" fmla="*/ 990653 w 2971357"/>
              <a:gd name="connsiteY256" fmla="*/ 2730632 h 3024784"/>
              <a:gd name="connsiteX257" fmla="*/ 2050022 w 2971357"/>
              <a:gd name="connsiteY257" fmla="*/ 2721738 h 3024784"/>
              <a:gd name="connsiteX258" fmla="*/ 2050015 w 2971357"/>
              <a:gd name="connsiteY258" fmla="*/ 2721749 h 3024784"/>
              <a:gd name="connsiteX259" fmla="*/ 2041324 w 2971357"/>
              <a:gd name="connsiteY259" fmla="*/ 2729095 h 3024784"/>
              <a:gd name="connsiteX260" fmla="*/ 1751255 w 2971357"/>
              <a:gd name="connsiteY260" fmla="*/ 2719773 h 3024784"/>
              <a:gd name="connsiteX261" fmla="*/ 1740429 w 2971357"/>
              <a:gd name="connsiteY261" fmla="*/ 2722047 h 3024784"/>
              <a:gd name="connsiteX262" fmla="*/ 1738715 w 2971357"/>
              <a:gd name="connsiteY262" fmla="*/ 2721475 h 3024784"/>
              <a:gd name="connsiteX263" fmla="*/ 1740429 w 2971357"/>
              <a:gd name="connsiteY263" fmla="*/ 2721475 h 3024784"/>
              <a:gd name="connsiteX264" fmla="*/ 2406227 w 2971357"/>
              <a:gd name="connsiteY264" fmla="*/ 2717284 h 3024784"/>
              <a:gd name="connsiteX265" fmla="*/ 2388415 w 2971357"/>
              <a:gd name="connsiteY265" fmla="*/ 2731000 h 3024784"/>
              <a:gd name="connsiteX266" fmla="*/ 2388327 w 2971357"/>
              <a:gd name="connsiteY266" fmla="*/ 2731227 h 3024784"/>
              <a:gd name="connsiteX267" fmla="*/ 2388129 w 2971357"/>
              <a:gd name="connsiteY267" fmla="*/ 2731381 h 3024784"/>
              <a:gd name="connsiteX268" fmla="*/ 2387531 w 2971357"/>
              <a:gd name="connsiteY268" fmla="*/ 2732918 h 3024784"/>
              <a:gd name="connsiteX269" fmla="*/ 2358221 w 2971357"/>
              <a:gd name="connsiteY269" fmla="*/ 2760432 h 3024784"/>
              <a:gd name="connsiteX270" fmla="*/ 2358221 w 2971357"/>
              <a:gd name="connsiteY270" fmla="*/ 2760813 h 3024784"/>
              <a:gd name="connsiteX271" fmla="*/ 2387462 w 2971357"/>
              <a:gd name="connsiteY271" fmla="*/ 2733095 h 3024784"/>
              <a:gd name="connsiteX272" fmla="*/ 2387531 w 2971357"/>
              <a:gd name="connsiteY272" fmla="*/ 2732918 h 3024784"/>
              <a:gd name="connsiteX273" fmla="*/ 2387748 w 2971357"/>
              <a:gd name="connsiteY273" fmla="*/ 2732714 h 3024784"/>
              <a:gd name="connsiteX274" fmla="*/ 2388327 w 2971357"/>
              <a:gd name="connsiteY274" fmla="*/ 2731227 h 3024784"/>
              <a:gd name="connsiteX275" fmla="*/ 1769004 w 2971357"/>
              <a:gd name="connsiteY275" fmla="*/ 2717284 h 3024784"/>
              <a:gd name="connsiteX276" fmla="*/ 1758753 w 2971357"/>
              <a:gd name="connsiteY276" fmla="*/ 2718594 h 3024784"/>
              <a:gd name="connsiteX277" fmla="*/ 1751255 w 2971357"/>
              <a:gd name="connsiteY277" fmla="*/ 2719773 h 3024784"/>
              <a:gd name="connsiteX278" fmla="*/ 1758396 w 2971357"/>
              <a:gd name="connsiteY278" fmla="*/ 2718273 h 3024784"/>
              <a:gd name="connsiteX279" fmla="*/ 1769004 w 2971357"/>
              <a:gd name="connsiteY279" fmla="*/ 2717284 h 3024784"/>
              <a:gd name="connsiteX280" fmla="*/ 2052849 w 2971357"/>
              <a:gd name="connsiteY280" fmla="*/ 2716903 h 3024784"/>
              <a:gd name="connsiteX281" fmla="*/ 2052629 w 2971357"/>
              <a:gd name="connsiteY281" fmla="*/ 2717282 h 3024784"/>
              <a:gd name="connsiteX282" fmla="*/ 2050051 w 2971357"/>
              <a:gd name="connsiteY282" fmla="*/ 2721713 h 3024784"/>
              <a:gd name="connsiteX283" fmla="*/ 2050022 w 2971357"/>
              <a:gd name="connsiteY283" fmla="*/ 2721738 h 3024784"/>
              <a:gd name="connsiteX284" fmla="*/ 2052627 w 2971357"/>
              <a:gd name="connsiteY284" fmla="*/ 2717283 h 3024784"/>
              <a:gd name="connsiteX285" fmla="*/ 778023 w 2971357"/>
              <a:gd name="connsiteY285" fmla="*/ 2714617 h 3024784"/>
              <a:gd name="connsiteX286" fmla="*/ 786500 w 2971357"/>
              <a:gd name="connsiteY286" fmla="*/ 2720333 h 3024784"/>
              <a:gd name="connsiteX287" fmla="*/ 798787 w 2971357"/>
              <a:gd name="connsiteY287" fmla="*/ 2729382 h 3024784"/>
              <a:gd name="connsiteX288" fmla="*/ 786405 w 2971357"/>
              <a:gd name="connsiteY288" fmla="*/ 2720333 h 3024784"/>
              <a:gd name="connsiteX289" fmla="*/ 2041704 w 2971357"/>
              <a:gd name="connsiteY289" fmla="*/ 2712712 h 3024784"/>
              <a:gd name="connsiteX290" fmla="*/ 2008843 w 2971357"/>
              <a:gd name="connsiteY290" fmla="*/ 2730333 h 3024784"/>
              <a:gd name="connsiteX291" fmla="*/ 2041704 w 2971357"/>
              <a:gd name="connsiteY291" fmla="*/ 2712712 h 3024784"/>
              <a:gd name="connsiteX292" fmla="*/ 1153117 w 2971357"/>
              <a:gd name="connsiteY292" fmla="*/ 2710712 h 3024784"/>
              <a:gd name="connsiteX293" fmla="*/ 1257892 w 2971357"/>
              <a:gd name="connsiteY293" fmla="*/ 2734620 h 3024784"/>
              <a:gd name="connsiteX294" fmla="*/ 1153117 w 2971357"/>
              <a:gd name="connsiteY294" fmla="*/ 2710712 h 3024784"/>
              <a:gd name="connsiteX295" fmla="*/ 1873588 w 2971357"/>
              <a:gd name="connsiteY295" fmla="*/ 2706140 h 3024784"/>
              <a:gd name="connsiteX296" fmla="*/ 1855490 w 2971357"/>
              <a:gd name="connsiteY296" fmla="*/ 2713474 h 3024784"/>
              <a:gd name="connsiteX297" fmla="*/ 1821581 w 2971357"/>
              <a:gd name="connsiteY297" fmla="*/ 2722999 h 3024784"/>
              <a:gd name="connsiteX298" fmla="*/ 1787196 w 2971357"/>
              <a:gd name="connsiteY298" fmla="*/ 2731191 h 3024784"/>
              <a:gd name="connsiteX299" fmla="*/ 1759955 w 2971357"/>
              <a:gd name="connsiteY299" fmla="*/ 2737763 h 3024784"/>
              <a:gd name="connsiteX300" fmla="*/ 1743191 w 2971357"/>
              <a:gd name="connsiteY300" fmla="*/ 2742526 h 3024784"/>
              <a:gd name="connsiteX301" fmla="*/ 1714616 w 2971357"/>
              <a:gd name="connsiteY301" fmla="*/ 2748717 h 3024784"/>
              <a:gd name="connsiteX302" fmla="*/ 1665276 w 2971357"/>
              <a:gd name="connsiteY302" fmla="*/ 2756527 h 3024784"/>
              <a:gd name="connsiteX303" fmla="*/ 1615746 w 2971357"/>
              <a:gd name="connsiteY303" fmla="*/ 2762909 h 3024784"/>
              <a:gd name="connsiteX304" fmla="*/ 1567550 w 2971357"/>
              <a:gd name="connsiteY304" fmla="*/ 2762909 h 3024784"/>
              <a:gd name="connsiteX305" fmla="*/ 1581932 w 2971357"/>
              <a:gd name="connsiteY305" fmla="*/ 2759956 h 3024784"/>
              <a:gd name="connsiteX306" fmla="*/ 1612603 w 2971357"/>
              <a:gd name="connsiteY306" fmla="*/ 2757575 h 3024784"/>
              <a:gd name="connsiteX307" fmla="*/ 1643273 w 2971357"/>
              <a:gd name="connsiteY307" fmla="*/ 2754718 h 3024784"/>
              <a:gd name="connsiteX308" fmla="*/ 1688136 w 2971357"/>
              <a:gd name="connsiteY308" fmla="*/ 2744050 h 3024784"/>
              <a:gd name="connsiteX309" fmla="*/ 1751287 w 2971357"/>
              <a:gd name="connsiteY309" fmla="*/ 2733286 h 3024784"/>
              <a:gd name="connsiteX310" fmla="*/ 1813580 w 2971357"/>
              <a:gd name="connsiteY310" fmla="*/ 2719570 h 3024784"/>
              <a:gd name="connsiteX311" fmla="*/ 1850442 w 2971357"/>
              <a:gd name="connsiteY311" fmla="*/ 2710807 h 3024784"/>
              <a:gd name="connsiteX312" fmla="*/ 1873588 w 2971357"/>
              <a:gd name="connsiteY312" fmla="*/ 2706140 h 3024784"/>
              <a:gd name="connsiteX313" fmla="*/ 1887685 w 2971357"/>
              <a:gd name="connsiteY313" fmla="*/ 2701187 h 3024784"/>
              <a:gd name="connsiteX314" fmla="*/ 1874922 w 2971357"/>
              <a:gd name="connsiteY314" fmla="*/ 2703759 h 3024784"/>
              <a:gd name="connsiteX315" fmla="*/ 1867683 w 2971357"/>
              <a:gd name="connsiteY315" fmla="*/ 2705474 h 3024784"/>
              <a:gd name="connsiteX316" fmla="*/ 1874826 w 2971357"/>
              <a:gd name="connsiteY316" fmla="*/ 2703759 h 3024784"/>
              <a:gd name="connsiteX317" fmla="*/ 1887685 w 2971357"/>
              <a:gd name="connsiteY317" fmla="*/ 2701187 h 3024784"/>
              <a:gd name="connsiteX318" fmla="*/ 1916927 w 2971357"/>
              <a:gd name="connsiteY318" fmla="*/ 2700234 h 3024784"/>
              <a:gd name="connsiteX319" fmla="*/ 1887114 w 2971357"/>
              <a:gd name="connsiteY319" fmla="*/ 2714807 h 3024784"/>
              <a:gd name="connsiteX320" fmla="*/ 1916927 w 2971357"/>
              <a:gd name="connsiteY320" fmla="*/ 2700234 h 3024784"/>
              <a:gd name="connsiteX321" fmla="*/ 1945787 w 2971357"/>
              <a:gd name="connsiteY321" fmla="*/ 2696329 h 3024784"/>
              <a:gd name="connsiteX322" fmla="*/ 1940072 w 2971357"/>
              <a:gd name="connsiteY322" fmla="*/ 2698425 h 3024784"/>
              <a:gd name="connsiteX323" fmla="*/ 1918451 w 2971357"/>
              <a:gd name="connsiteY323" fmla="*/ 2705664 h 3024784"/>
              <a:gd name="connsiteX324" fmla="*/ 1940453 w 2971357"/>
              <a:gd name="connsiteY324" fmla="*/ 2698234 h 3024784"/>
              <a:gd name="connsiteX325" fmla="*/ 913468 w 2971357"/>
              <a:gd name="connsiteY325" fmla="*/ 2696329 h 3024784"/>
              <a:gd name="connsiteX326" fmla="*/ 986810 w 2971357"/>
              <a:gd name="connsiteY326" fmla="*/ 2732810 h 3024784"/>
              <a:gd name="connsiteX327" fmla="*/ 988263 w 2971357"/>
              <a:gd name="connsiteY327" fmla="*/ 2735489 h 3024784"/>
              <a:gd name="connsiteX328" fmla="*/ 988215 w 2971357"/>
              <a:gd name="connsiteY328" fmla="*/ 2735488 h 3024784"/>
              <a:gd name="connsiteX329" fmla="*/ 986715 w 2971357"/>
              <a:gd name="connsiteY329" fmla="*/ 2732810 h 3024784"/>
              <a:gd name="connsiteX330" fmla="*/ 913468 w 2971357"/>
              <a:gd name="connsiteY330" fmla="*/ 2696329 h 3024784"/>
              <a:gd name="connsiteX331" fmla="*/ 870950 w 2971357"/>
              <a:gd name="connsiteY331" fmla="*/ 2688555 h 3024784"/>
              <a:gd name="connsiteX332" fmla="*/ 870962 w 2971357"/>
              <a:gd name="connsiteY332" fmla="*/ 2688580 h 3024784"/>
              <a:gd name="connsiteX333" fmla="*/ 868987 w 2971357"/>
              <a:gd name="connsiteY333" fmla="*/ 2689757 h 3024784"/>
              <a:gd name="connsiteX334" fmla="*/ 870900 w 2971357"/>
              <a:gd name="connsiteY334" fmla="*/ 2688449 h 3024784"/>
              <a:gd name="connsiteX335" fmla="*/ 870975 w 2971357"/>
              <a:gd name="connsiteY335" fmla="*/ 2688540 h 3024784"/>
              <a:gd name="connsiteX336" fmla="*/ 870950 w 2971357"/>
              <a:gd name="connsiteY336" fmla="*/ 2688555 h 3024784"/>
              <a:gd name="connsiteX337" fmla="*/ 867216 w 2971357"/>
              <a:gd name="connsiteY337" fmla="*/ 2683975 h 3024784"/>
              <a:gd name="connsiteX338" fmla="*/ 869642 w 2971357"/>
              <a:gd name="connsiteY338" fmla="*/ 2685769 h 3024784"/>
              <a:gd name="connsiteX339" fmla="*/ 870900 w 2971357"/>
              <a:gd name="connsiteY339" fmla="*/ 2688449 h 3024784"/>
              <a:gd name="connsiteX340" fmla="*/ 768879 w 2971357"/>
              <a:gd name="connsiteY340" fmla="*/ 2672231 h 3024784"/>
              <a:gd name="connsiteX341" fmla="*/ 888513 w 2971357"/>
              <a:gd name="connsiteY341" fmla="*/ 2743097 h 3024784"/>
              <a:gd name="connsiteX342" fmla="*/ 768879 w 2971357"/>
              <a:gd name="connsiteY342" fmla="*/ 2672231 h 3024784"/>
              <a:gd name="connsiteX343" fmla="*/ 768784 w 2971357"/>
              <a:gd name="connsiteY343" fmla="*/ 2672231 h 3024784"/>
              <a:gd name="connsiteX344" fmla="*/ 792501 w 2971357"/>
              <a:gd name="connsiteY344" fmla="*/ 2690328 h 3024784"/>
              <a:gd name="connsiteX345" fmla="*/ 768784 w 2971357"/>
              <a:gd name="connsiteY345" fmla="*/ 2672231 h 3024784"/>
              <a:gd name="connsiteX346" fmla="*/ 837650 w 2971357"/>
              <a:gd name="connsiteY346" fmla="*/ 2664992 h 3024784"/>
              <a:gd name="connsiteX347" fmla="*/ 866267 w 2971357"/>
              <a:gd name="connsiteY347" fmla="*/ 2682824 h 3024784"/>
              <a:gd name="connsiteX348" fmla="*/ 867216 w 2971357"/>
              <a:gd name="connsiteY348" fmla="*/ 2683975 h 3024784"/>
              <a:gd name="connsiteX349" fmla="*/ 860160 w 2971357"/>
              <a:gd name="connsiteY349" fmla="*/ 2678760 h 3024784"/>
              <a:gd name="connsiteX350" fmla="*/ 837650 w 2971357"/>
              <a:gd name="connsiteY350" fmla="*/ 2664992 h 3024784"/>
              <a:gd name="connsiteX351" fmla="*/ 727255 w 2971357"/>
              <a:gd name="connsiteY351" fmla="*/ 2652609 h 3024784"/>
              <a:gd name="connsiteX352" fmla="*/ 735922 w 2971357"/>
              <a:gd name="connsiteY352" fmla="*/ 2656324 h 3024784"/>
              <a:gd name="connsiteX353" fmla="*/ 727255 w 2971357"/>
              <a:gd name="connsiteY353" fmla="*/ 2652609 h 3024784"/>
              <a:gd name="connsiteX354" fmla="*/ 843555 w 2971357"/>
              <a:gd name="connsiteY354" fmla="*/ 2650990 h 3024784"/>
              <a:gd name="connsiteX355" fmla="*/ 863272 w 2971357"/>
              <a:gd name="connsiteY355" fmla="*/ 2660992 h 3024784"/>
              <a:gd name="connsiteX356" fmla="*/ 894133 w 2971357"/>
              <a:gd name="connsiteY356" fmla="*/ 2680042 h 3024784"/>
              <a:gd name="connsiteX357" fmla="*/ 866510 w 2971357"/>
              <a:gd name="connsiteY357" fmla="*/ 2666421 h 3024784"/>
              <a:gd name="connsiteX358" fmla="*/ 843555 w 2971357"/>
              <a:gd name="connsiteY358" fmla="*/ 2650990 h 3024784"/>
              <a:gd name="connsiteX359" fmla="*/ 1083204 w 2971357"/>
              <a:gd name="connsiteY359" fmla="*/ 2650895 h 3024784"/>
              <a:gd name="connsiteX360" fmla="*/ 1140354 w 2971357"/>
              <a:gd name="connsiteY360" fmla="*/ 2678422 h 3024784"/>
              <a:gd name="connsiteX361" fmla="*/ 1083204 w 2971357"/>
              <a:gd name="connsiteY361" fmla="*/ 2650895 h 3024784"/>
              <a:gd name="connsiteX362" fmla="*/ 866034 w 2971357"/>
              <a:gd name="connsiteY362" fmla="*/ 2647181 h 3024784"/>
              <a:gd name="connsiteX363" fmla="*/ 875559 w 2971357"/>
              <a:gd name="connsiteY363" fmla="*/ 2655753 h 3024784"/>
              <a:gd name="connsiteX364" fmla="*/ 875559 w 2971357"/>
              <a:gd name="connsiteY364" fmla="*/ 2656039 h 3024784"/>
              <a:gd name="connsiteX365" fmla="*/ 866034 w 2971357"/>
              <a:gd name="connsiteY365" fmla="*/ 2647181 h 3024784"/>
              <a:gd name="connsiteX366" fmla="*/ 808942 w 2971357"/>
              <a:gd name="connsiteY366" fmla="*/ 2644098 h 3024784"/>
              <a:gd name="connsiteX367" fmla="*/ 815133 w 2971357"/>
              <a:gd name="connsiteY367" fmla="*/ 2652194 h 3024784"/>
              <a:gd name="connsiteX368" fmla="*/ 815133 w 2971357"/>
              <a:gd name="connsiteY368" fmla="*/ 2652290 h 3024784"/>
              <a:gd name="connsiteX369" fmla="*/ 842793 w 2971357"/>
              <a:gd name="connsiteY369" fmla="*/ 2641085 h 3024784"/>
              <a:gd name="connsiteX370" fmla="*/ 871368 w 2971357"/>
              <a:gd name="connsiteY370" fmla="*/ 2656991 h 3024784"/>
              <a:gd name="connsiteX371" fmla="*/ 875559 w 2971357"/>
              <a:gd name="connsiteY371" fmla="*/ 2656230 h 3024784"/>
              <a:gd name="connsiteX372" fmla="*/ 875559 w 2971357"/>
              <a:gd name="connsiteY372" fmla="*/ 2656039 h 3024784"/>
              <a:gd name="connsiteX373" fmla="*/ 909373 w 2971357"/>
              <a:gd name="connsiteY373" fmla="*/ 2672612 h 3024784"/>
              <a:gd name="connsiteX374" fmla="*/ 943472 w 2971357"/>
              <a:gd name="connsiteY374" fmla="*/ 2688710 h 3024784"/>
              <a:gd name="connsiteX375" fmla="*/ 978715 w 2971357"/>
              <a:gd name="connsiteY375" fmla="*/ 2703949 h 3024784"/>
              <a:gd name="connsiteX376" fmla="*/ 1015672 w 2971357"/>
              <a:gd name="connsiteY376" fmla="*/ 2720142 h 3024784"/>
              <a:gd name="connsiteX377" fmla="*/ 1052248 w 2971357"/>
              <a:gd name="connsiteY377" fmla="*/ 2737001 h 3024784"/>
              <a:gd name="connsiteX378" fmla="*/ 1097491 w 2971357"/>
              <a:gd name="connsiteY378" fmla="*/ 2753956 h 3024784"/>
              <a:gd name="connsiteX379" fmla="*/ 1093015 w 2971357"/>
              <a:gd name="connsiteY379" fmla="*/ 2762528 h 3024784"/>
              <a:gd name="connsiteX380" fmla="*/ 1067964 w 2971357"/>
              <a:gd name="connsiteY380" fmla="*/ 2754242 h 3024784"/>
              <a:gd name="connsiteX381" fmla="*/ 1043104 w 2971357"/>
              <a:gd name="connsiteY381" fmla="*/ 2745479 h 3024784"/>
              <a:gd name="connsiteX382" fmla="*/ 993955 w 2971357"/>
              <a:gd name="connsiteY382" fmla="*/ 2726429 h 3024784"/>
              <a:gd name="connsiteX383" fmla="*/ 979382 w 2971357"/>
              <a:gd name="connsiteY383" fmla="*/ 2722809 h 3024784"/>
              <a:gd name="connsiteX384" fmla="*/ 920898 w 2971357"/>
              <a:gd name="connsiteY384" fmla="*/ 2694234 h 3024784"/>
              <a:gd name="connsiteX385" fmla="*/ 942234 w 2971357"/>
              <a:gd name="connsiteY385" fmla="*/ 2703759 h 3024784"/>
              <a:gd name="connsiteX386" fmla="*/ 944901 w 2971357"/>
              <a:gd name="connsiteY386" fmla="*/ 2703759 h 3024784"/>
              <a:gd name="connsiteX387" fmla="*/ 935376 w 2971357"/>
              <a:gd name="connsiteY387" fmla="*/ 2698615 h 3024784"/>
              <a:gd name="connsiteX388" fmla="*/ 921279 w 2971357"/>
              <a:gd name="connsiteY388" fmla="*/ 2690424 h 3024784"/>
              <a:gd name="connsiteX389" fmla="*/ 873654 w 2971357"/>
              <a:gd name="connsiteY389" fmla="*/ 2662992 h 3024784"/>
              <a:gd name="connsiteX390" fmla="*/ 842793 w 2971357"/>
              <a:gd name="connsiteY390" fmla="*/ 2641085 h 3024784"/>
              <a:gd name="connsiteX391" fmla="*/ 2076280 w 2971357"/>
              <a:gd name="connsiteY391" fmla="*/ 2626416 h 3024784"/>
              <a:gd name="connsiteX392" fmla="*/ 2050944 w 2971357"/>
              <a:gd name="connsiteY392" fmla="*/ 2639466 h 3024784"/>
              <a:gd name="connsiteX393" fmla="*/ 1943788 w 2971357"/>
              <a:gd name="connsiteY393" fmla="*/ 2685471 h 3024784"/>
              <a:gd name="connsiteX394" fmla="*/ 2050849 w 2971357"/>
              <a:gd name="connsiteY394" fmla="*/ 2639466 h 3024784"/>
              <a:gd name="connsiteX395" fmla="*/ 2504471 w 2971357"/>
              <a:gd name="connsiteY395" fmla="*/ 2619982 h 3024784"/>
              <a:gd name="connsiteX396" fmla="*/ 2493380 w 2971357"/>
              <a:gd name="connsiteY396" fmla="*/ 2629654 h 3024784"/>
              <a:gd name="connsiteX397" fmla="*/ 2477379 w 2971357"/>
              <a:gd name="connsiteY397" fmla="*/ 2636893 h 3024784"/>
              <a:gd name="connsiteX398" fmla="*/ 2454900 w 2971357"/>
              <a:gd name="connsiteY398" fmla="*/ 2654228 h 3024784"/>
              <a:gd name="connsiteX399" fmla="*/ 2420419 w 2971357"/>
              <a:gd name="connsiteY399" fmla="*/ 2680518 h 3024784"/>
              <a:gd name="connsiteX400" fmla="*/ 2391844 w 2971357"/>
              <a:gd name="connsiteY400" fmla="*/ 2701282 h 3024784"/>
              <a:gd name="connsiteX401" fmla="*/ 2386651 w 2971357"/>
              <a:gd name="connsiteY401" fmla="*/ 2704035 h 3024784"/>
              <a:gd name="connsiteX402" fmla="*/ 2361840 w 2971357"/>
              <a:gd name="connsiteY402" fmla="*/ 2717189 h 3024784"/>
              <a:gd name="connsiteX403" fmla="*/ 2327645 w 2971357"/>
              <a:gd name="connsiteY403" fmla="*/ 2735000 h 3024784"/>
              <a:gd name="connsiteX404" fmla="*/ 2271162 w 2971357"/>
              <a:gd name="connsiteY404" fmla="*/ 2765290 h 3024784"/>
              <a:gd name="connsiteX405" fmla="*/ 2238872 w 2971357"/>
              <a:gd name="connsiteY405" fmla="*/ 2781673 h 3024784"/>
              <a:gd name="connsiteX406" fmla="*/ 2217632 w 2971357"/>
              <a:gd name="connsiteY406" fmla="*/ 2793198 h 3024784"/>
              <a:gd name="connsiteX407" fmla="*/ 2205154 w 2971357"/>
              <a:gd name="connsiteY407" fmla="*/ 2800247 h 3024784"/>
              <a:gd name="connsiteX408" fmla="*/ 2190867 w 2971357"/>
              <a:gd name="connsiteY408" fmla="*/ 2807581 h 3024784"/>
              <a:gd name="connsiteX409" fmla="*/ 1981317 w 2971357"/>
              <a:gd name="connsiteY409" fmla="*/ 2891401 h 3024784"/>
              <a:gd name="connsiteX410" fmla="*/ 1956837 w 2971357"/>
              <a:gd name="connsiteY410" fmla="*/ 2900926 h 3024784"/>
              <a:gd name="connsiteX411" fmla="*/ 1928262 w 2971357"/>
              <a:gd name="connsiteY411" fmla="*/ 2910451 h 3024784"/>
              <a:gd name="connsiteX412" fmla="*/ 1864540 w 2971357"/>
              <a:gd name="connsiteY412" fmla="*/ 2928739 h 3024784"/>
              <a:gd name="connsiteX413" fmla="*/ 1826440 w 2971357"/>
              <a:gd name="connsiteY413" fmla="*/ 2937311 h 3024784"/>
              <a:gd name="connsiteX414" fmla="*/ 1787292 w 2971357"/>
              <a:gd name="connsiteY414" fmla="*/ 2945503 h 3024784"/>
              <a:gd name="connsiteX415" fmla="*/ 1748240 w 2971357"/>
              <a:gd name="connsiteY415" fmla="*/ 2952170 h 3024784"/>
              <a:gd name="connsiteX416" fmla="*/ 1729190 w 2971357"/>
              <a:gd name="connsiteY416" fmla="*/ 2955218 h 3024784"/>
              <a:gd name="connsiteX417" fmla="*/ 1710140 w 2971357"/>
              <a:gd name="connsiteY417" fmla="*/ 2957123 h 3024784"/>
              <a:gd name="connsiteX418" fmla="*/ 1667944 w 2971357"/>
              <a:gd name="connsiteY418" fmla="*/ 2964458 h 3024784"/>
              <a:gd name="connsiteX419" fmla="*/ 1678707 w 2971357"/>
              <a:gd name="connsiteY419" fmla="*/ 2967791 h 3024784"/>
              <a:gd name="connsiteX420" fmla="*/ 1683279 w 2971357"/>
              <a:gd name="connsiteY420" fmla="*/ 2967791 h 3024784"/>
              <a:gd name="connsiteX421" fmla="*/ 1729857 w 2971357"/>
              <a:gd name="connsiteY421" fmla="*/ 2963410 h 3024784"/>
              <a:gd name="connsiteX422" fmla="*/ 1748907 w 2971357"/>
              <a:gd name="connsiteY422" fmla="*/ 2962743 h 3024784"/>
              <a:gd name="connsiteX423" fmla="*/ 1732047 w 2971357"/>
              <a:gd name="connsiteY423" fmla="*/ 2965601 h 3024784"/>
              <a:gd name="connsiteX424" fmla="*/ 1715093 w 2971357"/>
              <a:gd name="connsiteY424" fmla="*/ 2967696 h 3024784"/>
              <a:gd name="connsiteX425" fmla="*/ 1681088 w 2971357"/>
              <a:gd name="connsiteY425" fmla="*/ 2971602 h 3024784"/>
              <a:gd name="connsiteX426" fmla="*/ 1610318 w 2971357"/>
              <a:gd name="connsiteY426" fmla="*/ 2977507 h 3024784"/>
              <a:gd name="connsiteX427" fmla="*/ 1576409 w 2971357"/>
              <a:gd name="connsiteY427" fmla="*/ 2979126 h 3024784"/>
              <a:gd name="connsiteX428" fmla="*/ 1542690 w 2971357"/>
              <a:gd name="connsiteY428" fmla="*/ 2979126 h 3024784"/>
              <a:gd name="connsiteX429" fmla="*/ 1507829 w 2971357"/>
              <a:gd name="connsiteY429" fmla="*/ 2979126 h 3024784"/>
              <a:gd name="connsiteX430" fmla="*/ 1441154 w 2971357"/>
              <a:gd name="connsiteY430" fmla="*/ 2977792 h 3024784"/>
              <a:gd name="connsiteX431" fmla="*/ 1405340 w 2971357"/>
              <a:gd name="connsiteY431" fmla="*/ 2975411 h 3024784"/>
              <a:gd name="connsiteX432" fmla="*/ 1369526 w 2971357"/>
              <a:gd name="connsiteY432" fmla="*/ 2972554 h 3024784"/>
              <a:gd name="connsiteX433" fmla="*/ 1301041 w 2971357"/>
              <a:gd name="connsiteY433" fmla="*/ 2963029 h 3024784"/>
              <a:gd name="connsiteX434" fmla="*/ 1282944 w 2971357"/>
              <a:gd name="connsiteY434" fmla="*/ 2962362 h 3024784"/>
              <a:gd name="connsiteX435" fmla="*/ 1260560 w 2971357"/>
              <a:gd name="connsiteY435" fmla="*/ 2959409 h 3024784"/>
              <a:gd name="connsiteX436" fmla="*/ 1202648 w 2971357"/>
              <a:gd name="connsiteY436" fmla="*/ 2949217 h 3024784"/>
              <a:gd name="connsiteX437" fmla="*/ 1134258 w 2971357"/>
              <a:gd name="connsiteY437" fmla="*/ 2933978 h 3024784"/>
              <a:gd name="connsiteX438" fmla="*/ 1090443 w 2971357"/>
              <a:gd name="connsiteY438" fmla="*/ 2925310 h 3024784"/>
              <a:gd name="connsiteX439" fmla="*/ 1116542 w 2971357"/>
              <a:gd name="connsiteY439" fmla="*/ 2934835 h 3024784"/>
              <a:gd name="connsiteX440" fmla="*/ 1150260 w 2971357"/>
              <a:gd name="connsiteY440" fmla="*/ 2944360 h 3024784"/>
              <a:gd name="connsiteX441" fmla="*/ 1215792 w 2971357"/>
              <a:gd name="connsiteY441" fmla="*/ 2961410 h 3024784"/>
              <a:gd name="connsiteX442" fmla="*/ 1211125 w 2971357"/>
              <a:gd name="connsiteY442" fmla="*/ 2964934 h 3024784"/>
              <a:gd name="connsiteX443" fmla="*/ 1205029 w 2971357"/>
              <a:gd name="connsiteY443" fmla="*/ 2963505 h 3024784"/>
              <a:gd name="connsiteX444" fmla="*/ 1198838 w 2971357"/>
              <a:gd name="connsiteY444" fmla="*/ 2962267 h 3024784"/>
              <a:gd name="connsiteX445" fmla="*/ 1148451 w 2971357"/>
              <a:gd name="connsiteY445" fmla="*/ 2949599 h 3024784"/>
              <a:gd name="connsiteX446" fmla="*/ 1135496 w 2971357"/>
              <a:gd name="connsiteY446" fmla="*/ 2946455 h 3024784"/>
              <a:gd name="connsiteX447" fmla="*/ 1122447 w 2971357"/>
              <a:gd name="connsiteY447" fmla="*/ 2942836 h 3024784"/>
              <a:gd name="connsiteX448" fmla="*/ 1096063 w 2971357"/>
              <a:gd name="connsiteY448" fmla="*/ 2935692 h 3024784"/>
              <a:gd name="connsiteX449" fmla="*/ 1058630 w 2971357"/>
              <a:gd name="connsiteY449" fmla="*/ 2923977 h 3024784"/>
              <a:gd name="connsiteX450" fmla="*/ 747543 w 2971357"/>
              <a:gd name="connsiteY450" fmla="*/ 2779006 h 3024784"/>
              <a:gd name="connsiteX451" fmla="*/ 732208 w 2971357"/>
              <a:gd name="connsiteY451" fmla="*/ 2772053 h 3024784"/>
              <a:gd name="connsiteX452" fmla="*/ 928613 w 2971357"/>
              <a:gd name="connsiteY452" fmla="*/ 2878542 h 3024784"/>
              <a:gd name="connsiteX453" fmla="*/ 940329 w 2971357"/>
              <a:gd name="connsiteY453" fmla="*/ 2884067 h 3024784"/>
              <a:gd name="connsiteX454" fmla="*/ 991859 w 2971357"/>
              <a:gd name="connsiteY454" fmla="*/ 2905498 h 3024784"/>
              <a:gd name="connsiteX455" fmla="*/ 1005290 w 2971357"/>
              <a:gd name="connsiteY455" fmla="*/ 2910737 h 3024784"/>
              <a:gd name="connsiteX456" fmla="*/ 1041389 w 2971357"/>
              <a:gd name="connsiteY456" fmla="*/ 2923786 h 3024784"/>
              <a:gd name="connsiteX457" fmla="*/ 1074918 w 2971357"/>
              <a:gd name="connsiteY457" fmla="*/ 2934645 h 3024784"/>
              <a:gd name="connsiteX458" fmla="*/ 1117113 w 2971357"/>
              <a:gd name="connsiteY458" fmla="*/ 2946646 h 3024784"/>
              <a:gd name="connsiteX459" fmla="*/ 1138259 w 2971357"/>
              <a:gd name="connsiteY459" fmla="*/ 2952456 h 3024784"/>
              <a:gd name="connsiteX460" fmla="*/ 1159595 w 2971357"/>
              <a:gd name="connsiteY460" fmla="*/ 2957409 h 3024784"/>
              <a:gd name="connsiteX461" fmla="*/ 1193504 w 2971357"/>
              <a:gd name="connsiteY461" fmla="*/ 2964839 h 3024784"/>
              <a:gd name="connsiteX462" fmla="*/ 1223222 w 2971357"/>
              <a:gd name="connsiteY462" fmla="*/ 2972840 h 3024784"/>
              <a:gd name="connsiteX463" fmla="*/ 1227889 w 2971357"/>
              <a:gd name="connsiteY463" fmla="*/ 2973601 h 3024784"/>
              <a:gd name="connsiteX464" fmla="*/ 1243796 w 2971357"/>
              <a:gd name="connsiteY464" fmla="*/ 2975602 h 3024784"/>
              <a:gd name="connsiteX465" fmla="*/ 1287896 w 2971357"/>
              <a:gd name="connsiteY465" fmla="*/ 2983698 h 3024784"/>
              <a:gd name="connsiteX466" fmla="*/ 1332378 w 2971357"/>
              <a:gd name="connsiteY466" fmla="*/ 2989985 h 3024784"/>
              <a:gd name="connsiteX467" fmla="*/ 1388957 w 2971357"/>
              <a:gd name="connsiteY467" fmla="*/ 2996271 h 3024784"/>
              <a:gd name="connsiteX468" fmla="*/ 1446107 w 2971357"/>
              <a:gd name="connsiteY468" fmla="*/ 3000557 h 3024784"/>
              <a:gd name="connsiteX469" fmla="*/ 1503257 w 2971357"/>
              <a:gd name="connsiteY469" fmla="*/ 3002843 h 3024784"/>
              <a:gd name="connsiteX470" fmla="*/ 1560407 w 2971357"/>
              <a:gd name="connsiteY470" fmla="*/ 3002367 h 3024784"/>
              <a:gd name="connsiteX471" fmla="*/ 1530022 w 2971357"/>
              <a:gd name="connsiteY471" fmla="*/ 3009606 h 3024784"/>
              <a:gd name="connsiteX472" fmla="*/ 1426295 w 2971357"/>
              <a:gd name="connsiteY472" fmla="*/ 3010178 h 3024784"/>
              <a:gd name="connsiteX473" fmla="*/ 1376479 w 2971357"/>
              <a:gd name="connsiteY473" fmla="*/ 3007320 h 3024784"/>
              <a:gd name="connsiteX474" fmla="*/ 1334569 w 2971357"/>
              <a:gd name="connsiteY474" fmla="*/ 3005606 h 3024784"/>
              <a:gd name="connsiteX475" fmla="*/ 1334771 w 2971357"/>
              <a:gd name="connsiteY475" fmla="*/ 3005909 h 3024784"/>
              <a:gd name="connsiteX476" fmla="*/ 1505924 w 2971357"/>
              <a:gd name="connsiteY476" fmla="*/ 3015988 h 3024784"/>
              <a:gd name="connsiteX477" fmla="*/ 1517830 w 2971357"/>
              <a:gd name="connsiteY477" fmla="*/ 3015988 h 3024784"/>
              <a:gd name="connsiteX478" fmla="*/ 2266114 w 2971357"/>
              <a:gd name="connsiteY478" fmla="*/ 2803580 h 3024784"/>
              <a:gd name="connsiteX479" fmla="*/ 2271614 w 2971357"/>
              <a:gd name="connsiteY479" fmla="*/ 2799766 h 3024784"/>
              <a:gd name="connsiteX480" fmla="*/ 2409843 w 2971357"/>
              <a:gd name="connsiteY480" fmla="*/ 2703890 h 3024784"/>
              <a:gd name="connsiteX481" fmla="*/ 680261 w 2971357"/>
              <a:gd name="connsiteY481" fmla="*/ 2613105 h 3024784"/>
              <a:gd name="connsiteX482" fmla="*/ 684011 w 2971357"/>
              <a:gd name="connsiteY482" fmla="*/ 2614415 h 3024784"/>
              <a:gd name="connsiteX483" fmla="*/ 742590 w 2971357"/>
              <a:gd name="connsiteY483" fmla="*/ 2655277 h 3024784"/>
              <a:gd name="connsiteX484" fmla="*/ 727635 w 2971357"/>
              <a:gd name="connsiteY484" fmla="*/ 2648895 h 3024784"/>
              <a:gd name="connsiteX485" fmla="*/ 714300 w 2971357"/>
              <a:gd name="connsiteY485" fmla="*/ 2639370 h 3024784"/>
              <a:gd name="connsiteX486" fmla="*/ 686583 w 2971357"/>
              <a:gd name="connsiteY486" fmla="*/ 2618796 h 3024784"/>
              <a:gd name="connsiteX487" fmla="*/ 680261 w 2971357"/>
              <a:gd name="connsiteY487" fmla="*/ 2613105 h 3024784"/>
              <a:gd name="connsiteX488" fmla="*/ 2168482 w 2971357"/>
              <a:gd name="connsiteY488" fmla="*/ 2606413 h 3024784"/>
              <a:gd name="connsiteX489" fmla="*/ 2142860 w 2971357"/>
              <a:gd name="connsiteY489" fmla="*/ 2625463 h 3024784"/>
              <a:gd name="connsiteX490" fmla="*/ 2168482 w 2971357"/>
              <a:gd name="connsiteY490" fmla="*/ 2606413 h 3024784"/>
              <a:gd name="connsiteX491" fmla="*/ 2221060 w 2971357"/>
              <a:gd name="connsiteY491" fmla="*/ 2590887 h 3024784"/>
              <a:gd name="connsiteX492" fmla="*/ 2191914 w 2971357"/>
              <a:gd name="connsiteY492" fmla="*/ 2611652 h 3024784"/>
              <a:gd name="connsiteX493" fmla="*/ 2180389 w 2971357"/>
              <a:gd name="connsiteY493" fmla="*/ 2618891 h 3024784"/>
              <a:gd name="connsiteX494" fmla="*/ 2192009 w 2971357"/>
              <a:gd name="connsiteY494" fmla="*/ 2611557 h 3024784"/>
              <a:gd name="connsiteX495" fmla="*/ 2221060 w 2971357"/>
              <a:gd name="connsiteY495" fmla="*/ 2590887 h 3024784"/>
              <a:gd name="connsiteX496" fmla="*/ 2057611 w 2971357"/>
              <a:gd name="connsiteY496" fmla="*/ 2588792 h 3024784"/>
              <a:gd name="connsiteX497" fmla="*/ 2018749 w 2971357"/>
              <a:gd name="connsiteY497" fmla="*/ 2607556 h 3024784"/>
              <a:gd name="connsiteX498" fmla="*/ 1969600 w 2971357"/>
              <a:gd name="connsiteY498" fmla="*/ 2626606 h 3024784"/>
              <a:gd name="connsiteX499" fmla="*/ 2026750 w 2971357"/>
              <a:gd name="connsiteY499" fmla="*/ 2599746 h 3024784"/>
              <a:gd name="connsiteX500" fmla="*/ 2057611 w 2971357"/>
              <a:gd name="connsiteY500" fmla="*/ 2588792 h 3024784"/>
              <a:gd name="connsiteX501" fmla="*/ 2066375 w 2971357"/>
              <a:gd name="connsiteY501" fmla="*/ 2546025 h 3024784"/>
              <a:gd name="connsiteX502" fmla="*/ 2050182 w 2971357"/>
              <a:gd name="connsiteY502" fmla="*/ 2547739 h 3024784"/>
              <a:gd name="connsiteX503" fmla="*/ 2020750 w 2971357"/>
              <a:gd name="connsiteY503" fmla="*/ 2560312 h 3024784"/>
              <a:gd name="connsiteX504" fmla="*/ 2002938 w 2971357"/>
              <a:gd name="connsiteY504" fmla="*/ 2569837 h 3024784"/>
              <a:gd name="connsiteX505" fmla="*/ 2003795 w 2971357"/>
              <a:gd name="connsiteY505" fmla="*/ 2571361 h 3024784"/>
              <a:gd name="connsiteX506" fmla="*/ 1984174 w 2971357"/>
              <a:gd name="connsiteY506" fmla="*/ 2591173 h 3024784"/>
              <a:gd name="connsiteX507" fmla="*/ 1973316 w 2971357"/>
              <a:gd name="connsiteY507" fmla="*/ 2598031 h 3024784"/>
              <a:gd name="connsiteX508" fmla="*/ 2010463 w 2971357"/>
              <a:gd name="connsiteY508" fmla="*/ 2583553 h 3024784"/>
              <a:gd name="connsiteX509" fmla="*/ 2010082 w 2971357"/>
              <a:gd name="connsiteY509" fmla="*/ 2583172 h 3024784"/>
              <a:gd name="connsiteX510" fmla="*/ 2078281 w 2971357"/>
              <a:gd name="connsiteY510" fmla="*/ 2546025 h 3024784"/>
              <a:gd name="connsiteX511" fmla="*/ 2066375 w 2971357"/>
              <a:gd name="connsiteY511" fmla="*/ 2546025 h 3024784"/>
              <a:gd name="connsiteX512" fmla="*/ 683630 w 2971357"/>
              <a:gd name="connsiteY512" fmla="*/ 2539738 h 3024784"/>
              <a:gd name="connsiteX513" fmla="*/ 714681 w 2971357"/>
              <a:gd name="connsiteY513" fmla="*/ 2567552 h 3024784"/>
              <a:gd name="connsiteX514" fmla="*/ 747923 w 2971357"/>
              <a:gd name="connsiteY514" fmla="*/ 2593936 h 3024784"/>
              <a:gd name="connsiteX515" fmla="*/ 714586 w 2971357"/>
              <a:gd name="connsiteY515" fmla="*/ 2567552 h 3024784"/>
              <a:gd name="connsiteX516" fmla="*/ 683630 w 2971357"/>
              <a:gd name="connsiteY516" fmla="*/ 2539738 h 3024784"/>
              <a:gd name="connsiteX517" fmla="*/ 2332026 w 2971357"/>
              <a:gd name="connsiteY517" fmla="*/ 2539548 h 3024784"/>
              <a:gd name="connsiteX518" fmla="*/ 2331183 w 2971357"/>
              <a:gd name="connsiteY518" fmla="*/ 2545823 h 3024784"/>
              <a:gd name="connsiteX519" fmla="*/ 2331169 w 2971357"/>
              <a:gd name="connsiteY519" fmla="*/ 2545834 h 3024784"/>
              <a:gd name="connsiteX520" fmla="*/ 2332026 w 2971357"/>
              <a:gd name="connsiteY520" fmla="*/ 2539548 h 3024784"/>
              <a:gd name="connsiteX521" fmla="*/ 2367269 w 2971357"/>
              <a:gd name="connsiteY521" fmla="*/ 2518497 h 3024784"/>
              <a:gd name="connsiteX522" fmla="*/ 2331169 w 2971357"/>
              <a:gd name="connsiteY522" fmla="*/ 2545929 h 3024784"/>
              <a:gd name="connsiteX523" fmla="*/ 2331183 w 2971357"/>
              <a:gd name="connsiteY523" fmla="*/ 2545823 h 3024784"/>
              <a:gd name="connsiteX524" fmla="*/ 2350898 w 2971357"/>
              <a:gd name="connsiteY524" fmla="*/ 2531058 h 3024784"/>
              <a:gd name="connsiteX525" fmla="*/ 2367269 w 2971357"/>
              <a:gd name="connsiteY525" fmla="*/ 2518497 h 3024784"/>
              <a:gd name="connsiteX526" fmla="*/ 2659496 w 2971357"/>
              <a:gd name="connsiteY526" fmla="*/ 2495065 h 3024784"/>
              <a:gd name="connsiteX527" fmla="*/ 2560246 w 2971357"/>
              <a:gd name="connsiteY527" fmla="*/ 2596412 h 3024784"/>
              <a:gd name="connsiteX528" fmla="*/ 2560151 w 2971357"/>
              <a:gd name="connsiteY528" fmla="*/ 2596426 h 3024784"/>
              <a:gd name="connsiteX529" fmla="*/ 2560151 w 2971357"/>
              <a:gd name="connsiteY529" fmla="*/ 2596412 h 3024784"/>
              <a:gd name="connsiteX530" fmla="*/ 2556341 w 2971357"/>
              <a:gd name="connsiteY530" fmla="*/ 2596983 h 3024784"/>
              <a:gd name="connsiteX531" fmla="*/ 2560151 w 2971357"/>
              <a:gd name="connsiteY531" fmla="*/ 2596426 h 3024784"/>
              <a:gd name="connsiteX532" fmla="*/ 2560151 w 2971357"/>
              <a:gd name="connsiteY532" fmla="*/ 2596792 h 3024784"/>
              <a:gd name="connsiteX533" fmla="*/ 2659496 w 2971357"/>
              <a:gd name="connsiteY533" fmla="*/ 2495065 h 3024784"/>
              <a:gd name="connsiteX534" fmla="*/ 506274 w 2971357"/>
              <a:gd name="connsiteY534" fmla="*/ 2481731 h 3024784"/>
              <a:gd name="connsiteX535" fmla="*/ 630861 w 2971357"/>
              <a:gd name="connsiteY535" fmla="*/ 2591459 h 3024784"/>
              <a:gd name="connsiteX536" fmla="*/ 655531 w 2971357"/>
              <a:gd name="connsiteY536" fmla="*/ 2608414 h 3024784"/>
              <a:gd name="connsiteX537" fmla="*/ 681820 w 2971357"/>
              <a:gd name="connsiteY537" fmla="*/ 2628035 h 3024784"/>
              <a:gd name="connsiteX538" fmla="*/ 708776 w 2971357"/>
              <a:gd name="connsiteY538" fmla="*/ 2646609 h 3024784"/>
              <a:gd name="connsiteX539" fmla="*/ 732969 w 2971357"/>
              <a:gd name="connsiteY539" fmla="*/ 2666992 h 3024784"/>
              <a:gd name="connsiteX540" fmla="*/ 775641 w 2971357"/>
              <a:gd name="connsiteY540" fmla="*/ 2694806 h 3024784"/>
              <a:gd name="connsiteX541" fmla="*/ 794691 w 2971357"/>
              <a:gd name="connsiteY541" fmla="*/ 2705759 h 3024784"/>
              <a:gd name="connsiteX542" fmla="*/ 802597 w 2971357"/>
              <a:gd name="connsiteY542" fmla="*/ 2709188 h 3024784"/>
              <a:gd name="connsiteX543" fmla="*/ 807836 w 2971357"/>
              <a:gd name="connsiteY543" fmla="*/ 2709188 h 3024784"/>
              <a:gd name="connsiteX544" fmla="*/ 826886 w 2971357"/>
              <a:gd name="connsiteY544" fmla="*/ 2717284 h 3024784"/>
              <a:gd name="connsiteX545" fmla="*/ 864129 w 2971357"/>
              <a:gd name="connsiteY545" fmla="*/ 2736334 h 3024784"/>
              <a:gd name="connsiteX546" fmla="*/ 906705 w 2971357"/>
              <a:gd name="connsiteY546" fmla="*/ 2760052 h 3024784"/>
              <a:gd name="connsiteX547" fmla="*/ 921088 w 2971357"/>
              <a:gd name="connsiteY547" fmla="*/ 2769577 h 3024784"/>
              <a:gd name="connsiteX548" fmla="*/ 944710 w 2971357"/>
              <a:gd name="connsiteY548" fmla="*/ 2784531 h 3024784"/>
              <a:gd name="connsiteX549" fmla="*/ 979286 w 2971357"/>
              <a:gd name="connsiteY549" fmla="*/ 2803581 h 3024784"/>
              <a:gd name="connsiteX550" fmla="*/ 1010337 w 2971357"/>
              <a:gd name="connsiteY550" fmla="*/ 2816821 h 3024784"/>
              <a:gd name="connsiteX551" fmla="*/ 1029863 w 2971357"/>
              <a:gd name="connsiteY551" fmla="*/ 2824441 h 3024784"/>
              <a:gd name="connsiteX552" fmla="*/ 1052438 w 2971357"/>
              <a:gd name="connsiteY552" fmla="*/ 2831965 h 3024784"/>
              <a:gd name="connsiteX553" fmla="*/ 1164928 w 2971357"/>
              <a:gd name="connsiteY553" fmla="*/ 2866732 h 3024784"/>
              <a:gd name="connsiteX554" fmla="*/ 1196361 w 2971357"/>
              <a:gd name="connsiteY554" fmla="*/ 2874447 h 3024784"/>
              <a:gd name="connsiteX555" fmla="*/ 1228841 w 2971357"/>
              <a:gd name="connsiteY555" fmla="*/ 2881686 h 3024784"/>
              <a:gd name="connsiteX556" fmla="*/ 1260750 w 2971357"/>
              <a:gd name="connsiteY556" fmla="*/ 2891211 h 3024784"/>
              <a:gd name="connsiteX557" fmla="*/ 1276942 w 2971357"/>
              <a:gd name="connsiteY557" fmla="*/ 2895211 h 3024784"/>
              <a:gd name="connsiteX558" fmla="*/ 1311327 w 2971357"/>
              <a:gd name="connsiteY558" fmla="*/ 2902736 h 3024784"/>
              <a:gd name="connsiteX559" fmla="*/ 1325043 w 2971357"/>
              <a:gd name="connsiteY559" fmla="*/ 2907594 h 3024784"/>
              <a:gd name="connsiteX560" fmla="*/ 1407339 w 2971357"/>
              <a:gd name="connsiteY560" fmla="*/ 2925501 h 3024784"/>
              <a:gd name="connsiteX561" fmla="*/ 1424675 w 2971357"/>
              <a:gd name="connsiteY561" fmla="*/ 2923501 h 3024784"/>
              <a:gd name="connsiteX562" fmla="*/ 1424675 w 2971357"/>
              <a:gd name="connsiteY562" fmla="*/ 2921310 h 3024784"/>
              <a:gd name="connsiteX563" fmla="*/ 1364381 w 2971357"/>
              <a:gd name="connsiteY563" fmla="*/ 2911785 h 3024784"/>
              <a:gd name="connsiteX564" fmla="*/ 1326853 w 2971357"/>
              <a:gd name="connsiteY564" fmla="*/ 2898926 h 3024784"/>
              <a:gd name="connsiteX565" fmla="*/ 1291611 w 2971357"/>
              <a:gd name="connsiteY565" fmla="*/ 2893973 h 3024784"/>
              <a:gd name="connsiteX566" fmla="*/ 1274751 w 2971357"/>
              <a:gd name="connsiteY566" fmla="*/ 2888830 h 3024784"/>
              <a:gd name="connsiteX567" fmla="*/ 1275894 w 2971357"/>
              <a:gd name="connsiteY567" fmla="*/ 2888258 h 3024784"/>
              <a:gd name="connsiteX568" fmla="*/ 1280342 w 2971357"/>
              <a:gd name="connsiteY568" fmla="*/ 2886124 h 3024784"/>
              <a:gd name="connsiteX569" fmla="*/ 1280657 w 2971357"/>
              <a:gd name="connsiteY569" fmla="*/ 2885972 h 3024784"/>
              <a:gd name="connsiteX570" fmla="*/ 1324100 w 2971357"/>
              <a:gd name="connsiteY570" fmla="*/ 2890726 h 3024784"/>
              <a:gd name="connsiteX571" fmla="*/ 1324186 w 2971357"/>
              <a:gd name="connsiteY571" fmla="*/ 2890735 h 3024784"/>
              <a:gd name="connsiteX572" fmla="*/ 1367334 w 2971357"/>
              <a:gd name="connsiteY572" fmla="*/ 2896259 h 3024784"/>
              <a:gd name="connsiteX573" fmla="*/ 1408863 w 2971357"/>
              <a:gd name="connsiteY573" fmla="*/ 2898545 h 3024784"/>
              <a:gd name="connsiteX574" fmla="*/ 1409073 w 2971357"/>
              <a:gd name="connsiteY574" fmla="*/ 2898557 h 3024784"/>
              <a:gd name="connsiteX575" fmla="*/ 1409588 w 2971357"/>
              <a:gd name="connsiteY575" fmla="*/ 2895463 h 3024784"/>
              <a:gd name="connsiteX576" fmla="*/ 1409684 w 2971357"/>
              <a:gd name="connsiteY576" fmla="*/ 2895463 h 3024784"/>
              <a:gd name="connsiteX577" fmla="*/ 1409082 w 2971357"/>
              <a:gd name="connsiteY577" fmla="*/ 2898557 h 3024784"/>
              <a:gd name="connsiteX578" fmla="*/ 1490969 w 2971357"/>
              <a:gd name="connsiteY578" fmla="*/ 2903117 h 3024784"/>
              <a:gd name="connsiteX579" fmla="*/ 1441725 w 2971357"/>
              <a:gd name="connsiteY579" fmla="*/ 2908070 h 3024784"/>
              <a:gd name="connsiteX580" fmla="*/ 1543737 w 2971357"/>
              <a:gd name="connsiteY580" fmla="*/ 2909594 h 3024784"/>
              <a:gd name="connsiteX581" fmla="*/ 1584980 w 2971357"/>
              <a:gd name="connsiteY581" fmla="*/ 2908451 h 3024784"/>
              <a:gd name="connsiteX582" fmla="*/ 1623652 w 2971357"/>
              <a:gd name="connsiteY582" fmla="*/ 2906546 h 3024784"/>
              <a:gd name="connsiteX583" fmla="*/ 1694042 w 2971357"/>
              <a:gd name="connsiteY583" fmla="*/ 2900164 h 3024784"/>
              <a:gd name="connsiteX584" fmla="*/ 1680421 w 2971357"/>
              <a:gd name="connsiteY584" fmla="*/ 2915500 h 3024784"/>
              <a:gd name="connsiteX585" fmla="*/ 1726236 w 2971357"/>
              <a:gd name="connsiteY585" fmla="*/ 2924834 h 3024784"/>
              <a:gd name="connsiteX586" fmla="*/ 1684136 w 2971357"/>
              <a:gd name="connsiteY586" fmla="*/ 2932264 h 3024784"/>
              <a:gd name="connsiteX587" fmla="*/ 1680936 w 2971357"/>
              <a:gd name="connsiteY587" fmla="*/ 2932669 h 3024784"/>
              <a:gd name="connsiteX588" fmla="*/ 1653275 w 2971357"/>
              <a:gd name="connsiteY588" fmla="*/ 2936169 h 3024784"/>
              <a:gd name="connsiteX589" fmla="*/ 1622128 w 2971357"/>
              <a:gd name="connsiteY589" fmla="*/ 2938550 h 3024784"/>
              <a:gd name="connsiteX590" fmla="*/ 1559930 w 2971357"/>
              <a:gd name="connsiteY590" fmla="*/ 2942169 h 3024784"/>
              <a:gd name="connsiteX591" fmla="*/ 1509733 w 2971357"/>
              <a:gd name="connsiteY591" fmla="*/ 2942646 h 3024784"/>
              <a:gd name="connsiteX592" fmla="*/ 1458393 w 2971357"/>
              <a:gd name="connsiteY592" fmla="*/ 2941693 h 3024784"/>
              <a:gd name="connsiteX593" fmla="*/ 1431819 w 2971357"/>
              <a:gd name="connsiteY593" fmla="*/ 2940931 h 3024784"/>
              <a:gd name="connsiteX594" fmla="*/ 1405244 w 2971357"/>
              <a:gd name="connsiteY594" fmla="*/ 2938931 h 3024784"/>
              <a:gd name="connsiteX595" fmla="*/ 1364191 w 2971357"/>
              <a:gd name="connsiteY595" fmla="*/ 2934550 h 3024784"/>
              <a:gd name="connsiteX596" fmla="*/ 1323329 w 2971357"/>
              <a:gd name="connsiteY596" fmla="*/ 2928263 h 3024784"/>
              <a:gd name="connsiteX597" fmla="*/ 1079489 w 2971357"/>
              <a:gd name="connsiteY597" fmla="*/ 2873113 h 3024784"/>
              <a:gd name="connsiteX598" fmla="*/ 1074528 w 2971357"/>
              <a:gd name="connsiteY598" fmla="*/ 2871180 h 3024784"/>
              <a:gd name="connsiteX599" fmla="*/ 1062021 w 2971357"/>
              <a:gd name="connsiteY599" fmla="*/ 2867079 h 3024784"/>
              <a:gd name="connsiteX600" fmla="*/ 1073514 w 2971357"/>
              <a:gd name="connsiteY600" fmla="*/ 2870785 h 3024784"/>
              <a:gd name="connsiteX601" fmla="*/ 1035007 w 2971357"/>
              <a:gd name="connsiteY601" fmla="*/ 2855778 h 3024784"/>
              <a:gd name="connsiteX602" fmla="*/ 1015957 w 2971357"/>
              <a:gd name="connsiteY602" fmla="*/ 2845491 h 3024784"/>
              <a:gd name="connsiteX603" fmla="*/ 981953 w 2971357"/>
              <a:gd name="connsiteY603" fmla="*/ 2830441 h 3024784"/>
              <a:gd name="connsiteX604" fmla="*/ 893084 w 2971357"/>
              <a:gd name="connsiteY604" fmla="*/ 2791770 h 3024784"/>
              <a:gd name="connsiteX605" fmla="*/ 847841 w 2971357"/>
              <a:gd name="connsiteY605" fmla="*/ 2767481 h 3024784"/>
              <a:gd name="connsiteX606" fmla="*/ 807931 w 2971357"/>
              <a:gd name="connsiteY606" fmla="*/ 2743573 h 3024784"/>
              <a:gd name="connsiteX607" fmla="*/ 823838 w 2971357"/>
              <a:gd name="connsiteY607" fmla="*/ 2748336 h 3024784"/>
              <a:gd name="connsiteX608" fmla="*/ 846983 w 2971357"/>
              <a:gd name="connsiteY608" fmla="*/ 2754908 h 3024784"/>
              <a:gd name="connsiteX609" fmla="*/ 846983 w 2971357"/>
              <a:gd name="connsiteY609" fmla="*/ 2751003 h 3024784"/>
              <a:gd name="connsiteX610" fmla="*/ 838221 w 2971357"/>
              <a:gd name="connsiteY610" fmla="*/ 2744812 h 3024784"/>
              <a:gd name="connsiteX611" fmla="*/ 823457 w 2971357"/>
              <a:gd name="connsiteY611" fmla="*/ 2735287 h 3024784"/>
              <a:gd name="connsiteX612" fmla="*/ 775260 w 2971357"/>
              <a:gd name="connsiteY612" fmla="*/ 2704902 h 3024784"/>
              <a:gd name="connsiteX613" fmla="*/ 738208 w 2971357"/>
              <a:gd name="connsiteY613" fmla="*/ 2679375 h 3024784"/>
              <a:gd name="connsiteX614" fmla="*/ 726302 w 2971357"/>
              <a:gd name="connsiteY614" fmla="*/ 2675089 h 3024784"/>
              <a:gd name="connsiteX615" fmla="*/ 738208 w 2971357"/>
              <a:gd name="connsiteY615" fmla="*/ 2689281 h 3024784"/>
              <a:gd name="connsiteX616" fmla="*/ 720396 w 2971357"/>
              <a:gd name="connsiteY616" fmla="*/ 2678708 h 3024784"/>
              <a:gd name="connsiteX617" fmla="*/ 703632 w 2971357"/>
              <a:gd name="connsiteY617" fmla="*/ 2666707 h 3024784"/>
              <a:gd name="connsiteX618" fmla="*/ 670580 w 2971357"/>
              <a:gd name="connsiteY618" fmla="*/ 2642323 h 3024784"/>
              <a:gd name="connsiteX619" fmla="*/ 638291 w 2971357"/>
              <a:gd name="connsiteY619" fmla="*/ 2616320 h 3024784"/>
              <a:gd name="connsiteX620" fmla="*/ 622003 w 2971357"/>
              <a:gd name="connsiteY620" fmla="*/ 2603556 h 3024784"/>
              <a:gd name="connsiteX621" fmla="*/ 605715 w 2971357"/>
              <a:gd name="connsiteY621" fmla="*/ 2591078 h 3024784"/>
              <a:gd name="connsiteX622" fmla="*/ 559328 w 2971357"/>
              <a:gd name="connsiteY622" fmla="*/ 2549835 h 3024784"/>
              <a:gd name="connsiteX623" fmla="*/ 547994 w 2971357"/>
              <a:gd name="connsiteY623" fmla="*/ 2533547 h 3024784"/>
              <a:gd name="connsiteX624" fmla="*/ 528372 w 2971357"/>
              <a:gd name="connsiteY624" fmla="*/ 2510402 h 3024784"/>
              <a:gd name="connsiteX625" fmla="*/ 511037 w 2971357"/>
              <a:gd name="connsiteY625" fmla="*/ 2500305 h 3024784"/>
              <a:gd name="connsiteX626" fmla="*/ 528372 w 2971357"/>
              <a:gd name="connsiteY626" fmla="*/ 2509830 h 3024784"/>
              <a:gd name="connsiteX627" fmla="*/ 505703 w 2971357"/>
              <a:gd name="connsiteY627" fmla="*/ 2483827 h 3024784"/>
              <a:gd name="connsiteX628" fmla="*/ 2452423 w 2971357"/>
              <a:gd name="connsiteY628" fmla="*/ 2479160 h 3024784"/>
              <a:gd name="connsiteX629" fmla="*/ 2451911 w 2971357"/>
              <a:gd name="connsiteY629" fmla="*/ 2481951 h 3024784"/>
              <a:gd name="connsiteX630" fmla="*/ 2451823 w 2971357"/>
              <a:gd name="connsiteY630" fmla="*/ 2481998 h 3024784"/>
              <a:gd name="connsiteX631" fmla="*/ 2452423 w 2971357"/>
              <a:gd name="connsiteY631" fmla="*/ 2479160 h 3024784"/>
              <a:gd name="connsiteX632" fmla="*/ 2463139 w 2971357"/>
              <a:gd name="connsiteY632" fmla="*/ 2476601 h 3024784"/>
              <a:gd name="connsiteX633" fmla="*/ 2461186 w 2971357"/>
              <a:gd name="connsiteY633" fmla="*/ 2480779 h 3024784"/>
              <a:gd name="connsiteX634" fmla="*/ 2462875 w 2971357"/>
              <a:gd name="connsiteY634" fmla="*/ 2476729 h 3024784"/>
              <a:gd name="connsiteX635" fmla="*/ 2463018 w 2971357"/>
              <a:gd name="connsiteY635" fmla="*/ 2476387 h 3024784"/>
              <a:gd name="connsiteX636" fmla="*/ 2462875 w 2971357"/>
              <a:gd name="connsiteY636" fmla="*/ 2476729 h 3024784"/>
              <a:gd name="connsiteX637" fmla="*/ 2457733 w 2971357"/>
              <a:gd name="connsiteY637" fmla="*/ 2479219 h 3024784"/>
              <a:gd name="connsiteX638" fmla="*/ 2451864 w 2971357"/>
              <a:gd name="connsiteY638" fmla="*/ 2482212 h 3024784"/>
              <a:gd name="connsiteX639" fmla="*/ 2451911 w 2971357"/>
              <a:gd name="connsiteY639" fmla="*/ 2481951 h 3024784"/>
              <a:gd name="connsiteX640" fmla="*/ 2457626 w 2971357"/>
              <a:gd name="connsiteY640" fmla="*/ 2478933 h 3024784"/>
              <a:gd name="connsiteX641" fmla="*/ 2463018 w 2971357"/>
              <a:gd name="connsiteY641" fmla="*/ 2476387 h 3024784"/>
              <a:gd name="connsiteX642" fmla="*/ 523133 w 2971357"/>
              <a:gd name="connsiteY642" fmla="*/ 2463348 h 3024784"/>
              <a:gd name="connsiteX643" fmla="*/ 520912 w 2971357"/>
              <a:gd name="connsiteY643" fmla="*/ 2464482 h 3024784"/>
              <a:gd name="connsiteX644" fmla="*/ 520895 w 2971357"/>
              <a:gd name="connsiteY644" fmla="*/ 2464455 h 3024784"/>
              <a:gd name="connsiteX645" fmla="*/ 523133 w 2971357"/>
              <a:gd name="connsiteY645" fmla="*/ 2463348 h 3024784"/>
              <a:gd name="connsiteX646" fmla="*/ 641815 w 2971357"/>
              <a:gd name="connsiteY646" fmla="*/ 2460967 h 3024784"/>
              <a:gd name="connsiteX647" fmla="*/ 650769 w 2971357"/>
              <a:gd name="connsiteY647" fmla="*/ 2466492 h 3024784"/>
              <a:gd name="connsiteX648" fmla="*/ 641815 w 2971357"/>
              <a:gd name="connsiteY648" fmla="*/ 2460967 h 3024784"/>
              <a:gd name="connsiteX649" fmla="*/ 2492904 w 2971357"/>
              <a:gd name="connsiteY649" fmla="*/ 2459442 h 3024784"/>
              <a:gd name="connsiteX650" fmla="*/ 2464329 w 2971357"/>
              <a:gd name="connsiteY650" fmla="*/ 2481160 h 3024784"/>
              <a:gd name="connsiteX651" fmla="*/ 2492904 w 2971357"/>
              <a:gd name="connsiteY651" fmla="*/ 2459442 h 3024784"/>
              <a:gd name="connsiteX652" fmla="*/ 719158 w 2971357"/>
              <a:gd name="connsiteY652" fmla="*/ 2458109 h 3024784"/>
              <a:gd name="connsiteX653" fmla="*/ 745447 w 2971357"/>
              <a:gd name="connsiteY653" fmla="*/ 2476111 h 3024784"/>
              <a:gd name="connsiteX654" fmla="*/ 719158 w 2971357"/>
              <a:gd name="connsiteY654" fmla="*/ 2458109 h 3024784"/>
              <a:gd name="connsiteX655" fmla="*/ 2503667 w 2971357"/>
              <a:gd name="connsiteY655" fmla="*/ 2438678 h 3024784"/>
              <a:gd name="connsiteX656" fmla="*/ 2463662 w 2971357"/>
              <a:gd name="connsiteY656" fmla="*/ 2480303 h 3024784"/>
              <a:gd name="connsiteX657" fmla="*/ 2463567 w 2971357"/>
              <a:gd name="connsiteY657" fmla="*/ 2480303 h 3024784"/>
              <a:gd name="connsiteX658" fmla="*/ 2503667 w 2971357"/>
              <a:gd name="connsiteY658" fmla="*/ 2438678 h 3024784"/>
              <a:gd name="connsiteX659" fmla="*/ 418359 w 2971357"/>
              <a:gd name="connsiteY659" fmla="*/ 2360668 h 3024784"/>
              <a:gd name="connsiteX660" fmla="*/ 428360 w 2971357"/>
              <a:gd name="connsiteY660" fmla="*/ 2376575 h 3024784"/>
              <a:gd name="connsiteX661" fmla="*/ 418359 w 2971357"/>
              <a:gd name="connsiteY661" fmla="*/ 2360668 h 3024784"/>
              <a:gd name="connsiteX662" fmla="*/ 389022 w 2971357"/>
              <a:gd name="connsiteY662" fmla="*/ 2356477 h 3024784"/>
              <a:gd name="connsiteX663" fmla="*/ 421216 w 2971357"/>
              <a:gd name="connsiteY663" fmla="*/ 2398483 h 3024784"/>
              <a:gd name="connsiteX664" fmla="*/ 389022 w 2971357"/>
              <a:gd name="connsiteY664" fmla="*/ 2356477 h 3024784"/>
              <a:gd name="connsiteX665" fmla="*/ 2411180 w 2971357"/>
              <a:gd name="connsiteY665" fmla="*/ 2337903 h 3024784"/>
              <a:gd name="connsiteX666" fmla="*/ 2409656 w 2971357"/>
              <a:gd name="connsiteY666" fmla="*/ 2339618 h 3024784"/>
              <a:gd name="connsiteX667" fmla="*/ 2409656 w 2971357"/>
              <a:gd name="connsiteY667" fmla="*/ 2339522 h 3024784"/>
              <a:gd name="connsiteX668" fmla="*/ 2411180 w 2971357"/>
              <a:gd name="connsiteY668" fmla="*/ 2337903 h 3024784"/>
              <a:gd name="connsiteX669" fmla="*/ 2386891 w 2971357"/>
              <a:gd name="connsiteY669" fmla="*/ 2298755 h 3024784"/>
              <a:gd name="connsiteX670" fmla="*/ 2362983 w 2971357"/>
              <a:gd name="connsiteY670" fmla="*/ 2318758 h 3024784"/>
              <a:gd name="connsiteX671" fmla="*/ 2337456 w 2971357"/>
              <a:gd name="connsiteY671" fmla="*/ 2346666 h 3024784"/>
              <a:gd name="connsiteX672" fmla="*/ 2317168 w 2971357"/>
              <a:gd name="connsiteY672" fmla="*/ 2368097 h 3024784"/>
              <a:gd name="connsiteX673" fmla="*/ 2298689 w 2971357"/>
              <a:gd name="connsiteY673" fmla="*/ 2392672 h 3024784"/>
              <a:gd name="connsiteX674" fmla="*/ 2329551 w 2971357"/>
              <a:gd name="connsiteY674" fmla="*/ 2364097 h 3024784"/>
              <a:gd name="connsiteX675" fmla="*/ 2342028 w 2971357"/>
              <a:gd name="connsiteY675" fmla="*/ 2350953 h 3024784"/>
              <a:gd name="connsiteX676" fmla="*/ 2354411 w 2971357"/>
              <a:gd name="connsiteY676" fmla="*/ 2336951 h 3024784"/>
              <a:gd name="connsiteX677" fmla="*/ 2378604 w 2971357"/>
              <a:gd name="connsiteY677" fmla="*/ 2310186 h 3024784"/>
              <a:gd name="connsiteX678" fmla="*/ 2386891 w 2971357"/>
              <a:gd name="connsiteY678" fmla="*/ 2298755 h 3024784"/>
              <a:gd name="connsiteX679" fmla="*/ 2561865 w 2971357"/>
              <a:gd name="connsiteY679" fmla="*/ 2296374 h 3024784"/>
              <a:gd name="connsiteX680" fmla="*/ 2567961 w 2971357"/>
              <a:gd name="connsiteY680" fmla="*/ 2296374 h 3024784"/>
              <a:gd name="connsiteX681" fmla="*/ 2561865 w 2971357"/>
              <a:gd name="connsiteY681" fmla="*/ 2296374 h 3024784"/>
              <a:gd name="connsiteX682" fmla="*/ 2447564 w 2971357"/>
              <a:gd name="connsiteY682" fmla="*/ 2281611 h 3024784"/>
              <a:gd name="connsiteX683" fmla="*/ 2414513 w 2971357"/>
              <a:gd name="connsiteY683" fmla="*/ 2325330 h 3024784"/>
              <a:gd name="connsiteX684" fmla="*/ 2447564 w 2971357"/>
              <a:gd name="connsiteY684" fmla="*/ 2281611 h 3024784"/>
              <a:gd name="connsiteX685" fmla="*/ 2461757 w 2971357"/>
              <a:gd name="connsiteY685" fmla="*/ 2272181 h 3024784"/>
              <a:gd name="connsiteX686" fmla="*/ 2461940 w 2971357"/>
              <a:gd name="connsiteY686" fmla="*/ 2272394 h 3024784"/>
              <a:gd name="connsiteX687" fmla="*/ 2464615 w 2971357"/>
              <a:gd name="connsiteY687" fmla="*/ 2275515 h 3024784"/>
              <a:gd name="connsiteX688" fmla="*/ 2451375 w 2971357"/>
              <a:gd name="connsiteY688" fmla="*/ 2292470 h 3024784"/>
              <a:gd name="connsiteX689" fmla="*/ 2437278 w 2971357"/>
              <a:gd name="connsiteY689" fmla="*/ 2308662 h 3024784"/>
              <a:gd name="connsiteX690" fmla="*/ 2439754 w 2971357"/>
              <a:gd name="connsiteY690" fmla="*/ 2301233 h 3024784"/>
              <a:gd name="connsiteX691" fmla="*/ 2447851 w 2971357"/>
              <a:gd name="connsiteY691" fmla="*/ 2290469 h 3024784"/>
              <a:gd name="connsiteX692" fmla="*/ 2461757 w 2971357"/>
              <a:gd name="connsiteY692" fmla="*/ 2272181 h 3024784"/>
              <a:gd name="connsiteX693" fmla="*/ 2452232 w 2971357"/>
              <a:gd name="connsiteY693" fmla="*/ 2266656 h 3024784"/>
              <a:gd name="connsiteX694" fmla="*/ 2447564 w 2971357"/>
              <a:gd name="connsiteY694" fmla="*/ 2281611 h 3024784"/>
              <a:gd name="connsiteX695" fmla="*/ 2435563 w 2971357"/>
              <a:gd name="connsiteY695" fmla="*/ 2291136 h 3024784"/>
              <a:gd name="connsiteX696" fmla="*/ 2452232 w 2971357"/>
              <a:gd name="connsiteY696" fmla="*/ 2266656 h 3024784"/>
              <a:gd name="connsiteX697" fmla="*/ 2478021 w 2971357"/>
              <a:gd name="connsiteY697" fmla="*/ 2265309 h 3024784"/>
              <a:gd name="connsiteX698" fmla="*/ 2470616 w 2971357"/>
              <a:gd name="connsiteY698" fmla="*/ 2274467 h 3024784"/>
              <a:gd name="connsiteX699" fmla="*/ 2470835 w 2971357"/>
              <a:gd name="connsiteY699" fmla="*/ 2274103 h 3024784"/>
              <a:gd name="connsiteX700" fmla="*/ 474995 w 2971357"/>
              <a:gd name="connsiteY700" fmla="*/ 2261860 h 3024784"/>
              <a:gd name="connsiteX701" fmla="*/ 473053 w 2971357"/>
              <a:gd name="connsiteY701" fmla="*/ 2262692 h 3024784"/>
              <a:gd name="connsiteX702" fmla="*/ 472995 w 2971357"/>
              <a:gd name="connsiteY702" fmla="*/ 2262717 h 3024784"/>
              <a:gd name="connsiteX703" fmla="*/ 472995 w 2971357"/>
              <a:gd name="connsiteY703" fmla="*/ 2262622 h 3024784"/>
              <a:gd name="connsiteX704" fmla="*/ 473004 w 2971357"/>
              <a:gd name="connsiteY704" fmla="*/ 2262618 h 3024784"/>
              <a:gd name="connsiteX705" fmla="*/ 2478521 w 2971357"/>
              <a:gd name="connsiteY705" fmla="*/ 2261322 h 3024784"/>
              <a:gd name="connsiteX706" fmla="*/ 2470835 w 2971357"/>
              <a:gd name="connsiteY706" fmla="*/ 2274103 h 3024784"/>
              <a:gd name="connsiteX707" fmla="*/ 2470616 w 2971357"/>
              <a:gd name="connsiteY707" fmla="*/ 2274371 h 3024784"/>
              <a:gd name="connsiteX708" fmla="*/ 403976 w 2971357"/>
              <a:gd name="connsiteY708" fmla="*/ 2250369 h 3024784"/>
              <a:gd name="connsiteX709" fmla="*/ 441314 w 2971357"/>
              <a:gd name="connsiteY709" fmla="*/ 2303232 h 3024784"/>
              <a:gd name="connsiteX710" fmla="*/ 444934 w 2971357"/>
              <a:gd name="connsiteY710" fmla="*/ 2300756 h 3024784"/>
              <a:gd name="connsiteX711" fmla="*/ 458555 w 2971357"/>
              <a:gd name="connsiteY711" fmla="*/ 2310281 h 3024784"/>
              <a:gd name="connsiteX712" fmla="*/ 478176 w 2971357"/>
              <a:gd name="connsiteY712" fmla="*/ 2333046 h 3024784"/>
              <a:gd name="connsiteX713" fmla="*/ 568664 w 2971357"/>
              <a:gd name="connsiteY713" fmla="*/ 2433820 h 3024784"/>
              <a:gd name="connsiteX714" fmla="*/ 584094 w 2971357"/>
              <a:gd name="connsiteY714" fmla="*/ 2449155 h 3024784"/>
              <a:gd name="connsiteX715" fmla="*/ 585359 w 2971357"/>
              <a:gd name="connsiteY715" fmla="*/ 2450406 h 3024784"/>
              <a:gd name="connsiteX716" fmla="*/ 614610 w 2971357"/>
              <a:gd name="connsiteY716" fmla="*/ 2479349 h 3024784"/>
              <a:gd name="connsiteX717" fmla="*/ 640482 w 2971357"/>
              <a:gd name="connsiteY717" fmla="*/ 2504686 h 3024784"/>
              <a:gd name="connsiteX718" fmla="*/ 665628 w 2971357"/>
              <a:gd name="connsiteY718" fmla="*/ 2528975 h 3024784"/>
              <a:gd name="connsiteX719" fmla="*/ 695537 w 2971357"/>
              <a:gd name="connsiteY719" fmla="*/ 2554312 h 3024784"/>
              <a:gd name="connsiteX720" fmla="*/ 725159 w 2971357"/>
              <a:gd name="connsiteY720" fmla="*/ 2580886 h 3024784"/>
              <a:gd name="connsiteX721" fmla="*/ 745067 w 2971357"/>
              <a:gd name="connsiteY721" fmla="*/ 2596031 h 3024784"/>
              <a:gd name="connsiteX722" fmla="*/ 758402 w 2971357"/>
              <a:gd name="connsiteY722" fmla="*/ 2605556 h 3024784"/>
              <a:gd name="connsiteX723" fmla="*/ 775346 w 2971357"/>
              <a:gd name="connsiteY723" fmla="*/ 2616027 h 3024784"/>
              <a:gd name="connsiteX724" fmla="*/ 775356 w 2971357"/>
              <a:gd name="connsiteY724" fmla="*/ 2616033 h 3024784"/>
              <a:gd name="connsiteX725" fmla="*/ 795263 w 2971357"/>
              <a:gd name="connsiteY725" fmla="*/ 2630988 h 3024784"/>
              <a:gd name="connsiteX726" fmla="*/ 796787 w 2971357"/>
              <a:gd name="connsiteY726" fmla="*/ 2635655 h 3024784"/>
              <a:gd name="connsiteX727" fmla="*/ 775547 w 2971357"/>
              <a:gd name="connsiteY727" fmla="*/ 2629940 h 3024784"/>
              <a:gd name="connsiteX728" fmla="*/ 790215 w 2971357"/>
              <a:gd name="connsiteY728" fmla="*/ 2642608 h 3024784"/>
              <a:gd name="connsiteX729" fmla="*/ 830220 w 2971357"/>
              <a:gd name="connsiteY729" fmla="*/ 2667183 h 3024784"/>
              <a:gd name="connsiteX730" fmla="*/ 868320 w 2971357"/>
              <a:gd name="connsiteY730" fmla="*/ 2689757 h 3024784"/>
              <a:gd name="connsiteX731" fmla="*/ 897562 w 2971357"/>
              <a:gd name="connsiteY731" fmla="*/ 2706807 h 3024784"/>
              <a:gd name="connsiteX732" fmla="*/ 928232 w 2971357"/>
              <a:gd name="connsiteY732" fmla="*/ 2724904 h 3024784"/>
              <a:gd name="connsiteX733" fmla="*/ 963475 w 2971357"/>
              <a:gd name="connsiteY733" fmla="*/ 2747002 h 3024784"/>
              <a:gd name="connsiteX734" fmla="*/ 939377 w 2971357"/>
              <a:gd name="connsiteY734" fmla="*/ 2737477 h 3024784"/>
              <a:gd name="connsiteX735" fmla="*/ 922613 w 2971357"/>
              <a:gd name="connsiteY735" fmla="*/ 2729571 h 3024784"/>
              <a:gd name="connsiteX736" fmla="*/ 906420 w 2971357"/>
              <a:gd name="connsiteY736" fmla="*/ 2721094 h 3024784"/>
              <a:gd name="connsiteX737" fmla="*/ 862796 w 2971357"/>
              <a:gd name="connsiteY737" fmla="*/ 2699282 h 3024784"/>
              <a:gd name="connsiteX738" fmla="*/ 822981 w 2971357"/>
              <a:gd name="connsiteY738" fmla="*/ 2677565 h 3024784"/>
              <a:gd name="connsiteX739" fmla="*/ 803931 w 2971357"/>
              <a:gd name="connsiteY739" fmla="*/ 2667469 h 3024784"/>
              <a:gd name="connsiteX740" fmla="*/ 786215 w 2971357"/>
              <a:gd name="connsiteY740" fmla="*/ 2657181 h 3024784"/>
              <a:gd name="connsiteX741" fmla="*/ 752591 w 2971357"/>
              <a:gd name="connsiteY741" fmla="*/ 2638131 h 3024784"/>
              <a:gd name="connsiteX742" fmla="*/ 762116 w 2971357"/>
              <a:gd name="connsiteY742" fmla="*/ 2650228 h 3024784"/>
              <a:gd name="connsiteX743" fmla="*/ 755354 w 2971357"/>
              <a:gd name="connsiteY743" fmla="*/ 2648895 h 3024784"/>
              <a:gd name="connsiteX744" fmla="*/ 742685 w 2971357"/>
              <a:gd name="connsiteY744" fmla="*/ 2641846 h 3024784"/>
              <a:gd name="connsiteX745" fmla="*/ 721826 w 2971357"/>
              <a:gd name="connsiteY745" fmla="*/ 2628130 h 3024784"/>
              <a:gd name="connsiteX746" fmla="*/ 704490 w 2971357"/>
              <a:gd name="connsiteY746" fmla="*/ 2619272 h 3024784"/>
              <a:gd name="connsiteX747" fmla="*/ 679154 w 2971357"/>
              <a:gd name="connsiteY747" fmla="*/ 2603270 h 3024784"/>
              <a:gd name="connsiteX748" fmla="*/ 650579 w 2971357"/>
              <a:gd name="connsiteY748" fmla="*/ 2583267 h 3024784"/>
              <a:gd name="connsiteX749" fmla="*/ 623337 w 2971357"/>
              <a:gd name="connsiteY749" fmla="*/ 2563455 h 3024784"/>
              <a:gd name="connsiteX750" fmla="*/ 585237 w 2971357"/>
              <a:gd name="connsiteY750" fmla="*/ 2538595 h 3024784"/>
              <a:gd name="connsiteX751" fmla="*/ 550090 w 2971357"/>
              <a:gd name="connsiteY751" fmla="*/ 2504877 h 3024784"/>
              <a:gd name="connsiteX752" fmla="*/ 522563 w 2971357"/>
              <a:gd name="connsiteY752" fmla="*/ 2475159 h 3024784"/>
              <a:gd name="connsiteX753" fmla="*/ 530343 w 2971357"/>
              <a:gd name="connsiteY753" fmla="*/ 2479380 h 3024784"/>
              <a:gd name="connsiteX754" fmla="*/ 520895 w 2971357"/>
              <a:gd name="connsiteY754" fmla="*/ 2464491 h 3024784"/>
              <a:gd name="connsiteX755" fmla="*/ 520912 w 2971357"/>
              <a:gd name="connsiteY755" fmla="*/ 2464482 h 3024784"/>
              <a:gd name="connsiteX756" fmla="*/ 530346 w 2971357"/>
              <a:gd name="connsiteY756" fmla="*/ 2479382 h 3024784"/>
              <a:gd name="connsiteX757" fmla="*/ 531516 w 2971357"/>
              <a:gd name="connsiteY757" fmla="*/ 2480017 h 3024784"/>
              <a:gd name="connsiteX758" fmla="*/ 559615 w 2971357"/>
              <a:gd name="connsiteY758" fmla="*/ 2505544 h 3024784"/>
              <a:gd name="connsiteX759" fmla="*/ 590666 w 2971357"/>
              <a:gd name="connsiteY759" fmla="*/ 2533452 h 3024784"/>
              <a:gd name="connsiteX760" fmla="*/ 640387 w 2971357"/>
              <a:gd name="connsiteY760" fmla="*/ 2571552 h 3024784"/>
              <a:gd name="connsiteX761" fmla="*/ 671915 w 2971357"/>
              <a:gd name="connsiteY761" fmla="*/ 2592030 h 3024784"/>
              <a:gd name="connsiteX762" fmla="*/ 694298 w 2971357"/>
              <a:gd name="connsiteY762" fmla="*/ 2608604 h 3024784"/>
              <a:gd name="connsiteX763" fmla="*/ 721064 w 2971357"/>
              <a:gd name="connsiteY763" fmla="*/ 2627654 h 3024784"/>
              <a:gd name="connsiteX764" fmla="*/ 727350 w 2971357"/>
              <a:gd name="connsiteY764" fmla="*/ 2620224 h 3024784"/>
              <a:gd name="connsiteX765" fmla="*/ 716015 w 2971357"/>
              <a:gd name="connsiteY765" fmla="*/ 2609366 h 3024784"/>
              <a:gd name="connsiteX766" fmla="*/ 696965 w 2971357"/>
              <a:gd name="connsiteY766" fmla="*/ 2591840 h 3024784"/>
              <a:gd name="connsiteX767" fmla="*/ 667057 w 2971357"/>
              <a:gd name="connsiteY767" fmla="*/ 2565170 h 3024784"/>
              <a:gd name="connsiteX768" fmla="*/ 573807 w 2971357"/>
              <a:gd name="connsiteY768" fmla="*/ 2474492 h 3024784"/>
              <a:gd name="connsiteX769" fmla="*/ 559139 w 2971357"/>
              <a:gd name="connsiteY769" fmla="*/ 2457347 h 3024784"/>
              <a:gd name="connsiteX770" fmla="*/ 546947 w 2971357"/>
              <a:gd name="connsiteY770" fmla="*/ 2441154 h 3024784"/>
              <a:gd name="connsiteX771" fmla="*/ 525801 w 2971357"/>
              <a:gd name="connsiteY771" fmla="*/ 2411913 h 3024784"/>
              <a:gd name="connsiteX772" fmla="*/ 489416 w 2971357"/>
              <a:gd name="connsiteY772" fmla="*/ 2365621 h 3024784"/>
              <a:gd name="connsiteX773" fmla="*/ 457888 w 2971357"/>
              <a:gd name="connsiteY773" fmla="*/ 2329902 h 3024784"/>
              <a:gd name="connsiteX774" fmla="*/ 479033 w 2971357"/>
              <a:gd name="connsiteY774" fmla="*/ 2362573 h 3024784"/>
              <a:gd name="connsiteX775" fmla="*/ 511418 w 2971357"/>
              <a:gd name="connsiteY775" fmla="*/ 2403912 h 3024784"/>
              <a:gd name="connsiteX776" fmla="*/ 535326 w 2971357"/>
              <a:gd name="connsiteY776" fmla="*/ 2440964 h 3024784"/>
              <a:gd name="connsiteX777" fmla="*/ 470461 w 2971357"/>
              <a:gd name="connsiteY777" fmla="*/ 2361621 h 3024784"/>
              <a:gd name="connsiteX778" fmla="*/ 440076 w 2971357"/>
              <a:gd name="connsiteY778" fmla="*/ 2319996 h 3024784"/>
              <a:gd name="connsiteX779" fmla="*/ 416549 w 2971357"/>
              <a:gd name="connsiteY779" fmla="*/ 2283230 h 3024784"/>
              <a:gd name="connsiteX780" fmla="*/ 403976 w 2971357"/>
              <a:gd name="connsiteY780" fmla="*/ 2250369 h 3024784"/>
              <a:gd name="connsiteX781" fmla="*/ 2498143 w 2971357"/>
              <a:gd name="connsiteY781" fmla="*/ 2244749 h 3024784"/>
              <a:gd name="connsiteX782" fmla="*/ 2484173 w 2971357"/>
              <a:gd name="connsiteY782" fmla="*/ 2257781 h 3024784"/>
              <a:gd name="connsiteX783" fmla="*/ 2478021 w 2971357"/>
              <a:gd name="connsiteY783" fmla="*/ 2265309 h 3024784"/>
              <a:gd name="connsiteX784" fmla="*/ 2484173 w 2971357"/>
              <a:gd name="connsiteY784" fmla="*/ 2257701 h 3024784"/>
              <a:gd name="connsiteX785" fmla="*/ 2498143 w 2971357"/>
              <a:gd name="connsiteY785" fmla="*/ 2244749 h 3024784"/>
              <a:gd name="connsiteX786" fmla="*/ 324062 w 2971357"/>
              <a:gd name="connsiteY786" fmla="*/ 2240177 h 3024784"/>
              <a:gd name="connsiteX787" fmla="*/ 325490 w 2971357"/>
              <a:gd name="connsiteY787" fmla="*/ 2242559 h 3024784"/>
              <a:gd name="connsiteX788" fmla="*/ 326538 w 2971357"/>
              <a:gd name="connsiteY788" fmla="*/ 2245416 h 3024784"/>
              <a:gd name="connsiteX789" fmla="*/ 325490 w 2971357"/>
              <a:gd name="connsiteY789" fmla="*/ 2242654 h 3024784"/>
              <a:gd name="connsiteX790" fmla="*/ 223096 w 2971357"/>
              <a:gd name="connsiteY790" fmla="*/ 2229509 h 3024784"/>
              <a:gd name="connsiteX791" fmla="*/ 232621 w 2971357"/>
              <a:gd name="connsiteY791" fmla="*/ 2240082 h 3024784"/>
              <a:gd name="connsiteX792" fmla="*/ 223096 w 2971357"/>
              <a:gd name="connsiteY792" fmla="*/ 2229509 h 3024784"/>
              <a:gd name="connsiteX793" fmla="*/ 425979 w 2971357"/>
              <a:gd name="connsiteY793" fmla="*/ 2220651 h 3024784"/>
              <a:gd name="connsiteX794" fmla="*/ 446172 w 2971357"/>
              <a:gd name="connsiteY794" fmla="*/ 2241320 h 3024784"/>
              <a:gd name="connsiteX795" fmla="*/ 425979 w 2971357"/>
              <a:gd name="connsiteY795" fmla="*/ 2220651 h 3024784"/>
              <a:gd name="connsiteX796" fmla="*/ 464994 w 2971357"/>
              <a:gd name="connsiteY796" fmla="*/ 2205567 h 3024784"/>
              <a:gd name="connsiteX797" fmla="*/ 467852 w 2971357"/>
              <a:gd name="connsiteY797" fmla="*/ 2210425 h 3024784"/>
              <a:gd name="connsiteX798" fmla="*/ 467852 w 2971357"/>
              <a:gd name="connsiteY798" fmla="*/ 2210520 h 3024784"/>
              <a:gd name="connsiteX799" fmla="*/ 2458519 w 2971357"/>
              <a:gd name="connsiteY799" fmla="*/ 2198933 h 3024784"/>
              <a:gd name="connsiteX800" fmla="*/ 2442898 w 2971357"/>
              <a:gd name="connsiteY800" fmla="*/ 2217412 h 3024784"/>
              <a:gd name="connsiteX801" fmla="*/ 2434421 w 2971357"/>
              <a:gd name="connsiteY801" fmla="*/ 2232938 h 3024784"/>
              <a:gd name="connsiteX802" fmla="*/ 2448422 w 2971357"/>
              <a:gd name="connsiteY802" fmla="*/ 2214936 h 3024784"/>
              <a:gd name="connsiteX803" fmla="*/ 2448613 w 2971357"/>
              <a:gd name="connsiteY803" fmla="*/ 2215316 h 3024784"/>
              <a:gd name="connsiteX804" fmla="*/ 2458519 w 2971357"/>
              <a:gd name="connsiteY804" fmla="*/ 2198933 h 3024784"/>
              <a:gd name="connsiteX805" fmla="*/ 182103 w 2971357"/>
              <a:gd name="connsiteY805" fmla="*/ 2192886 h 3024784"/>
              <a:gd name="connsiteX806" fmla="*/ 181377 w 2971357"/>
              <a:gd name="connsiteY806" fmla="*/ 2193981 h 3024784"/>
              <a:gd name="connsiteX807" fmla="*/ 185472 w 2971357"/>
              <a:gd name="connsiteY807" fmla="*/ 2197219 h 3024784"/>
              <a:gd name="connsiteX808" fmla="*/ 182103 w 2971357"/>
              <a:gd name="connsiteY808" fmla="*/ 2192886 h 3024784"/>
              <a:gd name="connsiteX809" fmla="*/ 365876 w 2971357"/>
              <a:gd name="connsiteY809" fmla="*/ 2179979 h 3024784"/>
              <a:gd name="connsiteX810" fmla="*/ 376829 w 2971357"/>
              <a:gd name="connsiteY810" fmla="*/ 2199029 h 3024784"/>
              <a:gd name="connsiteX811" fmla="*/ 384735 w 2971357"/>
              <a:gd name="connsiteY811" fmla="*/ 2212460 h 3024784"/>
              <a:gd name="connsiteX812" fmla="*/ 388736 w 2971357"/>
              <a:gd name="connsiteY812" fmla="*/ 2223604 h 3024784"/>
              <a:gd name="connsiteX813" fmla="*/ 372829 w 2971357"/>
              <a:gd name="connsiteY813" fmla="*/ 2196267 h 3024784"/>
              <a:gd name="connsiteX814" fmla="*/ 365876 w 2971357"/>
              <a:gd name="connsiteY814" fmla="*/ 2179979 h 3024784"/>
              <a:gd name="connsiteX815" fmla="*/ 2798180 w 2971357"/>
              <a:gd name="connsiteY815" fmla="*/ 2152642 h 3024784"/>
              <a:gd name="connsiteX816" fmla="*/ 2771225 w 2971357"/>
              <a:gd name="connsiteY816" fmla="*/ 2203410 h 3024784"/>
              <a:gd name="connsiteX817" fmla="*/ 2798180 w 2971357"/>
              <a:gd name="connsiteY817" fmla="*/ 2152642 h 3024784"/>
              <a:gd name="connsiteX818" fmla="*/ 358542 w 2971357"/>
              <a:gd name="connsiteY818" fmla="*/ 2149499 h 3024784"/>
              <a:gd name="connsiteX819" fmla="*/ 371115 w 2971357"/>
              <a:gd name="connsiteY819" fmla="*/ 2171216 h 3024784"/>
              <a:gd name="connsiteX820" fmla="*/ 387879 w 2971357"/>
              <a:gd name="connsiteY820" fmla="*/ 2201600 h 3024784"/>
              <a:gd name="connsiteX821" fmla="*/ 371019 w 2971357"/>
              <a:gd name="connsiteY821" fmla="*/ 2171216 h 3024784"/>
              <a:gd name="connsiteX822" fmla="*/ 2566818 w 2971357"/>
              <a:gd name="connsiteY822" fmla="*/ 2101397 h 3024784"/>
              <a:gd name="connsiteX823" fmla="*/ 2550721 w 2971357"/>
              <a:gd name="connsiteY823" fmla="*/ 2122829 h 3024784"/>
              <a:gd name="connsiteX824" fmla="*/ 2539291 w 2971357"/>
              <a:gd name="connsiteY824" fmla="*/ 2140926 h 3024784"/>
              <a:gd name="connsiteX825" fmla="*/ 2524432 w 2971357"/>
              <a:gd name="connsiteY825" fmla="*/ 2163596 h 3024784"/>
              <a:gd name="connsiteX826" fmla="*/ 2509954 w 2971357"/>
              <a:gd name="connsiteY826" fmla="*/ 2185503 h 3024784"/>
              <a:gd name="connsiteX827" fmla="*/ 2501001 w 2971357"/>
              <a:gd name="connsiteY827" fmla="*/ 2195028 h 3024784"/>
              <a:gd name="connsiteX828" fmla="*/ 2508811 w 2971357"/>
              <a:gd name="connsiteY828" fmla="*/ 2191790 h 3024784"/>
              <a:gd name="connsiteX829" fmla="*/ 2538529 w 2971357"/>
              <a:gd name="connsiteY829" fmla="*/ 2147784 h 3024784"/>
              <a:gd name="connsiteX830" fmla="*/ 2538720 w 2971357"/>
              <a:gd name="connsiteY830" fmla="*/ 2148165 h 3024784"/>
              <a:gd name="connsiteX831" fmla="*/ 2566818 w 2971357"/>
              <a:gd name="connsiteY831" fmla="*/ 2101397 h 3024784"/>
              <a:gd name="connsiteX832" fmla="*/ 232717 w 2971357"/>
              <a:gd name="connsiteY832" fmla="*/ 2093111 h 3024784"/>
              <a:gd name="connsiteX833" fmla="*/ 252433 w 2971357"/>
              <a:gd name="connsiteY833" fmla="*/ 2143689 h 3024784"/>
              <a:gd name="connsiteX834" fmla="*/ 232717 w 2971357"/>
              <a:gd name="connsiteY834" fmla="*/ 2093111 h 3024784"/>
              <a:gd name="connsiteX835" fmla="*/ 320251 w 2971357"/>
              <a:gd name="connsiteY835" fmla="*/ 2085205 h 3024784"/>
              <a:gd name="connsiteX836" fmla="*/ 349778 w 2971357"/>
              <a:gd name="connsiteY836" fmla="*/ 2143213 h 3024784"/>
              <a:gd name="connsiteX837" fmla="*/ 360065 w 2971357"/>
              <a:gd name="connsiteY837" fmla="*/ 2169311 h 3024784"/>
              <a:gd name="connsiteX838" fmla="*/ 345206 w 2971357"/>
              <a:gd name="connsiteY838" fmla="*/ 2142260 h 3024784"/>
              <a:gd name="connsiteX839" fmla="*/ 331585 w 2971357"/>
              <a:gd name="connsiteY839" fmla="*/ 2114447 h 3024784"/>
              <a:gd name="connsiteX840" fmla="*/ 413216 w 2971357"/>
              <a:gd name="connsiteY840" fmla="*/ 2044533 h 3024784"/>
              <a:gd name="connsiteX841" fmla="*/ 437695 w 2971357"/>
              <a:gd name="connsiteY841" fmla="*/ 2101016 h 3024784"/>
              <a:gd name="connsiteX842" fmla="*/ 413216 w 2971357"/>
              <a:gd name="connsiteY842" fmla="*/ 2044533 h 3024784"/>
              <a:gd name="connsiteX843" fmla="*/ 365495 w 2971357"/>
              <a:gd name="connsiteY843" fmla="*/ 1982335 h 3024784"/>
              <a:gd name="connsiteX844" fmla="*/ 365590 w 2971357"/>
              <a:gd name="connsiteY844" fmla="*/ 1982431 h 3024784"/>
              <a:gd name="connsiteX845" fmla="*/ 367400 w 2971357"/>
              <a:gd name="connsiteY845" fmla="*/ 1987669 h 3024784"/>
              <a:gd name="connsiteX846" fmla="*/ 371496 w 2971357"/>
              <a:gd name="connsiteY846" fmla="*/ 1964714 h 3024784"/>
              <a:gd name="connsiteX847" fmla="*/ 383116 w 2971357"/>
              <a:gd name="connsiteY847" fmla="*/ 1994718 h 3024784"/>
              <a:gd name="connsiteX848" fmla="*/ 371496 w 2971357"/>
              <a:gd name="connsiteY848" fmla="*/ 1964810 h 3024784"/>
              <a:gd name="connsiteX849" fmla="*/ 2697596 w 2971357"/>
              <a:gd name="connsiteY849" fmla="*/ 1920994 h 3024784"/>
              <a:gd name="connsiteX850" fmla="*/ 2684928 w 2971357"/>
              <a:gd name="connsiteY850" fmla="*/ 1947665 h 3024784"/>
              <a:gd name="connsiteX851" fmla="*/ 2697596 w 2971357"/>
              <a:gd name="connsiteY851" fmla="*/ 1920994 h 3024784"/>
              <a:gd name="connsiteX852" fmla="*/ 2748364 w 2971357"/>
              <a:gd name="connsiteY852" fmla="*/ 1872702 h 3024784"/>
              <a:gd name="connsiteX853" fmla="*/ 2740554 w 2971357"/>
              <a:gd name="connsiteY853" fmla="*/ 1889657 h 3024784"/>
              <a:gd name="connsiteX854" fmla="*/ 2748364 w 2971357"/>
              <a:gd name="connsiteY854" fmla="*/ 1872702 h 3024784"/>
              <a:gd name="connsiteX855" fmla="*/ 222620 w 2971357"/>
              <a:gd name="connsiteY855" fmla="*/ 1858606 h 3024784"/>
              <a:gd name="connsiteX856" fmla="*/ 237670 w 2971357"/>
              <a:gd name="connsiteY856" fmla="*/ 1894896 h 3024784"/>
              <a:gd name="connsiteX857" fmla="*/ 248814 w 2971357"/>
              <a:gd name="connsiteY857" fmla="*/ 1926614 h 3024784"/>
              <a:gd name="connsiteX858" fmla="*/ 261578 w 2971357"/>
              <a:gd name="connsiteY858" fmla="*/ 1961952 h 3024784"/>
              <a:gd name="connsiteX859" fmla="*/ 283676 w 2971357"/>
              <a:gd name="connsiteY859" fmla="*/ 2016721 h 3024784"/>
              <a:gd name="connsiteX860" fmla="*/ 300821 w 2971357"/>
              <a:gd name="connsiteY860" fmla="*/ 2055964 h 3024784"/>
              <a:gd name="connsiteX861" fmla="*/ 313584 w 2971357"/>
              <a:gd name="connsiteY861" fmla="*/ 2094540 h 3024784"/>
              <a:gd name="connsiteX862" fmla="*/ 325109 w 2971357"/>
              <a:gd name="connsiteY862" fmla="*/ 2120448 h 3024784"/>
              <a:gd name="connsiteX863" fmla="*/ 333491 w 2971357"/>
              <a:gd name="connsiteY863" fmla="*/ 2137688 h 3024784"/>
              <a:gd name="connsiteX864" fmla="*/ 344731 w 2971357"/>
              <a:gd name="connsiteY864" fmla="*/ 2158358 h 3024784"/>
              <a:gd name="connsiteX865" fmla="*/ 369782 w 2971357"/>
              <a:gd name="connsiteY865" fmla="*/ 2209793 h 3024784"/>
              <a:gd name="connsiteX866" fmla="*/ 384926 w 2971357"/>
              <a:gd name="connsiteY866" fmla="*/ 2236939 h 3024784"/>
              <a:gd name="connsiteX867" fmla="*/ 405500 w 2971357"/>
              <a:gd name="connsiteY867" fmla="*/ 2270371 h 3024784"/>
              <a:gd name="connsiteX868" fmla="*/ 427503 w 2971357"/>
              <a:gd name="connsiteY868" fmla="*/ 2314568 h 3024784"/>
              <a:gd name="connsiteX869" fmla="*/ 417121 w 2971357"/>
              <a:gd name="connsiteY869" fmla="*/ 2301613 h 3024784"/>
              <a:gd name="connsiteX870" fmla="*/ 283771 w 2971357"/>
              <a:gd name="connsiteY870" fmla="*/ 2053963 h 3024784"/>
              <a:gd name="connsiteX871" fmla="*/ 259958 w 2971357"/>
              <a:gd name="connsiteY871" fmla="*/ 1982526 h 3024784"/>
              <a:gd name="connsiteX872" fmla="*/ 256053 w 2971357"/>
              <a:gd name="connsiteY872" fmla="*/ 1971572 h 3024784"/>
              <a:gd name="connsiteX873" fmla="*/ 252434 w 2971357"/>
              <a:gd name="connsiteY873" fmla="*/ 1960142 h 3024784"/>
              <a:gd name="connsiteX874" fmla="*/ 245004 w 2971357"/>
              <a:gd name="connsiteY874" fmla="*/ 1936235 h 3024784"/>
              <a:gd name="connsiteX875" fmla="*/ 237194 w 2971357"/>
              <a:gd name="connsiteY875" fmla="*/ 1911851 h 3024784"/>
              <a:gd name="connsiteX876" fmla="*/ 230240 w 2971357"/>
              <a:gd name="connsiteY876" fmla="*/ 1886133 h 3024784"/>
              <a:gd name="connsiteX877" fmla="*/ 274208 w 2971357"/>
              <a:gd name="connsiteY877" fmla="*/ 1820281 h 3024784"/>
              <a:gd name="connsiteX878" fmla="*/ 275256 w 2971357"/>
              <a:gd name="connsiteY878" fmla="*/ 1825901 h 3024784"/>
              <a:gd name="connsiteX879" fmla="*/ 275256 w 2971357"/>
              <a:gd name="connsiteY879" fmla="*/ 1825996 h 3024784"/>
              <a:gd name="connsiteX880" fmla="*/ 52884 w 2971357"/>
              <a:gd name="connsiteY880" fmla="*/ 1773167 h 3024784"/>
              <a:gd name="connsiteX881" fmla="*/ 60028 w 2971357"/>
              <a:gd name="connsiteY881" fmla="*/ 1812981 h 3024784"/>
              <a:gd name="connsiteX882" fmla="*/ 65267 w 2971357"/>
              <a:gd name="connsiteY882" fmla="*/ 1843461 h 3024784"/>
              <a:gd name="connsiteX883" fmla="*/ 69362 w 2971357"/>
              <a:gd name="connsiteY883" fmla="*/ 1875751 h 3024784"/>
              <a:gd name="connsiteX884" fmla="*/ 78887 w 2971357"/>
              <a:gd name="connsiteY884" fmla="*/ 1920233 h 3024784"/>
              <a:gd name="connsiteX885" fmla="*/ 107462 w 2971357"/>
              <a:gd name="connsiteY885" fmla="*/ 2022055 h 3024784"/>
              <a:gd name="connsiteX886" fmla="*/ 92699 w 2971357"/>
              <a:gd name="connsiteY886" fmla="*/ 1997385 h 3024784"/>
              <a:gd name="connsiteX887" fmla="*/ 107462 w 2971357"/>
              <a:gd name="connsiteY887" fmla="*/ 2022150 h 3024784"/>
              <a:gd name="connsiteX888" fmla="*/ 109082 w 2971357"/>
              <a:gd name="connsiteY888" fmla="*/ 2026817 h 3024784"/>
              <a:gd name="connsiteX889" fmla="*/ 110796 w 2971357"/>
              <a:gd name="connsiteY889" fmla="*/ 2030913 h 3024784"/>
              <a:gd name="connsiteX890" fmla="*/ 143657 w 2971357"/>
              <a:gd name="connsiteY890" fmla="*/ 2095588 h 3024784"/>
              <a:gd name="connsiteX891" fmla="*/ 156612 w 2971357"/>
              <a:gd name="connsiteY891" fmla="*/ 2121115 h 3024784"/>
              <a:gd name="connsiteX892" fmla="*/ 271007 w 2971357"/>
              <a:gd name="connsiteY892" fmla="*/ 2336189 h 3024784"/>
              <a:gd name="connsiteX893" fmla="*/ 245956 w 2971357"/>
              <a:gd name="connsiteY893" fmla="*/ 2299613 h 3024784"/>
              <a:gd name="connsiteX894" fmla="*/ 217381 w 2971357"/>
              <a:gd name="connsiteY894" fmla="*/ 2257227 h 3024784"/>
              <a:gd name="connsiteX895" fmla="*/ 188330 w 2971357"/>
              <a:gd name="connsiteY895" fmla="*/ 2208745 h 3024784"/>
              <a:gd name="connsiteX896" fmla="*/ 181377 w 2971357"/>
              <a:gd name="connsiteY896" fmla="*/ 2195981 h 3024784"/>
              <a:gd name="connsiteX897" fmla="*/ 170423 w 2971357"/>
              <a:gd name="connsiteY897" fmla="*/ 2186456 h 3024784"/>
              <a:gd name="connsiteX898" fmla="*/ 204332 w 2971357"/>
              <a:gd name="connsiteY898" fmla="*/ 2256179 h 3024784"/>
              <a:gd name="connsiteX899" fmla="*/ 197950 w 2971357"/>
              <a:gd name="connsiteY899" fmla="*/ 2256179 h 3024784"/>
              <a:gd name="connsiteX900" fmla="*/ 191854 w 2971357"/>
              <a:gd name="connsiteY900" fmla="*/ 2246654 h 3024784"/>
              <a:gd name="connsiteX901" fmla="*/ 170899 w 2971357"/>
              <a:gd name="connsiteY901" fmla="*/ 2226080 h 3024784"/>
              <a:gd name="connsiteX902" fmla="*/ 173280 w 2971357"/>
              <a:gd name="connsiteY902" fmla="*/ 2233415 h 3024784"/>
              <a:gd name="connsiteX903" fmla="*/ 159945 w 2971357"/>
              <a:gd name="connsiteY903" fmla="*/ 2216460 h 3024784"/>
              <a:gd name="connsiteX904" fmla="*/ 152992 w 2971357"/>
              <a:gd name="connsiteY904" fmla="*/ 2208078 h 3024784"/>
              <a:gd name="connsiteX905" fmla="*/ 140133 w 2971357"/>
              <a:gd name="connsiteY905" fmla="*/ 2189981 h 3024784"/>
              <a:gd name="connsiteX906" fmla="*/ 128894 w 2971357"/>
              <a:gd name="connsiteY906" fmla="*/ 2178551 h 3024784"/>
              <a:gd name="connsiteX907" fmla="*/ 116321 w 2971357"/>
              <a:gd name="connsiteY907" fmla="*/ 2162358 h 3024784"/>
              <a:gd name="connsiteX908" fmla="*/ 95175 w 2971357"/>
              <a:gd name="connsiteY908" fmla="*/ 2113304 h 3024784"/>
              <a:gd name="connsiteX909" fmla="*/ 92127 w 2971357"/>
              <a:gd name="connsiteY909" fmla="*/ 2097398 h 3024784"/>
              <a:gd name="connsiteX910" fmla="*/ 78125 w 2971357"/>
              <a:gd name="connsiteY910" fmla="*/ 2061774 h 3024784"/>
              <a:gd name="connsiteX911" fmla="*/ 72506 w 2971357"/>
              <a:gd name="connsiteY911" fmla="*/ 2044629 h 3024784"/>
              <a:gd name="connsiteX912" fmla="*/ 60790 w 2971357"/>
              <a:gd name="connsiteY912" fmla="*/ 2005576 h 3024784"/>
              <a:gd name="connsiteX913" fmla="*/ 45836 w 2971357"/>
              <a:gd name="connsiteY913" fmla="*/ 1957951 h 3024784"/>
              <a:gd name="connsiteX914" fmla="*/ 46788 w 2971357"/>
              <a:gd name="connsiteY914" fmla="*/ 1957951 h 3024784"/>
              <a:gd name="connsiteX915" fmla="*/ 55170 w 2971357"/>
              <a:gd name="connsiteY915" fmla="*/ 1974239 h 3024784"/>
              <a:gd name="connsiteX916" fmla="*/ 70886 w 2971357"/>
              <a:gd name="connsiteY916" fmla="*/ 2007291 h 3024784"/>
              <a:gd name="connsiteX917" fmla="*/ 96985 w 2971357"/>
              <a:gd name="connsiteY917" fmla="*/ 2073966 h 3024784"/>
              <a:gd name="connsiteX918" fmla="*/ 113940 w 2971357"/>
              <a:gd name="connsiteY918" fmla="*/ 2105589 h 3024784"/>
              <a:gd name="connsiteX919" fmla="*/ 118226 w 2971357"/>
              <a:gd name="connsiteY919" fmla="*/ 2104636 h 3024784"/>
              <a:gd name="connsiteX920" fmla="*/ 139466 w 2971357"/>
              <a:gd name="connsiteY920" fmla="*/ 2149118 h 3024784"/>
              <a:gd name="connsiteX921" fmla="*/ 148991 w 2971357"/>
              <a:gd name="connsiteY921" fmla="*/ 2167216 h 3024784"/>
              <a:gd name="connsiteX922" fmla="*/ 159755 w 2971357"/>
              <a:gd name="connsiteY922" fmla="*/ 2184932 h 3024784"/>
              <a:gd name="connsiteX923" fmla="*/ 166517 w 2971357"/>
              <a:gd name="connsiteY923" fmla="*/ 2197601 h 3024784"/>
              <a:gd name="connsiteX924" fmla="*/ 152992 w 2971357"/>
              <a:gd name="connsiteY924" fmla="*/ 2166454 h 3024784"/>
              <a:gd name="connsiteX925" fmla="*/ 138704 w 2971357"/>
              <a:gd name="connsiteY925" fmla="*/ 2135783 h 3024784"/>
              <a:gd name="connsiteX926" fmla="*/ 124607 w 2971357"/>
              <a:gd name="connsiteY926" fmla="*/ 2099112 h 3024784"/>
              <a:gd name="connsiteX927" fmla="*/ 119369 w 2971357"/>
              <a:gd name="connsiteY927" fmla="*/ 2083015 h 3024784"/>
              <a:gd name="connsiteX928" fmla="*/ 93461 w 2971357"/>
              <a:gd name="connsiteY928" fmla="*/ 2023579 h 3024784"/>
              <a:gd name="connsiteX929" fmla="*/ 80792 w 2971357"/>
              <a:gd name="connsiteY929" fmla="*/ 1984526 h 3024784"/>
              <a:gd name="connsiteX930" fmla="*/ 71267 w 2971357"/>
              <a:gd name="connsiteY930" fmla="*/ 1951284 h 3024784"/>
              <a:gd name="connsiteX931" fmla="*/ 61742 w 2971357"/>
              <a:gd name="connsiteY931" fmla="*/ 1917566 h 3024784"/>
              <a:gd name="connsiteX932" fmla="*/ 61742 w 2971357"/>
              <a:gd name="connsiteY932" fmla="*/ 1915089 h 3024784"/>
              <a:gd name="connsiteX933" fmla="*/ 57552 w 2971357"/>
              <a:gd name="connsiteY933" fmla="*/ 1886514 h 3024784"/>
              <a:gd name="connsiteX934" fmla="*/ 66505 w 2971357"/>
              <a:gd name="connsiteY934" fmla="*/ 1893753 h 3024784"/>
              <a:gd name="connsiteX935" fmla="*/ 52027 w 2971357"/>
              <a:gd name="connsiteY935" fmla="*/ 1813648 h 3024784"/>
              <a:gd name="connsiteX936" fmla="*/ 49741 w 2971357"/>
              <a:gd name="connsiteY936" fmla="*/ 1792217 h 3024784"/>
              <a:gd name="connsiteX937" fmla="*/ 52884 w 2971357"/>
              <a:gd name="connsiteY937" fmla="*/ 1773167 h 3024784"/>
              <a:gd name="connsiteX938" fmla="*/ 330729 w 2971357"/>
              <a:gd name="connsiteY938" fmla="*/ 1767641 h 3024784"/>
              <a:gd name="connsiteX939" fmla="*/ 331777 w 2971357"/>
              <a:gd name="connsiteY939" fmla="*/ 1793359 h 3024784"/>
              <a:gd name="connsiteX940" fmla="*/ 330729 w 2971357"/>
              <a:gd name="connsiteY940" fmla="*/ 1767641 h 3024784"/>
              <a:gd name="connsiteX941" fmla="*/ 316597 w 2971357"/>
              <a:gd name="connsiteY941" fmla="*/ 1764868 h 3024784"/>
              <a:gd name="connsiteX942" fmla="*/ 323490 w 2971357"/>
              <a:gd name="connsiteY942" fmla="*/ 1787168 h 3024784"/>
              <a:gd name="connsiteX943" fmla="*/ 330824 w 2971357"/>
              <a:gd name="connsiteY943" fmla="*/ 1810695 h 3024784"/>
              <a:gd name="connsiteX944" fmla="*/ 345017 w 2971357"/>
              <a:gd name="connsiteY944" fmla="*/ 1841651 h 3024784"/>
              <a:gd name="connsiteX945" fmla="*/ 349970 w 2971357"/>
              <a:gd name="connsiteY945" fmla="*/ 1865654 h 3024784"/>
              <a:gd name="connsiteX946" fmla="*/ 350541 w 2971357"/>
              <a:gd name="connsiteY946" fmla="*/ 1873369 h 3024784"/>
              <a:gd name="connsiteX947" fmla="*/ 356256 w 2971357"/>
              <a:gd name="connsiteY947" fmla="*/ 1892610 h 3024784"/>
              <a:gd name="connsiteX948" fmla="*/ 364543 w 2971357"/>
              <a:gd name="connsiteY948" fmla="*/ 1923185 h 3024784"/>
              <a:gd name="connsiteX949" fmla="*/ 362162 w 2971357"/>
              <a:gd name="connsiteY949" fmla="*/ 1923185 h 3024784"/>
              <a:gd name="connsiteX950" fmla="*/ 346865 w 2971357"/>
              <a:gd name="connsiteY950" fmla="*/ 1886765 h 3024784"/>
              <a:gd name="connsiteX951" fmla="*/ 344079 w 2971357"/>
              <a:gd name="connsiteY951" fmla="*/ 1882459 h 3024784"/>
              <a:gd name="connsiteX952" fmla="*/ 353791 w 2971357"/>
              <a:gd name="connsiteY952" fmla="*/ 1911446 h 3024784"/>
              <a:gd name="connsiteX953" fmla="*/ 360732 w 2971357"/>
              <a:gd name="connsiteY953" fmla="*/ 1935187 h 3024784"/>
              <a:gd name="connsiteX954" fmla="*/ 353648 w 2971357"/>
              <a:gd name="connsiteY954" fmla="*/ 1911446 h 3024784"/>
              <a:gd name="connsiteX955" fmla="*/ 344070 w 2971357"/>
              <a:gd name="connsiteY955" fmla="*/ 1882445 h 3024784"/>
              <a:gd name="connsiteX956" fmla="*/ 343683 w 2971357"/>
              <a:gd name="connsiteY956" fmla="*/ 1881847 h 3024784"/>
              <a:gd name="connsiteX957" fmla="*/ 338159 w 2971357"/>
              <a:gd name="connsiteY957" fmla="*/ 1866416 h 3024784"/>
              <a:gd name="connsiteX958" fmla="*/ 329110 w 2971357"/>
              <a:gd name="connsiteY958" fmla="*/ 1840889 h 3024784"/>
              <a:gd name="connsiteX959" fmla="*/ 321871 w 2971357"/>
              <a:gd name="connsiteY959" fmla="*/ 1813648 h 3024784"/>
              <a:gd name="connsiteX960" fmla="*/ 319204 w 2971357"/>
              <a:gd name="connsiteY960" fmla="*/ 1785073 h 3024784"/>
              <a:gd name="connsiteX961" fmla="*/ 316597 w 2971357"/>
              <a:gd name="connsiteY961" fmla="*/ 1764868 h 3024784"/>
              <a:gd name="connsiteX962" fmla="*/ 2752841 w 2971357"/>
              <a:gd name="connsiteY962" fmla="*/ 1746687 h 3024784"/>
              <a:gd name="connsiteX963" fmla="*/ 2741887 w 2971357"/>
              <a:gd name="connsiteY963" fmla="*/ 1792121 h 3024784"/>
              <a:gd name="connsiteX964" fmla="*/ 2752841 w 2971357"/>
              <a:gd name="connsiteY964" fmla="*/ 1746687 h 3024784"/>
              <a:gd name="connsiteX965" fmla="*/ 2732458 w 2971357"/>
              <a:gd name="connsiteY965" fmla="*/ 1745448 h 3024784"/>
              <a:gd name="connsiteX966" fmla="*/ 2725981 w 2971357"/>
              <a:gd name="connsiteY966" fmla="*/ 1768880 h 3024784"/>
              <a:gd name="connsiteX967" fmla="*/ 2719123 w 2971357"/>
              <a:gd name="connsiteY967" fmla="*/ 1802979 h 3024784"/>
              <a:gd name="connsiteX968" fmla="*/ 2726648 w 2971357"/>
              <a:gd name="connsiteY968" fmla="*/ 1779548 h 3024784"/>
              <a:gd name="connsiteX969" fmla="*/ 2729982 w 2971357"/>
              <a:gd name="connsiteY969" fmla="*/ 1762879 h 3024784"/>
              <a:gd name="connsiteX970" fmla="*/ 2730172 w 2971357"/>
              <a:gd name="connsiteY970" fmla="*/ 1763260 h 3024784"/>
              <a:gd name="connsiteX971" fmla="*/ 2732458 w 2971357"/>
              <a:gd name="connsiteY971" fmla="*/ 1745448 h 3024784"/>
              <a:gd name="connsiteX972" fmla="*/ 238432 w 2971357"/>
              <a:gd name="connsiteY972" fmla="*/ 1740781 h 3024784"/>
              <a:gd name="connsiteX973" fmla="*/ 244718 w 2971357"/>
              <a:gd name="connsiteY973" fmla="*/ 1769928 h 3024784"/>
              <a:gd name="connsiteX974" fmla="*/ 252243 w 2971357"/>
              <a:gd name="connsiteY974" fmla="*/ 1796026 h 3024784"/>
              <a:gd name="connsiteX975" fmla="*/ 269483 w 2971357"/>
              <a:gd name="connsiteY975" fmla="*/ 1858891 h 3024784"/>
              <a:gd name="connsiteX976" fmla="*/ 265102 w 2971357"/>
              <a:gd name="connsiteY976" fmla="*/ 1856796 h 3024784"/>
              <a:gd name="connsiteX977" fmla="*/ 259577 w 2971357"/>
              <a:gd name="connsiteY977" fmla="*/ 1849652 h 3024784"/>
              <a:gd name="connsiteX978" fmla="*/ 251005 w 2971357"/>
              <a:gd name="connsiteY978" fmla="*/ 1824887 h 3024784"/>
              <a:gd name="connsiteX979" fmla="*/ 239861 w 2971357"/>
              <a:gd name="connsiteY979" fmla="*/ 1770975 h 3024784"/>
              <a:gd name="connsiteX980" fmla="*/ 238432 w 2971357"/>
              <a:gd name="connsiteY980" fmla="*/ 1740781 h 3024784"/>
              <a:gd name="connsiteX981" fmla="*/ 2758813 w 2971357"/>
              <a:gd name="connsiteY981" fmla="*/ 1736566 h 3024784"/>
              <a:gd name="connsiteX982" fmla="*/ 2758593 w 2971357"/>
              <a:gd name="connsiteY982" fmla="*/ 1736746 h 3024784"/>
              <a:gd name="connsiteX983" fmla="*/ 2758580 w 2971357"/>
              <a:gd name="connsiteY983" fmla="*/ 1736628 h 3024784"/>
              <a:gd name="connsiteX984" fmla="*/ 2761286 w 2971357"/>
              <a:gd name="connsiteY984" fmla="*/ 1734539 h 3024784"/>
              <a:gd name="connsiteX985" fmla="*/ 2760497 w 2971357"/>
              <a:gd name="connsiteY985" fmla="*/ 1736113 h 3024784"/>
              <a:gd name="connsiteX986" fmla="*/ 2758813 w 2971357"/>
              <a:gd name="connsiteY986" fmla="*/ 1736566 h 3024784"/>
              <a:gd name="connsiteX987" fmla="*/ 381776 w 2971357"/>
              <a:gd name="connsiteY987" fmla="*/ 1732274 h 3024784"/>
              <a:gd name="connsiteX988" fmla="*/ 381307 w 2971357"/>
              <a:gd name="connsiteY988" fmla="*/ 1757831 h 3024784"/>
              <a:gd name="connsiteX989" fmla="*/ 388927 w 2971357"/>
              <a:gd name="connsiteY989" fmla="*/ 1798312 h 3024784"/>
              <a:gd name="connsiteX990" fmla="*/ 401595 w 2971357"/>
              <a:gd name="connsiteY990" fmla="*/ 1820219 h 3024784"/>
              <a:gd name="connsiteX991" fmla="*/ 401595 w 2971357"/>
              <a:gd name="connsiteY991" fmla="*/ 1818410 h 3024784"/>
              <a:gd name="connsiteX992" fmla="*/ 399500 w 2971357"/>
              <a:gd name="connsiteY992" fmla="*/ 1807265 h 3024784"/>
              <a:gd name="connsiteX993" fmla="*/ 393689 w 2971357"/>
              <a:gd name="connsiteY993" fmla="*/ 1775452 h 3024784"/>
              <a:gd name="connsiteX994" fmla="*/ 385212 w 2971357"/>
              <a:gd name="connsiteY994" fmla="*/ 1741352 h 3024784"/>
              <a:gd name="connsiteX995" fmla="*/ 381776 w 2971357"/>
              <a:gd name="connsiteY995" fmla="*/ 1732274 h 3024784"/>
              <a:gd name="connsiteX996" fmla="*/ 2757825 w 2971357"/>
              <a:gd name="connsiteY996" fmla="*/ 1729723 h 3024784"/>
              <a:gd name="connsiteX997" fmla="*/ 2758580 w 2971357"/>
              <a:gd name="connsiteY997" fmla="*/ 1736628 h 3024784"/>
              <a:gd name="connsiteX998" fmla="*/ 2758391 w 2971357"/>
              <a:gd name="connsiteY998" fmla="*/ 1736679 h 3024784"/>
              <a:gd name="connsiteX999" fmla="*/ 92068 w 2971357"/>
              <a:gd name="connsiteY999" fmla="*/ 1724670 h 3024784"/>
              <a:gd name="connsiteX1000" fmla="*/ 92358 w 2971357"/>
              <a:gd name="connsiteY1000" fmla="*/ 1725277 h 3024784"/>
              <a:gd name="connsiteX1001" fmla="*/ 92330 w 2971357"/>
              <a:gd name="connsiteY1001" fmla="*/ 1725518 h 3024784"/>
              <a:gd name="connsiteX1002" fmla="*/ 319357 w 2971357"/>
              <a:gd name="connsiteY1002" fmla="*/ 1723602 h 3024784"/>
              <a:gd name="connsiteX1003" fmla="*/ 320309 w 2971357"/>
              <a:gd name="connsiteY1003" fmla="*/ 1726555 h 3024784"/>
              <a:gd name="connsiteX1004" fmla="*/ 320309 w 2971357"/>
              <a:gd name="connsiteY1004" fmla="*/ 1726650 h 3024784"/>
              <a:gd name="connsiteX1005" fmla="*/ 2766843 w 2971357"/>
              <a:gd name="connsiteY1005" fmla="*/ 1723445 h 3024784"/>
              <a:gd name="connsiteX1006" fmla="*/ 2762055 w 2971357"/>
              <a:gd name="connsiteY1006" fmla="*/ 1733908 h 3024784"/>
              <a:gd name="connsiteX1007" fmla="*/ 2761286 w 2971357"/>
              <a:gd name="connsiteY1007" fmla="*/ 1734539 h 3024784"/>
              <a:gd name="connsiteX1008" fmla="*/ 93747 w 2971357"/>
              <a:gd name="connsiteY1008" fmla="*/ 1713444 h 3024784"/>
              <a:gd name="connsiteX1009" fmla="*/ 92473 w 2971357"/>
              <a:gd name="connsiteY1009" fmla="*/ 1725518 h 3024784"/>
              <a:gd name="connsiteX1010" fmla="*/ 92358 w 2971357"/>
              <a:gd name="connsiteY1010" fmla="*/ 1725277 h 3024784"/>
              <a:gd name="connsiteX1011" fmla="*/ 87270 w 2971357"/>
              <a:gd name="connsiteY1011" fmla="*/ 1709158 h 3024784"/>
              <a:gd name="connsiteX1012" fmla="*/ 92068 w 2971357"/>
              <a:gd name="connsiteY1012" fmla="*/ 1724670 h 3024784"/>
              <a:gd name="connsiteX1013" fmla="*/ 90519 w 2971357"/>
              <a:gd name="connsiteY1013" fmla="*/ 1721428 h 3024784"/>
              <a:gd name="connsiteX1014" fmla="*/ 87270 w 2971357"/>
              <a:gd name="connsiteY1014" fmla="*/ 1709158 h 3024784"/>
              <a:gd name="connsiteX1015" fmla="*/ 2776177 w 2971357"/>
              <a:gd name="connsiteY1015" fmla="*/ 1701347 h 3024784"/>
              <a:gd name="connsiteX1016" fmla="*/ 2771319 w 2971357"/>
              <a:gd name="connsiteY1016" fmla="*/ 1719540 h 3024784"/>
              <a:gd name="connsiteX1017" fmla="*/ 2763890 w 2971357"/>
              <a:gd name="connsiteY1017" fmla="*/ 1777928 h 3024784"/>
              <a:gd name="connsiteX1018" fmla="*/ 2771319 w 2971357"/>
              <a:gd name="connsiteY1018" fmla="*/ 1719445 h 3024784"/>
              <a:gd name="connsiteX1019" fmla="*/ 2776177 w 2971357"/>
              <a:gd name="connsiteY1019" fmla="*/ 1701347 h 3024784"/>
              <a:gd name="connsiteX1020" fmla="*/ 49837 w 2971357"/>
              <a:gd name="connsiteY1020" fmla="*/ 1699443 h 3024784"/>
              <a:gd name="connsiteX1021" fmla="*/ 59362 w 2971357"/>
              <a:gd name="connsiteY1021" fmla="*/ 1755355 h 3024784"/>
              <a:gd name="connsiteX1022" fmla="*/ 69458 w 2971357"/>
              <a:gd name="connsiteY1022" fmla="*/ 1807361 h 3024784"/>
              <a:gd name="connsiteX1023" fmla="*/ 81269 w 2971357"/>
              <a:gd name="connsiteY1023" fmla="*/ 1852129 h 3024784"/>
              <a:gd name="connsiteX1024" fmla="*/ 107558 w 2971357"/>
              <a:gd name="connsiteY1024" fmla="*/ 1936044 h 3024784"/>
              <a:gd name="connsiteX1025" fmla="*/ 117941 w 2971357"/>
              <a:gd name="connsiteY1025" fmla="*/ 1970525 h 3024784"/>
              <a:gd name="connsiteX1026" fmla="*/ 128132 w 2971357"/>
              <a:gd name="connsiteY1026" fmla="*/ 1997480 h 3024784"/>
              <a:gd name="connsiteX1027" fmla="*/ 150230 w 2971357"/>
              <a:gd name="connsiteY1027" fmla="*/ 2051106 h 3024784"/>
              <a:gd name="connsiteX1028" fmla="*/ 161089 w 2971357"/>
              <a:gd name="connsiteY1028" fmla="*/ 2081586 h 3024784"/>
              <a:gd name="connsiteX1029" fmla="*/ 161089 w 2971357"/>
              <a:gd name="connsiteY1029" fmla="*/ 2081871 h 3024784"/>
              <a:gd name="connsiteX1030" fmla="*/ 161089 w 2971357"/>
              <a:gd name="connsiteY1030" fmla="*/ 2083777 h 3024784"/>
              <a:gd name="connsiteX1031" fmla="*/ 135086 w 2971357"/>
              <a:gd name="connsiteY1031" fmla="*/ 2048820 h 3024784"/>
              <a:gd name="connsiteX1032" fmla="*/ 175948 w 2971357"/>
              <a:gd name="connsiteY1032" fmla="*/ 2141308 h 3024784"/>
              <a:gd name="connsiteX1033" fmla="*/ 186806 w 2971357"/>
              <a:gd name="connsiteY1033" fmla="*/ 2162549 h 3024784"/>
              <a:gd name="connsiteX1034" fmla="*/ 198617 w 2971357"/>
              <a:gd name="connsiteY1034" fmla="*/ 2184647 h 3024784"/>
              <a:gd name="connsiteX1035" fmla="*/ 223192 w 2971357"/>
              <a:gd name="connsiteY1035" fmla="*/ 2229224 h 3024784"/>
              <a:gd name="connsiteX1036" fmla="*/ 219096 w 2971357"/>
              <a:gd name="connsiteY1036" fmla="*/ 2228747 h 3024784"/>
              <a:gd name="connsiteX1037" fmla="*/ 204999 w 2971357"/>
              <a:gd name="connsiteY1037" fmla="*/ 2209697 h 3024784"/>
              <a:gd name="connsiteX1038" fmla="*/ 173471 w 2971357"/>
              <a:gd name="connsiteY1038" fmla="*/ 2153214 h 3024784"/>
              <a:gd name="connsiteX1039" fmla="*/ 157088 w 2971357"/>
              <a:gd name="connsiteY1039" fmla="*/ 2120925 h 3024784"/>
              <a:gd name="connsiteX1040" fmla="*/ 49837 w 2971357"/>
              <a:gd name="connsiteY1040" fmla="*/ 1699443 h 3024784"/>
              <a:gd name="connsiteX1041" fmla="*/ 91651 w 2971357"/>
              <a:gd name="connsiteY1041" fmla="*/ 1668677 h 3024784"/>
              <a:gd name="connsiteX1042" fmla="*/ 92603 w 2971357"/>
              <a:gd name="connsiteY1042" fmla="*/ 1679060 h 3024784"/>
              <a:gd name="connsiteX1043" fmla="*/ 95461 w 2971357"/>
              <a:gd name="connsiteY1043" fmla="*/ 1701919 h 3024784"/>
              <a:gd name="connsiteX1044" fmla="*/ 92603 w 2971357"/>
              <a:gd name="connsiteY1044" fmla="*/ 1679155 h 3024784"/>
              <a:gd name="connsiteX1045" fmla="*/ 91651 w 2971357"/>
              <a:gd name="connsiteY1045" fmla="*/ 1668677 h 3024784"/>
              <a:gd name="connsiteX1046" fmla="*/ 122038 w 2971357"/>
              <a:gd name="connsiteY1046" fmla="*/ 1658734 h 3024784"/>
              <a:gd name="connsiteX1047" fmla="*/ 123881 w 2971357"/>
              <a:gd name="connsiteY1047" fmla="*/ 1688728 h 3024784"/>
              <a:gd name="connsiteX1048" fmla="*/ 127465 w 2971357"/>
              <a:gd name="connsiteY1048" fmla="*/ 1721732 h 3024784"/>
              <a:gd name="connsiteX1049" fmla="*/ 123881 w 2971357"/>
              <a:gd name="connsiteY1049" fmla="*/ 1688799 h 3024784"/>
              <a:gd name="connsiteX1050" fmla="*/ 121999 w 2971357"/>
              <a:gd name="connsiteY1050" fmla="*/ 1658213 h 3024784"/>
              <a:gd name="connsiteX1051" fmla="*/ 121999 w 2971357"/>
              <a:gd name="connsiteY1051" fmla="*/ 1658213 h 3024784"/>
              <a:gd name="connsiteX1052" fmla="*/ 122038 w 2971357"/>
              <a:gd name="connsiteY1052" fmla="*/ 1658734 h 3024784"/>
              <a:gd name="connsiteX1053" fmla="*/ 16403 w 2971357"/>
              <a:gd name="connsiteY1053" fmla="*/ 1654865 h 3024784"/>
              <a:gd name="connsiteX1054" fmla="*/ 29548 w 2971357"/>
              <a:gd name="connsiteY1054" fmla="*/ 1771356 h 3024784"/>
              <a:gd name="connsiteX1055" fmla="*/ 30024 w 2971357"/>
              <a:gd name="connsiteY1055" fmla="*/ 1799169 h 3024784"/>
              <a:gd name="connsiteX1056" fmla="*/ 31834 w 2971357"/>
              <a:gd name="connsiteY1056" fmla="*/ 1820219 h 3024784"/>
              <a:gd name="connsiteX1057" fmla="*/ 36692 w 2971357"/>
              <a:gd name="connsiteY1057" fmla="*/ 1848794 h 3024784"/>
              <a:gd name="connsiteX1058" fmla="*/ 31834 w 2971357"/>
              <a:gd name="connsiteY1058" fmla="*/ 1839269 h 3024784"/>
              <a:gd name="connsiteX1059" fmla="*/ 22309 w 2971357"/>
              <a:gd name="connsiteY1059" fmla="*/ 1797740 h 3024784"/>
              <a:gd name="connsiteX1060" fmla="*/ 19451 w 2971357"/>
              <a:gd name="connsiteY1060" fmla="*/ 1761927 h 3024784"/>
              <a:gd name="connsiteX1061" fmla="*/ 18118 w 2971357"/>
              <a:gd name="connsiteY1061" fmla="*/ 1744115 h 3024784"/>
              <a:gd name="connsiteX1062" fmla="*/ 17451 w 2971357"/>
              <a:gd name="connsiteY1062" fmla="*/ 1726208 h 3024784"/>
              <a:gd name="connsiteX1063" fmla="*/ 16403 w 2971357"/>
              <a:gd name="connsiteY1063" fmla="*/ 1690489 h 3024784"/>
              <a:gd name="connsiteX1064" fmla="*/ 16403 w 2971357"/>
              <a:gd name="connsiteY1064" fmla="*/ 1654865 h 3024784"/>
              <a:gd name="connsiteX1065" fmla="*/ 2757509 w 2971357"/>
              <a:gd name="connsiteY1065" fmla="*/ 1614575 h 3024784"/>
              <a:gd name="connsiteX1066" fmla="*/ 2751984 w 2971357"/>
              <a:gd name="connsiteY1066" fmla="*/ 1643150 h 3024784"/>
              <a:gd name="connsiteX1067" fmla="*/ 2752175 w 2971357"/>
              <a:gd name="connsiteY1067" fmla="*/ 1643531 h 3024784"/>
              <a:gd name="connsiteX1068" fmla="*/ 2757509 w 2971357"/>
              <a:gd name="connsiteY1068" fmla="*/ 1614575 h 3024784"/>
              <a:gd name="connsiteX1069" fmla="*/ 311679 w 2971357"/>
              <a:gd name="connsiteY1069" fmla="*/ 1604479 h 3024784"/>
              <a:gd name="connsiteX1070" fmla="*/ 309274 w 2971357"/>
              <a:gd name="connsiteY1070" fmla="*/ 1605586 h 3024784"/>
              <a:gd name="connsiteX1071" fmla="*/ 309250 w 2971357"/>
              <a:gd name="connsiteY1071" fmla="*/ 1605505 h 3024784"/>
              <a:gd name="connsiteX1072" fmla="*/ 306726 w 2971357"/>
              <a:gd name="connsiteY1072" fmla="*/ 1597049 h 3024784"/>
              <a:gd name="connsiteX1073" fmla="*/ 309250 w 2971357"/>
              <a:gd name="connsiteY1073" fmla="*/ 1605505 h 3024784"/>
              <a:gd name="connsiteX1074" fmla="*/ 309060 w 2971357"/>
              <a:gd name="connsiteY1074" fmla="*/ 1605586 h 3024784"/>
              <a:gd name="connsiteX1075" fmla="*/ 306726 w 2971357"/>
              <a:gd name="connsiteY1075" fmla="*/ 1597049 h 3024784"/>
              <a:gd name="connsiteX1076" fmla="*/ 220583 w 2971357"/>
              <a:gd name="connsiteY1076" fmla="*/ 1591014 h 3024784"/>
              <a:gd name="connsiteX1077" fmla="*/ 222869 w 2971357"/>
              <a:gd name="connsiteY1077" fmla="*/ 1620922 h 3024784"/>
              <a:gd name="connsiteX1078" fmla="*/ 220583 w 2971357"/>
              <a:gd name="connsiteY1078" fmla="*/ 1591109 h 3024784"/>
              <a:gd name="connsiteX1079" fmla="*/ 239098 w 2971357"/>
              <a:gd name="connsiteY1079" fmla="*/ 1560282 h 3024784"/>
              <a:gd name="connsiteX1080" fmla="*/ 237384 w 2971357"/>
              <a:gd name="connsiteY1080" fmla="*/ 1564759 h 3024784"/>
              <a:gd name="connsiteX1081" fmla="*/ 239098 w 2971357"/>
              <a:gd name="connsiteY1081" fmla="*/ 1560282 h 3024784"/>
              <a:gd name="connsiteX1082" fmla="*/ 134037 w 2971357"/>
              <a:gd name="connsiteY1082" fmla="*/ 1556473 h 3024784"/>
              <a:gd name="connsiteX1083" fmla="*/ 136133 w 2971357"/>
              <a:gd name="connsiteY1083" fmla="*/ 1597430 h 3024784"/>
              <a:gd name="connsiteX1084" fmla="*/ 140609 w 2971357"/>
              <a:gd name="connsiteY1084" fmla="*/ 1651151 h 3024784"/>
              <a:gd name="connsiteX1085" fmla="*/ 136133 w 2971357"/>
              <a:gd name="connsiteY1085" fmla="*/ 1597525 h 3024784"/>
              <a:gd name="connsiteX1086" fmla="*/ 134037 w 2971357"/>
              <a:gd name="connsiteY1086" fmla="*/ 1556473 h 3024784"/>
              <a:gd name="connsiteX1087" fmla="*/ 295390 w 2971357"/>
              <a:gd name="connsiteY1087" fmla="*/ 1553329 h 3024784"/>
              <a:gd name="connsiteX1088" fmla="*/ 299296 w 2971357"/>
              <a:gd name="connsiteY1088" fmla="*/ 1577618 h 3024784"/>
              <a:gd name="connsiteX1089" fmla="*/ 303677 w 2971357"/>
              <a:gd name="connsiteY1089" fmla="*/ 1625243 h 3024784"/>
              <a:gd name="connsiteX1090" fmla="*/ 298819 w 2971357"/>
              <a:gd name="connsiteY1090" fmla="*/ 1629720 h 3024784"/>
              <a:gd name="connsiteX1091" fmla="*/ 295771 w 2971357"/>
              <a:gd name="connsiteY1091" fmla="*/ 1630958 h 3024784"/>
              <a:gd name="connsiteX1092" fmla="*/ 290342 w 2971357"/>
              <a:gd name="connsiteY1092" fmla="*/ 1617242 h 3024784"/>
              <a:gd name="connsiteX1093" fmla="*/ 287675 w 2971357"/>
              <a:gd name="connsiteY1093" fmla="*/ 1594668 h 3024784"/>
              <a:gd name="connsiteX1094" fmla="*/ 286246 w 2971357"/>
              <a:gd name="connsiteY1094" fmla="*/ 1578571 h 3024784"/>
              <a:gd name="connsiteX1095" fmla="*/ 286246 w 2971357"/>
              <a:gd name="connsiteY1095" fmla="*/ 1558759 h 3024784"/>
              <a:gd name="connsiteX1096" fmla="*/ 286913 w 2971357"/>
              <a:gd name="connsiteY1096" fmla="*/ 1555234 h 3024784"/>
              <a:gd name="connsiteX1097" fmla="*/ 287060 w 2971357"/>
              <a:gd name="connsiteY1097" fmla="*/ 1555201 h 3024784"/>
              <a:gd name="connsiteX1098" fmla="*/ 170259 w 2971357"/>
              <a:gd name="connsiteY1098" fmla="*/ 1545179 h 3024784"/>
              <a:gd name="connsiteX1099" fmla="*/ 171974 w 2971357"/>
              <a:gd name="connsiteY1099" fmla="*/ 1566926 h 3024784"/>
              <a:gd name="connsiteX1100" fmla="*/ 176233 w 2971357"/>
              <a:gd name="connsiteY1100" fmla="*/ 1568855 h 3024784"/>
              <a:gd name="connsiteX1101" fmla="*/ 171974 w 2971357"/>
              <a:gd name="connsiteY1101" fmla="*/ 1566940 h 3024784"/>
              <a:gd name="connsiteX1102" fmla="*/ 175757 w 2971357"/>
              <a:gd name="connsiteY1102" fmla="*/ 1512468 h 3024784"/>
              <a:gd name="connsiteX1103" fmla="*/ 178043 w 2971357"/>
              <a:gd name="connsiteY1103" fmla="*/ 1553806 h 3024784"/>
              <a:gd name="connsiteX1104" fmla="*/ 175757 w 2971357"/>
              <a:gd name="connsiteY1104" fmla="*/ 1512468 h 3024784"/>
              <a:gd name="connsiteX1105" fmla="*/ 238527 w 2971357"/>
              <a:gd name="connsiteY1105" fmla="*/ 1512276 h 3024784"/>
              <a:gd name="connsiteX1106" fmla="*/ 238533 w 2971357"/>
              <a:gd name="connsiteY1106" fmla="*/ 1512658 h 3024784"/>
              <a:gd name="connsiteX1107" fmla="*/ 239026 w 2971357"/>
              <a:gd name="connsiteY1107" fmla="*/ 1541733 h 3024784"/>
              <a:gd name="connsiteX1108" fmla="*/ 239098 w 2971357"/>
              <a:gd name="connsiteY1108" fmla="*/ 1559901 h 3024784"/>
              <a:gd name="connsiteX1109" fmla="*/ 238955 w 2971357"/>
              <a:gd name="connsiteY1109" fmla="*/ 1541804 h 3024784"/>
              <a:gd name="connsiteX1110" fmla="*/ 238532 w 2971357"/>
              <a:gd name="connsiteY1110" fmla="*/ 1512658 h 3024784"/>
              <a:gd name="connsiteX1111" fmla="*/ 316442 w 2971357"/>
              <a:gd name="connsiteY1111" fmla="*/ 1503323 h 3024784"/>
              <a:gd name="connsiteX1112" fmla="*/ 323681 w 2971357"/>
              <a:gd name="connsiteY1112" fmla="*/ 1550948 h 3024784"/>
              <a:gd name="connsiteX1113" fmla="*/ 316442 w 2971357"/>
              <a:gd name="connsiteY1113" fmla="*/ 1503323 h 3024784"/>
              <a:gd name="connsiteX1114" fmla="*/ 112701 w 2971357"/>
              <a:gd name="connsiteY1114" fmla="*/ 1497608 h 3024784"/>
              <a:gd name="connsiteX1115" fmla="*/ 116607 w 2971357"/>
              <a:gd name="connsiteY1115" fmla="*/ 1514086 h 3024784"/>
              <a:gd name="connsiteX1116" fmla="*/ 121274 w 2971357"/>
              <a:gd name="connsiteY1116" fmla="*/ 1532470 h 3024784"/>
              <a:gd name="connsiteX1117" fmla="*/ 123655 w 2971357"/>
              <a:gd name="connsiteY1117" fmla="*/ 1561902 h 3024784"/>
              <a:gd name="connsiteX1118" fmla="*/ 144229 w 2971357"/>
              <a:gd name="connsiteY1118" fmla="*/ 1682012 h 3024784"/>
              <a:gd name="connsiteX1119" fmla="*/ 151087 w 2971357"/>
              <a:gd name="connsiteY1119" fmla="*/ 1724875 h 3024784"/>
              <a:gd name="connsiteX1120" fmla="*/ 157659 w 2971357"/>
              <a:gd name="connsiteY1120" fmla="*/ 1785644 h 3024784"/>
              <a:gd name="connsiteX1121" fmla="*/ 159945 w 2971357"/>
              <a:gd name="connsiteY1121" fmla="*/ 1820410 h 3024784"/>
              <a:gd name="connsiteX1122" fmla="*/ 154135 w 2971357"/>
              <a:gd name="connsiteY1122" fmla="*/ 1802408 h 3024784"/>
              <a:gd name="connsiteX1123" fmla="*/ 147467 w 2971357"/>
              <a:gd name="connsiteY1123" fmla="*/ 1791359 h 3024784"/>
              <a:gd name="connsiteX1124" fmla="*/ 138895 w 2971357"/>
              <a:gd name="connsiteY1124" fmla="*/ 1758022 h 3024784"/>
              <a:gd name="connsiteX1125" fmla="*/ 129763 w 2971357"/>
              <a:gd name="connsiteY1125" fmla="*/ 1710754 h 3024784"/>
              <a:gd name="connsiteX1126" fmla="*/ 121999 w 2971357"/>
              <a:gd name="connsiteY1126" fmla="*/ 1658213 h 3024784"/>
              <a:gd name="connsiteX1127" fmla="*/ 121999 w 2971357"/>
              <a:gd name="connsiteY1127" fmla="*/ 1658212 h 3024784"/>
              <a:gd name="connsiteX1128" fmla="*/ 121999 w 2971357"/>
              <a:gd name="connsiteY1128" fmla="*/ 1658212 h 3024784"/>
              <a:gd name="connsiteX1129" fmla="*/ 121999 w 2971357"/>
              <a:gd name="connsiteY1129" fmla="*/ 1658212 h 3024784"/>
              <a:gd name="connsiteX1130" fmla="*/ 121999 w 2971357"/>
              <a:gd name="connsiteY1130" fmla="*/ 1658212 h 3024784"/>
              <a:gd name="connsiteX1131" fmla="*/ 121999 w 2971357"/>
              <a:gd name="connsiteY1131" fmla="*/ 1658211 h 3024784"/>
              <a:gd name="connsiteX1132" fmla="*/ 121999 w 2971357"/>
              <a:gd name="connsiteY1132" fmla="*/ 1658211 h 3024784"/>
              <a:gd name="connsiteX1133" fmla="*/ 121999 w 2971357"/>
              <a:gd name="connsiteY1133" fmla="*/ 1658211 h 3024784"/>
              <a:gd name="connsiteX1134" fmla="*/ 121999 w 2971357"/>
              <a:gd name="connsiteY1134" fmla="*/ 1658211 h 3024784"/>
              <a:gd name="connsiteX1135" fmla="*/ 121999 w 2971357"/>
              <a:gd name="connsiteY1135" fmla="*/ 1658210 h 3024784"/>
              <a:gd name="connsiteX1136" fmla="*/ 121999 w 2971357"/>
              <a:gd name="connsiteY1136" fmla="*/ 1658210 h 3024784"/>
              <a:gd name="connsiteX1137" fmla="*/ 121999 w 2971357"/>
              <a:gd name="connsiteY1137" fmla="*/ 1658210 h 3024784"/>
              <a:gd name="connsiteX1138" fmla="*/ 121999 w 2971357"/>
              <a:gd name="connsiteY1138" fmla="*/ 1658210 h 3024784"/>
              <a:gd name="connsiteX1139" fmla="*/ 121999 w 2971357"/>
              <a:gd name="connsiteY1139" fmla="*/ 1658209 h 3024784"/>
              <a:gd name="connsiteX1140" fmla="*/ 121999 w 2971357"/>
              <a:gd name="connsiteY1140" fmla="*/ 1658209 h 3024784"/>
              <a:gd name="connsiteX1141" fmla="*/ 121999 w 2971357"/>
              <a:gd name="connsiteY1141" fmla="*/ 1658209 h 3024784"/>
              <a:gd name="connsiteX1142" fmla="*/ 121999 w 2971357"/>
              <a:gd name="connsiteY1142" fmla="*/ 1658209 h 3024784"/>
              <a:gd name="connsiteX1143" fmla="*/ 121999 w 2971357"/>
              <a:gd name="connsiteY1143" fmla="*/ 1658208 h 3024784"/>
              <a:gd name="connsiteX1144" fmla="*/ 121999 w 2971357"/>
              <a:gd name="connsiteY1144" fmla="*/ 1658208 h 3024784"/>
              <a:gd name="connsiteX1145" fmla="*/ 121999 w 2971357"/>
              <a:gd name="connsiteY1145" fmla="*/ 1658208 h 3024784"/>
              <a:gd name="connsiteX1146" fmla="*/ 121999 w 2971357"/>
              <a:gd name="connsiteY1146" fmla="*/ 1658208 h 3024784"/>
              <a:gd name="connsiteX1147" fmla="*/ 121999 w 2971357"/>
              <a:gd name="connsiteY1147" fmla="*/ 1658207 h 3024784"/>
              <a:gd name="connsiteX1148" fmla="*/ 121999 w 2971357"/>
              <a:gd name="connsiteY1148" fmla="*/ 1658207 h 3024784"/>
              <a:gd name="connsiteX1149" fmla="*/ 121999 w 2971357"/>
              <a:gd name="connsiteY1149" fmla="*/ 1658207 h 3024784"/>
              <a:gd name="connsiteX1150" fmla="*/ 121999 w 2971357"/>
              <a:gd name="connsiteY1150" fmla="*/ 1658207 h 3024784"/>
              <a:gd name="connsiteX1151" fmla="*/ 121999 w 2971357"/>
              <a:gd name="connsiteY1151" fmla="*/ 1658206 h 3024784"/>
              <a:gd name="connsiteX1152" fmla="*/ 121999 w 2971357"/>
              <a:gd name="connsiteY1152" fmla="*/ 1658206 h 3024784"/>
              <a:gd name="connsiteX1153" fmla="*/ 121999 w 2971357"/>
              <a:gd name="connsiteY1153" fmla="*/ 1658206 h 3024784"/>
              <a:gd name="connsiteX1154" fmla="*/ 121999 w 2971357"/>
              <a:gd name="connsiteY1154" fmla="*/ 1658206 h 3024784"/>
              <a:gd name="connsiteX1155" fmla="*/ 121999 w 2971357"/>
              <a:gd name="connsiteY1155" fmla="*/ 1658205 h 3024784"/>
              <a:gd name="connsiteX1156" fmla="*/ 121999 w 2971357"/>
              <a:gd name="connsiteY1156" fmla="*/ 1658205 h 3024784"/>
              <a:gd name="connsiteX1157" fmla="*/ 121999 w 2971357"/>
              <a:gd name="connsiteY1157" fmla="*/ 1658205 h 3024784"/>
              <a:gd name="connsiteX1158" fmla="*/ 121999 w 2971357"/>
              <a:gd name="connsiteY1158" fmla="*/ 1658205 h 3024784"/>
              <a:gd name="connsiteX1159" fmla="*/ 121999 w 2971357"/>
              <a:gd name="connsiteY1159" fmla="*/ 1658204 h 3024784"/>
              <a:gd name="connsiteX1160" fmla="*/ 121999 w 2971357"/>
              <a:gd name="connsiteY1160" fmla="*/ 1658204 h 3024784"/>
              <a:gd name="connsiteX1161" fmla="*/ 121999 w 2971357"/>
              <a:gd name="connsiteY1161" fmla="*/ 1658204 h 3024784"/>
              <a:gd name="connsiteX1162" fmla="*/ 121999 w 2971357"/>
              <a:gd name="connsiteY1162" fmla="*/ 1658204 h 3024784"/>
              <a:gd name="connsiteX1163" fmla="*/ 121999 w 2971357"/>
              <a:gd name="connsiteY1163" fmla="*/ 1658203 h 3024784"/>
              <a:gd name="connsiteX1164" fmla="*/ 121999 w 2971357"/>
              <a:gd name="connsiteY1164" fmla="*/ 1658203 h 3024784"/>
              <a:gd name="connsiteX1165" fmla="*/ 121999 w 2971357"/>
              <a:gd name="connsiteY1165" fmla="*/ 1658203 h 3024784"/>
              <a:gd name="connsiteX1166" fmla="*/ 121999 w 2971357"/>
              <a:gd name="connsiteY1166" fmla="*/ 1658203 h 3024784"/>
              <a:gd name="connsiteX1167" fmla="*/ 121999 w 2971357"/>
              <a:gd name="connsiteY1167" fmla="*/ 1658202 h 3024784"/>
              <a:gd name="connsiteX1168" fmla="*/ 121999 w 2971357"/>
              <a:gd name="connsiteY1168" fmla="*/ 1658202 h 3024784"/>
              <a:gd name="connsiteX1169" fmla="*/ 121999 w 2971357"/>
              <a:gd name="connsiteY1169" fmla="*/ 1658202 h 3024784"/>
              <a:gd name="connsiteX1170" fmla="*/ 121999 w 2971357"/>
              <a:gd name="connsiteY1170" fmla="*/ 1658202 h 3024784"/>
              <a:gd name="connsiteX1171" fmla="*/ 121999 w 2971357"/>
              <a:gd name="connsiteY1171" fmla="*/ 1658201 h 3024784"/>
              <a:gd name="connsiteX1172" fmla="*/ 121999 w 2971357"/>
              <a:gd name="connsiteY1172" fmla="*/ 1658201 h 3024784"/>
              <a:gd name="connsiteX1173" fmla="*/ 121999 w 2971357"/>
              <a:gd name="connsiteY1173" fmla="*/ 1658201 h 3024784"/>
              <a:gd name="connsiteX1174" fmla="*/ 121999 w 2971357"/>
              <a:gd name="connsiteY1174" fmla="*/ 1658201 h 3024784"/>
              <a:gd name="connsiteX1175" fmla="*/ 121999 w 2971357"/>
              <a:gd name="connsiteY1175" fmla="*/ 1658200 h 3024784"/>
              <a:gd name="connsiteX1176" fmla="*/ 121999 w 2971357"/>
              <a:gd name="connsiteY1176" fmla="*/ 1658200 h 3024784"/>
              <a:gd name="connsiteX1177" fmla="*/ 121999 w 2971357"/>
              <a:gd name="connsiteY1177" fmla="*/ 1658200 h 3024784"/>
              <a:gd name="connsiteX1178" fmla="*/ 121999 w 2971357"/>
              <a:gd name="connsiteY1178" fmla="*/ 1658200 h 3024784"/>
              <a:gd name="connsiteX1179" fmla="*/ 121999 w 2971357"/>
              <a:gd name="connsiteY1179" fmla="*/ 1658199 h 3024784"/>
              <a:gd name="connsiteX1180" fmla="*/ 121999 w 2971357"/>
              <a:gd name="connsiteY1180" fmla="*/ 1658199 h 3024784"/>
              <a:gd name="connsiteX1181" fmla="*/ 121999 w 2971357"/>
              <a:gd name="connsiteY1181" fmla="*/ 1658199 h 3024784"/>
              <a:gd name="connsiteX1182" fmla="*/ 121999 w 2971357"/>
              <a:gd name="connsiteY1182" fmla="*/ 1658199 h 3024784"/>
              <a:gd name="connsiteX1183" fmla="*/ 121999 w 2971357"/>
              <a:gd name="connsiteY1183" fmla="*/ 1658198 h 3024784"/>
              <a:gd name="connsiteX1184" fmla="*/ 121999 w 2971357"/>
              <a:gd name="connsiteY1184" fmla="*/ 1658198 h 3024784"/>
              <a:gd name="connsiteX1185" fmla="*/ 121999 w 2971357"/>
              <a:gd name="connsiteY1185" fmla="*/ 1658198 h 3024784"/>
              <a:gd name="connsiteX1186" fmla="*/ 121999 w 2971357"/>
              <a:gd name="connsiteY1186" fmla="*/ 1658198 h 3024784"/>
              <a:gd name="connsiteX1187" fmla="*/ 121999 w 2971357"/>
              <a:gd name="connsiteY1187" fmla="*/ 1658197 h 3024784"/>
              <a:gd name="connsiteX1188" fmla="*/ 121999 w 2971357"/>
              <a:gd name="connsiteY1188" fmla="*/ 1658197 h 3024784"/>
              <a:gd name="connsiteX1189" fmla="*/ 121999 w 2971357"/>
              <a:gd name="connsiteY1189" fmla="*/ 1658197 h 3024784"/>
              <a:gd name="connsiteX1190" fmla="*/ 121999 w 2971357"/>
              <a:gd name="connsiteY1190" fmla="*/ 1658197 h 3024784"/>
              <a:gd name="connsiteX1191" fmla="*/ 121999 w 2971357"/>
              <a:gd name="connsiteY1191" fmla="*/ 1658196 h 3024784"/>
              <a:gd name="connsiteX1192" fmla="*/ 121999 w 2971357"/>
              <a:gd name="connsiteY1192" fmla="*/ 1658196 h 3024784"/>
              <a:gd name="connsiteX1193" fmla="*/ 121999 w 2971357"/>
              <a:gd name="connsiteY1193" fmla="*/ 1658196 h 3024784"/>
              <a:gd name="connsiteX1194" fmla="*/ 121999 w 2971357"/>
              <a:gd name="connsiteY1194" fmla="*/ 1658196 h 3024784"/>
              <a:gd name="connsiteX1195" fmla="*/ 121999 w 2971357"/>
              <a:gd name="connsiteY1195" fmla="*/ 1658195 h 3024784"/>
              <a:gd name="connsiteX1196" fmla="*/ 121999 w 2971357"/>
              <a:gd name="connsiteY1196" fmla="*/ 1658195 h 3024784"/>
              <a:gd name="connsiteX1197" fmla="*/ 121999 w 2971357"/>
              <a:gd name="connsiteY1197" fmla="*/ 1658195 h 3024784"/>
              <a:gd name="connsiteX1198" fmla="*/ 121999 w 2971357"/>
              <a:gd name="connsiteY1198" fmla="*/ 1658195 h 3024784"/>
              <a:gd name="connsiteX1199" fmla="*/ 121999 w 2971357"/>
              <a:gd name="connsiteY1199" fmla="*/ 1658194 h 3024784"/>
              <a:gd name="connsiteX1200" fmla="*/ 121999 w 2971357"/>
              <a:gd name="connsiteY1200" fmla="*/ 1658194 h 3024784"/>
              <a:gd name="connsiteX1201" fmla="*/ 121999 w 2971357"/>
              <a:gd name="connsiteY1201" fmla="*/ 1658194 h 3024784"/>
              <a:gd name="connsiteX1202" fmla="*/ 121999 w 2971357"/>
              <a:gd name="connsiteY1202" fmla="*/ 1658194 h 3024784"/>
              <a:gd name="connsiteX1203" fmla="*/ 121999 w 2971357"/>
              <a:gd name="connsiteY1203" fmla="*/ 1658193 h 3024784"/>
              <a:gd name="connsiteX1204" fmla="*/ 121999 w 2971357"/>
              <a:gd name="connsiteY1204" fmla="*/ 1658193 h 3024784"/>
              <a:gd name="connsiteX1205" fmla="*/ 121999 w 2971357"/>
              <a:gd name="connsiteY1205" fmla="*/ 1658193 h 3024784"/>
              <a:gd name="connsiteX1206" fmla="*/ 121999 w 2971357"/>
              <a:gd name="connsiteY1206" fmla="*/ 1658193 h 3024784"/>
              <a:gd name="connsiteX1207" fmla="*/ 121999 w 2971357"/>
              <a:gd name="connsiteY1207" fmla="*/ 1658192 h 3024784"/>
              <a:gd name="connsiteX1208" fmla="*/ 121999 w 2971357"/>
              <a:gd name="connsiteY1208" fmla="*/ 1658192 h 3024784"/>
              <a:gd name="connsiteX1209" fmla="*/ 121999 w 2971357"/>
              <a:gd name="connsiteY1209" fmla="*/ 1658192 h 3024784"/>
              <a:gd name="connsiteX1210" fmla="*/ 121999 w 2971357"/>
              <a:gd name="connsiteY1210" fmla="*/ 1658192 h 3024784"/>
              <a:gd name="connsiteX1211" fmla="*/ 121999 w 2971357"/>
              <a:gd name="connsiteY1211" fmla="*/ 1658191 h 3024784"/>
              <a:gd name="connsiteX1212" fmla="*/ 121999 w 2971357"/>
              <a:gd name="connsiteY1212" fmla="*/ 1658191 h 3024784"/>
              <a:gd name="connsiteX1213" fmla="*/ 121999 w 2971357"/>
              <a:gd name="connsiteY1213" fmla="*/ 1658191 h 3024784"/>
              <a:gd name="connsiteX1214" fmla="*/ 121999 w 2971357"/>
              <a:gd name="connsiteY1214" fmla="*/ 1658191 h 3024784"/>
              <a:gd name="connsiteX1215" fmla="*/ 121999 w 2971357"/>
              <a:gd name="connsiteY1215" fmla="*/ 1658190 h 3024784"/>
              <a:gd name="connsiteX1216" fmla="*/ 121999 w 2971357"/>
              <a:gd name="connsiteY1216" fmla="*/ 1658190 h 3024784"/>
              <a:gd name="connsiteX1217" fmla="*/ 121999 w 2971357"/>
              <a:gd name="connsiteY1217" fmla="*/ 1658190 h 3024784"/>
              <a:gd name="connsiteX1218" fmla="*/ 121999 w 2971357"/>
              <a:gd name="connsiteY1218" fmla="*/ 1658190 h 3024784"/>
              <a:gd name="connsiteX1219" fmla="*/ 121999 w 2971357"/>
              <a:gd name="connsiteY1219" fmla="*/ 1658189 h 3024784"/>
              <a:gd name="connsiteX1220" fmla="*/ 121999 w 2971357"/>
              <a:gd name="connsiteY1220" fmla="*/ 1658189 h 3024784"/>
              <a:gd name="connsiteX1221" fmla="*/ 121999 w 2971357"/>
              <a:gd name="connsiteY1221" fmla="*/ 1658189 h 3024784"/>
              <a:gd name="connsiteX1222" fmla="*/ 121999 w 2971357"/>
              <a:gd name="connsiteY1222" fmla="*/ 1658189 h 3024784"/>
              <a:gd name="connsiteX1223" fmla="*/ 121999 w 2971357"/>
              <a:gd name="connsiteY1223" fmla="*/ 1658188 h 3024784"/>
              <a:gd name="connsiteX1224" fmla="*/ 121999 w 2971357"/>
              <a:gd name="connsiteY1224" fmla="*/ 1658188 h 3024784"/>
              <a:gd name="connsiteX1225" fmla="*/ 121999 w 2971357"/>
              <a:gd name="connsiteY1225" fmla="*/ 1658188 h 3024784"/>
              <a:gd name="connsiteX1226" fmla="*/ 121999 w 2971357"/>
              <a:gd name="connsiteY1226" fmla="*/ 1658188 h 3024784"/>
              <a:gd name="connsiteX1227" fmla="*/ 121999 w 2971357"/>
              <a:gd name="connsiteY1227" fmla="*/ 1658187 h 3024784"/>
              <a:gd name="connsiteX1228" fmla="*/ 121999 w 2971357"/>
              <a:gd name="connsiteY1228" fmla="*/ 1658187 h 3024784"/>
              <a:gd name="connsiteX1229" fmla="*/ 121999 w 2971357"/>
              <a:gd name="connsiteY1229" fmla="*/ 1658187 h 3024784"/>
              <a:gd name="connsiteX1230" fmla="*/ 121999 w 2971357"/>
              <a:gd name="connsiteY1230" fmla="*/ 1658187 h 3024784"/>
              <a:gd name="connsiteX1231" fmla="*/ 121999 w 2971357"/>
              <a:gd name="connsiteY1231" fmla="*/ 1658186 h 3024784"/>
              <a:gd name="connsiteX1232" fmla="*/ 121999 w 2971357"/>
              <a:gd name="connsiteY1232" fmla="*/ 1658186 h 3024784"/>
              <a:gd name="connsiteX1233" fmla="*/ 121999 w 2971357"/>
              <a:gd name="connsiteY1233" fmla="*/ 1658186 h 3024784"/>
              <a:gd name="connsiteX1234" fmla="*/ 121999 w 2971357"/>
              <a:gd name="connsiteY1234" fmla="*/ 1658186 h 3024784"/>
              <a:gd name="connsiteX1235" fmla="*/ 121999 w 2971357"/>
              <a:gd name="connsiteY1235" fmla="*/ 1658185 h 3024784"/>
              <a:gd name="connsiteX1236" fmla="*/ 121999 w 2971357"/>
              <a:gd name="connsiteY1236" fmla="*/ 1658185 h 3024784"/>
              <a:gd name="connsiteX1237" fmla="*/ 121999 w 2971357"/>
              <a:gd name="connsiteY1237" fmla="*/ 1658185 h 3024784"/>
              <a:gd name="connsiteX1238" fmla="*/ 121999 w 2971357"/>
              <a:gd name="connsiteY1238" fmla="*/ 1658185 h 3024784"/>
              <a:gd name="connsiteX1239" fmla="*/ 121999 w 2971357"/>
              <a:gd name="connsiteY1239" fmla="*/ 1658184 h 3024784"/>
              <a:gd name="connsiteX1240" fmla="*/ 121999 w 2971357"/>
              <a:gd name="connsiteY1240" fmla="*/ 1658184 h 3024784"/>
              <a:gd name="connsiteX1241" fmla="*/ 121999 w 2971357"/>
              <a:gd name="connsiteY1241" fmla="*/ 1658184 h 3024784"/>
              <a:gd name="connsiteX1242" fmla="*/ 121999 w 2971357"/>
              <a:gd name="connsiteY1242" fmla="*/ 1658184 h 3024784"/>
              <a:gd name="connsiteX1243" fmla="*/ 121999 w 2971357"/>
              <a:gd name="connsiteY1243" fmla="*/ 1658183 h 3024784"/>
              <a:gd name="connsiteX1244" fmla="*/ 121999 w 2971357"/>
              <a:gd name="connsiteY1244" fmla="*/ 1658183 h 3024784"/>
              <a:gd name="connsiteX1245" fmla="*/ 121999 w 2971357"/>
              <a:gd name="connsiteY1245" fmla="*/ 1658183 h 3024784"/>
              <a:gd name="connsiteX1246" fmla="*/ 121999 w 2971357"/>
              <a:gd name="connsiteY1246" fmla="*/ 1658183 h 3024784"/>
              <a:gd name="connsiteX1247" fmla="*/ 121999 w 2971357"/>
              <a:gd name="connsiteY1247" fmla="*/ 1658182 h 3024784"/>
              <a:gd name="connsiteX1248" fmla="*/ 121999 w 2971357"/>
              <a:gd name="connsiteY1248" fmla="*/ 1658182 h 3024784"/>
              <a:gd name="connsiteX1249" fmla="*/ 121999 w 2971357"/>
              <a:gd name="connsiteY1249" fmla="*/ 1658182 h 3024784"/>
              <a:gd name="connsiteX1250" fmla="*/ 121999 w 2971357"/>
              <a:gd name="connsiteY1250" fmla="*/ 1658182 h 3024784"/>
              <a:gd name="connsiteX1251" fmla="*/ 121999 w 2971357"/>
              <a:gd name="connsiteY1251" fmla="*/ 1658181 h 3024784"/>
              <a:gd name="connsiteX1252" fmla="*/ 121999 w 2971357"/>
              <a:gd name="connsiteY1252" fmla="*/ 1658181 h 3024784"/>
              <a:gd name="connsiteX1253" fmla="*/ 121999 w 2971357"/>
              <a:gd name="connsiteY1253" fmla="*/ 1658181 h 3024784"/>
              <a:gd name="connsiteX1254" fmla="*/ 121999 w 2971357"/>
              <a:gd name="connsiteY1254" fmla="*/ 1658181 h 3024784"/>
              <a:gd name="connsiteX1255" fmla="*/ 121999 w 2971357"/>
              <a:gd name="connsiteY1255" fmla="*/ 1658180 h 3024784"/>
              <a:gd name="connsiteX1256" fmla="*/ 121999 w 2971357"/>
              <a:gd name="connsiteY1256" fmla="*/ 1658180 h 3024784"/>
              <a:gd name="connsiteX1257" fmla="*/ 121999 w 2971357"/>
              <a:gd name="connsiteY1257" fmla="*/ 1658180 h 3024784"/>
              <a:gd name="connsiteX1258" fmla="*/ 121999 w 2971357"/>
              <a:gd name="connsiteY1258" fmla="*/ 1658180 h 3024784"/>
              <a:gd name="connsiteX1259" fmla="*/ 121999 w 2971357"/>
              <a:gd name="connsiteY1259" fmla="*/ 1658179 h 3024784"/>
              <a:gd name="connsiteX1260" fmla="*/ 121999 w 2971357"/>
              <a:gd name="connsiteY1260" fmla="*/ 1658179 h 3024784"/>
              <a:gd name="connsiteX1261" fmla="*/ 121999 w 2971357"/>
              <a:gd name="connsiteY1261" fmla="*/ 1658179 h 3024784"/>
              <a:gd name="connsiteX1262" fmla="*/ 121999 w 2971357"/>
              <a:gd name="connsiteY1262" fmla="*/ 1658179 h 3024784"/>
              <a:gd name="connsiteX1263" fmla="*/ 121999 w 2971357"/>
              <a:gd name="connsiteY1263" fmla="*/ 1658178 h 3024784"/>
              <a:gd name="connsiteX1264" fmla="*/ 121999 w 2971357"/>
              <a:gd name="connsiteY1264" fmla="*/ 1658178 h 3024784"/>
              <a:gd name="connsiteX1265" fmla="*/ 121999 w 2971357"/>
              <a:gd name="connsiteY1265" fmla="*/ 1658178 h 3024784"/>
              <a:gd name="connsiteX1266" fmla="*/ 121999 w 2971357"/>
              <a:gd name="connsiteY1266" fmla="*/ 1658178 h 3024784"/>
              <a:gd name="connsiteX1267" fmla="*/ 121999 w 2971357"/>
              <a:gd name="connsiteY1267" fmla="*/ 1658177 h 3024784"/>
              <a:gd name="connsiteX1268" fmla="*/ 121999 w 2971357"/>
              <a:gd name="connsiteY1268" fmla="*/ 1658177 h 3024784"/>
              <a:gd name="connsiteX1269" fmla="*/ 121999 w 2971357"/>
              <a:gd name="connsiteY1269" fmla="*/ 1658177 h 3024784"/>
              <a:gd name="connsiteX1270" fmla="*/ 121999 w 2971357"/>
              <a:gd name="connsiteY1270" fmla="*/ 1658177 h 3024784"/>
              <a:gd name="connsiteX1271" fmla="*/ 121999 w 2971357"/>
              <a:gd name="connsiteY1271" fmla="*/ 1658176 h 3024784"/>
              <a:gd name="connsiteX1272" fmla="*/ 121999 w 2971357"/>
              <a:gd name="connsiteY1272" fmla="*/ 1658176 h 3024784"/>
              <a:gd name="connsiteX1273" fmla="*/ 121999 w 2971357"/>
              <a:gd name="connsiteY1273" fmla="*/ 1658176 h 3024784"/>
              <a:gd name="connsiteX1274" fmla="*/ 121999 w 2971357"/>
              <a:gd name="connsiteY1274" fmla="*/ 1658176 h 3024784"/>
              <a:gd name="connsiteX1275" fmla="*/ 121999 w 2971357"/>
              <a:gd name="connsiteY1275" fmla="*/ 1658175 h 3024784"/>
              <a:gd name="connsiteX1276" fmla="*/ 121999 w 2971357"/>
              <a:gd name="connsiteY1276" fmla="*/ 1658175 h 3024784"/>
              <a:gd name="connsiteX1277" fmla="*/ 121999 w 2971357"/>
              <a:gd name="connsiteY1277" fmla="*/ 1658175 h 3024784"/>
              <a:gd name="connsiteX1278" fmla="*/ 121999 w 2971357"/>
              <a:gd name="connsiteY1278" fmla="*/ 1658175 h 3024784"/>
              <a:gd name="connsiteX1279" fmla="*/ 121999 w 2971357"/>
              <a:gd name="connsiteY1279" fmla="*/ 1658174 h 3024784"/>
              <a:gd name="connsiteX1280" fmla="*/ 121999 w 2971357"/>
              <a:gd name="connsiteY1280" fmla="*/ 1658174 h 3024784"/>
              <a:gd name="connsiteX1281" fmla="*/ 121999 w 2971357"/>
              <a:gd name="connsiteY1281" fmla="*/ 1658174 h 3024784"/>
              <a:gd name="connsiteX1282" fmla="*/ 121999 w 2971357"/>
              <a:gd name="connsiteY1282" fmla="*/ 1658174 h 3024784"/>
              <a:gd name="connsiteX1283" fmla="*/ 121999 w 2971357"/>
              <a:gd name="connsiteY1283" fmla="*/ 1658173 h 3024784"/>
              <a:gd name="connsiteX1284" fmla="*/ 121999 w 2971357"/>
              <a:gd name="connsiteY1284" fmla="*/ 1658173 h 3024784"/>
              <a:gd name="connsiteX1285" fmla="*/ 121999 w 2971357"/>
              <a:gd name="connsiteY1285" fmla="*/ 1658173 h 3024784"/>
              <a:gd name="connsiteX1286" fmla="*/ 121999 w 2971357"/>
              <a:gd name="connsiteY1286" fmla="*/ 1658173 h 3024784"/>
              <a:gd name="connsiteX1287" fmla="*/ 121999 w 2971357"/>
              <a:gd name="connsiteY1287" fmla="*/ 1658172 h 3024784"/>
              <a:gd name="connsiteX1288" fmla="*/ 121999 w 2971357"/>
              <a:gd name="connsiteY1288" fmla="*/ 1658172 h 3024784"/>
              <a:gd name="connsiteX1289" fmla="*/ 121999 w 2971357"/>
              <a:gd name="connsiteY1289" fmla="*/ 1658172 h 3024784"/>
              <a:gd name="connsiteX1290" fmla="*/ 121999 w 2971357"/>
              <a:gd name="connsiteY1290" fmla="*/ 1658172 h 3024784"/>
              <a:gd name="connsiteX1291" fmla="*/ 121999 w 2971357"/>
              <a:gd name="connsiteY1291" fmla="*/ 1658171 h 3024784"/>
              <a:gd name="connsiteX1292" fmla="*/ 121999 w 2971357"/>
              <a:gd name="connsiteY1292" fmla="*/ 1658171 h 3024784"/>
              <a:gd name="connsiteX1293" fmla="*/ 121999 w 2971357"/>
              <a:gd name="connsiteY1293" fmla="*/ 1658171 h 3024784"/>
              <a:gd name="connsiteX1294" fmla="*/ 121999 w 2971357"/>
              <a:gd name="connsiteY1294" fmla="*/ 1658171 h 3024784"/>
              <a:gd name="connsiteX1295" fmla="*/ 121999 w 2971357"/>
              <a:gd name="connsiteY1295" fmla="*/ 1658170 h 3024784"/>
              <a:gd name="connsiteX1296" fmla="*/ 121999 w 2971357"/>
              <a:gd name="connsiteY1296" fmla="*/ 1658170 h 3024784"/>
              <a:gd name="connsiteX1297" fmla="*/ 121999 w 2971357"/>
              <a:gd name="connsiteY1297" fmla="*/ 1658170 h 3024784"/>
              <a:gd name="connsiteX1298" fmla="*/ 121999 w 2971357"/>
              <a:gd name="connsiteY1298" fmla="*/ 1658170 h 3024784"/>
              <a:gd name="connsiteX1299" fmla="*/ 121999 w 2971357"/>
              <a:gd name="connsiteY1299" fmla="*/ 1658169 h 3024784"/>
              <a:gd name="connsiteX1300" fmla="*/ 121999 w 2971357"/>
              <a:gd name="connsiteY1300" fmla="*/ 1658169 h 3024784"/>
              <a:gd name="connsiteX1301" fmla="*/ 121999 w 2971357"/>
              <a:gd name="connsiteY1301" fmla="*/ 1658169 h 3024784"/>
              <a:gd name="connsiteX1302" fmla="*/ 121999 w 2971357"/>
              <a:gd name="connsiteY1302" fmla="*/ 1658169 h 3024784"/>
              <a:gd name="connsiteX1303" fmla="*/ 121999 w 2971357"/>
              <a:gd name="connsiteY1303" fmla="*/ 1658168 h 3024784"/>
              <a:gd name="connsiteX1304" fmla="*/ 121999 w 2971357"/>
              <a:gd name="connsiteY1304" fmla="*/ 1658168 h 3024784"/>
              <a:gd name="connsiteX1305" fmla="*/ 121999 w 2971357"/>
              <a:gd name="connsiteY1305" fmla="*/ 1658168 h 3024784"/>
              <a:gd name="connsiteX1306" fmla="*/ 121999 w 2971357"/>
              <a:gd name="connsiteY1306" fmla="*/ 1658168 h 3024784"/>
              <a:gd name="connsiteX1307" fmla="*/ 121999 w 2971357"/>
              <a:gd name="connsiteY1307" fmla="*/ 1658167 h 3024784"/>
              <a:gd name="connsiteX1308" fmla="*/ 121999 w 2971357"/>
              <a:gd name="connsiteY1308" fmla="*/ 1658167 h 3024784"/>
              <a:gd name="connsiteX1309" fmla="*/ 121999 w 2971357"/>
              <a:gd name="connsiteY1309" fmla="*/ 1658167 h 3024784"/>
              <a:gd name="connsiteX1310" fmla="*/ 121999 w 2971357"/>
              <a:gd name="connsiteY1310" fmla="*/ 1658167 h 3024784"/>
              <a:gd name="connsiteX1311" fmla="*/ 121999 w 2971357"/>
              <a:gd name="connsiteY1311" fmla="*/ 1658166 h 3024784"/>
              <a:gd name="connsiteX1312" fmla="*/ 121999 w 2971357"/>
              <a:gd name="connsiteY1312" fmla="*/ 1658166 h 3024784"/>
              <a:gd name="connsiteX1313" fmla="*/ 121999 w 2971357"/>
              <a:gd name="connsiteY1313" fmla="*/ 1658166 h 3024784"/>
              <a:gd name="connsiteX1314" fmla="*/ 121999 w 2971357"/>
              <a:gd name="connsiteY1314" fmla="*/ 1658166 h 3024784"/>
              <a:gd name="connsiteX1315" fmla="*/ 121999 w 2971357"/>
              <a:gd name="connsiteY1315" fmla="*/ 1658165 h 3024784"/>
              <a:gd name="connsiteX1316" fmla="*/ 121999 w 2971357"/>
              <a:gd name="connsiteY1316" fmla="*/ 1658165 h 3024784"/>
              <a:gd name="connsiteX1317" fmla="*/ 121999 w 2971357"/>
              <a:gd name="connsiteY1317" fmla="*/ 1658165 h 3024784"/>
              <a:gd name="connsiteX1318" fmla="*/ 121999 w 2971357"/>
              <a:gd name="connsiteY1318" fmla="*/ 1658165 h 3024784"/>
              <a:gd name="connsiteX1319" fmla="*/ 121999 w 2971357"/>
              <a:gd name="connsiteY1319" fmla="*/ 1658164 h 3024784"/>
              <a:gd name="connsiteX1320" fmla="*/ 121999 w 2971357"/>
              <a:gd name="connsiteY1320" fmla="*/ 1658164 h 3024784"/>
              <a:gd name="connsiteX1321" fmla="*/ 121999 w 2971357"/>
              <a:gd name="connsiteY1321" fmla="*/ 1658164 h 3024784"/>
              <a:gd name="connsiteX1322" fmla="*/ 121999 w 2971357"/>
              <a:gd name="connsiteY1322" fmla="*/ 1658164 h 3024784"/>
              <a:gd name="connsiteX1323" fmla="*/ 121999 w 2971357"/>
              <a:gd name="connsiteY1323" fmla="*/ 1658163 h 3024784"/>
              <a:gd name="connsiteX1324" fmla="*/ 121999 w 2971357"/>
              <a:gd name="connsiteY1324" fmla="*/ 1658163 h 3024784"/>
              <a:gd name="connsiteX1325" fmla="*/ 121999 w 2971357"/>
              <a:gd name="connsiteY1325" fmla="*/ 1658163 h 3024784"/>
              <a:gd name="connsiteX1326" fmla="*/ 121999 w 2971357"/>
              <a:gd name="connsiteY1326" fmla="*/ 1658163 h 3024784"/>
              <a:gd name="connsiteX1327" fmla="*/ 121999 w 2971357"/>
              <a:gd name="connsiteY1327" fmla="*/ 1658162 h 3024784"/>
              <a:gd name="connsiteX1328" fmla="*/ 121999 w 2971357"/>
              <a:gd name="connsiteY1328" fmla="*/ 1658162 h 3024784"/>
              <a:gd name="connsiteX1329" fmla="*/ 121999 w 2971357"/>
              <a:gd name="connsiteY1329" fmla="*/ 1658162 h 3024784"/>
              <a:gd name="connsiteX1330" fmla="*/ 121999 w 2971357"/>
              <a:gd name="connsiteY1330" fmla="*/ 1658162 h 3024784"/>
              <a:gd name="connsiteX1331" fmla="*/ 121999 w 2971357"/>
              <a:gd name="connsiteY1331" fmla="*/ 1658161 h 3024784"/>
              <a:gd name="connsiteX1332" fmla="*/ 121999 w 2971357"/>
              <a:gd name="connsiteY1332" fmla="*/ 1658161 h 3024784"/>
              <a:gd name="connsiteX1333" fmla="*/ 121999 w 2971357"/>
              <a:gd name="connsiteY1333" fmla="*/ 1658161 h 3024784"/>
              <a:gd name="connsiteX1334" fmla="*/ 121999 w 2971357"/>
              <a:gd name="connsiteY1334" fmla="*/ 1658161 h 3024784"/>
              <a:gd name="connsiteX1335" fmla="*/ 121999 w 2971357"/>
              <a:gd name="connsiteY1335" fmla="*/ 1658160 h 3024784"/>
              <a:gd name="connsiteX1336" fmla="*/ 121999 w 2971357"/>
              <a:gd name="connsiteY1336" fmla="*/ 1658160 h 3024784"/>
              <a:gd name="connsiteX1337" fmla="*/ 121999 w 2971357"/>
              <a:gd name="connsiteY1337" fmla="*/ 1658160 h 3024784"/>
              <a:gd name="connsiteX1338" fmla="*/ 121999 w 2971357"/>
              <a:gd name="connsiteY1338" fmla="*/ 1658160 h 3024784"/>
              <a:gd name="connsiteX1339" fmla="*/ 121999 w 2971357"/>
              <a:gd name="connsiteY1339" fmla="*/ 1658159 h 3024784"/>
              <a:gd name="connsiteX1340" fmla="*/ 121999 w 2971357"/>
              <a:gd name="connsiteY1340" fmla="*/ 1658159 h 3024784"/>
              <a:gd name="connsiteX1341" fmla="*/ 121999 w 2971357"/>
              <a:gd name="connsiteY1341" fmla="*/ 1658159 h 3024784"/>
              <a:gd name="connsiteX1342" fmla="*/ 121999 w 2971357"/>
              <a:gd name="connsiteY1342" fmla="*/ 1658159 h 3024784"/>
              <a:gd name="connsiteX1343" fmla="*/ 121999 w 2971357"/>
              <a:gd name="connsiteY1343" fmla="*/ 1658158 h 3024784"/>
              <a:gd name="connsiteX1344" fmla="*/ 121999 w 2971357"/>
              <a:gd name="connsiteY1344" fmla="*/ 1658158 h 3024784"/>
              <a:gd name="connsiteX1345" fmla="*/ 121999 w 2971357"/>
              <a:gd name="connsiteY1345" fmla="*/ 1658158 h 3024784"/>
              <a:gd name="connsiteX1346" fmla="*/ 121999 w 2971357"/>
              <a:gd name="connsiteY1346" fmla="*/ 1658158 h 3024784"/>
              <a:gd name="connsiteX1347" fmla="*/ 121999 w 2971357"/>
              <a:gd name="connsiteY1347" fmla="*/ 1658157 h 3024784"/>
              <a:gd name="connsiteX1348" fmla="*/ 121999 w 2971357"/>
              <a:gd name="connsiteY1348" fmla="*/ 1658157 h 3024784"/>
              <a:gd name="connsiteX1349" fmla="*/ 121999 w 2971357"/>
              <a:gd name="connsiteY1349" fmla="*/ 1658157 h 3024784"/>
              <a:gd name="connsiteX1350" fmla="*/ 121999 w 2971357"/>
              <a:gd name="connsiteY1350" fmla="*/ 1658157 h 3024784"/>
              <a:gd name="connsiteX1351" fmla="*/ 121999 w 2971357"/>
              <a:gd name="connsiteY1351" fmla="*/ 1658156 h 3024784"/>
              <a:gd name="connsiteX1352" fmla="*/ 121999 w 2971357"/>
              <a:gd name="connsiteY1352" fmla="*/ 1658156 h 3024784"/>
              <a:gd name="connsiteX1353" fmla="*/ 121999 w 2971357"/>
              <a:gd name="connsiteY1353" fmla="*/ 1658156 h 3024784"/>
              <a:gd name="connsiteX1354" fmla="*/ 121999 w 2971357"/>
              <a:gd name="connsiteY1354" fmla="*/ 1658156 h 3024784"/>
              <a:gd name="connsiteX1355" fmla="*/ 121999 w 2971357"/>
              <a:gd name="connsiteY1355" fmla="*/ 1658155 h 3024784"/>
              <a:gd name="connsiteX1356" fmla="*/ 121999 w 2971357"/>
              <a:gd name="connsiteY1356" fmla="*/ 1658155 h 3024784"/>
              <a:gd name="connsiteX1357" fmla="*/ 121999 w 2971357"/>
              <a:gd name="connsiteY1357" fmla="*/ 1658155 h 3024784"/>
              <a:gd name="connsiteX1358" fmla="*/ 121999 w 2971357"/>
              <a:gd name="connsiteY1358" fmla="*/ 1658155 h 3024784"/>
              <a:gd name="connsiteX1359" fmla="*/ 121999 w 2971357"/>
              <a:gd name="connsiteY1359" fmla="*/ 1658154 h 3024784"/>
              <a:gd name="connsiteX1360" fmla="*/ 121999 w 2971357"/>
              <a:gd name="connsiteY1360" fmla="*/ 1658154 h 3024784"/>
              <a:gd name="connsiteX1361" fmla="*/ 121999 w 2971357"/>
              <a:gd name="connsiteY1361" fmla="*/ 1658154 h 3024784"/>
              <a:gd name="connsiteX1362" fmla="*/ 121999 w 2971357"/>
              <a:gd name="connsiteY1362" fmla="*/ 1658154 h 3024784"/>
              <a:gd name="connsiteX1363" fmla="*/ 121999 w 2971357"/>
              <a:gd name="connsiteY1363" fmla="*/ 1658153 h 3024784"/>
              <a:gd name="connsiteX1364" fmla="*/ 121999 w 2971357"/>
              <a:gd name="connsiteY1364" fmla="*/ 1658153 h 3024784"/>
              <a:gd name="connsiteX1365" fmla="*/ 121999 w 2971357"/>
              <a:gd name="connsiteY1365" fmla="*/ 1658153 h 3024784"/>
              <a:gd name="connsiteX1366" fmla="*/ 121999 w 2971357"/>
              <a:gd name="connsiteY1366" fmla="*/ 1658153 h 3024784"/>
              <a:gd name="connsiteX1367" fmla="*/ 121999 w 2971357"/>
              <a:gd name="connsiteY1367" fmla="*/ 1658152 h 3024784"/>
              <a:gd name="connsiteX1368" fmla="*/ 121999 w 2971357"/>
              <a:gd name="connsiteY1368" fmla="*/ 1658152 h 3024784"/>
              <a:gd name="connsiteX1369" fmla="*/ 121999 w 2971357"/>
              <a:gd name="connsiteY1369" fmla="*/ 1658152 h 3024784"/>
              <a:gd name="connsiteX1370" fmla="*/ 121999 w 2971357"/>
              <a:gd name="connsiteY1370" fmla="*/ 1658152 h 3024784"/>
              <a:gd name="connsiteX1371" fmla="*/ 121999 w 2971357"/>
              <a:gd name="connsiteY1371" fmla="*/ 1658151 h 3024784"/>
              <a:gd name="connsiteX1372" fmla="*/ 121999 w 2971357"/>
              <a:gd name="connsiteY1372" fmla="*/ 1658151 h 3024784"/>
              <a:gd name="connsiteX1373" fmla="*/ 121999 w 2971357"/>
              <a:gd name="connsiteY1373" fmla="*/ 1658151 h 3024784"/>
              <a:gd name="connsiteX1374" fmla="*/ 121999 w 2971357"/>
              <a:gd name="connsiteY1374" fmla="*/ 1658151 h 3024784"/>
              <a:gd name="connsiteX1375" fmla="*/ 121999 w 2971357"/>
              <a:gd name="connsiteY1375" fmla="*/ 1658150 h 3024784"/>
              <a:gd name="connsiteX1376" fmla="*/ 121999 w 2971357"/>
              <a:gd name="connsiteY1376" fmla="*/ 1658150 h 3024784"/>
              <a:gd name="connsiteX1377" fmla="*/ 121999 w 2971357"/>
              <a:gd name="connsiteY1377" fmla="*/ 1658150 h 3024784"/>
              <a:gd name="connsiteX1378" fmla="*/ 121999 w 2971357"/>
              <a:gd name="connsiteY1378" fmla="*/ 1658150 h 3024784"/>
              <a:gd name="connsiteX1379" fmla="*/ 121999 w 2971357"/>
              <a:gd name="connsiteY1379" fmla="*/ 1658149 h 3024784"/>
              <a:gd name="connsiteX1380" fmla="*/ 121999 w 2971357"/>
              <a:gd name="connsiteY1380" fmla="*/ 1658149 h 3024784"/>
              <a:gd name="connsiteX1381" fmla="*/ 121999 w 2971357"/>
              <a:gd name="connsiteY1381" fmla="*/ 1658149 h 3024784"/>
              <a:gd name="connsiteX1382" fmla="*/ 121999 w 2971357"/>
              <a:gd name="connsiteY1382" fmla="*/ 1658149 h 3024784"/>
              <a:gd name="connsiteX1383" fmla="*/ 121999 w 2971357"/>
              <a:gd name="connsiteY1383" fmla="*/ 1658148 h 3024784"/>
              <a:gd name="connsiteX1384" fmla="*/ 121999 w 2971357"/>
              <a:gd name="connsiteY1384" fmla="*/ 1658148 h 3024784"/>
              <a:gd name="connsiteX1385" fmla="*/ 121999 w 2971357"/>
              <a:gd name="connsiteY1385" fmla="*/ 1658148 h 3024784"/>
              <a:gd name="connsiteX1386" fmla="*/ 121999 w 2971357"/>
              <a:gd name="connsiteY1386" fmla="*/ 1658148 h 3024784"/>
              <a:gd name="connsiteX1387" fmla="*/ 121999 w 2971357"/>
              <a:gd name="connsiteY1387" fmla="*/ 1658147 h 3024784"/>
              <a:gd name="connsiteX1388" fmla="*/ 121999 w 2971357"/>
              <a:gd name="connsiteY1388" fmla="*/ 1658147 h 3024784"/>
              <a:gd name="connsiteX1389" fmla="*/ 121999 w 2971357"/>
              <a:gd name="connsiteY1389" fmla="*/ 1658147 h 3024784"/>
              <a:gd name="connsiteX1390" fmla="*/ 121999 w 2971357"/>
              <a:gd name="connsiteY1390" fmla="*/ 1658147 h 3024784"/>
              <a:gd name="connsiteX1391" fmla="*/ 121999 w 2971357"/>
              <a:gd name="connsiteY1391" fmla="*/ 1658146 h 3024784"/>
              <a:gd name="connsiteX1392" fmla="*/ 121999 w 2971357"/>
              <a:gd name="connsiteY1392" fmla="*/ 1658146 h 3024784"/>
              <a:gd name="connsiteX1393" fmla="*/ 121999 w 2971357"/>
              <a:gd name="connsiteY1393" fmla="*/ 1658146 h 3024784"/>
              <a:gd name="connsiteX1394" fmla="*/ 121999 w 2971357"/>
              <a:gd name="connsiteY1394" fmla="*/ 1658146 h 3024784"/>
              <a:gd name="connsiteX1395" fmla="*/ 121999 w 2971357"/>
              <a:gd name="connsiteY1395" fmla="*/ 1658145 h 3024784"/>
              <a:gd name="connsiteX1396" fmla="*/ 121999 w 2971357"/>
              <a:gd name="connsiteY1396" fmla="*/ 1658145 h 3024784"/>
              <a:gd name="connsiteX1397" fmla="*/ 121999 w 2971357"/>
              <a:gd name="connsiteY1397" fmla="*/ 1658145 h 3024784"/>
              <a:gd name="connsiteX1398" fmla="*/ 121999 w 2971357"/>
              <a:gd name="connsiteY1398" fmla="*/ 1658145 h 3024784"/>
              <a:gd name="connsiteX1399" fmla="*/ 121999 w 2971357"/>
              <a:gd name="connsiteY1399" fmla="*/ 1658144 h 3024784"/>
              <a:gd name="connsiteX1400" fmla="*/ 121999 w 2971357"/>
              <a:gd name="connsiteY1400" fmla="*/ 1658144 h 3024784"/>
              <a:gd name="connsiteX1401" fmla="*/ 121999 w 2971357"/>
              <a:gd name="connsiteY1401" fmla="*/ 1658144 h 3024784"/>
              <a:gd name="connsiteX1402" fmla="*/ 121999 w 2971357"/>
              <a:gd name="connsiteY1402" fmla="*/ 1658144 h 3024784"/>
              <a:gd name="connsiteX1403" fmla="*/ 121999 w 2971357"/>
              <a:gd name="connsiteY1403" fmla="*/ 1658143 h 3024784"/>
              <a:gd name="connsiteX1404" fmla="*/ 121999 w 2971357"/>
              <a:gd name="connsiteY1404" fmla="*/ 1658143 h 3024784"/>
              <a:gd name="connsiteX1405" fmla="*/ 121999 w 2971357"/>
              <a:gd name="connsiteY1405" fmla="*/ 1658143 h 3024784"/>
              <a:gd name="connsiteX1406" fmla="*/ 121999 w 2971357"/>
              <a:gd name="connsiteY1406" fmla="*/ 1658143 h 3024784"/>
              <a:gd name="connsiteX1407" fmla="*/ 121999 w 2971357"/>
              <a:gd name="connsiteY1407" fmla="*/ 1658142 h 3024784"/>
              <a:gd name="connsiteX1408" fmla="*/ 121999 w 2971357"/>
              <a:gd name="connsiteY1408" fmla="*/ 1658142 h 3024784"/>
              <a:gd name="connsiteX1409" fmla="*/ 121999 w 2971357"/>
              <a:gd name="connsiteY1409" fmla="*/ 1658142 h 3024784"/>
              <a:gd name="connsiteX1410" fmla="*/ 121999 w 2971357"/>
              <a:gd name="connsiteY1410" fmla="*/ 1658142 h 3024784"/>
              <a:gd name="connsiteX1411" fmla="*/ 121999 w 2971357"/>
              <a:gd name="connsiteY1411" fmla="*/ 1658141 h 3024784"/>
              <a:gd name="connsiteX1412" fmla="*/ 121999 w 2971357"/>
              <a:gd name="connsiteY1412" fmla="*/ 1658141 h 3024784"/>
              <a:gd name="connsiteX1413" fmla="*/ 121999 w 2971357"/>
              <a:gd name="connsiteY1413" fmla="*/ 1658141 h 3024784"/>
              <a:gd name="connsiteX1414" fmla="*/ 121999 w 2971357"/>
              <a:gd name="connsiteY1414" fmla="*/ 1658141 h 3024784"/>
              <a:gd name="connsiteX1415" fmla="*/ 121999 w 2971357"/>
              <a:gd name="connsiteY1415" fmla="*/ 1658140 h 3024784"/>
              <a:gd name="connsiteX1416" fmla="*/ 121999 w 2971357"/>
              <a:gd name="connsiteY1416" fmla="*/ 1658140 h 3024784"/>
              <a:gd name="connsiteX1417" fmla="*/ 121999 w 2971357"/>
              <a:gd name="connsiteY1417" fmla="*/ 1658140 h 3024784"/>
              <a:gd name="connsiteX1418" fmla="*/ 121999 w 2971357"/>
              <a:gd name="connsiteY1418" fmla="*/ 1658140 h 3024784"/>
              <a:gd name="connsiteX1419" fmla="*/ 121999 w 2971357"/>
              <a:gd name="connsiteY1419" fmla="*/ 1658139 h 3024784"/>
              <a:gd name="connsiteX1420" fmla="*/ 121999 w 2971357"/>
              <a:gd name="connsiteY1420" fmla="*/ 1658139 h 3024784"/>
              <a:gd name="connsiteX1421" fmla="*/ 121999 w 2971357"/>
              <a:gd name="connsiteY1421" fmla="*/ 1658139 h 3024784"/>
              <a:gd name="connsiteX1422" fmla="*/ 121999 w 2971357"/>
              <a:gd name="connsiteY1422" fmla="*/ 1658139 h 3024784"/>
              <a:gd name="connsiteX1423" fmla="*/ 121999 w 2971357"/>
              <a:gd name="connsiteY1423" fmla="*/ 1658138 h 3024784"/>
              <a:gd name="connsiteX1424" fmla="*/ 121999 w 2971357"/>
              <a:gd name="connsiteY1424" fmla="*/ 1658138 h 3024784"/>
              <a:gd name="connsiteX1425" fmla="*/ 121999 w 2971357"/>
              <a:gd name="connsiteY1425" fmla="*/ 1658138 h 3024784"/>
              <a:gd name="connsiteX1426" fmla="*/ 121999 w 2971357"/>
              <a:gd name="connsiteY1426" fmla="*/ 1658138 h 3024784"/>
              <a:gd name="connsiteX1427" fmla="*/ 121999 w 2971357"/>
              <a:gd name="connsiteY1427" fmla="*/ 1658137 h 3024784"/>
              <a:gd name="connsiteX1428" fmla="*/ 121999 w 2971357"/>
              <a:gd name="connsiteY1428" fmla="*/ 1658137 h 3024784"/>
              <a:gd name="connsiteX1429" fmla="*/ 121999 w 2971357"/>
              <a:gd name="connsiteY1429" fmla="*/ 1658137 h 3024784"/>
              <a:gd name="connsiteX1430" fmla="*/ 121999 w 2971357"/>
              <a:gd name="connsiteY1430" fmla="*/ 1658137 h 3024784"/>
              <a:gd name="connsiteX1431" fmla="*/ 121999 w 2971357"/>
              <a:gd name="connsiteY1431" fmla="*/ 1658136 h 3024784"/>
              <a:gd name="connsiteX1432" fmla="*/ 121999 w 2971357"/>
              <a:gd name="connsiteY1432" fmla="*/ 1658136 h 3024784"/>
              <a:gd name="connsiteX1433" fmla="*/ 121999 w 2971357"/>
              <a:gd name="connsiteY1433" fmla="*/ 1658136 h 3024784"/>
              <a:gd name="connsiteX1434" fmla="*/ 121999 w 2971357"/>
              <a:gd name="connsiteY1434" fmla="*/ 1658136 h 3024784"/>
              <a:gd name="connsiteX1435" fmla="*/ 121999 w 2971357"/>
              <a:gd name="connsiteY1435" fmla="*/ 1658135 h 3024784"/>
              <a:gd name="connsiteX1436" fmla="*/ 121999 w 2971357"/>
              <a:gd name="connsiteY1436" fmla="*/ 1658135 h 3024784"/>
              <a:gd name="connsiteX1437" fmla="*/ 121999 w 2971357"/>
              <a:gd name="connsiteY1437" fmla="*/ 1658135 h 3024784"/>
              <a:gd name="connsiteX1438" fmla="*/ 121999 w 2971357"/>
              <a:gd name="connsiteY1438" fmla="*/ 1658135 h 3024784"/>
              <a:gd name="connsiteX1439" fmla="*/ 121999 w 2971357"/>
              <a:gd name="connsiteY1439" fmla="*/ 1658134 h 3024784"/>
              <a:gd name="connsiteX1440" fmla="*/ 121999 w 2971357"/>
              <a:gd name="connsiteY1440" fmla="*/ 1658134 h 3024784"/>
              <a:gd name="connsiteX1441" fmla="*/ 121999 w 2971357"/>
              <a:gd name="connsiteY1441" fmla="*/ 1658134 h 3024784"/>
              <a:gd name="connsiteX1442" fmla="*/ 121999 w 2971357"/>
              <a:gd name="connsiteY1442" fmla="*/ 1658134 h 3024784"/>
              <a:gd name="connsiteX1443" fmla="*/ 121999 w 2971357"/>
              <a:gd name="connsiteY1443" fmla="*/ 1658133 h 3024784"/>
              <a:gd name="connsiteX1444" fmla="*/ 121999 w 2971357"/>
              <a:gd name="connsiteY1444" fmla="*/ 1658133 h 3024784"/>
              <a:gd name="connsiteX1445" fmla="*/ 121999 w 2971357"/>
              <a:gd name="connsiteY1445" fmla="*/ 1658133 h 3024784"/>
              <a:gd name="connsiteX1446" fmla="*/ 121999 w 2971357"/>
              <a:gd name="connsiteY1446" fmla="*/ 1658133 h 3024784"/>
              <a:gd name="connsiteX1447" fmla="*/ 121999 w 2971357"/>
              <a:gd name="connsiteY1447" fmla="*/ 1658132 h 3024784"/>
              <a:gd name="connsiteX1448" fmla="*/ 121999 w 2971357"/>
              <a:gd name="connsiteY1448" fmla="*/ 1658132 h 3024784"/>
              <a:gd name="connsiteX1449" fmla="*/ 121999 w 2971357"/>
              <a:gd name="connsiteY1449" fmla="*/ 1658132 h 3024784"/>
              <a:gd name="connsiteX1450" fmla="*/ 121999 w 2971357"/>
              <a:gd name="connsiteY1450" fmla="*/ 1658132 h 3024784"/>
              <a:gd name="connsiteX1451" fmla="*/ 121999 w 2971357"/>
              <a:gd name="connsiteY1451" fmla="*/ 1658131 h 3024784"/>
              <a:gd name="connsiteX1452" fmla="*/ 121999 w 2971357"/>
              <a:gd name="connsiteY1452" fmla="*/ 1658131 h 3024784"/>
              <a:gd name="connsiteX1453" fmla="*/ 121999 w 2971357"/>
              <a:gd name="connsiteY1453" fmla="*/ 1658131 h 3024784"/>
              <a:gd name="connsiteX1454" fmla="*/ 121999 w 2971357"/>
              <a:gd name="connsiteY1454" fmla="*/ 1658131 h 3024784"/>
              <a:gd name="connsiteX1455" fmla="*/ 121999 w 2971357"/>
              <a:gd name="connsiteY1455" fmla="*/ 1658130 h 3024784"/>
              <a:gd name="connsiteX1456" fmla="*/ 121999 w 2971357"/>
              <a:gd name="connsiteY1456" fmla="*/ 1658130 h 3024784"/>
              <a:gd name="connsiteX1457" fmla="*/ 121999 w 2971357"/>
              <a:gd name="connsiteY1457" fmla="*/ 1658130 h 3024784"/>
              <a:gd name="connsiteX1458" fmla="*/ 121999 w 2971357"/>
              <a:gd name="connsiteY1458" fmla="*/ 1658130 h 3024784"/>
              <a:gd name="connsiteX1459" fmla="*/ 121999 w 2971357"/>
              <a:gd name="connsiteY1459" fmla="*/ 1658129 h 3024784"/>
              <a:gd name="connsiteX1460" fmla="*/ 121999 w 2971357"/>
              <a:gd name="connsiteY1460" fmla="*/ 1658129 h 3024784"/>
              <a:gd name="connsiteX1461" fmla="*/ 121999 w 2971357"/>
              <a:gd name="connsiteY1461" fmla="*/ 1658129 h 3024784"/>
              <a:gd name="connsiteX1462" fmla="*/ 121999 w 2971357"/>
              <a:gd name="connsiteY1462" fmla="*/ 1658129 h 3024784"/>
              <a:gd name="connsiteX1463" fmla="*/ 121999 w 2971357"/>
              <a:gd name="connsiteY1463" fmla="*/ 1658128 h 3024784"/>
              <a:gd name="connsiteX1464" fmla="*/ 121999 w 2971357"/>
              <a:gd name="connsiteY1464" fmla="*/ 1658128 h 3024784"/>
              <a:gd name="connsiteX1465" fmla="*/ 121999 w 2971357"/>
              <a:gd name="connsiteY1465" fmla="*/ 1658128 h 3024784"/>
              <a:gd name="connsiteX1466" fmla="*/ 121999 w 2971357"/>
              <a:gd name="connsiteY1466" fmla="*/ 1658128 h 3024784"/>
              <a:gd name="connsiteX1467" fmla="*/ 121999 w 2971357"/>
              <a:gd name="connsiteY1467" fmla="*/ 1658127 h 3024784"/>
              <a:gd name="connsiteX1468" fmla="*/ 121999 w 2971357"/>
              <a:gd name="connsiteY1468" fmla="*/ 1658127 h 3024784"/>
              <a:gd name="connsiteX1469" fmla="*/ 121999 w 2971357"/>
              <a:gd name="connsiteY1469" fmla="*/ 1658127 h 3024784"/>
              <a:gd name="connsiteX1470" fmla="*/ 121999 w 2971357"/>
              <a:gd name="connsiteY1470" fmla="*/ 1658127 h 3024784"/>
              <a:gd name="connsiteX1471" fmla="*/ 121999 w 2971357"/>
              <a:gd name="connsiteY1471" fmla="*/ 1658126 h 3024784"/>
              <a:gd name="connsiteX1472" fmla="*/ 121999 w 2971357"/>
              <a:gd name="connsiteY1472" fmla="*/ 1658126 h 3024784"/>
              <a:gd name="connsiteX1473" fmla="*/ 121999 w 2971357"/>
              <a:gd name="connsiteY1473" fmla="*/ 1658126 h 3024784"/>
              <a:gd name="connsiteX1474" fmla="*/ 121999 w 2971357"/>
              <a:gd name="connsiteY1474" fmla="*/ 1658126 h 3024784"/>
              <a:gd name="connsiteX1475" fmla="*/ 121999 w 2971357"/>
              <a:gd name="connsiteY1475" fmla="*/ 1658125 h 3024784"/>
              <a:gd name="connsiteX1476" fmla="*/ 121999 w 2971357"/>
              <a:gd name="connsiteY1476" fmla="*/ 1658125 h 3024784"/>
              <a:gd name="connsiteX1477" fmla="*/ 121999 w 2971357"/>
              <a:gd name="connsiteY1477" fmla="*/ 1658125 h 3024784"/>
              <a:gd name="connsiteX1478" fmla="*/ 121999 w 2971357"/>
              <a:gd name="connsiteY1478" fmla="*/ 1658125 h 3024784"/>
              <a:gd name="connsiteX1479" fmla="*/ 121999 w 2971357"/>
              <a:gd name="connsiteY1479" fmla="*/ 1658124 h 3024784"/>
              <a:gd name="connsiteX1480" fmla="*/ 121999 w 2971357"/>
              <a:gd name="connsiteY1480" fmla="*/ 1658124 h 3024784"/>
              <a:gd name="connsiteX1481" fmla="*/ 121999 w 2971357"/>
              <a:gd name="connsiteY1481" fmla="*/ 1658124 h 3024784"/>
              <a:gd name="connsiteX1482" fmla="*/ 121999 w 2971357"/>
              <a:gd name="connsiteY1482" fmla="*/ 1658124 h 3024784"/>
              <a:gd name="connsiteX1483" fmla="*/ 121999 w 2971357"/>
              <a:gd name="connsiteY1483" fmla="*/ 1658123 h 3024784"/>
              <a:gd name="connsiteX1484" fmla="*/ 121999 w 2971357"/>
              <a:gd name="connsiteY1484" fmla="*/ 1658123 h 3024784"/>
              <a:gd name="connsiteX1485" fmla="*/ 121999 w 2971357"/>
              <a:gd name="connsiteY1485" fmla="*/ 1658123 h 3024784"/>
              <a:gd name="connsiteX1486" fmla="*/ 121999 w 2971357"/>
              <a:gd name="connsiteY1486" fmla="*/ 1658123 h 3024784"/>
              <a:gd name="connsiteX1487" fmla="*/ 121999 w 2971357"/>
              <a:gd name="connsiteY1487" fmla="*/ 1658122 h 3024784"/>
              <a:gd name="connsiteX1488" fmla="*/ 121999 w 2971357"/>
              <a:gd name="connsiteY1488" fmla="*/ 1658122 h 3024784"/>
              <a:gd name="connsiteX1489" fmla="*/ 121999 w 2971357"/>
              <a:gd name="connsiteY1489" fmla="*/ 1658122 h 3024784"/>
              <a:gd name="connsiteX1490" fmla="*/ 121999 w 2971357"/>
              <a:gd name="connsiteY1490" fmla="*/ 1658122 h 3024784"/>
              <a:gd name="connsiteX1491" fmla="*/ 121999 w 2971357"/>
              <a:gd name="connsiteY1491" fmla="*/ 1658121 h 3024784"/>
              <a:gd name="connsiteX1492" fmla="*/ 121999 w 2971357"/>
              <a:gd name="connsiteY1492" fmla="*/ 1658121 h 3024784"/>
              <a:gd name="connsiteX1493" fmla="*/ 121999 w 2971357"/>
              <a:gd name="connsiteY1493" fmla="*/ 1658121 h 3024784"/>
              <a:gd name="connsiteX1494" fmla="*/ 121999 w 2971357"/>
              <a:gd name="connsiteY1494" fmla="*/ 1658121 h 3024784"/>
              <a:gd name="connsiteX1495" fmla="*/ 121999 w 2971357"/>
              <a:gd name="connsiteY1495" fmla="*/ 1658120 h 3024784"/>
              <a:gd name="connsiteX1496" fmla="*/ 121999 w 2971357"/>
              <a:gd name="connsiteY1496" fmla="*/ 1658120 h 3024784"/>
              <a:gd name="connsiteX1497" fmla="*/ 121999 w 2971357"/>
              <a:gd name="connsiteY1497" fmla="*/ 1658120 h 3024784"/>
              <a:gd name="connsiteX1498" fmla="*/ 121999 w 2971357"/>
              <a:gd name="connsiteY1498" fmla="*/ 1658120 h 3024784"/>
              <a:gd name="connsiteX1499" fmla="*/ 121999 w 2971357"/>
              <a:gd name="connsiteY1499" fmla="*/ 1658119 h 3024784"/>
              <a:gd name="connsiteX1500" fmla="*/ 121999 w 2971357"/>
              <a:gd name="connsiteY1500" fmla="*/ 1658119 h 3024784"/>
              <a:gd name="connsiteX1501" fmla="*/ 121999 w 2971357"/>
              <a:gd name="connsiteY1501" fmla="*/ 1658119 h 3024784"/>
              <a:gd name="connsiteX1502" fmla="*/ 121999 w 2971357"/>
              <a:gd name="connsiteY1502" fmla="*/ 1658119 h 3024784"/>
              <a:gd name="connsiteX1503" fmla="*/ 121999 w 2971357"/>
              <a:gd name="connsiteY1503" fmla="*/ 1658118 h 3024784"/>
              <a:gd name="connsiteX1504" fmla="*/ 121999 w 2971357"/>
              <a:gd name="connsiteY1504" fmla="*/ 1658118 h 3024784"/>
              <a:gd name="connsiteX1505" fmla="*/ 121999 w 2971357"/>
              <a:gd name="connsiteY1505" fmla="*/ 1658118 h 3024784"/>
              <a:gd name="connsiteX1506" fmla="*/ 121999 w 2971357"/>
              <a:gd name="connsiteY1506" fmla="*/ 1658118 h 3024784"/>
              <a:gd name="connsiteX1507" fmla="*/ 121999 w 2971357"/>
              <a:gd name="connsiteY1507" fmla="*/ 1658117 h 3024784"/>
              <a:gd name="connsiteX1508" fmla="*/ 121999 w 2971357"/>
              <a:gd name="connsiteY1508" fmla="*/ 1658117 h 3024784"/>
              <a:gd name="connsiteX1509" fmla="*/ 121999 w 2971357"/>
              <a:gd name="connsiteY1509" fmla="*/ 1658117 h 3024784"/>
              <a:gd name="connsiteX1510" fmla="*/ 121999 w 2971357"/>
              <a:gd name="connsiteY1510" fmla="*/ 1658117 h 3024784"/>
              <a:gd name="connsiteX1511" fmla="*/ 121999 w 2971357"/>
              <a:gd name="connsiteY1511" fmla="*/ 1658116 h 3024784"/>
              <a:gd name="connsiteX1512" fmla="*/ 121999 w 2971357"/>
              <a:gd name="connsiteY1512" fmla="*/ 1658116 h 3024784"/>
              <a:gd name="connsiteX1513" fmla="*/ 121999 w 2971357"/>
              <a:gd name="connsiteY1513" fmla="*/ 1658116 h 3024784"/>
              <a:gd name="connsiteX1514" fmla="*/ 121999 w 2971357"/>
              <a:gd name="connsiteY1514" fmla="*/ 1658116 h 3024784"/>
              <a:gd name="connsiteX1515" fmla="*/ 121999 w 2971357"/>
              <a:gd name="connsiteY1515" fmla="*/ 1658115 h 3024784"/>
              <a:gd name="connsiteX1516" fmla="*/ 121999 w 2971357"/>
              <a:gd name="connsiteY1516" fmla="*/ 1658115 h 3024784"/>
              <a:gd name="connsiteX1517" fmla="*/ 121999 w 2971357"/>
              <a:gd name="connsiteY1517" fmla="*/ 1658115 h 3024784"/>
              <a:gd name="connsiteX1518" fmla="*/ 121999 w 2971357"/>
              <a:gd name="connsiteY1518" fmla="*/ 1658115 h 3024784"/>
              <a:gd name="connsiteX1519" fmla="*/ 121999 w 2971357"/>
              <a:gd name="connsiteY1519" fmla="*/ 1658114 h 3024784"/>
              <a:gd name="connsiteX1520" fmla="*/ 121999 w 2971357"/>
              <a:gd name="connsiteY1520" fmla="*/ 1658114 h 3024784"/>
              <a:gd name="connsiteX1521" fmla="*/ 121999 w 2971357"/>
              <a:gd name="connsiteY1521" fmla="*/ 1658114 h 3024784"/>
              <a:gd name="connsiteX1522" fmla="*/ 121999 w 2971357"/>
              <a:gd name="connsiteY1522" fmla="*/ 1658114 h 3024784"/>
              <a:gd name="connsiteX1523" fmla="*/ 121999 w 2971357"/>
              <a:gd name="connsiteY1523" fmla="*/ 1658113 h 3024784"/>
              <a:gd name="connsiteX1524" fmla="*/ 121999 w 2971357"/>
              <a:gd name="connsiteY1524" fmla="*/ 1658113 h 3024784"/>
              <a:gd name="connsiteX1525" fmla="*/ 121999 w 2971357"/>
              <a:gd name="connsiteY1525" fmla="*/ 1658113 h 3024784"/>
              <a:gd name="connsiteX1526" fmla="*/ 121999 w 2971357"/>
              <a:gd name="connsiteY1526" fmla="*/ 1658113 h 3024784"/>
              <a:gd name="connsiteX1527" fmla="*/ 121999 w 2971357"/>
              <a:gd name="connsiteY1527" fmla="*/ 1658112 h 3024784"/>
              <a:gd name="connsiteX1528" fmla="*/ 121999 w 2971357"/>
              <a:gd name="connsiteY1528" fmla="*/ 1658112 h 3024784"/>
              <a:gd name="connsiteX1529" fmla="*/ 121999 w 2971357"/>
              <a:gd name="connsiteY1529" fmla="*/ 1658112 h 3024784"/>
              <a:gd name="connsiteX1530" fmla="*/ 121999 w 2971357"/>
              <a:gd name="connsiteY1530" fmla="*/ 1658112 h 3024784"/>
              <a:gd name="connsiteX1531" fmla="*/ 121999 w 2971357"/>
              <a:gd name="connsiteY1531" fmla="*/ 1658111 h 3024784"/>
              <a:gd name="connsiteX1532" fmla="*/ 121999 w 2971357"/>
              <a:gd name="connsiteY1532" fmla="*/ 1658111 h 3024784"/>
              <a:gd name="connsiteX1533" fmla="*/ 121999 w 2971357"/>
              <a:gd name="connsiteY1533" fmla="*/ 1658111 h 3024784"/>
              <a:gd name="connsiteX1534" fmla="*/ 121999 w 2971357"/>
              <a:gd name="connsiteY1534" fmla="*/ 1658111 h 3024784"/>
              <a:gd name="connsiteX1535" fmla="*/ 121999 w 2971357"/>
              <a:gd name="connsiteY1535" fmla="*/ 1658110 h 3024784"/>
              <a:gd name="connsiteX1536" fmla="*/ 121999 w 2971357"/>
              <a:gd name="connsiteY1536" fmla="*/ 1658110 h 3024784"/>
              <a:gd name="connsiteX1537" fmla="*/ 121999 w 2971357"/>
              <a:gd name="connsiteY1537" fmla="*/ 1658110 h 3024784"/>
              <a:gd name="connsiteX1538" fmla="*/ 121999 w 2971357"/>
              <a:gd name="connsiteY1538" fmla="*/ 1658110 h 3024784"/>
              <a:gd name="connsiteX1539" fmla="*/ 121999 w 2971357"/>
              <a:gd name="connsiteY1539" fmla="*/ 1658109 h 3024784"/>
              <a:gd name="connsiteX1540" fmla="*/ 121999 w 2971357"/>
              <a:gd name="connsiteY1540" fmla="*/ 1658109 h 3024784"/>
              <a:gd name="connsiteX1541" fmla="*/ 121999 w 2971357"/>
              <a:gd name="connsiteY1541" fmla="*/ 1658109 h 3024784"/>
              <a:gd name="connsiteX1542" fmla="*/ 121999 w 2971357"/>
              <a:gd name="connsiteY1542" fmla="*/ 1658109 h 3024784"/>
              <a:gd name="connsiteX1543" fmla="*/ 121999 w 2971357"/>
              <a:gd name="connsiteY1543" fmla="*/ 1658108 h 3024784"/>
              <a:gd name="connsiteX1544" fmla="*/ 121999 w 2971357"/>
              <a:gd name="connsiteY1544" fmla="*/ 1658108 h 3024784"/>
              <a:gd name="connsiteX1545" fmla="*/ 121999 w 2971357"/>
              <a:gd name="connsiteY1545" fmla="*/ 1658108 h 3024784"/>
              <a:gd name="connsiteX1546" fmla="*/ 121999 w 2971357"/>
              <a:gd name="connsiteY1546" fmla="*/ 1658107 h 3024784"/>
              <a:gd name="connsiteX1547" fmla="*/ 121999 w 2971357"/>
              <a:gd name="connsiteY1547" fmla="*/ 1658107 h 3024784"/>
              <a:gd name="connsiteX1548" fmla="*/ 121999 w 2971357"/>
              <a:gd name="connsiteY1548" fmla="*/ 1658106 h 3024784"/>
              <a:gd name="connsiteX1549" fmla="*/ 121999 w 2971357"/>
              <a:gd name="connsiteY1549" fmla="*/ 1658104 h 3024784"/>
              <a:gd name="connsiteX1550" fmla="*/ 121845 w 2971357"/>
              <a:gd name="connsiteY1550" fmla="*/ 1657057 h 3024784"/>
              <a:gd name="connsiteX1551" fmla="*/ 113749 w 2971357"/>
              <a:gd name="connsiteY1551" fmla="*/ 1592573 h 3024784"/>
              <a:gd name="connsiteX1552" fmla="*/ 113748 w 2971357"/>
              <a:gd name="connsiteY1552" fmla="*/ 1592542 h 3024784"/>
              <a:gd name="connsiteX1553" fmla="*/ 111844 w 2971357"/>
              <a:gd name="connsiteY1553" fmla="*/ 1545995 h 3024784"/>
              <a:gd name="connsiteX1554" fmla="*/ 111844 w 2971357"/>
              <a:gd name="connsiteY1554" fmla="*/ 1499418 h 3024784"/>
              <a:gd name="connsiteX1555" fmla="*/ 112701 w 2971357"/>
              <a:gd name="connsiteY1555" fmla="*/ 1497608 h 3024784"/>
              <a:gd name="connsiteX1556" fmla="*/ 243956 w 2971357"/>
              <a:gd name="connsiteY1556" fmla="*/ 1491893 h 3024784"/>
              <a:gd name="connsiteX1557" fmla="*/ 239574 w 2971357"/>
              <a:gd name="connsiteY1557" fmla="*/ 1512658 h 3024784"/>
              <a:gd name="connsiteX1558" fmla="*/ 243956 w 2971357"/>
              <a:gd name="connsiteY1558" fmla="*/ 1491893 h 3024784"/>
              <a:gd name="connsiteX1559" fmla="*/ 2839995 w 2971357"/>
              <a:gd name="connsiteY1559" fmla="*/ 1484939 h 3024784"/>
              <a:gd name="connsiteX1560" fmla="*/ 2841995 w 2971357"/>
              <a:gd name="connsiteY1560" fmla="*/ 1512848 h 3024784"/>
              <a:gd name="connsiteX1561" fmla="*/ 2842186 w 2971357"/>
              <a:gd name="connsiteY1561" fmla="*/ 1513229 h 3024784"/>
              <a:gd name="connsiteX1562" fmla="*/ 2843234 w 2971357"/>
              <a:gd name="connsiteY1562" fmla="*/ 1485511 h 3024784"/>
              <a:gd name="connsiteX1563" fmla="*/ 149754 w 2971357"/>
              <a:gd name="connsiteY1563" fmla="*/ 1479034 h 3024784"/>
              <a:gd name="connsiteX1564" fmla="*/ 147194 w 2971357"/>
              <a:gd name="connsiteY1564" fmla="*/ 1491809 h 3024784"/>
              <a:gd name="connsiteX1565" fmla="*/ 147047 w 2971357"/>
              <a:gd name="connsiteY1565" fmla="*/ 1491320 h 3024784"/>
              <a:gd name="connsiteX1566" fmla="*/ 148335 w 2971357"/>
              <a:gd name="connsiteY1566" fmla="*/ 1486096 h 3024784"/>
              <a:gd name="connsiteX1567" fmla="*/ 149754 w 2971357"/>
              <a:gd name="connsiteY1567" fmla="*/ 1479034 h 3024784"/>
              <a:gd name="connsiteX1568" fmla="*/ 145563 w 2971357"/>
              <a:gd name="connsiteY1568" fmla="*/ 1468080 h 3024784"/>
              <a:gd name="connsiteX1569" fmla="*/ 146124 w 2971357"/>
              <a:gd name="connsiteY1569" fmla="*/ 1488236 h 3024784"/>
              <a:gd name="connsiteX1570" fmla="*/ 147047 w 2971357"/>
              <a:gd name="connsiteY1570" fmla="*/ 1491320 h 3024784"/>
              <a:gd name="connsiteX1571" fmla="*/ 146980 w 2971357"/>
              <a:gd name="connsiteY1571" fmla="*/ 1491595 h 3024784"/>
              <a:gd name="connsiteX1572" fmla="*/ 145563 w 2971357"/>
              <a:gd name="connsiteY1572" fmla="*/ 1468080 h 3024784"/>
              <a:gd name="connsiteX1573" fmla="*/ 299010 w 2971357"/>
              <a:gd name="connsiteY1573" fmla="*/ 1460937 h 3024784"/>
              <a:gd name="connsiteX1574" fmla="*/ 299010 w 2971357"/>
              <a:gd name="connsiteY1574" fmla="*/ 1508562 h 3024784"/>
              <a:gd name="connsiteX1575" fmla="*/ 299010 w 2971357"/>
              <a:gd name="connsiteY1575" fmla="*/ 1460937 h 3024784"/>
              <a:gd name="connsiteX1576" fmla="*/ 183853 w 2971357"/>
              <a:gd name="connsiteY1576" fmla="*/ 1459413 h 3024784"/>
              <a:gd name="connsiteX1577" fmla="*/ 177852 w 2971357"/>
              <a:gd name="connsiteY1577" fmla="*/ 1483416 h 3024784"/>
              <a:gd name="connsiteX1578" fmla="*/ 183853 w 2971357"/>
              <a:gd name="connsiteY1578" fmla="*/ 1459413 h 3024784"/>
              <a:gd name="connsiteX1579" fmla="*/ 171756 w 2971357"/>
              <a:gd name="connsiteY1579" fmla="*/ 1450460 h 3024784"/>
              <a:gd name="connsiteX1580" fmla="*/ 178329 w 2971357"/>
              <a:gd name="connsiteY1580" fmla="*/ 1450460 h 3024784"/>
              <a:gd name="connsiteX1581" fmla="*/ 177852 w 2971357"/>
              <a:gd name="connsiteY1581" fmla="*/ 1483416 h 3024784"/>
              <a:gd name="connsiteX1582" fmla="*/ 175757 w 2971357"/>
              <a:gd name="connsiteY1582" fmla="*/ 1512468 h 3024784"/>
              <a:gd name="connsiteX1583" fmla="*/ 169851 w 2971357"/>
              <a:gd name="connsiteY1583" fmla="*/ 1528565 h 3024784"/>
              <a:gd name="connsiteX1584" fmla="*/ 169470 w 2971357"/>
              <a:gd name="connsiteY1584" fmla="*/ 1545043 h 3024784"/>
              <a:gd name="connsiteX1585" fmla="*/ 169470 w 2971357"/>
              <a:gd name="connsiteY1585" fmla="*/ 1528755 h 3024784"/>
              <a:gd name="connsiteX1586" fmla="*/ 170232 w 2971357"/>
              <a:gd name="connsiteY1586" fmla="*/ 1489607 h 3024784"/>
              <a:gd name="connsiteX1587" fmla="*/ 73268 w 2971357"/>
              <a:gd name="connsiteY1587" fmla="*/ 1428647 h 3024784"/>
              <a:gd name="connsiteX1588" fmla="*/ 75268 w 2971357"/>
              <a:gd name="connsiteY1588" fmla="*/ 1445221 h 3024784"/>
              <a:gd name="connsiteX1589" fmla="*/ 73268 w 2971357"/>
              <a:gd name="connsiteY1589" fmla="*/ 1428647 h 3024784"/>
              <a:gd name="connsiteX1590" fmla="*/ 80697 w 2971357"/>
              <a:gd name="connsiteY1590" fmla="*/ 1425027 h 3024784"/>
              <a:gd name="connsiteX1591" fmla="*/ 75268 w 2971357"/>
              <a:gd name="connsiteY1591" fmla="*/ 1445221 h 3024784"/>
              <a:gd name="connsiteX1592" fmla="*/ 80697 w 2971357"/>
              <a:gd name="connsiteY1592" fmla="*/ 1425027 h 3024784"/>
              <a:gd name="connsiteX1593" fmla="*/ 2845163 w 2971357"/>
              <a:gd name="connsiteY1593" fmla="*/ 1411263 h 3024784"/>
              <a:gd name="connsiteX1594" fmla="*/ 2843710 w 2971357"/>
              <a:gd name="connsiteY1594" fmla="*/ 1418169 h 3024784"/>
              <a:gd name="connsiteX1595" fmla="*/ 2844282 w 2971357"/>
              <a:gd name="connsiteY1595" fmla="*/ 1446744 h 3024784"/>
              <a:gd name="connsiteX1596" fmla="*/ 2844282 w 2971357"/>
              <a:gd name="connsiteY1596" fmla="*/ 1484844 h 3024784"/>
              <a:gd name="connsiteX1597" fmla="*/ 2850092 w 2971357"/>
              <a:gd name="connsiteY1597" fmla="*/ 1472652 h 3024784"/>
              <a:gd name="connsiteX1598" fmla="*/ 2850282 w 2971357"/>
              <a:gd name="connsiteY1598" fmla="*/ 1473033 h 3024784"/>
              <a:gd name="connsiteX1599" fmla="*/ 2850187 w 2971357"/>
              <a:gd name="connsiteY1599" fmla="*/ 1437219 h 3024784"/>
              <a:gd name="connsiteX1600" fmla="*/ 2845163 w 2971357"/>
              <a:gd name="connsiteY1600" fmla="*/ 1411263 h 3024784"/>
              <a:gd name="connsiteX1601" fmla="*/ 292724 w 2971357"/>
              <a:gd name="connsiteY1601" fmla="*/ 1398358 h 3024784"/>
              <a:gd name="connsiteX1602" fmla="*/ 295200 w 2971357"/>
              <a:gd name="connsiteY1602" fmla="*/ 1407883 h 3024784"/>
              <a:gd name="connsiteX1603" fmla="*/ 292724 w 2971357"/>
              <a:gd name="connsiteY1603" fmla="*/ 1398358 h 3024784"/>
              <a:gd name="connsiteX1604" fmla="*/ 52599 w 2971357"/>
              <a:gd name="connsiteY1604" fmla="*/ 1381212 h 3024784"/>
              <a:gd name="connsiteX1605" fmla="*/ 46351 w 2971357"/>
              <a:gd name="connsiteY1605" fmla="*/ 1493112 h 3024784"/>
              <a:gd name="connsiteX1606" fmla="*/ 45932 w 2971357"/>
              <a:gd name="connsiteY1606" fmla="*/ 1480748 h 3024784"/>
              <a:gd name="connsiteX1607" fmla="*/ 48122 w 2971357"/>
              <a:gd name="connsiteY1607" fmla="*/ 1440362 h 3024784"/>
              <a:gd name="connsiteX1608" fmla="*/ 50980 w 2971357"/>
              <a:gd name="connsiteY1608" fmla="*/ 1404644 h 3024784"/>
              <a:gd name="connsiteX1609" fmla="*/ 52599 w 2971357"/>
              <a:gd name="connsiteY1609" fmla="*/ 1381212 h 3024784"/>
              <a:gd name="connsiteX1610" fmla="*/ 155088 w 2971357"/>
              <a:gd name="connsiteY1610" fmla="*/ 1368163 h 3024784"/>
              <a:gd name="connsiteX1611" fmla="*/ 149944 w 2971357"/>
              <a:gd name="connsiteY1611" fmla="*/ 1379879 h 3024784"/>
              <a:gd name="connsiteX1612" fmla="*/ 155088 w 2971357"/>
              <a:gd name="connsiteY1612" fmla="*/ 1368163 h 3024784"/>
              <a:gd name="connsiteX1613" fmla="*/ 22690 w 2971357"/>
              <a:gd name="connsiteY1613" fmla="*/ 1355400 h 3024784"/>
              <a:gd name="connsiteX1614" fmla="*/ 18880 w 2971357"/>
              <a:gd name="connsiteY1614" fmla="*/ 1409883 h 3024784"/>
              <a:gd name="connsiteX1615" fmla="*/ 19071 w 2971357"/>
              <a:gd name="connsiteY1615" fmla="*/ 1409883 h 3024784"/>
              <a:gd name="connsiteX1616" fmla="*/ 22690 w 2971357"/>
              <a:gd name="connsiteY1616" fmla="*/ 1355400 h 3024784"/>
              <a:gd name="connsiteX1617" fmla="*/ 370448 w 2971357"/>
              <a:gd name="connsiteY1617" fmla="*/ 1268246 h 3024784"/>
              <a:gd name="connsiteX1618" fmla="*/ 361590 w 2971357"/>
              <a:gd name="connsiteY1618" fmla="*/ 1277771 h 3024784"/>
              <a:gd name="connsiteX1619" fmla="*/ 355780 w 2971357"/>
              <a:gd name="connsiteY1619" fmla="*/ 1334159 h 3024784"/>
              <a:gd name="connsiteX1620" fmla="*/ 366162 w 2971357"/>
              <a:gd name="connsiteY1620" fmla="*/ 1296059 h 3024784"/>
              <a:gd name="connsiteX1621" fmla="*/ 370448 w 2971357"/>
              <a:gd name="connsiteY1621" fmla="*/ 1268246 h 3024784"/>
              <a:gd name="connsiteX1622" fmla="*/ 208390 w 2971357"/>
              <a:gd name="connsiteY1622" fmla="*/ 1265354 h 3024784"/>
              <a:gd name="connsiteX1623" fmla="*/ 201246 w 2971357"/>
              <a:gd name="connsiteY1623" fmla="*/ 1311550 h 3024784"/>
              <a:gd name="connsiteX1624" fmla="*/ 194198 w 2971357"/>
              <a:gd name="connsiteY1624" fmla="*/ 1358318 h 3024784"/>
              <a:gd name="connsiteX1625" fmla="*/ 201246 w 2971357"/>
              <a:gd name="connsiteY1625" fmla="*/ 1311455 h 3024784"/>
              <a:gd name="connsiteX1626" fmla="*/ 2815706 w 2971357"/>
              <a:gd name="connsiteY1626" fmla="*/ 1237290 h 3024784"/>
              <a:gd name="connsiteX1627" fmla="*/ 2813432 w 2971357"/>
              <a:gd name="connsiteY1627" fmla="*/ 1241100 h 3024784"/>
              <a:gd name="connsiteX1628" fmla="*/ 2813357 w 2971357"/>
              <a:gd name="connsiteY1628" fmla="*/ 1240925 h 3024784"/>
              <a:gd name="connsiteX1629" fmla="*/ 290057 w 2971357"/>
              <a:gd name="connsiteY1629" fmla="*/ 1231384 h 3024784"/>
              <a:gd name="connsiteX1630" fmla="*/ 289581 w 2971357"/>
              <a:gd name="connsiteY1630" fmla="*/ 1233194 h 3024784"/>
              <a:gd name="connsiteX1631" fmla="*/ 292152 w 2971357"/>
              <a:gd name="connsiteY1631" fmla="*/ 1252244 h 3024784"/>
              <a:gd name="connsiteX1632" fmla="*/ 287771 w 2971357"/>
              <a:gd name="connsiteY1632" fmla="*/ 1284153 h 3024784"/>
              <a:gd name="connsiteX1633" fmla="*/ 282437 w 2971357"/>
              <a:gd name="connsiteY1633" fmla="*/ 1321300 h 3024784"/>
              <a:gd name="connsiteX1634" fmla="*/ 272245 w 2971357"/>
              <a:gd name="connsiteY1634" fmla="*/ 1340350 h 3024784"/>
              <a:gd name="connsiteX1635" fmla="*/ 270435 w 2971357"/>
              <a:gd name="connsiteY1635" fmla="*/ 1353780 h 3024784"/>
              <a:gd name="connsiteX1636" fmla="*/ 268479 w 2971357"/>
              <a:gd name="connsiteY1636" fmla="*/ 1353780 h 3024784"/>
              <a:gd name="connsiteX1637" fmla="*/ 268245 w 2971357"/>
              <a:gd name="connsiteY1637" fmla="*/ 1353780 h 3024784"/>
              <a:gd name="connsiteX1638" fmla="*/ 269959 w 2971357"/>
              <a:gd name="connsiteY1638" fmla="*/ 1339683 h 3024784"/>
              <a:gd name="connsiteX1639" fmla="*/ 280532 w 2971357"/>
              <a:gd name="connsiteY1639" fmla="*/ 1264436 h 3024784"/>
              <a:gd name="connsiteX1640" fmla="*/ 289793 w 2971357"/>
              <a:gd name="connsiteY1640" fmla="*/ 1232298 h 3024784"/>
              <a:gd name="connsiteX1641" fmla="*/ 2807229 w 2971357"/>
              <a:gd name="connsiteY1641" fmla="*/ 1226622 h 3024784"/>
              <a:gd name="connsiteX1642" fmla="*/ 2813357 w 2971357"/>
              <a:gd name="connsiteY1642" fmla="*/ 1240925 h 3024784"/>
              <a:gd name="connsiteX1643" fmla="*/ 2813289 w 2971357"/>
              <a:gd name="connsiteY1643" fmla="*/ 1241029 h 3024784"/>
              <a:gd name="connsiteX1644" fmla="*/ 2807229 w 2971357"/>
              <a:gd name="connsiteY1644" fmla="*/ 1226622 h 3024784"/>
              <a:gd name="connsiteX1645" fmla="*/ 330729 w 2971357"/>
              <a:gd name="connsiteY1645" fmla="*/ 1225669 h 3024784"/>
              <a:gd name="connsiteX1646" fmla="*/ 318822 w 2971357"/>
              <a:gd name="connsiteY1646" fmla="*/ 1271675 h 3024784"/>
              <a:gd name="connsiteX1647" fmla="*/ 318537 w 2971357"/>
              <a:gd name="connsiteY1647" fmla="*/ 1271675 h 3024784"/>
              <a:gd name="connsiteX1648" fmla="*/ 330729 w 2971357"/>
              <a:gd name="connsiteY1648" fmla="*/ 1225669 h 3024784"/>
              <a:gd name="connsiteX1649" fmla="*/ 245310 w 2971357"/>
              <a:gd name="connsiteY1649" fmla="*/ 1222949 h 3024784"/>
              <a:gd name="connsiteX1650" fmla="*/ 246051 w 2971357"/>
              <a:gd name="connsiteY1650" fmla="*/ 1226526 h 3024784"/>
              <a:gd name="connsiteX1651" fmla="*/ 245307 w 2971357"/>
              <a:gd name="connsiteY1651" fmla="*/ 1222973 h 3024784"/>
              <a:gd name="connsiteX1652" fmla="*/ 245341 w 2971357"/>
              <a:gd name="connsiteY1652" fmla="*/ 1222711 h 3024784"/>
              <a:gd name="connsiteX1653" fmla="*/ 245310 w 2971357"/>
              <a:gd name="connsiteY1653" fmla="*/ 1222949 h 3024784"/>
              <a:gd name="connsiteX1654" fmla="*/ 245307 w 2971357"/>
              <a:gd name="connsiteY1654" fmla="*/ 1222933 h 3024784"/>
              <a:gd name="connsiteX1655" fmla="*/ 247262 w 2971357"/>
              <a:gd name="connsiteY1655" fmla="*/ 1210050 h 3024784"/>
              <a:gd name="connsiteX1656" fmla="*/ 245341 w 2971357"/>
              <a:gd name="connsiteY1656" fmla="*/ 1222711 h 3024784"/>
              <a:gd name="connsiteX1657" fmla="*/ 246527 w 2971357"/>
              <a:gd name="connsiteY1657" fmla="*/ 1213394 h 3024784"/>
              <a:gd name="connsiteX1658" fmla="*/ 407124 w 2971357"/>
              <a:gd name="connsiteY1658" fmla="*/ 1207807 h 3024784"/>
              <a:gd name="connsiteX1659" fmla="*/ 396261 w 2971357"/>
              <a:gd name="connsiteY1659" fmla="*/ 1232908 h 3024784"/>
              <a:gd name="connsiteX1660" fmla="*/ 389880 w 2971357"/>
              <a:gd name="connsiteY1660" fmla="*/ 1260245 h 3024784"/>
              <a:gd name="connsiteX1661" fmla="*/ 402643 w 2971357"/>
              <a:gd name="connsiteY1661" fmla="*/ 1231098 h 3024784"/>
              <a:gd name="connsiteX1662" fmla="*/ 407977 w 2971357"/>
              <a:gd name="connsiteY1662" fmla="*/ 1209953 h 3024784"/>
              <a:gd name="connsiteX1663" fmla="*/ 408072 w 2971357"/>
              <a:gd name="connsiteY1663" fmla="*/ 1209953 h 3024784"/>
              <a:gd name="connsiteX1664" fmla="*/ 407124 w 2971357"/>
              <a:gd name="connsiteY1664" fmla="*/ 1207807 h 3024784"/>
              <a:gd name="connsiteX1665" fmla="*/ 253290 w 2971357"/>
              <a:gd name="connsiteY1665" fmla="*/ 1182616 h 3024784"/>
              <a:gd name="connsiteX1666" fmla="*/ 247262 w 2971357"/>
              <a:gd name="connsiteY1666" fmla="*/ 1210050 h 3024784"/>
              <a:gd name="connsiteX1667" fmla="*/ 247752 w 2971357"/>
              <a:gd name="connsiteY1667" fmla="*/ 1206823 h 3024784"/>
              <a:gd name="connsiteX1668" fmla="*/ 253290 w 2971357"/>
              <a:gd name="connsiteY1668" fmla="*/ 1182616 h 3024784"/>
              <a:gd name="connsiteX1669" fmla="*/ 282532 w 2971357"/>
              <a:gd name="connsiteY1669" fmla="*/ 1150993 h 3024784"/>
              <a:gd name="connsiteX1670" fmla="*/ 273865 w 2971357"/>
              <a:gd name="connsiteY1670" fmla="*/ 1176997 h 3024784"/>
              <a:gd name="connsiteX1671" fmla="*/ 269102 w 2971357"/>
              <a:gd name="connsiteY1671" fmla="*/ 1194523 h 3024784"/>
              <a:gd name="connsiteX1672" fmla="*/ 265006 w 2971357"/>
              <a:gd name="connsiteY1672" fmla="*/ 1216335 h 3024784"/>
              <a:gd name="connsiteX1673" fmla="*/ 283104 w 2971357"/>
              <a:gd name="connsiteY1673" fmla="*/ 1153660 h 3024784"/>
              <a:gd name="connsiteX1674" fmla="*/ 282151 w 2971357"/>
              <a:gd name="connsiteY1674" fmla="*/ 1153946 h 3024784"/>
              <a:gd name="connsiteX1675" fmla="*/ 282532 w 2971357"/>
              <a:gd name="connsiteY1675" fmla="*/ 1150993 h 3024784"/>
              <a:gd name="connsiteX1676" fmla="*/ 2845329 w 2971357"/>
              <a:gd name="connsiteY1676" fmla="*/ 1133562 h 3024784"/>
              <a:gd name="connsiteX1677" fmla="*/ 2849901 w 2971357"/>
              <a:gd name="connsiteY1677" fmla="*/ 1160708 h 3024784"/>
              <a:gd name="connsiteX1678" fmla="*/ 2845329 w 2971357"/>
              <a:gd name="connsiteY1678" fmla="*/ 1133562 h 3024784"/>
              <a:gd name="connsiteX1679" fmla="*/ 173281 w 2971357"/>
              <a:gd name="connsiteY1679" fmla="*/ 1090414 h 3024784"/>
              <a:gd name="connsiteX1680" fmla="*/ 162898 w 2971357"/>
              <a:gd name="connsiteY1680" fmla="*/ 1142230 h 3024784"/>
              <a:gd name="connsiteX1681" fmla="*/ 173281 w 2971357"/>
              <a:gd name="connsiteY1681" fmla="*/ 1090414 h 3024784"/>
              <a:gd name="connsiteX1682" fmla="*/ 351397 w 2971357"/>
              <a:gd name="connsiteY1682" fmla="*/ 1086509 h 3024784"/>
              <a:gd name="connsiteX1683" fmla="*/ 340158 w 2971357"/>
              <a:gd name="connsiteY1683" fmla="*/ 1128324 h 3024784"/>
              <a:gd name="connsiteX1684" fmla="*/ 323584 w 2971357"/>
              <a:gd name="connsiteY1684" fmla="*/ 1184902 h 3024784"/>
              <a:gd name="connsiteX1685" fmla="*/ 317298 w 2971357"/>
              <a:gd name="connsiteY1685" fmla="*/ 1190713 h 3024784"/>
              <a:gd name="connsiteX1686" fmla="*/ 312155 w 2971357"/>
              <a:gd name="connsiteY1686" fmla="*/ 1200047 h 3024784"/>
              <a:gd name="connsiteX1687" fmla="*/ 306535 w 2971357"/>
              <a:gd name="connsiteY1687" fmla="*/ 1228622 h 3024784"/>
              <a:gd name="connsiteX1688" fmla="*/ 294152 w 2971357"/>
              <a:gd name="connsiteY1688" fmla="*/ 1263769 h 3024784"/>
              <a:gd name="connsiteX1689" fmla="*/ 292438 w 2971357"/>
              <a:gd name="connsiteY1689" fmla="*/ 1251006 h 3024784"/>
              <a:gd name="connsiteX1690" fmla="*/ 298438 w 2971357"/>
              <a:gd name="connsiteY1690" fmla="*/ 1221383 h 3024784"/>
              <a:gd name="connsiteX1691" fmla="*/ 306344 w 2971357"/>
              <a:gd name="connsiteY1691" fmla="*/ 1189856 h 3024784"/>
              <a:gd name="connsiteX1692" fmla="*/ 306365 w 2971357"/>
              <a:gd name="connsiteY1692" fmla="*/ 1189860 h 3024784"/>
              <a:gd name="connsiteX1693" fmla="*/ 308343 w 2971357"/>
              <a:gd name="connsiteY1693" fmla="*/ 1190231 h 3024784"/>
              <a:gd name="connsiteX1694" fmla="*/ 321965 w 2971357"/>
              <a:gd name="connsiteY1694" fmla="*/ 1157280 h 3024784"/>
              <a:gd name="connsiteX1695" fmla="*/ 335396 w 2971357"/>
              <a:gd name="connsiteY1695" fmla="*/ 1121466 h 3024784"/>
              <a:gd name="connsiteX1696" fmla="*/ 348730 w 2971357"/>
              <a:gd name="connsiteY1696" fmla="*/ 1088414 h 3024784"/>
              <a:gd name="connsiteX1697" fmla="*/ 311180 w 2971357"/>
              <a:gd name="connsiteY1697" fmla="*/ 1082306 h 3024784"/>
              <a:gd name="connsiteX1698" fmla="*/ 299487 w 2971357"/>
              <a:gd name="connsiteY1698" fmla="*/ 1123561 h 3024784"/>
              <a:gd name="connsiteX1699" fmla="*/ 294820 w 2971357"/>
              <a:gd name="connsiteY1699" fmla="*/ 1137277 h 3024784"/>
              <a:gd name="connsiteX1700" fmla="*/ 291676 w 2971357"/>
              <a:gd name="connsiteY1700" fmla="*/ 1148993 h 3024784"/>
              <a:gd name="connsiteX1701" fmla="*/ 290057 w 2971357"/>
              <a:gd name="connsiteY1701" fmla="*/ 1160994 h 3024784"/>
              <a:gd name="connsiteX1702" fmla="*/ 295963 w 2971357"/>
              <a:gd name="connsiteY1702" fmla="*/ 1143564 h 3024784"/>
              <a:gd name="connsiteX1703" fmla="*/ 332824 w 2971357"/>
              <a:gd name="connsiteY1703" fmla="*/ 1085652 h 3024784"/>
              <a:gd name="connsiteX1704" fmla="*/ 332824 w 2971357"/>
              <a:gd name="connsiteY1704" fmla="*/ 1095177 h 3024784"/>
              <a:gd name="connsiteX1705" fmla="*/ 321204 w 2971357"/>
              <a:gd name="connsiteY1705" fmla="*/ 1134610 h 3024784"/>
              <a:gd name="connsiteX1706" fmla="*/ 315965 w 2971357"/>
              <a:gd name="connsiteY1706" fmla="*/ 1156041 h 3024784"/>
              <a:gd name="connsiteX1707" fmla="*/ 309869 w 2971357"/>
              <a:gd name="connsiteY1707" fmla="*/ 1178711 h 3024784"/>
              <a:gd name="connsiteX1708" fmla="*/ 308814 w 2971357"/>
              <a:gd name="connsiteY1708" fmla="*/ 1178884 h 3024784"/>
              <a:gd name="connsiteX1709" fmla="*/ 304630 w 2971357"/>
              <a:gd name="connsiteY1709" fmla="*/ 1179568 h 3024784"/>
              <a:gd name="connsiteX1710" fmla="*/ 294629 w 2971357"/>
              <a:gd name="connsiteY1710" fmla="*/ 1215954 h 3024784"/>
              <a:gd name="connsiteX1711" fmla="*/ 292915 w 2971357"/>
              <a:gd name="connsiteY1711" fmla="*/ 1211001 h 3024784"/>
              <a:gd name="connsiteX1712" fmla="*/ 284628 w 2971357"/>
              <a:gd name="connsiteY1712" fmla="*/ 1237957 h 3024784"/>
              <a:gd name="connsiteX1713" fmla="*/ 272817 w 2971357"/>
              <a:gd name="connsiteY1713" fmla="*/ 1264912 h 3024784"/>
              <a:gd name="connsiteX1714" fmla="*/ 267769 w 2971357"/>
              <a:gd name="connsiteY1714" fmla="*/ 1292344 h 3024784"/>
              <a:gd name="connsiteX1715" fmla="*/ 259101 w 2971357"/>
              <a:gd name="connsiteY1715" fmla="*/ 1322539 h 3024784"/>
              <a:gd name="connsiteX1716" fmla="*/ 251481 w 2971357"/>
              <a:gd name="connsiteY1716" fmla="*/ 1347875 h 3024784"/>
              <a:gd name="connsiteX1717" fmla="*/ 249928 w 2971357"/>
              <a:gd name="connsiteY1717" fmla="*/ 1353419 h 3024784"/>
              <a:gd name="connsiteX1718" fmla="*/ 241956 w 2971357"/>
              <a:gd name="connsiteY1718" fmla="*/ 1381879 h 3024784"/>
              <a:gd name="connsiteX1719" fmla="*/ 233955 w 2971357"/>
              <a:gd name="connsiteY1719" fmla="*/ 1434076 h 3024784"/>
              <a:gd name="connsiteX1720" fmla="*/ 231574 w 2971357"/>
              <a:gd name="connsiteY1720" fmla="*/ 1440077 h 3024784"/>
              <a:gd name="connsiteX1721" fmla="*/ 227668 w 2971357"/>
              <a:gd name="connsiteY1721" fmla="*/ 1392452 h 3024784"/>
              <a:gd name="connsiteX1722" fmla="*/ 228240 w 2971357"/>
              <a:gd name="connsiteY1722" fmla="*/ 1369497 h 3024784"/>
              <a:gd name="connsiteX1723" fmla="*/ 224620 w 2971357"/>
              <a:gd name="connsiteY1723" fmla="*/ 1379022 h 3024784"/>
              <a:gd name="connsiteX1724" fmla="*/ 225573 w 2971357"/>
              <a:gd name="connsiteY1724" fmla="*/ 1342636 h 3024784"/>
              <a:gd name="connsiteX1725" fmla="*/ 229192 w 2971357"/>
              <a:gd name="connsiteY1725" fmla="*/ 1316157 h 3024784"/>
              <a:gd name="connsiteX1726" fmla="*/ 243194 w 2971357"/>
              <a:gd name="connsiteY1726" fmla="*/ 1285867 h 3024784"/>
              <a:gd name="connsiteX1727" fmla="*/ 248052 w 2971357"/>
              <a:gd name="connsiteY1727" fmla="*/ 1274247 h 3024784"/>
              <a:gd name="connsiteX1728" fmla="*/ 248623 w 2971357"/>
              <a:gd name="connsiteY1728" fmla="*/ 1256816 h 3024784"/>
              <a:gd name="connsiteX1729" fmla="*/ 258148 w 2971357"/>
              <a:gd name="connsiteY1729" fmla="*/ 1212525 h 3024784"/>
              <a:gd name="connsiteX1730" fmla="*/ 263292 w 2971357"/>
              <a:gd name="connsiteY1730" fmla="*/ 1190332 h 3024784"/>
              <a:gd name="connsiteX1731" fmla="*/ 269959 w 2971357"/>
              <a:gd name="connsiteY1731" fmla="*/ 1168424 h 3024784"/>
              <a:gd name="connsiteX1732" fmla="*/ 283485 w 2971357"/>
              <a:gd name="connsiteY1732" fmla="*/ 1128229 h 3024784"/>
              <a:gd name="connsiteX1733" fmla="*/ 293010 w 2971357"/>
              <a:gd name="connsiteY1733" fmla="*/ 1110322 h 3024784"/>
              <a:gd name="connsiteX1734" fmla="*/ 304249 w 2971357"/>
              <a:gd name="connsiteY1734" fmla="*/ 1097272 h 3024784"/>
              <a:gd name="connsiteX1735" fmla="*/ 311180 w 2971357"/>
              <a:gd name="connsiteY1735" fmla="*/ 1082306 h 3024784"/>
              <a:gd name="connsiteX1736" fmla="*/ 92699 w 2971357"/>
              <a:gd name="connsiteY1736" fmla="*/ 1081080 h 3024784"/>
              <a:gd name="connsiteX1737" fmla="*/ 93122 w 2971357"/>
              <a:gd name="connsiteY1737" fmla="*/ 1081258 h 3024784"/>
              <a:gd name="connsiteX1738" fmla="*/ 93121 w 2971357"/>
              <a:gd name="connsiteY1738" fmla="*/ 1081259 h 3024784"/>
              <a:gd name="connsiteX1739" fmla="*/ 2778654 w 2971357"/>
              <a:gd name="connsiteY1739" fmla="*/ 1080698 h 3024784"/>
              <a:gd name="connsiteX1740" fmla="*/ 2778654 w 2971357"/>
              <a:gd name="connsiteY1740" fmla="*/ 1094414 h 3024784"/>
              <a:gd name="connsiteX1741" fmla="*/ 2778654 w 2971357"/>
              <a:gd name="connsiteY1741" fmla="*/ 1080698 h 3024784"/>
              <a:gd name="connsiteX1742" fmla="*/ 267102 w 2971357"/>
              <a:gd name="connsiteY1742" fmla="*/ 1071173 h 3024784"/>
              <a:gd name="connsiteX1743" fmla="*/ 262149 w 2971357"/>
              <a:gd name="connsiteY1743" fmla="*/ 1096700 h 3024784"/>
              <a:gd name="connsiteX1744" fmla="*/ 253862 w 2971357"/>
              <a:gd name="connsiteY1744" fmla="*/ 1122418 h 3024784"/>
              <a:gd name="connsiteX1745" fmla="*/ 246908 w 2971357"/>
              <a:gd name="connsiteY1745" fmla="*/ 1147755 h 3024784"/>
              <a:gd name="connsiteX1746" fmla="*/ 236050 w 2971357"/>
              <a:gd name="connsiteY1746" fmla="*/ 1191379 h 3024784"/>
              <a:gd name="connsiteX1747" fmla="*/ 236050 w 2971357"/>
              <a:gd name="connsiteY1747" fmla="*/ 1206524 h 3024784"/>
              <a:gd name="connsiteX1748" fmla="*/ 231002 w 2971357"/>
              <a:gd name="connsiteY1748" fmla="*/ 1206143 h 3024784"/>
              <a:gd name="connsiteX1749" fmla="*/ 243479 w 2971357"/>
              <a:gd name="connsiteY1749" fmla="*/ 1145469 h 3024784"/>
              <a:gd name="connsiteX1750" fmla="*/ 267102 w 2971357"/>
              <a:gd name="connsiteY1750" fmla="*/ 1071173 h 3024784"/>
              <a:gd name="connsiteX1751" fmla="*/ 291485 w 2971357"/>
              <a:gd name="connsiteY1751" fmla="*/ 1043646 h 3024784"/>
              <a:gd name="connsiteX1752" fmla="*/ 281960 w 2971357"/>
              <a:gd name="connsiteY1752" fmla="*/ 1069173 h 3024784"/>
              <a:gd name="connsiteX1753" fmla="*/ 273578 w 2971357"/>
              <a:gd name="connsiteY1753" fmla="*/ 1094796 h 3024784"/>
              <a:gd name="connsiteX1754" fmla="*/ 281960 w 2971357"/>
              <a:gd name="connsiteY1754" fmla="*/ 1069078 h 3024784"/>
              <a:gd name="connsiteX1755" fmla="*/ 291485 w 2971357"/>
              <a:gd name="connsiteY1755" fmla="*/ 1043646 h 3024784"/>
              <a:gd name="connsiteX1756" fmla="*/ 200617 w 2971357"/>
              <a:gd name="connsiteY1756" fmla="*/ 1027835 h 3024784"/>
              <a:gd name="connsiteX1757" fmla="*/ 201474 w 2971357"/>
              <a:gd name="connsiteY1757" fmla="*/ 1030883 h 3024784"/>
              <a:gd name="connsiteX1758" fmla="*/ 200617 w 2971357"/>
              <a:gd name="connsiteY1758" fmla="*/ 1027930 h 3024784"/>
              <a:gd name="connsiteX1759" fmla="*/ 189187 w 2971357"/>
              <a:gd name="connsiteY1759" fmla="*/ 1043551 h 3024784"/>
              <a:gd name="connsiteX1760" fmla="*/ 200617 w 2971357"/>
              <a:gd name="connsiteY1760" fmla="*/ 1027835 h 3024784"/>
              <a:gd name="connsiteX1761" fmla="*/ 292687 w 2971357"/>
              <a:gd name="connsiteY1761" fmla="*/ 1011513 h 3024784"/>
              <a:gd name="connsiteX1762" fmla="*/ 292782 w 2971357"/>
              <a:gd name="connsiteY1762" fmla="*/ 1011513 h 3024784"/>
              <a:gd name="connsiteX1763" fmla="*/ 292687 w 2971357"/>
              <a:gd name="connsiteY1763" fmla="*/ 1011608 h 3024784"/>
              <a:gd name="connsiteX1764" fmla="*/ 288115 w 2971357"/>
              <a:gd name="connsiteY1764" fmla="*/ 1019514 h 3024784"/>
              <a:gd name="connsiteX1765" fmla="*/ 265006 w 2971357"/>
              <a:gd name="connsiteY1765" fmla="*/ 1000879 h 3024784"/>
              <a:gd name="connsiteX1766" fmla="*/ 245944 w 2971357"/>
              <a:gd name="connsiteY1766" fmla="*/ 1070078 h 3024784"/>
              <a:gd name="connsiteX1767" fmla="*/ 224494 w 2971357"/>
              <a:gd name="connsiteY1767" fmla="*/ 1157667 h 3024784"/>
              <a:gd name="connsiteX1768" fmla="*/ 224239 w 2971357"/>
              <a:gd name="connsiteY1768" fmla="*/ 1158709 h 3024784"/>
              <a:gd name="connsiteX1769" fmla="*/ 210142 w 2971357"/>
              <a:gd name="connsiteY1769" fmla="*/ 1222050 h 3024784"/>
              <a:gd name="connsiteX1770" fmla="*/ 206046 w 2971357"/>
              <a:gd name="connsiteY1770" fmla="*/ 1247101 h 3024784"/>
              <a:gd name="connsiteX1771" fmla="*/ 204999 w 2971357"/>
              <a:gd name="connsiteY1771" fmla="*/ 1265579 h 3024784"/>
              <a:gd name="connsiteX1772" fmla="*/ 196998 w 2971357"/>
              <a:gd name="connsiteY1772" fmla="*/ 1311013 h 3024784"/>
              <a:gd name="connsiteX1773" fmla="*/ 192235 w 2971357"/>
              <a:gd name="connsiteY1773" fmla="*/ 1335874 h 3024784"/>
              <a:gd name="connsiteX1774" fmla="*/ 176804 w 2971357"/>
              <a:gd name="connsiteY1774" fmla="*/ 1402549 h 3024784"/>
              <a:gd name="connsiteX1775" fmla="*/ 168327 w 2971357"/>
              <a:gd name="connsiteY1775" fmla="*/ 1432171 h 3024784"/>
              <a:gd name="connsiteX1776" fmla="*/ 160898 w 2971357"/>
              <a:gd name="connsiteY1776" fmla="*/ 1480844 h 3024784"/>
              <a:gd name="connsiteX1777" fmla="*/ 164041 w 2971357"/>
              <a:gd name="connsiteY1777" fmla="*/ 1489417 h 3024784"/>
              <a:gd name="connsiteX1778" fmla="*/ 165184 w 2971357"/>
              <a:gd name="connsiteY1778" fmla="*/ 1534279 h 3024784"/>
              <a:gd name="connsiteX1779" fmla="*/ 168423 w 2971357"/>
              <a:gd name="connsiteY1779" fmla="*/ 1545710 h 3024784"/>
              <a:gd name="connsiteX1780" fmla="*/ 168423 w 2971357"/>
              <a:gd name="connsiteY1780" fmla="*/ 1546263 h 3024784"/>
              <a:gd name="connsiteX1781" fmla="*/ 168423 w 2971357"/>
              <a:gd name="connsiteY1781" fmla="*/ 1569236 h 3024784"/>
              <a:gd name="connsiteX1782" fmla="*/ 168994 w 2971357"/>
              <a:gd name="connsiteY1782" fmla="*/ 1592477 h 3024784"/>
              <a:gd name="connsiteX1783" fmla="*/ 168041 w 2971357"/>
              <a:gd name="connsiteY1783" fmla="*/ 1593049 h 3024784"/>
              <a:gd name="connsiteX1784" fmla="*/ 167870 w 2971357"/>
              <a:gd name="connsiteY1784" fmla="*/ 1594480 h 3024784"/>
              <a:gd name="connsiteX1785" fmla="*/ 167068 w 2971357"/>
              <a:gd name="connsiteY1785" fmla="*/ 1601190 h 3024784"/>
              <a:gd name="connsiteX1786" fmla="*/ 162327 w 2971357"/>
              <a:gd name="connsiteY1786" fmla="*/ 1587715 h 3024784"/>
              <a:gd name="connsiteX1787" fmla="*/ 156612 w 2971357"/>
              <a:gd name="connsiteY1787" fmla="*/ 1544757 h 3024784"/>
              <a:gd name="connsiteX1788" fmla="*/ 159755 w 2971357"/>
              <a:gd name="connsiteY1788" fmla="*/ 1481797 h 3024784"/>
              <a:gd name="connsiteX1789" fmla="*/ 157754 w 2971357"/>
              <a:gd name="connsiteY1789" fmla="*/ 1464747 h 3024784"/>
              <a:gd name="connsiteX1790" fmla="*/ 157754 w 2971357"/>
              <a:gd name="connsiteY1790" fmla="*/ 1447411 h 3024784"/>
              <a:gd name="connsiteX1791" fmla="*/ 159088 w 2971357"/>
              <a:gd name="connsiteY1791" fmla="*/ 1425218 h 3024784"/>
              <a:gd name="connsiteX1792" fmla="*/ 161279 w 2971357"/>
              <a:gd name="connsiteY1792" fmla="*/ 1380451 h 3024784"/>
              <a:gd name="connsiteX1793" fmla="*/ 159278 w 2971357"/>
              <a:gd name="connsiteY1793" fmla="*/ 1369497 h 3024784"/>
              <a:gd name="connsiteX1794" fmla="*/ 166994 w 2971357"/>
              <a:gd name="connsiteY1794" fmla="*/ 1306060 h 3024784"/>
              <a:gd name="connsiteX1795" fmla="*/ 178233 w 2971357"/>
              <a:gd name="connsiteY1795" fmla="*/ 1243195 h 3024784"/>
              <a:gd name="connsiteX1796" fmla="*/ 242432 w 2971357"/>
              <a:gd name="connsiteY1796" fmla="*/ 1047647 h 3024784"/>
              <a:gd name="connsiteX1797" fmla="*/ 265006 w 2971357"/>
              <a:gd name="connsiteY1797" fmla="*/ 1000879 h 3024784"/>
              <a:gd name="connsiteX1798" fmla="*/ 2687594 w 2971357"/>
              <a:gd name="connsiteY1798" fmla="*/ 987068 h 3024784"/>
              <a:gd name="connsiteX1799" fmla="*/ 2687307 w 2971357"/>
              <a:gd name="connsiteY1799" fmla="*/ 987206 h 3024784"/>
              <a:gd name="connsiteX1800" fmla="*/ 2685487 w 2971357"/>
              <a:gd name="connsiteY1800" fmla="*/ 988080 h 3024784"/>
              <a:gd name="connsiteX1801" fmla="*/ 2687594 w 2971357"/>
              <a:gd name="connsiteY1801" fmla="*/ 999451 h 3024784"/>
              <a:gd name="connsiteX1802" fmla="*/ 2690547 w 2971357"/>
              <a:gd name="connsiteY1802" fmla="*/ 1005832 h 3024784"/>
              <a:gd name="connsiteX1803" fmla="*/ 2687594 w 2971357"/>
              <a:gd name="connsiteY1803" fmla="*/ 999546 h 3024784"/>
              <a:gd name="connsiteX1804" fmla="*/ 2685201 w 2971357"/>
              <a:gd name="connsiteY1804" fmla="*/ 988092 h 3024784"/>
              <a:gd name="connsiteX1805" fmla="*/ 2687299 w 2971357"/>
              <a:gd name="connsiteY1805" fmla="*/ 987194 h 3024784"/>
              <a:gd name="connsiteX1806" fmla="*/ 2740554 w 2971357"/>
              <a:gd name="connsiteY1806" fmla="*/ 974209 h 3024784"/>
              <a:gd name="connsiteX1807" fmla="*/ 2742078 w 2971357"/>
              <a:gd name="connsiteY1807" fmla="*/ 993259 h 3024784"/>
              <a:gd name="connsiteX1808" fmla="*/ 2740554 w 2971357"/>
              <a:gd name="connsiteY1808" fmla="*/ 974209 h 3024784"/>
              <a:gd name="connsiteX1809" fmla="*/ 151945 w 2971357"/>
              <a:gd name="connsiteY1809" fmla="*/ 973828 h 3024784"/>
              <a:gd name="connsiteX1810" fmla="*/ 152516 w 2971357"/>
              <a:gd name="connsiteY1810" fmla="*/ 975066 h 3024784"/>
              <a:gd name="connsiteX1811" fmla="*/ 152326 w 2971357"/>
              <a:gd name="connsiteY1811" fmla="*/ 974209 h 3024784"/>
              <a:gd name="connsiteX1812" fmla="*/ 166137 w 2971357"/>
              <a:gd name="connsiteY1812" fmla="*/ 957731 h 3024784"/>
              <a:gd name="connsiteX1813" fmla="*/ 160041 w 2971357"/>
              <a:gd name="connsiteY1813" fmla="*/ 970399 h 3024784"/>
              <a:gd name="connsiteX1814" fmla="*/ 160422 w 2971357"/>
              <a:gd name="connsiteY1814" fmla="*/ 970399 h 3024784"/>
              <a:gd name="connsiteX1815" fmla="*/ 166137 w 2971357"/>
              <a:gd name="connsiteY1815" fmla="*/ 957731 h 3024784"/>
              <a:gd name="connsiteX1816" fmla="*/ 2656925 w 2971357"/>
              <a:gd name="connsiteY1816" fmla="*/ 950682 h 3024784"/>
              <a:gd name="connsiteX1817" fmla="*/ 2682833 w 2971357"/>
              <a:gd name="connsiteY1817" fmla="*/ 1014881 h 3024784"/>
              <a:gd name="connsiteX1818" fmla="*/ 2656925 w 2971357"/>
              <a:gd name="connsiteY1818" fmla="*/ 950682 h 3024784"/>
              <a:gd name="connsiteX1819" fmla="*/ 2765758 w 2971357"/>
              <a:gd name="connsiteY1819" fmla="*/ 947315 h 3024784"/>
              <a:gd name="connsiteX1820" fmla="*/ 2775855 w 2971357"/>
              <a:gd name="connsiteY1820" fmla="*/ 959221 h 3024784"/>
              <a:gd name="connsiteX1821" fmla="*/ 2775855 w 2971357"/>
              <a:gd name="connsiteY1821" fmla="*/ 959317 h 3024784"/>
              <a:gd name="connsiteX1822" fmla="*/ 344255 w 2971357"/>
              <a:gd name="connsiteY1822" fmla="*/ 901247 h 3024784"/>
              <a:gd name="connsiteX1823" fmla="*/ 340921 w 2971357"/>
              <a:gd name="connsiteY1823" fmla="*/ 917535 h 3024784"/>
              <a:gd name="connsiteX1824" fmla="*/ 329205 w 2971357"/>
              <a:gd name="connsiteY1824" fmla="*/ 949253 h 3024784"/>
              <a:gd name="connsiteX1825" fmla="*/ 307012 w 2971357"/>
              <a:gd name="connsiteY1825" fmla="*/ 1003736 h 3024784"/>
              <a:gd name="connsiteX1826" fmla="*/ 290915 w 2971357"/>
              <a:gd name="connsiteY1826" fmla="*/ 1043741 h 3024784"/>
              <a:gd name="connsiteX1827" fmla="*/ 281390 w 2971357"/>
              <a:gd name="connsiteY1827" fmla="*/ 1060315 h 3024784"/>
              <a:gd name="connsiteX1828" fmla="*/ 304059 w 2971357"/>
              <a:gd name="connsiteY1828" fmla="*/ 998974 h 3024784"/>
              <a:gd name="connsiteX1829" fmla="*/ 323109 w 2971357"/>
              <a:gd name="connsiteY1829" fmla="*/ 956302 h 3024784"/>
              <a:gd name="connsiteX1830" fmla="*/ 310060 w 2971357"/>
              <a:gd name="connsiteY1830" fmla="*/ 980114 h 3024784"/>
              <a:gd name="connsiteX1831" fmla="*/ 292153 w 2971357"/>
              <a:gd name="connsiteY1831" fmla="*/ 1011547 h 3024784"/>
              <a:gd name="connsiteX1832" fmla="*/ 304821 w 2971357"/>
              <a:gd name="connsiteY1832" fmla="*/ 984210 h 3024784"/>
              <a:gd name="connsiteX1833" fmla="*/ 316823 w 2971357"/>
              <a:gd name="connsiteY1833" fmla="*/ 955635 h 3024784"/>
              <a:gd name="connsiteX1834" fmla="*/ 329777 w 2971357"/>
              <a:gd name="connsiteY1834" fmla="*/ 927727 h 3024784"/>
              <a:gd name="connsiteX1835" fmla="*/ 344255 w 2971357"/>
              <a:gd name="connsiteY1835" fmla="*/ 901247 h 3024784"/>
              <a:gd name="connsiteX1836" fmla="*/ 170423 w 2971357"/>
              <a:gd name="connsiteY1836" fmla="*/ 889437 h 3024784"/>
              <a:gd name="connsiteX1837" fmla="*/ 159397 w 2971357"/>
              <a:gd name="connsiteY1837" fmla="*/ 910630 h 3024784"/>
              <a:gd name="connsiteX1838" fmla="*/ 153398 w 2971357"/>
              <a:gd name="connsiteY1838" fmla="*/ 921560 h 3024784"/>
              <a:gd name="connsiteX1839" fmla="*/ 151373 w 2971357"/>
              <a:gd name="connsiteY1839" fmla="*/ 925156 h 3024784"/>
              <a:gd name="connsiteX1840" fmla="*/ 143944 w 2971357"/>
              <a:gd name="connsiteY1840" fmla="*/ 937348 h 3024784"/>
              <a:gd name="connsiteX1841" fmla="*/ 151373 w 2971357"/>
              <a:gd name="connsiteY1841" fmla="*/ 925251 h 3024784"/>
              <a:gd name="connsiteX1842" fmla="*/ 153398 w 2971357"/>
              <a:gd name="connsiteY1842" fmla="*/ 921560 h 3024784"/>
              <a:gd name="connsiteX1843" fmla="*/ 159683 w 2971357"/>
              <a:gd name="connsiteY1843" fmla="*/ 910404 h 3024784"/>
              <a:gd name="connsiteX1844" fmla="*/ 170423 w 2971357"/>
              <a:gd name="connsiteY1844" fmla="*/ 889437 h 3024784"/>
              <a:gd name="connsiteX1845" fmla="*/ 469317 w 2971357"/>
              <a:gd name="connsiteY1845" fmla="*/ 886579 h 3024784"/>
              <a:gd name="connsiteX1846" fmla="*/ 441980 w 2971357"/>
              <a:gd name="connsiteY1846" fmla="*/ 936395 h 3024784"/>
              <a:gd name="connsiteX1847" fmla="*/ 422264 w 2971357"/>
              <a:gd name="connsiteY1847" fmla="*/ 978210 h 3024784"/>
              <a:gd name="connsiteX1848" fmla="*/ 441980 w 2971357"/>
              <a:gd name="connsiteY1848" fmla="*/ 936109 h 3024784"/>
              <a:gd name="connsiteX1849" fmla="*/ 438896 w 2971357"/>
              <a:gd name="connsiteY1849" fmla="*/ 868543 h 3024784"/>
              <a:gd name="connsiteX1850" fmla="*/ 432514 w 2971357"/>
              <a:gd name="connsiteY1850" fmla="*/ 882068 h 3024784"/>
              <a:gd name="connsiteX1851" fmla="*/ 423275 w 2971357"/>
              <a:gd name="connsiteY1851" fmla="*/ 898070 h 3024784"/>
              <a:gd name="connsiteX1852" fmla="*/ 432419 w 2971357"/>
              <a:gd name="connsiteY1852" fmla="*/ 882068 h 3024784"/>
              <a:gd name="connsiteX1853" fmla="*/ 438742 w 2971357"/>
              <a:gd name="connsiteY1853" fmla="*/ 868196 h 3024784"/>
              <a:gd name="connsiteX1854" fmla="*/ 423883 w 2971357"/>
              <a:gd name="connsiteY1854" fmla="*/ 887246 h 3024784"/>
              <a:gd name="connsiteX1855" fmla="*/ 438742 w 2971357"/>
              <a:gd name="connsiteY1855" fmla="*/ 868196 h 3024784"/>
              <a:gd name="connsiteX1856" fmla="*/ 315203 w 2971357"/>
              <a:gd name="connsiteY1856" fmla="*/ 866386 h 3024784"/>
              <a:gd name="connsiteX1857" fmla="*/ 287390 w 2971357"/>
              <a:gd name="connsiteY1857" fmla="*/ 918393 h 3024784"/>
              <a:gd name="connsiteX1858" fmla="*/ 315203 w 2971357"/>
              <a:gd name="connsiteY1858" fmla="*/ 866386 h 3024784"/>
              <a:gd name="connsiteX1859" fmla="*/ 2614443 w 2971357"/>
              <a:gd name="connsiteY1859" fmla="*/ 863147 h 3024784"/>
              <a:gd name="connsiteX1860" fmla="*/ 2615396 w 2971357"/>
              <a:gd name="connsiteY1860" fmla="*/ 866862 h 3024784"/>
              <a:gd name="connsiteX1861" fmla="*/ 2621682 w 2971357"/>
              <a:gd name="connsiteY1861" fmla="*/ 878102 h 3024784"/>
              <a:gd name="connsiteX1862" fmla="*/ 2636637 w 2971357"/>
              <a:gd name="connsiteY1862" fmla="*/ 904676 h 3024784"/>
              <a:gd name="connsiteX1863" fmla="*/ 2643113 w 2971357"/>
              <a:gd name="connsiteY1863" fmla="*/ 921155 h 3024784"/>
              <a:gd name="connsiteX1864" fmla="*/ 2628540 w 2971357"/>
              <a:gd name="connsiteY1864" fmla="*/ 897056 h 3024784"/>
              <a:gd name="connsiteX1865" fmla="*/ 2610729 w 2971357"/>
              <a:gd name="connsiteY1865" fmla="*/ 867529 h 3024784"/>
              <a:gd name="connsiteX1866" fmla="*/ 2621873 w 2971357"/>
              <a:gd name="connsiteY1866" fmla="*/ 900200 h 3024784"/>
              <a:gd name="connsiteX1867" fmla="*/ 2609395 w 2971357"/>
              <a:gd name="connsiteY1867" fmla="*/ 884579 h 3024784"/>
              <a:gd name="connsiteX1868" fmla="*/ 2607204 w 2971357"/>
              <a:gd name="connsiteY1868" fmla="*/ 887150 h 3024784"/>
              <a:gd name="connsiteX1869" fmla="*/ 2621587 w 2971357"/>
              <a:gd name="connsiteY1869" fmla="*/ 912868 h 3024784"/>
              <a:gd name="connsiteX1870" fmla="*/ 2634827 w 2971357"/>
              <a:gd name="connsiteY1870" fmla="*/ 939157 h 3024784"/>
              <a:gd name="connsiteX1871" fmla="*/ 2647876 w 2971357"/>
              <a:gd name="connsiteY1871" fmla="*/ 962969 h 3024784"/>
              <a:gd name="connsiteX1872" fmla="*/ 2653305 w 2971357"/>
              <a:gd name="connsiteY1872" fmla="*/ 975352 h 3024784"/>
              <a:gd name="connsiteX1873" fmla="*/ 2649876 w 2971357"/>
              <a:gd name="connsiteY1873" fmla="*/ 979067 h 3024784"/>
              <a:gd name="connsiteX1874" fmla="*/ 2649876 w 2971357"/>
              <a:gd name="connsiteY1874" fmla="*/ 983734 h 3024784"/>
              <a:gd name="connsiteX1875" fmla="*/ 2663021 w 2971357"/>
              <a:gd name="connsiteY1875" fmla="*/ 1015928 h 3024784"/>
              <a:gd name="connsiteX1876" fmla="*/ 2677785 w 2971357"/>
              <a:gd name="connsiteY1876" fmla="*/ 1051647 h 3024784"/>
              <a:gd name="connsiteX1877" fmla="*/ 2682357 w 2971357"/>
              <a:gd name="connsiteY1877" fmla="*/ 1064696 h 3024784"/>
              <a:gd name="connsiteX1878" fmla="*/ 2677785 w 2971357"/>
              <a:gd name="connsiteY1878" fmla="*/ 1067078 h 3024784"/>
              <a:gd name="connsiteX1879" fmla="*/ 2666831 w 2971357"/>
              <a:gd name="connsiteY1879" fmla="*/ 1038979 h 3024784"/>
              <a:gd name="connsiteX1880" fmla="*/ 2661306 w 2971357"/>
              <a:gd name="connsiteY1880" fmla="*/ 1024977 h 3024784"/>
              <a:gd name="connsiteX1881" fmla="*/ 2655115 w 2971357"/>
              <a:gd name="connsiteY1881" fmla="*/ 1011166 h 3024784"/>
              <a:gd name="connsiteX1882" fmla="*/ 2636065 w 2971357"/>
              <a:gd name="connsiteY1882" fmla="*/ 977638 h 3024784"/>
              <a:gd name="connsiteX1883" fmla="*/ 2628445 w 2971357"/>
              <a:gd name="connsiteY1883" fmla="*/ 965446 h 3024784"/>
              <a:gd name="connsiteX1884" fmla="*/ 2631207 w 2971357"/>
              <a:gd name="connsiteY1884" fmla="*/ 974971 h 3024784"/>
              <a:gd name="connsiteX1885" fmla="*/ 2669307 w 2971357"/>
              <a:gd name="connsiteY1885" fmla="*/ 1054600 h 3024784"/>
              <a:gd name="connsiteX1886" fmla="*/ 2730458 w 2971357"/>
              <a:gd name="connsiteY1886" fmla="*/ 1228527 h 3024784"/>
              <a:gd name="connsiteX1887" fmla="*/ 2748365 w 2971357"/>
              <a:gd name="connsiteY1887" fmla="*/ 1298059 h 3024784"/>
              <a:gd name="connsiteX1888" fmla="*/ 2748555 w 2971357"/>
              <a:gd name="connsiteY1888" fmla="*/ 1298059 h 3024784"/>
              <a:gd name="connsiteX1889" fmla="*/ 2744841 w 2971357"/>
              <a:gd name="connsiteY1889" fmla="*/ 1266436 h 3024784"/>
              <a:gd name="connsiteX1890" fmla="*/ 2734744 w 2971357"/>
              <a:gd name="connsiteY1890" fmla="*/ 1217668 h 3024784"/>
              <a:gd name="connsiteX1891" fmla="*/ 2733887 w 2971357"/>
              <a:gd name="connsiteY1891" fmla="*/ 1204523 h 3024784"/>
              <a:gd name="connsiteX1892" fmla="*/ 2737030 w 2971357"/>
              <a:gd name="connsiteY1892" fmla="*/ 1207571 h 3024784"/>
              <a:gd name="connsiteX1893" fmla="*/ 2734363 w 2971357"/>
              <a:gd name="connsiteY1893" fmla="*/ 1194046 h 3024784"/>
              <a:gd name="connsiteX1894" fmla="*/ 2729791 w 2971357"/>
              <a:gd name="connsiteY1894" fmla="*/ 1176615 h 3024784"/>
              <a:gd name="connsiteX1895" fmla="*/ 2728172 w 2971357"/>
              <a:gd name="connsiteY1895" fmla="*/ 1143659 h 3024784"/>
              <a:gd name="connsiteX1896" fmla="*/ 2728579 w 2971357"/>
              <a:gd name="connsiteY1896" fmla="*/ 1141825 h 3024784"/>
              <a:gd name="connsiteX1897" fmla="*/ 2717301 w 2971357"/>
              <a:gd name="connsiteY1897" fmla="*/ 1105988 h 3024784"/>
              <a:gd name="connsiteX1898" fmla="*/ 2707883 w 2971357"/>
              <a:gd name="connsiteY1898" fmla="*/ 1075365 h 3024784"/>
              <a:gd name="connsiteX1899" fmla="*/ 2717301 w 2971357"/>
              <a:gd name="connsiteY1899" fmla="*/ 1105917 h 3024784"/>
              <a:gd name="connsiteX1900" fmla="*/ 2728579 w 2971357"/>
              <a:gd name="connsiteY1900" fmla="*/ 1141824 h 3024784"/>
              <a:gd name="connsiteX1901" fmla="*/ 2728743 w 2971357"/>
              <a:gd name="connsiteY1901" fmla="*/ 1141087 h 3024784"/>
              <a:gd name="connsiteX1902" fmla="*/ 2723981 w 2971357"/>
              <a:gd name="connsiteY1902" fmla="*/ 1112512 h 3024784"/>
              <a:gd name="connsiteX1903" fmla="*/ 2717313 w 2971357"/>
              <a:gd name="connsiteY1903" fmla="*/ 1088509 h 3024784"/>
              <a:gd name="connsiteX1904" fmla="*/ 2712551 w 2971357"/>
              <a:gd name="connsiteY1904" fmla="*/ 1072888 h 3024784"/>
              <a:gd name="connsiteX1905" fmla="*/ 2705597 w 2971357"/>
              <a:gd name="connsiteY1905" fmla="*/ 1054600 h 3024784"/>
              <a:gd name="connsiteX1906" fmla="*/ 2707026 w 2971357"/>
              <a:gd name="connsiteY1906" fmla="*/ 1045742 h 3024784"/>
              <a:gd name="connsiteX1907" fmla="*/ 2701502 w 2971357"/>
              <a:gd name="connsiteY1907" fmla="*/ 1010023 h 3024784"/>
              <a:gd name="connsiteX1908" fmla="*/ 2676642 w 2971357"/>
              <a:gd name="connsiteY1908" fmla="*/ 952873 h 3024784"/>
              <a:gd name="connsiteX1909" fmla="*/ 2655782 w 2971357"/>
              <a:gd name="connsiteY1909" fmla="*/ 912487 h 3024784"/>
              <a:gd name="connsiteX1910" fmla="*/ 2649114 w 2971357"/>
              <a:gd name="connsiteY1910" fmla="*/ 897818 h 3024784"/>
              <a:gd name="connsiteX1911" fmla="*/ 2643971 w 2971357"/>
              <a:gd name="connsiteY1911" fmla="*/ 888960 h 3024784"/>
              <a:gd name="connsiteX1912" fmla="*/ 2614443 w 2971357"/>
              <a:gd name="connsiteY1912" fmla="*/ 863147 h 3024784"/>
              <a:gd name="connsiteX1913" fmla="*/ 421311 w 2971357"/>
              <a:gd name="connsiteY1913" fmla="*/ 861147 h 3024784"/>
              <a:gd name="connsiteX1914" fmla="*/ 356732 w 2971357"/>
              <a:gd name="connsiteY1914" fmla="*/ 995831 h 3024784"/>
              <a:gd name="connsiteX1915" fmla="*/ 421311 w 2971357"/>
              <a:gd name="connsiteY1915" fmla="*/ 861147 h 3024784"/>
              <a:gd name="connsiteX1916" fmla="*/ 178805 w 2971357"/>
              <a:gd name="connsiteY1916" fmla="*/ 854671 h 3024784"/>
              <a:gd name="connsiteX1917" fmla="*/ 167089 w 2971357"/>
              <a:gd name="connsiteY1917" fmla="*/ 868101 h 3024784"/>
              <a:gd name="connsiteX1918" fmla="*/ 147468 w 2971357"/>
              <a:gd name="connsiteY1918" fmla="*/ 909344 h 3024784"/>
              <a:gd name="connsiteX1919" fmla="*/ 130037 w 2971357"/>
              <a:gd name="connsiteY1919" fmla="*/ 945730 h 3024784"/>
              <a:gd name="connsiteX1920" fmla="*/ 122036 w 2971357"/>
              <a:gd name="connsiteY1920" fmla="*/ 975162 h 3024784"/>
              <a:gd name="connsiteX1921" fmla="*/ 110511 w 2971357"/>
              <a:gd name="connsiteY1921" fmla="*/ 1011071 h 3024784"/>
              <a:gd name="connsiteX1922" fmla="*/ 111394 w 2971357"/>
              <a:gd name="connsiteY1922" fmla="*/ 1016370 h 3024784"/>
              <a:gd name="connsiteX1923" fmla="*/ 111273 w 2971357"/>
              <a:gd name="connsiteY1923" fmla="*/ 1016691 h 3024784"/>
              <a:gd name="connsiteX1924" fmla="*/ 100700 w 2971357"/>
              <a:gd name="connsiteY1924" fmla="*/ 1052505 h 3024784"/>
              <a:gd name="connsiteX1925" fmla="*/ 92699 w 2971357"/>
              <a:gd name="connsiteY1925" fmla="*/ 1081080 h 3024784"/>
              <a:gd name="connsiteX1926" fmla="*/ 85198 w 2971357"/>
              <a:gd name="connsiteY1926" fmla="*/ 1108558 h 3024784"/>
              <a:gd name="connsiteX1927" fmla="*/ 82888 w 2971357"/>
              <a:gd name="connsiteY1927" fmla="*/ 1116513 h 3024784"/>
              <a:gd name="connsiteX1928" fmla="*/ 83555 w 2971357"/>
              <a:gd name="connsiteY1928" fmla="*/ 1089843 h 3024784"/>
              <a:gd name="connsiteX1929" fmla="*/ 91366 w 2971357"/>
              <a:gd name="connsiteY1929" fmla="*/ 1044694 h 3024784"/>
              <a:gd name="connsiteX1930" fmla="*/ 78031 w 2971357"/>
              <a:gd name="connsiteY1930" fmla="*/ 1087747 h 3024784"/>
              <a:gd name="connsiteX1931" fmla="*/ 66886 w 2971357"/>
              <a:gd name="connsiteY1931" fmla="*/ 1129848 h 3024784"/>
              <a:gd name="connsiteX1932" fmla="*/ 62505 w 2971357"/>
              <a:gd name="connsiteY1932" fmla="*/ 1143564 h 3024784"/>
              <a:gd name="connsiteX1933" fmla="*/ 56218 w 2971357"/>
              <a:gd name="connsiteY1933" fmla="*/ 1166043 h 3024784"/>
              <a:gd name="connsiteX1934" fmla="*/ 47551 w 2971357"/>
              <a:gd name="connsiteY1934" fmla="*/ 1195189 h 3024784"/>
              <a:gd name="connsiteX1935" fmla="*/ 41169 w 2971357"/>
              <a:gd name="connsiteY1935" fmla="*/ 1213001 h 3024784"/>
              <a:gd name="connsiteX1936" fmla="*/ 40359 w 2971357"/>
              <a:gd name="connsiteY1936" fmla="*/ 1214620 h 3024784"/>
              <a:gd name="connsiteX1937" fmla="*/ 37930 w 2971357"/>
              <a:gd name="connsiteY1937" fmla="*/ 1214620 h 3024784"/>
              <a:gd name="connsiteX1938" fmla="*/ 41121 w 2971357"/>
              <a:gd name="connsiteY1938" fmla="*/ 1196782 h 3024784"/>
              <a:gd name="connsiteX1939" fmla="*/ 44360 w 2971357"/>
              <a:gd name="connsiteY1939" fmla="*/ 1179426 h 3024784"/>
              <a:gd name="connsiteX1940" fmla="*/ 50694 w 2971357"/>
              <a:gd name="connsiteY1940" fmla="*/ 1146517 h 3024784"/>
              <a:gd name="connsiteX1941" fmla="*/ 50503 w 2971357"/>
              <a:gd name="connsiteY1941" fmla="*/ 1146517 h 3024784"/>
              <a:gd name="connsiteX1942" fmla="*/ 44252 w 2971357"/>
              <a:gd name="connsiteY1942" fmla="*/ 1179283 h 3024784"/>
              <a:gd name="connsiteX1943" fmla="*/ 41121 w 2971357"/>
              <a:gd name="connsiteY1943" fmla="*/ 1196782 h 3024784"/>
              <a:gd name="connsiteX1944" fmla="*/ 37740 w 2971357"/>
              <a:gd name="connsiteY1944" fmla="*/ 1214906 h 3024784"/>
              <a:gd name="connsiteX1945" fmla="*/ 40216 w 2971357"/>
              <a:gd name="connsiteY1945" fmla="*/ 1214906 h 3024784"/>
              <a:gd name="connsiteX1946" fmla="*/ 40359 w 2971357"/>
              <a:gd name="connsiteY1946" fmla="*/ 1214620 h 3024784"/>
              <a:gd name="connsiteX1947" fmla="*/ 40407 w 2971357"/>
              <a:gd name="connsiteY1947" fmla="*/ 1214620 h 3024784"/>
              <a:gd name="connsiteX1948" fmla="*/ 41359 w 2971357"/>
              <a:gd name="connsiteY1948" fmla="*/ 1212715 h 3024784"/>
              <a:gd name="connsiteX1949" fmla="*/ 47741 w 2971357"/>
              <a:gd name="connsiteY1949" fmla="*/ 1194904 h 3024784"/>
              <a:gd name="connsiteX1950" fmla="*/ 56409 w 2971357"/>
              <a:gd name="connsiteY1950" fmla="*/ 1165757 h 3024784"/>
              <a:gd name="connsiteX1951" fmla="*/ 62695 w 2971357"/>
              <a:gd name="connsiteY1951" fmla="*/ 1143278 h 3024784"/>
              <a:gd name="connsiteX1952" fmla="*/ 67077 w 2971357"/>
              <a:gd name="connsiteY1952" fmla="*/ 1129562 h 3024784"/>
              <a:gd name="connsiteX1953" fmla="*/ 70601 w 2971357"/>
              <a:gd name="connsiteY1953" fmla="*/ 1149565 h 3024784"/>
              <a:gd name="connsiteX1954" fmla="*/ 72792 w 2971357"/>
              <a:gd name="connsiteY1954" fmla="*/ 1149565 h 3024784"/>
              <a:gd name="connsiteX1955" fmla="*/ 83079 w 2971357"/>
              <a:gd name="connsiteY1955" fmla="*/ 1116322 h 3024784"/>
              <a:gd name="connsiteX1956" fmla="*/ 85198 w 2971357"/>
              <a:gd name="connsiteY1956" fmla="*/ 1108558 h 3024784"/>
              <a:gd name="connsiteX1957" fmla="*/ 92985 w 2971357"/>
              <a:gd name="connsiteY1957" fmla="*/ 1081747 h 3024784"/>
              <a:gd name="connsiteX1958" fmla="*/ 93121 w 2971357"/>
              <a:gd name="connsiteY1958" fmla="*/ 1081259 h 3024784"/>
              <a:gd name="connsiteX1959" fmla="*/ 95917 w 2971357"/>
              <a:gd name="connsiteY1959" fmla="*/ 1082446 h 3024784"/>
              <a:gd name="connsiteX1960" fmla="*/ 98033 w 2971357"/>
              <a:gd name="connsiteY1960" fmla="*/ 1112798 h 3024784"/>
              <a:gd name="connsiteX1961" fmla="*/ 95944 w 2971357"/>
              <a:gd name="connsiteY1961" fmla="*/ 1082446 h 3024784"/>
              <a:gd name="connsiteX1962" fmla="*/ 93122 w 2971357"/>
              <a:gd name="connsiteY1962" fmla="*/ 1081258 h 3024784"/>
              <a:gd name="connsiteX1963" fmla="*/ 100986 w 2971357"/>
              <a:gd name="connsiteY1963" fmla="*/ 1053172 h 3024784"/>
              <a:gd name="connsiteX1964" fmla="*/ 111559 w 2971357"/>
              <a:gd name="connsiteY1964" fmla="*/ 1017358 h 3024784"/>
              <a:gd name="connsiteX1965" fmla="*/ 111394 w 2971357"/>
              <a:gd name="connsiteY1965" fmla="*/ 1016370 h 3024784"/>
              <a:gd name="connsiteX1966" fmla="*/ 123751 w 2971357"/>
              <a:gd name="connsiteY1966" fmla="*/ 983734 h 3024784"/>
              <a:gd name="connsiteX1967" fmla="*/ 137181 w 2971357"/>
              <a:gd name="connsiteY1967" fmla="*/ 951730 h 3024784"/>
              <a:gd name="connsiteX1968" fmla="*/ 157183 w 2971357"/>
              <a:gd name="connsiteY1968" fmla="*/ 902867 h 3024784"/>
              <a:gd name="connsiteX1969" fmla="*/ 178805 w 2971357"/>
              <a:gd name="connsiteY1969" fmla="*/ 854671 h 3024784"/>
              <a:gd name="connsiteX1970" fmla="*/ 2667116 w 2971357"/>
              <a:gd name="connsiteY1970" fmla="*/ 846955 h 3024784"/>
              <a:gd name="connsiteX1971" fmla="*/ 2677307 w 2971357"/>
              <a:gd name="connsiteY1971" fmla="*/ 866386 h 3024784"/>
              <a:gd name="connsiteX1972" fmla="*/ 2684737 w 2971357"/>
              <a:gd name="connsiteY1972" fmla="*/ 880007 h 3024784"/>
              <a:gd name="connsiteX1973" fmla="*/ 2677307 w 2971357"/>
              <a:gd name="connsiteY1973" fmla="*/ 866481 h 3024784"/>
              <a:gd name="connsiteX1974" fmla="*/ 2667116 w 2971357"/>
              <a:gd name="connsiteY1974" fmla="*/ 846955 h 3024784"/>
              <a:gd name="connsiteX1975" fmla="*/ 161660 w 2971357"/>
              <a:gd name="connsiteY1975" fmla="*/ 845717 h 3024784"/>
              <a:gd name="connsiteX1976" fmla="*/ 153278 w 2971357"/>
              <a:gd name="connsiteY1976" fmla="*/ 866482 h 3024784"/>
              <a:gd name="connsiteX1977" fmla="*/ 153754 w 2971357"/>
              <a:gd name="connsiteY1977" fmla="*/ 866482 h 3024784"/>
              <a:gd name="connsiteX1978" fmla="*/ 161660 w 2971357"/>
              <a:gd name="connsiteY1978" fmla="*/ 845717 h 3024784"/>
              <a:gd name="connsiteX1979" fmla="*/ 398223 w 2971357"/>
              <a:gd name="connsiteY1979" fmla="*/ 844064 h 3024784"/>
              <a:gd name="connsiteX1980" fmla="*/ 368029 w 2971357"/>
              <a:gd name="connsiteY1980" fmla="*/ 896356 h 3024784"/>
              <a:gd name="connsiteX1981" fmla="*/ 368029 w 2971357"/>
              <a:gd name="connsiteY1981" fmla="*/ 896261 h 3024784"/>
              <a:gd name="connsiteX1982" fmla="*/ 261101 w 2971357"/>
              <a:gd name="connsiteY1982" fmla="*/ 802760 h 3024784"/>
              <a:gd name="connsiteX1983" fmla="*/ 255469 w 2971357"/>
              <a:gd name="connsiteY1983" fmla="*/ 803855 h 3024784"/>
              <a:gd name="connsiteX1984" fmla="*/ 255487 w 2971357"/>
              <a:gd name="connsiteY1984" fmla="*/ 803806 h 3024784"/>
              <a:gd name="connsiteX1985" fmla="*/ 256093 w 2971357"/>
              <a:gd name="connsiteY1985" fmla="*/ 806951 h 3024784"/>
              <a:gd name="connsiteX1986" fmla="*/ 261101 w 2971357"/>
              <a:gd name="connsiteY1986" fmla="*/ 802760 h 3024784"/>
              <a:gd name="connsiteX1987" fmla="*/ 299868 w 2971357"/>
              <a:gd name="connsiteY1987" fmla="*/ 785424 h 3024784"/>
              <a:gd name="connsiteX1988" fmla="*/ 287962 w 2971357"/>
              <a:gd name="connsiteY1988" fmla="*/ 804474 h 3024784"/>
              <a:gd name="connsiteX1989" fmla="*/ 299868 w 2971357"/>
              <a:gd name="connsiteY1989" fmla="*/ 785424 h 3024784"/>
              <a:gd name="connsiteX1990" fmla="*/ 263768 w 2971357"/>
              <a:gd name="connsiteY1990" fmla="*/ 781233 h 3024784"/>
              <a:gd name="connsiteX1991" fmla="*/ 255487 w 2971357"/>
              <a:gd name="connsiteY1991" fmla="*/ 803806 h 3024784"/>
              <a:gd name="connsiteX1992" fmla="*/ 255469 w 2971357"/>
              <a:gd name="connsiteY1992" fmla="*/ 803712 h 3024784"/>
              <a:gd name="connsiteX1993" fmla="*/ 263768 w 2971357"/>
              <a:gd name="connsiteY1993" fmla="*/ 781233 h 3024784"/>
              <a:gd name="connsiteX1994" fmla="*/ 2654829 w 2971357"/>
              <a:gd name="connsiteY1994" fmla="*/ 770946 h 3024784"/>
              <a:gd name="connsiteX1995" fmla="*/ 2671212 w 2971357"/>
              <a:gd name="connsiteY1995" fmla="*/ 795997 h 3024784"/>
              <a:gd name="connsiteX1996" fmla="*/ 2689119 w 2971357"/>
              <a:gd name="connsiteY1996" fmla="*/ 829335 h 3024784"/>
              <a:gd name="connsiteX1997" fmla="*/ 2671116 w 2971357"/>
              <a:gd name="connsiteY1997" fmla="*/ 795997 h 3024784"/>
              <a:gd name="connsiteX1998" fmla="*/ 504751 w 2971357"/>
              <a:gd name="connsiteY1998" fmla="*/ 769898 h 3024784"/>
              <a:gd name="connsiteX1999" fmla="*/ 482558 w 2971357"/>
              <a:gd name="connsiteY1999" fmla="*/ 802760 h 3024784"/>
              <a:gd name="connsiteX2000" fmla="*/ 504751 w 2971357"/>
              <a:gd name="connsiteY2000" fmla="*/ 769898 h 3024784"/>
              <a:gd name="connsiteX2001" fmla="*/ 163375 w 2971357"/>
              <a:gd name="connsiteY2001" fmla="*/ 709414 h 3024784"/>
              <a:gd name="connsiteX2002" fmla="*/ 140229 w 2971357"/>
              <a:gd name="connsiteY2002" fmla="*/ 751705 h 3024784"/>
              <a:gd name="connsiteX2003" fmla="*/ 145253 w 2971357"/>
              <a:gd name="connsiteY2003" fmla="*/ 747598 h 3024784"/>
              <a:gd name="connsiteX2004" fmla="*/ 145322 w 2971357"/>
              <a:gd name="connsiteY2004" fmla="*/ 747486 h 3024784"/>
              <a:gd name="connsiteX2005" fmla="*/ 145360 w 2971357"/>
              <a:gd name="connsiteY2005" fmla="*/ 747455 h 3024784"/>
              <a:gd name="connsiteX2006" fmla="*/ 160422 w 2971357"/>
              <a:gd name="connsiteY2006" fmla="*/ 723130 h 3024784"/>
              <a:gd name="connsiteX2007" fmla="*/ 145322 w 2971357"/>
              <a:gd name="connsiteY2007" fmla="*/ 747486 h 3024784"/>
              <a:gd name="connsiteX2008" fmla="*/ 140229 w 2971357"/>
              <a:gd name="connsiteY2008" fmla="*/ 751705 h 3024784"/>
              <a:gd name="connsiteX2009" fmla="*/ 163375 w 2971357"/>
              <a:gd name="connsiteY2009" fmla="*/ 709414 h 3024784"/>
              <a:gd name="connsiteX2010" fmla="*/ 341587 w 2971357"/>
              <a:gd name="connsiteY2010" fmla="*/ 703223 h 3024784"/>
              <a:gd name="connsiteX2011" fmla="*/ 337111 w 2971357"/>
              <a:gd name="connsiteY2011" fmla="*/ 708843 h 3024784"/>
              <a:gd name="connsiteX2012" fmla="*/ 337210 w 2971357"/>
              <a:gd name="connsiteY2012" fmla="*/ 708625 h 3024784"/>
              <a:gd name="connsiteX2013" fmla="*/ 182806 w 2971357"/>
              <a:gd name="connsiteY2013" fmla="*/ 683316 h 3024784"/>
              <a:gd name="connsiteX2014" fmla="*/ 169947 w 2971357"/>
              <a:gd name="connsiteY2014" fmla="*/ 705604 h 3024784"/>
              <a:gd name="connsiteX2015" fmla="*/ 170328 w 2971357"/>
              <a:gd name="connsiteY2015" fmla="*/ 705604 h 3024784"/>
              <a:gd name="connsiteX2016" fmla="*/ 182806 w 2971357"/>
              <a:gd name="connsiteY2016" fmla="*/ 683316 h 3024784"/>
              <a:gd name="connsiteX2017" fmla="*/ 351493 w 2971357"/>
              <a:gd name="connsiteY2017" fmla="*/ 677315 h 3024784"/>
              <a:gd name="connsiteX2018" fmla="*/ 337210 w 2971357"/>
              <a:gd name="connsiteY2018" fmla="*/ 708625 h 3024784"/>
              <a:gd name="connsiteX2019" fmla="*/ 337111 w 2971357"/>
              <a:gd name="connsiteY2019" fmla="*/ 708748 h 3024784"/>
              <a:gd name="connsiteX2020" fmla="*/ 364733 w 2971357"/>
              <a:gd name="connsiteY2020" fmla="*/ 671886 h 3024784"/>
              <a:gd name="connsiteX2021" fmla="*/ 341111 w 2971357"/>
              <a:gd name="connsiteY2021" fmla="*/ 703699 h 3024784"/>
              <a:gd name="connsiteX2022" fmla="*/ 364733 w 2971357"/>
              <a:gd name="connsiteY2022" fmla="*/ 671886 h 3024784"/>
              <a:gd name="connsiteX2023" fmla="*/ 370353 w 2971357"/>
              <a:gd name="connsiteY2023" fmla="*/ 668933 h 3024784"/>
              <a:gd name="connsiteX2024" fmla="*/ 370548 w 2971357"/>
              <a:gd name="connsiteY2024" fmla="*/ 669085 h 3024784"/>
              <a:gd name="connsiteX2025" fmla="*/ 372012 w 2971357"/>
              <a:gd name="connsiteY2025" fmla="*/ 670223 h 3024784"/>
              <a:gd name="connsiteX2026" fmla="*/ 371972 w 2971357"/>
              <a:gd name="connsiteY2026" fmla="*/ 670266 h 3024784"/>
              <a:gd name="connsiteX2027" fmla="*/ 370545 w 2971357"/>
              <a:gd name="connsiteY2027" fmla="*/ 669091 h 3024784"/>
              <a:gd name="connsiteX2028" fmla="*/ 383438 w 2971357"/>
              <a:gd name="connsiteY2028" fmla="*/ 659503 h 3024784"/>
              <a:gd name="connsiteX2029" fmla="*/ 384545 w 2971357"/>
              <a:gd name="connsiteY2029" fmla="*/ 662456 h 3024784"/>
              <a:gd name="connsiteX2030" fmla="*/ 372067 w 2971357"/>
              <a:gd name="connsiteY2030" fmla="*/ 670266 h 3024784"/>
              <a:gd name="connsiteX2031" fmla="*/ 372012 w 2971357"/>
              <a:gd name="connsiteY2031" fmla="*/ 670223 h 3024784"/>
              <a:gd name="connsiteX2032" fmla="*/ 380218 w 2971357"/>
              <a:gd name="connsiteY2032" fmla="*/ 661545 h 3024784"/>
              <a:gd name="connsiteX2033" fmla="*/ 383438 w 2971357"/>
              <a:gd name="connsiteY2033" fmla="*/ 659503 h 3024784"/>
              <a:gd name="connsiteX2034" fmla="*/ 2724004 w 2971357"/>
              <a:gd name="connsiteY2034" fmla="*/ 659027 h 3024784"/>
              <a:gd name="connsiteX2035" fmla="*/ 2721885 w 2971357"/>
              <a:gd name="connsiteY2035" fmla="*/ 659408 h 3024784"/>
              <a:gd name="connsiteX2036" fmla="*/ 2729981 w 2971357"/>
              <a:gd name="connsiteY2036" fmla="*/ 665219 h 3024784"/>
              <a:gd name="connsiteX2037" fmla="*/ 2724004 w 2971357"/>
              <a:gd name="connsiteY2037" fmla="*/ 659027 h 3024784"/>
              <a:gd name="connsiteX2038" fmla="*/ 2707406 w 2971357"/>
              <a:gd name="connsiteY2038" fmla="*/ 648931 h 3024784"/>
              <a:gd name="connsiteX2039" fmla="*/ 2738199 w 2971357"/>
              <a:gd name="connsiteY2039" fmla="*/ 692933 h 3024784"/>
              <a:gd name="connsiteX2040" fmla="*/ 2733731 w 2971357"/>
              <a:gd name="connsiteY2040" fmla="*/ 692746 h 3024784"/>
              <a:gd name="connsiteX2041" fmla="*/ 2732923 w 2971357"/>
              <a:gd name="connsiteY2041" fmla="*/ 694838 h 3024784"/>
              <a:gd name="connsiteX2042" fmla="*/ 2732924 w 2971357"/>
              <a:gd name="connsiteY2042" fmla="*/ 694839 h 3024784"/>
              <a:gd name="connsiteX2043" fmla="*/ 2732923 w 2971357"/>
              <a:gd name="connsiteY2043" fmla="*/ 694840 h 3024784"/>
              <a:gd name="connsiteX2044" fmla="*/ 2736553 w 2971357"/>
              <a:gd name="connsiteY2044" fmla="*/ 703700 h 3024784"/>
              <a:gd name="connsiteX2045" fmla="*/ 2732924 w 2971357"/>
              <a:gd name="connsiteY2045" fmla="*/ 694839 h 3024784"/>
              <a:gd name="connsiteX2046" fmla="*/ 2733731 w 2971357"/>
              <a:gd name="connsiteY2046" fmla="*/ 692758 h 3024784"/>
              <a:gd name="connsiteX2047" fmla="*/ 2738268 w 2971357"/>
              <a:gd name="connsiteY2047" fmla="*/ 693032 h 3024784"/>
              <a:gd name="connsiteX2048" fmla="*/ 2738199 w 2971357"/>
              <a:gd name="connsiteY2048" fmla="*/ 692933 h 3024784"/>
              <a:gd name="connsiteX2049" fmla="*/ 2738268 w 2971357"/>
              <a:gd name="connsiteY2049" fmla="*/ 692936 h 3024784"/>
              <a:gd name="connsiteX2050" fmla="*/ 2707406 w 2971357"/>
              <a:gd name="connsiteY2050" fmla="*/ 648931 h 3024784"/>
              <a:gd name="connsiteX2051" fmla="*/ 606154 w 2971357"/>
              <a:gd name="connsiteY2051" fmla="*/ 641562 h 3024784"/>
              <a:gd name="connsiteX2052" fmla="*/ 606154 w 2971357"/>
              <a:gd name="connsiteY2052" fmla="*/ 641657 h 3024784"/>
              <a:gd name="connsiteX2053" fmla="*/ 593772 w 2971357"/>
              <a:gd name="connsiteY2053" fmla="*/ 651563 h 3024784"/>
              <a:gd name="connsiteX2054" fmla="*/ 2576629 w 2971357"/>
              <a:gd name="connsiteY2054" fmla="*/ 632167 h 3024784"/>
              <a:gd name="connsiteX2055" fmla="*/ 2590345 w 2971357"/>
              <a:gd name="connsiteY2055" fmla="*/ 649121 h 3024784"/>
              <a:gd name="connsiteX2056" fmla="*/ 2591869 w 2971357"/>
              <a:gd name="connsiteY2056" fmla="*/ 649693 h 3024784"/>
              <a:gd name="connsiteX2057" fmla="*/ 2590345 w 2971357"/>
              <a:gd name="connsiteY2057" fmla="*/ 649217 h 3024784"/>
              <a:gd name="connsiteX2058" fmla="*/ 2667878 w 2971357"/>
              <a:gd name="connsiteY2058" fmla="*/ 612831 h 3024784"/>
              <a:gd name="connsiteX2059" fmla="*/ 2676450 w 2971357"/>
              <a:gd name="connsiteY2059" fmla="*/ 626261 h 3024784"/>
              <a:gd name="connsiteX2060" fmla="*/ 2668259 w 2971357"/>
              <a:gd name="connsiteY2060" fmla="*/ 612831 h 3024784"/>
              <a:gd name="connsiteX2061" fmla="*/ 2686928 w 2971357"/>
              <a:gd name="connsiteY2061" fmla="*/ 605211 h 3024784"/>
              <a:gd name="connsiteX2062" fmla="*/ 2719408 w 2971357"/>
              <a:gd name="connsiteY2062" fmla="*/ 639787 h 3024784"/>
              <a:gd name="connsiteX2063" fmla="*/ 2686928 w 2971357"/>
              <a:gd name="connsiteY2063" fmla="*/ 605211 h 3024784"/>
              <a:gd name="connsiteX2064" fmla="*/ 2544053 w 2971357"/>
              <a:gd name="connsiteY2064" fmla="*/ 604544 h 3024784"/>
              <a:gd name="connsiteX2065" fmla="*/ 2558436 w 2971357"/>
              <a:gd name="connsiteY2065" fmla="*/ 616355 h 3024784"/>
              <a:gd name="connsiteX2066" fmla="*/ 2544137 w 2971357"/>
              <a:gd name="connsiteY2066" fmla="*/ 604690 h 3024784"/>
              <a:gd name="connsiteX2067" fmla="*/ 2543958 w 2971357"/>
              <a:gd name="connsiteY2067" fmla="*/ 604544 h 3024784"/>
              <a:gd name="connsiteX2068" fmla="*/ 2544137 w 2971357"/>
              <a:gd name="connsiteY2068" fmla="*/ 604690 h 3024784"/>
              <a:gd name="connsiteX2069" fmla="*/ 2548339 w 2971357"/>
              <a:gd name="connsiteY2069" fmla="*/ 611974 h 3024784"/>
              <a:gd name="connsiteX2070" fmla="*/ 2543958 w 2971357"/>
              <a:gd name="connsiteY2070" fmla="*/ 604544 h 3024784"/>
              <a:gd name="connsiteX2071" fmla="*/ 477128 w 2971357"/>
              <a:gd name="connsiteY2071" fmla="*/ 593781 h 3024784"/>
              <a:gd name="connsiteX2072" fmla="*/ 472461 w 2971357"/>
              <a:gd name="connsiteY2072" fmla="*/ 606449 h 3024784"/>
              <a:gd name="connsiteX2073" fmla="*/ 477128 w 2971357"/>
              <a:gd name="connsiteY2073" fmla="*/ 593781 h 3024784"/>
              <a:gd name="connsiteX2074" fmla="*/ 228621 w 2971357"/>
              <a:gd name="connsiteY2074" fmla="*/ 587113 h 3024784"/>
              <a:gd name="connsiteX2075" fmla="*/ 220144 w 2971357"/>
              <a:gd name="connsiteY2075" fmla="*/ 603687 h 3024784"/>
              <a:gd name="connsiteX2076" fmla="*/ 228621 w 2971357"/>
              <a:gd name="connsiteY2076" fmla="*/ 587304 h 3024784"/>
              <a:gd name="connsiteX2077" fmla="*/ 476938 w 2971357"/>
              <a:gd name="connsiteY2077" fmla="*/ 564634 h 3024784"/>
              <a:gd name="connsiteX2078" fmla="*/ 477100 w 2971357"/>
              <a:gd name="connsiteY2078" fmla="*/ 564851 h 3024784"/>
              <a:gd name="connsiteX2079" fmla="*/ 453316 w 2971357"/>
              <a:gd name="connsiteY2079" fmla="*/ 588446 h 3024784"/>
              <a:gd name="connsiteX2080" fmla="*/ 476938 w 2971357"/>
              <a:gd name="connsiteY2080" fmla="*/ 564634 h 3024784"/>
              <a:gd name="connsiteX2081" fmla="*/ 441594 w 2971357"/>
              <a:gd name="connsiteY2081" fmla="*/ 564446 h 3024784"/>
              <a:gd name="connsiteX2082" fmla="*/ 441981 w 2971357"/>
              <a:gd name="connsiteY2082" fmla="*/ 565872 h 3024784"/>
              <a:gd name="connsiteX2083" fmla="*/ 406643 w 2971357"/>
              <a:gd name="connsiteY2083" fmla="*/ 609592 h 3024784"/>
              <a:gd name="connsiteX2084" fmla="*/ 377592 w 2971357"/>
              <a:gd name="connsiteY2084" fmla="*/ 644454 h 3024784"/>
              <a:gd name="connsiteX2085" fmla="*/ 364543 w 2971357"/>
              <a:gd name="connsiteY2085" fmla="*/ 659884 h 3024784"/>
              <a:gd name="connsiteX2086" fmla="*/ 351017 w 2971357"/>
              <a:gd name="connsiteY2086" fmla="*/ 677886 h 3024784"/>
              <a:gd name="connsiteX2087" fmla="*/ 356447 w 2971357"/>
              <a:gd name="connsiteY2087" fmla="*/ 661027 h 3024784"/>
              <a:gd name="connsiteX2088" fmla="*/ 383783 w 2971357"/>
              <a:gd name="connsiteY2088" fmla="*/ 629309 h 3024784"/>
              <a:gd name="connsiteX2089" fmla="*/ 416359 w 2971357"/>
              <a:gd name="connsiteY2089" fmla="*/ 591209 h 3024784"/>
              <a:gd name="connsiteX2090" fmla="*/ 441594 w 2971357"/>
              <a:gd name="connsiteY2090" fmla="*/ 564446 h 3024784"/>
              <a:gd name="connsiteX2091" fmla="*/ 2479759 w 2971357"/>
              <a:gd name="connsiteY2091" fmla="*/ 561967 h 3024784"/>
              <a:gd name="connsiteX2092" fmla="*/ 2500333 w 2971357"/>
              <a:gd name="connsiteY2092" fmla="*/ 580446 h 3024784"/>
              <a:gd name="connsiteX2093" fmla="*/ 2589868 w 2971357"/>
              <a:gd name="connsiteY2093" fmla="*/ 679506 h 3024784"/>
              <a:gd name="connsiteX2094" fmla="*/ 2500237 w 2971357"/>
              <a:gd name="connsiteY2094" fmla="*/ 580446 h 3024784"/>
              <a:gd name="connsiteX2095" fmla="*/ 2479759 w 2971357"/>
              <a:gd name="connsiteY2095" fmla="*/ 561967 h 3024784"/>
              <a:gd name="connsiteX2096" fmla="*/ 2295546 w 2971357"/>
              <a:gd name="connsiteY2096" fmla="*/ 550727 h 3024784"/>
              <a:gd name="connsiteX2097" fmla="*/ 2294689 w 2971357"/>
              <a:gd name="connsiteY2097" fmla="*/ 551394 h 3024784"/>
              <a:gd name="connsiteX2098" fmla="*/ 2292879 w 2971357"/>
              <a:gd name="connsiteY2098" fmla="*/ 554156 h 3024784"/>
              <a:gd name="connsiteX2099" fmla="*/ 2337266 w 2971357"/>
              <a:gd name="connsiteY2099" fmla="*/ 592352 h 3024784"/>
              <a:gd name="connsiteX2100" fmla="*/ 2350315 w 2971357"/>
              <a:gd name="connsiteY2100" fmla="*/ 600067 h 3024784"/>
              <a:gd name="connsiteX2101" fmla="*/ 2349077 w 2971357"/>
              <a:gd name="connsiteY2101" fmla="*/ 595876 h 3024784"/>
              <a:gd name="connsiteX2102" fmla="*/ 2330503 w 2971357"/>
              <a:gd name="connsiteY2102" fmla="*/ 577969 h 3024784"/>
              <a:gd name="connsiteX2103" fmla="*/ 2295546 w 2971357"/>
              <a:gd name="connsiteY2103" fmla="*/ 550727 h 3024784"/>
              <a:gd name="connsiteX2104" fmla="*/ 310917 w 2971357"/>
              <a:gd name="connsiteY2104" fmla="*/ 547204 h 3024784"/>
              <a:gd name="connsiteX2105" fmla="*/ 299201 w 2971357"/>
              <a:gd name="connsiteY2105" fmla="*/ 563122 h 3024784"/>
              <a:gd name="connsiteX2106" fmla="*/ 299166 w 2971357"/>
              <a:gd name="connsiteY2106" fmla="*/ 563193 h 3024784"/>
              <a:gd name="connsiteX2107" fmla="*/ 299034 w 2971357"/>
              <a:gd name="connsiteY2107" fmla="*/ 563372 h 3024784"/>
              <a:gd name="connsiteX2108" fmla="*/ 296011 w 2971357"/>
              <a:gd name="connsiteY2108" fmla="*/ 569397 h 3024784"/>
              <a:gd name="connsiteX2109" fmla="*/ 295677 w 2971357"/>
              <a:gd name="connsiteY2109" fmla="*/ 569397 h 3024784"/>
              <a:gd name="connsiteX2110" fmla="*/ 269769 w 2971357"/>
              <a:gd name="connsiteY2110" fmla="*/ 602734 h 3024784"/>
              <a:gd name="connsiteX2111" fmla="*/ 295867 w 2971357"/>
              <a:gd name="connsiteY2111" fmla="*/ 569683 h 3024784"/>
              <a:gd name="connsiteX2112" fmla="*/ 296011 w 2971357"/>
              <a:gd name="connsiteY2112" fmla="*/ 569397 h 3024784"/>
              <a:gd name="connsiteX2113" fmla="*/ 296058 w 2971357"/>
              <a:gd name="connsiteY2113" fmla="*/ 569397 h 3024784"/>
              <a:gd name="connsiteX2114" fmla="*/ 299166 w 2971357"/>
              <a:gd name="connsiteY2114" fmla="*/ 563193 h 3024784"/>
              <a:gd name="connsiteX2115" fmla="*/ 269483 w 2971357"/>
              <a:gd name="connsiteY2115" fmla="*/ 526915 h 3024784"/>
              <a:gd name="connsiteX2116" fmla="*/ 260625 w 2971357"/>
              <a:gd name="connsiteY2116" fmla="*/ 542727 h 3024784"/>
              <a:gd name="connsiteX2117" fmla="*/ 260625 w 2971357"/>
              <a:gd name="connsiteY2117" fmla="*/ 542848 h 3024784"/>
              <a:gd name="connsiteX2118" fmla="*/ 244432 w 2971357"/>
              <a:gd name="connsiteY2118" fmla="*/ 563491 h 3024784"/>
              <a:gd name="connsiteX2119" fmla="*/ 260625 w 2971357"/>
              <a:gd name="connsiteY2119" fmla="*/ 542917 h 3024784"/>
              <a:gd name="connsiteX2120" fmla="*/ 260625 w 2971357"/>
              <a:gd name="connsiteY2120" fmla="*/ 542848 h 3024784"/>
              <a:gd name="connsiteX2121" fmla="*/ 260720 w 2971357"/>
              <a:gd name="connsiteY2121" fmla="*/ 542727 h 3024784"/>
              <a:gd name="connsiteX2122" fmla="*/ 269483 w 2971357"/>
              <a:gd name="connsiteY2122" fmla="*/ 526915 h 3024784"/>
              <a:gd name="connsiteX2123" fmla="*/ 293105 w 2971357"/>
              <a:gd name="connsiteY2123" fmla="*/ 526534 h 3024784"/>
              <a:gd name="connsiteX2124" fmla="*/ 255005 w 2971357"/>
              <a:gd name="connsiteY2124" fmla="*/ 585018 h 3024784"/>
              <a:gd name="connsiteX2125" fmla="*/ 255767 w 2971357"/>
              <a:gd name="connsiteY2125" fmla="*/ 588828 h 3024784"/>
              <a:gd name="connsiteX2126" fmla="*/ 255005 w 2971357"/>
              <a:gd name="connsiteY2126" fmla="*/ 585018 h 3024784"/>
              <a:gd name="connsiteX2127" fmla="*/ 293105 w 2971357"/>
              <a:gd name="connsiteY2127" fmla="*/ 526534 h 3024784"/>
              <a:gd name="connsiteX2128" fmla="*/ 755258 w 2971357"/>
              <a:gd name="connsiteY2128" fmla="*/ 521010 h 3024784"/>
              <a:gd name="connsiteX2129" fmla="*/ 741066 w 2971357"/>
              <a:gd name="connsiteY2129" fmla="*/ 531583 h 3024784"/>
              <a:gd name="connsiteX2130" fmla="*/ 721921 w 2971357"/>
              <a:gd name="connsiteY2130" fmla="*/ 549204 h 3024784"/>
              <a:gd name="connsiteX2131" fmla="*/ 740971 w 2971357"/>
              <a:gd name="connsiteY2131" fmla="*/ 531583 h 3024784"/>
              <a:gd name="connsiteX2132" fmla="*/ 298058 w 2971357"/>
              <a:gd name="connsiteY2132" fmla="*/ 515581 h 3024784"/>
              <a:gd name="connsiteX2133" fmla="*/ 293105 w 2971357"/>
              <a:gd name="connsiteY2133" fmla="*/ 522153 h 3024784"/>
              <a:gd name="connsiteX2134" fmla="*/ 293105 w 2971357"/>
              <a:gd name="connsiteY2134" fmla="*/ 522534 h 3024784"/>
              <a:gd name="connsiteX2135" fmla="*/ 298439 w 2971357"/>
              <a:gd name="connsiteY2135" fmla="*/ 515581 h 3024784"/>
              <a:gd name="connsiteX2136" fmla="*/ 2258589 w 2971357"/>
              <a:gd name="connsiteY2136" fmla="*/ 505007 h 3024784"/>
              <a:gd name="connsiteX2137" fmla="*/ 2264780 w 2971357"/>
              <a:gd name="connsiteY2137" fmla="*/ 511961 h 3024784"/>
              <a:gd name="connsiteX2138" fmla="*/ 2258589 w 2971357"/>
              <a:gd name="connsiteY2138" fmla="*/ 505103 h 3024784"/>
              <a:gd name="connsiteX2139" fmla="*/ 525420 w 2971357"/>
              <a:gd name="connsiteY2139" fmla="*/ 496530 h 3024784"/>
              <a:gd name="connsiteX2140" fmla="*/ 468270 w 2971357"/>
              <a:gd name="connsiteY2140" fmla="*/ 560157 h 3024784"/>
              <a:gd name="connsiteX2141" fmla="*/ 453221 w 2971357"/>
              <a:gd name="connsiteY2141" fmla="*/ 576921 h 3024784"/>
              <a:gd name="connsiteX2142" fmla="*/ 468175 w 2971357"/>
              <a:gd name="connsiteY2142" fmla="*/ 560157 h 3024784"/>
              <a:gd name="connsiteX2143" fmla="*/ 525420 w 2971357"/>
              <a:gd name="connsiteY2143" fmla="*/ 496530 h 3024784"/>
              <a:gd name="connsiteX2144" fmla="*/ 658007 w 2971357"/>
              <a:gd name="connsiteY2144" fmla="*/ 494911 h 3024784"/>
              <a:gd name="connsiteX2145" fmla="*/ 654293 w 2971357"/>
              <a:gd name="connsiteY2145" fmla="*/ 502341 h 3024784"/>
              <a:gd name="connsiteX2146" fmla="*/ 658007 w 2971357"/>
              <a:gd name="connsiteY2146" fmla="*/ 494911 h 3024784"/>
              <a:gd name="connsiteX2147" fmla="*/ 299963 w 2971357"/>
              <a:gd name="connsiteY2147" fmla="*/ 487196 h 3024784"/>
              <a:gd name="connsiteX2148" fmla="*/ 287676 w 2971357"/>
              <a:gd name="connsiteY2148" fmla="*/ 501483 h 3024784"/>
              <a:gd name="connsiteX2149" fmla="*/ 285676 w 2971357"/>
              <a:gd name="connsiteY2149" fmla="*/ 504055 h 3024784"/>
              <a:gd name="connsiteX2150" fmla="*/ 287771 w 2971357"/>
              <a:gd name="connsiteY2150" fmla="*/ 501483 h 3024784"/>
              <a:gd name="connsiteX2151" fmla="*/ 299963 w 2971357"/>
              <a:gd name="connsiteY2151" fmla="*/ 487196 h 3024784"/>
              <a:gd name="connsiteX2152" fmla="*/ 698532 w 2971357"/>
              <a:gd name="connsiteY2152" fmla="*/ 481048 h 3024784"/>
              <a:gd name="connsiteX2153" fmla="*/ 688012 w 2971357"/>
              <a:gd name="connsiteY2153" fmla="*/ 488530 h 3024784"/>
              <a:gd name="connsiteX2154" fmla="*/ 672581 w 2971357"/>
              <a:gd name="connsiteY2154" fmla="*/ 499388 h 3024784"/>
              <a:gd name="connsiteX2155" fmla="*/ 668962 w 2971357"/>
              <a:gd name="connsiteY2155" fmla="*/ 502150 h 3024784"/>
              <a:gd name="connsiteX2156" fmla="*/ 672581 w 2971357"/>
              <a:gd name="connsiteY2156" fmla="*/ 499293 h 3024784"/>
              <a:gd name="connsiteX2157" fmla="*/ 688012 w 2971357"/>
              <a:gd name="connsiteY2157" fmla="*/ 488434 h 3024784"/>
              <a:gd name="connsiteX2158" fmla="*/ 2096760 w 2971357"/>
              <a:gd name="connsiteY2158" fmla="*/ 474051 h 3024784"/>
              <a:gd name="connsiteX2159" fmla="*/ 2115810 w 2971357"/>
              <a:gd name="connsiteY2159" fmla="*/ 488624 h 3024784"/>
              <a:gd name="connsiteX2160" fmla="*/ 2151338 w 2971357"/>
              <a:gd name="connsiteY2160" fmla="*/ 513389 h 3024784"/>
              <a:gd name="connsiteX2161" fmla="*/ 2172388 w 2971357"/>
              <a:gd name="connsiteY2161" fmla="*/ 527201 h 3024784"/>
              <a:gd name="connsiteX2162" fmla="*/ 2194486 w 2971357"/>
              <a:gd name="connsiteY2162" fmla="*/ 542345 h 3024784"/>
              <a:gd name="connsiteX2163" fmla="*/ 2192962 w 2971357"/>
              <a:gd name="connsiteY2163" fmla="*/ 537583 h 3024784"/>
              <a:gd name="connsiteX2164" fmla="*/ 2174864 w 2971357"/>
              <a:gd name="connsiteY2164" fmla="*/ 523676 h 3024784"/>
              <a:gd name="connsiteX2165" fmla="*/ 2162387 w 2971357"/>
              <a:gd name="connsiteY2165" fmla="*/ 514151 h 3024784"/>
              <a:gd name="connsiteX2166" fmla="*/ 2139622 w 2971357"/>
              <a:gd name="connsiteY2166" fmla="*/ 498149 h 3024784"/>
              <a:gd name="connsiteX2167" fmla="*/ 2128002 w 2971357"/>
              <a:gd name="connsiteY2167" fmla="*/ 490720 h 3024784"/>
              <a:gd name="connsiteX2168" fmla="*/ 2115810 w 2971357"/>
              <a:gd name="connsiteY2168" fmla="*/ 483576 h 3024784"/>
              <a:gd name="connsiteX2169" fmla="*/ 2096760 w 2971357"/>
              <a:gd name="connsiteY2169" fmla="*/ 474051 h 3024784"/>
              <a:gd name="connsiteX2170" fmla="*/ 732779 w 2971357"/>
              <a:gd name="connsiteY2170" fmla="*/ 467480 h 3024784"/>
              <a:gd name="connsiteX2171" fmla="*/ 622766 w 2971357"/>
              <a:gd name="connsiteY2171" fmla="*/ 567968 h 3024784"/>
              <a:gd name="connsiteX2172" fmla="*/ 732779 w 2971357"/>
              <a:gd name="connsiteY2172" fmla="*/ 467480 h 3024784"/>
              <a:gd name="connsiteX2173" fmla="*/ 719505 w 2971357"/>
              <a:gd name="connsiteY2173" fmla="*/ 466205 h 3024784"/>
              <a:gd name="connsiteX2174" fmla="*/ 719349 w 2971357"/>
              <a:gd name="connsiteY2174" fmla="*/ 466431 h 3024784"/>
              <a:gd name="connsiteX2175" fmla="*/ 698532 w 2971357"/>
              <a:gd name="connsiteY2175" fmla="*/ 481048 h 3024784"/>
              <a:gd name="connsiteX2176" fmla="*/ 719349 w 2971357"/>
              <a:gd name="connsiteY2176" fmla="*/ 466241 h 3024784"/>
              <a:gd name="connsiteX2177" fmla="*/ 581331 w 2971357"/>
              <a:gd name="connsiteY2177" fmla="*/ 459764 h 3024784"/>
              <a:gd name="connsiteX2178" fmla="*/ 557805 w 2971357"/>
              <a:gd name="connsiteY2178" fmla="*/ 475861 h 3024784"/>
              <a:gd name="connsiteX2179" fmla="*/ 581331 w 2971357"/>
              <a:gd name="connsiteY2179" fmla="*/ 459764 h 3024784"/>
              <a:gd name="connsiteX2180" fmla="*/ 587904 w 2971357"/>
              <a:gd name="connsiteY2180" fmla="*/ 440809 h 3024784"/>
              <a:gd name="connsiteX2181" fmla="*/ 557233 w 2971357"/>
              <a:gd name="connsiteY2181" fmla="*/ 465479 h 3024784"/>
              <a:gd name="connsiteX2182" fmla="*/ 543708 w 2971357"/>
              <a:gd name="connsiteY2182" fmla="*/ 477195 h 3024784"/>
              <a:gd name="connsiteX2183" fmla="*/ 557138 w 2971357"/>
              <a:gd name="connsiteY2183" fmla="*/ 465193 h 3024784"/>
              <a:gd name="connsiteX2184" fmla="*/ 612419 w 2971357"/>
              <a:gd name="connsiteY2184" fmla="*/ 440666 h 3024784"/>
              <a:gd name="connsiteX2185" fmla="*/ 586094 w 2971357"/>
              <a:gd name="connsiteY2185" fmla="*/ 467384 h 3024784"/>
              <a:gd name="connsiteX2186" fmla="*/ 540470 w 2971357"/>
              <a:gd name="connsiteY2186" fmla="*/ 511961 h 3024784"/>
              <a:gd name="connsiteX2187" fmla="*/ 517324 w 2971357"/>
              <a:gd name="connsiteY2187" fmla="*/ 534821 h 3024784"/>
              <a:gd name="connsiteX2188" fmla="*/ 494083 w 2971357"/>
              <a:gd name="connsiteY2188" fmla="*/ 559300 h 3024784"/>
              <a:gd name="connsiteX2189" fmla="*/ 481700 w 2971357"/>
              <a:gd name="connsiteY2189" fmla="*/ 571016 h 3024784"/>
              <a:gd name="connsiteX2190" fmla="*/ 477100 w 2971357"/>
              <a:gd name="connsiteY2190" fmla="*/ 564851 h 3024784"/>
              <a:gd name="connsiteX2191" fmla="*/ 477319 w 2971357"/>
              <a:gd name="connsiteY2191" fmla="*/ 564634 h 3024784"/>
              <a:gd name="connsiteX2192" fmla="*/ 515419 w 2971357"/>
              <a:gd name="connsiteY2192" fmla="*/ 524534 h 3024784"/>
              <a:gd name="connsiteX2193" fmla="*/ 555233 w 2971357"/>
              <a:gd name="connsiteY2193" fmla="*/ 486434 h 3024784"/>
              <a:gd name="connsiteX2194" fmla="*/ 564758 w 2971357"/>
              <a:gd name="connsiteY2194" fmla="*/ 476909 h 3024784"/>
              <a:gd name="connsiteX2195" fmla="*/ 575236 w 2971357"/>
              <a:gd name="connsiteY2195" fmla="*/ 468146 h 3024784"/>
              <a:gd name="connsiteX2196" fmla="*/ 596096 w 2971357"/>
              <a:gd name="connsiteY2196" fmla="*/ 450524 h 3024784"/>
              <a:gd name="connsiteX2197" fmla="*/ 612419 w 2971357"/>
              <a:gd name="connsiteY2197" fmla="*/ 440666 h 3024784"/>
              <a:gd name="connsiteX2198" fmla="*/ 477414 w 2971357"/>
              <a:gd name="connsiteY2198" fmla="*/ 422521 h 3024784"/>
              <a:gd name="connsiteX2199" fmla="*/ 477223 w 2971357"/>
              <a:gd name="connsiteY2199" fmla="*/ 422616 h 3024784"/>
              <a:gd name="connsiteX2200" fmla="*/ 450649 w 2971357"/>
              <a:gd name="connsiteY2200" fmla="*/ 444143 h 3024784"/>
              <a:gd name="connsiteX2201" fmla="*/ 477414 w 2971357"/>
              <a:gd name="connsiteY2201" fmla="*/ 422521 h 3024784"/>
              <a:gd name="connsiteX2202" fmla="*/ 2338123 w 2971357"/>
              <a:gd name="connsiteY2202" fmla="*/ 421759 h 3024784"/>
              <a:gd name="connsiteX2203" fmla="*/ 2359554 w 2971357"/>
              <a:gd name="connsiteY2203" fmla="*/ 438714 h 3024784"/>
              <a:gd name="connsiteX2204" fmla="*/ 2377080 w 2971357"/>
              <a:gd name="connsiteY2204" fmla="*/ 452811 h 3024784"/>
              <a:gd name="connsiteX2205" fmla="*/ 2359649 w 2971357"/>
              <a:gd name="connsiteY2205" fmla="*/ 439000 h 3024784"/>
              <a:gd name="connsiteX2206" fmla="*/ 381878 w 2971357"/>
              <a:gd name="connsiteY2206" fmla="*/ 402709 h 3024784"/>
              <a:gd name="connsiteX2207" fmla="*/ 332253 w 2971357"/>
              <a:gd name="connsiteY2207" fmla="*/ 456907 h 3024784"/>
              <a:gd name="connsiteX2208" fmla="*/ 330062 w 2971357"/>
              <a:gd name="connsiteY2208" fmla="*/ 460050 h 3024784"/>
              <a:gd name="connsiteX2209" fmla="*/ 332443 w 2971357"/>
              <a:gd name="connsiteY2209" fmla="*/ 456716 h 3024784"/>
              <a:gd name="connsiteX2210" fmla="*/ 381878 w 2971357"/>
              <a:gd name="connsiteY2210" fmla="*/ 402709 h 3024784"/>
              <a:gd name="connsiteX2211" fmla="*/ 664116 w 2971357"/>
              <a:gd name="connsiteY2211" fmla="*/ 399817 h 3024784"/>
              <a:gd name="connsiteX2212" fmla="*/ 653162 w 2971357"/>
              <a:gd name="connsiteY2212" fmla="*/ 407519 h 3024784"/>
              <a:gd name="connsiteX2213" fmla="*/ 646292 w 2971357"/>
              <a:gd name="connsiteY2213" fmla="*/ 410615 h 3024784"/>
              <a:gd name="connsiteX2214" fmla="*/ 653138 w 2971357"/>
              <a:gd name="connsiteY2214" fmla="*/ 407472 h 3024784"/>
              <a:gd name="connsiteX2215" fmla="*/ 711316 w 2971357"/>
              <a:gd name="connsiteY2215" fmla="*/ 387725 h 3024784"/>
              <a:gd name="connsiteX2216" fmla="*/ 705919 w 2971357"/>
              <a:gd name="connsiteY2216" fmla="*/ 393470 h 3024784"/>
              <a:gd name="connsiteX2217" fmla="*/ 717254 w 2971357"/>
              <a:gd name="connsiteY2217" fmla="*/ 389946 h 3024784"/>
              <a:gd name="connsiteX2218" fmla="*/ 719063 w 2971357"/>
              <a:gd name="connsiteY2218" fmla="*/ 396614 h 3024784"/>
              <a:gd name="connsiteX2219" fmla="*/ 673629 w 2971357"/>
              <a:gd name="connsiteY2219" fmla="*/ 431285 h 3024784"/>
              <a:gd name="connsiteX2220" fmla="*/ 650864 w 2971357"/>
              <a:gd name="connsiteY2220" fmla="*/ 448715 h 3024784"/>
              <a:gd name="connsiteX2221" fmla="*/ 627623 w 2971357"/>
              <a:gd name="connsiteY2221" fmla="*/ 467765 h 3024784"/>
              <a:gd name="connsiteX2222" fmla="*/ 582856 w 2971357"/>
              <a:gd name="connsiteY2222" fmla="*/ 501103 h 3024784"/>
              <a:gd name="connsiteX2223" fmla="*/ 565425 w 2971357"/>
              <a:gd name="connsiteY2223" fmla="*/ 510056 h 3024784"/>
              <a:gd name="connsiteX2224" fmla="*/ 582761 w 2971357"/>
              <a:gd name="connsiteY2224" fmla="*/ 492245 h 3024784"/>
              <a:gd name="connsiteX2225" fmla="*/ 621527 w 2971357"/>
              <a:gd name="connsiteY2225" fmla="*/ 458431 h 3024784"/>
              <a:gd name="connsiteX2226" fmla="*/ 596381 w 2971357"/>
              <a:gd name="connsiteY2226" fmla="*/ 476814 h 3024784"/>
              <a:gd name="connsiteX2227" fmla="*/ 578950 w 2971357"/>
              <a:gd name="connsiteY2227" fmla="*/ 490816 h 3024784"/>
              <a:gd name="connsiteX2228" fmla="*/ 567425 w 2971357"/>
              <a:gd name="connsiteY2228" fmla="*/ 500341 h 3024784"/>
              <a:gd name="connsiteX2229" fmla="*/ 594953 w 2971357"/>
              <a:gd name="connsiteY2229" fmla="*/ 474147 h 3024784"/>
              <a:gd name="connsiteX2230" fmla="*/ 623528 w 2971357"/>
              <a:gd name="connsiteY2230" fmla="*/ 449001 h 3024784"/>
              <a:gd name="connsiteX2231" fmla="*/ 684392 w 2971357"/>
              <a:gd name="connsiteY2231" fmla="*/ 402995 h 3024784"/>
              <a:gd name="connsiteX2232" fmla="*/ 711316 w 2971357"/>
              <a:gd name="connsiteY2232" fmla="*/ 387725 h 3024784"/>
              <a:gd name="connsiteX2233" fmla="*/ 2088177 w 2971357"/>
              <a:gd name="connsiteY2233" fmla="*/ 387465 h 3024784"/>
              <a:gd name="connsiteX2234" fmla="*/ 2089696 w 2971357"/>
              <a:gd name="connsiteY2234" fmla="*/ 388036 h 3024784"/>
              <a:gd name="connsiteX2235" fmla="*/ 2107332 w 2971357"/>
              <a:gd name="connsiteY2235" fmla="*/ 396328 h 3024784"/>
              <a:gd name="connsiteX2236" fmla="*/ 517609 w 2971357"/>
              <a:gd name="connsiteY2236" fmla="*/ 386326 h 3024784"/>
              <a:gd name="connsiteX2237" fmla="*/ 480176 w 2971357"/>
              <a:gd name="connsiteY2237" fmla="*/ 414901 h 3024784"/>
              <a:gd name="connsiteX2238" fmla="*/ 517609 w 2971357"/>
              <a:gd name="connsiteY2238" fmla="*/ 386326 h 3024784"/>
              <a:gd name="connsiteX2239" fmla="*/ 519229 w 2971357"/>
              <a:gd name="connsiteY2239" fmla="*/ 385183 h 3024784"/>
              <a:gd name="connsiteX2240" fmla="*/ 502941 w 2971357"/>
              <a:gd name="connsiteY2240" fmla="*/ 401757 h 3024784"/>
              <a:gd name="connsiteX2241" fmla="*/ 503036 w 2971357"/>
              <a:gd name="connsiteY2241" fmla="*/ 401757 h 3024784"/>
              <a:gd name="connsiteX2242" fmla="*/ 519229 w 2971357"/>
              <a:gd name="connsiteY2242" fmla="*/ 385183 h 3024784"/>
              <a:gd name="connsiteX2243" fmla="*/ 2080914 w 2971357"/>
              <a:gd name="connsiteY2243" fmla="*/ 384732 h 3024784"/>
              <a:gd name="connsiteX2244" fmla="*/ 2085305 w 2971357"/>
              <a:gd name="connsiteY2244" fmla="*/ 386136 h 3024784"/>
              <a:gd name="connsiteX2245" fmla="*/ 2088177 w 2971357"/>
              <a:gd name="connsiteY2245" fmla="*/ 387465 h 3024784"/>
              <a:gd name="connsiteX2246" fmla="*/ 2080690 w 2971357"/>
              <a:gd name="connsiteY2246" fmla="*/ 384648 h 3024784"/>
              <a:gd name="connsiteX2247" fmla="*/ 2080914 w 2971357"/>
              <a:gd name="connsiteY2247" fmla="*/ 384732 h 3024784"/>
              <a:gd name="connsiteX2248" fmla="*/ 2080709 w 2971357"/>
              <a:gd name="connsiteY2248" fmla="*/ 384666 h 3024784"/>
              <a:gd name="connsiteX2249" fmla="*/ 2080650 w 2971357"/>
              <a:gd name="connsiteY2249" fmla="*/ 384648 h 3024784"/>
              <a:gd name="connsiteX2250" fmla="*/ 2080709 w 2971357"/>
              <a:gd name="connsiteY2250" fmla="*/ 384666 h 3024784"/>
              <a:gd name="connsiteX2251" fmla="*/ 2083424 w 2971357"/>
              <a:gd name="connsiteY2251" fmla="*/ 387374 h 3024784"/>
              <a:gd name="connsiteX2252" fmla="*/ 2080650 w 2971357"/>
              <a:gd name="connsiteY2252" fmla="*/ 384648 h 3024784"/>
              <a:gd name="connsiteX2253" fmla="*/ 2053825 w 2971357"/>
              <a:gd name="connsiteY2253" fmla="*/ 380802 h 3024784"/>
              <a:gd name="connsiteX2254" fmla="*/ 2061231 w 2971357"/>
              <a:gd name="connsiteY2254" fmla="*/ 382802 h 3024784"/>
              <a:gd name="connsiteX2255" fmla="*/ 2051706 w 2971357"/>
              <a:gd name="connsiteY2255" fmla="*/ 381945 h 3024784"/>
              <a:gd name="connsiteX2256" fmla="*/ 2053825 w 2971357"/>
              <a:gd name="connsiteY2256" fmla="*/ 380802 h 3024784"/>
              <a:gd name="connsiteX2257" fmla="*/ 687440 w 2971357"/>
              <a:gd name="connsiteY2257" fmla="*/ 380516 h 3024784"/>
              <a:gd name="connsiteX2258" fmla="*/ 673628 w 2971357"/>
              <a:gd name="connsiteY2258" fmla="*/ 393184 h 3024784"/>
              <a:gd name="connsiteX2259" fmla="*/ 664116 w 2971357"/>
              <a:gd name="connsiteY2259" fmla="*/ 399817 h 3024784"/>
              <a:gd name="connsiteX2260" fmla="*/ 673819 w 2971357"/>
              <a:gd name="connsiteY2260" fmla="*/ 392994 h 3024784"/>
              <a:gd name="connsiteX2261" fmla="*/ 2030465 w 2971357"/>
              <a:gd name="connsiteY2261" fmla="*/ 378611 h 3024784"/>
              <a:gd name="connsiteX2262" fmla="*/ 2028940 w 2971357"/>
              <a:gd name="connsiteY2262" fmla="*/ 379266 h 3024784"/>
              <a:gd name="connsiteX2263" fmla="*/ 2028850 w 2971357"/>
              <a:gd name="connsiteY2263" fmla="*/ 379229 h 3024784"/>
              <a:gd name="connsiteX2264" fmla="*/ 2020824 w 2971357"/>
              <a:gd name="connsiteY2264" fmla="*/ 375988 h 3024784"/>
              <a:gd name="connsiteX2265" fmla="*/ 2028850 w 2971357"/>
              <a:gd name="connsiteY2265" fmla="*/ 379229 h 3024784"/>
              <a:gd name="connsiteX2266" fmla="*/ 2028786 w 2971357"/>
              <a:gd name="connsiteY2266" fmla="*/ 379254 h 3024784"/>
              <a:gd name="connsiteX2267" fmla="*/ 2026905 w 2971357"/>
              <a:gd name="connsiteY2267" fmla="*/ 372515 h 3024784"/>
              <a:gd name="connsiteX2268" fmla="*/ 2051230 w 2971357"/>
              <a:gd name="connsiteY2268" fmla="*/ 381945 h 3024784"/>
              <a:gd name="connsiteX2269" fmla="*/ 2034996 w 2971357"/>
              <a:gd name="connsiteY2269" fmla="*/ 375274 h 3024784"/>
              <a:gd name="connsiteX2270" fmla="*/ 2026882 w 2971357"/>
              <a:gd name="connsiteY2270" fmla="*/ 372543 h 3024784"/>
              <a:gd name="connsiteX2271" fmla="*/ 2026798 w 2971357"/>
              <a:gd name="connsiteY2271" fmla="*/ 372515 h 3024784"/>
              <a:gd name="connsiteX2272" fmla="*/ 2026882 w 2971357"/>
              <a:gd name="connsiteY2272" fmla="*/ 372543 h 3024784"/>
              <a:gd name="connsiteX2273" fmla="*/ 2025512 w 2971357"/>
              <a:gd name="connsiteY2273" fmla="*/ 374230 h 3024784"/>
              <a:gd name="connsiteX2274" fmla="*/ 2026798 w 2971357"/>
              <a:gd name="connsiteY2274" fmla="*/ 372515 h 3024784"/>
              <a:gd name="connsiteX2275" fmla="*/ 929312 w 2971357"/>
              <a:gd name="connsiteY2275" fmla="*/ 366260 h 3024784"/>
              <a:gd name="connsiteX2276" fmla="*/ 923755 w 2971357"/>
              <a:gd name="connsiteY2276" fmla="*/ 369086 h 3024784"/>
              <a:gd name="connsiteX2277" fmla="*/ 893847 w 2971357"/>
              <a:gd name="connsiteY2277" fmla="*/ 383088 h 3024784"/>
              <a:gd name="connsiteX2278" fmla="*/ 923660 w 2971357"/>
              <a:gd name="connsiteY2278" fmla="*/ 369086 h 3024784"/>
              <a:gd name="connsiteX2279" fmla="*/ 2258113 w 2971357"/>
              <a:gd name="connsiteY2279" fmla="*/ 358799 h 3024784"/>
              <a:gd name="connsiteX2280" fmla="*/ 2258229 w 2971357"/>
              <a:gd name="connsiteY2280" fmla="*/ 358918 h 3024784"/>
              <a:gd name="connsiteX2281" fmla="*/ 2261542 w 2971357"/>
              <a:gd name="connsiteY2281" fmla="*/ 362311 h 3024784"/>
              <a:gd name="connsiteX2282" fmla="*/ 2268686 w 2971357"/>
              <a:gd name="connsiteY2282" fmla="*/ 368324 h 3024784"/>
              <a:gd name="connsiteX2283" fmla="*/ 2261399 w 2971357"/>
              <a:gd name="connsiteY2283" fmla="*/ 362454 h 3024784"/>
              <a:gd name="connsiteX2284" fmla="*/ 2258215 w 2971357"/>
              <a:gd name="connsiteY2284" fmla="*/ 358913 h 3024784"/>
              <a:gd name="connsiteX2285" fmla="*/ 712396 w 2971357"/>
              <a:gd name="connsiteY2285" fmla="*/ 358704 h 3024784"/>
              <a:gd name="connsiteX2286" fmla="*/ 680868 w 2971357"/>
              <a:gd name="connsiteY2286" fmla="*/ 382421 h 3024784"/>
              <a:gd name="connsiteX2287" fmla="*/ 712396 w 2971357"/>
              <a:gd name="connsiteY2287" fmla="*/ 358704 h 3024784"/>
              <a:gd name="connsiteX2288" fmla="*/ 1982935 w 2971357"/>
              <a:gd name="connsiteY2288" fmla="*/ 358513 h 3024784"/>
              <a:gd name="connsiteX2289" fmla="*/ 1996746 w 2971357"/>
              <a:gd name="connsiteY2289" fmla="*/ 365467 h 3024784"/>
              <a:gd name="connsiteX2290" fmla="*/ 2011891 w 2971357"/>
              <a:gd name="connsiteY2290" fmla="*/ 372325 h 3024784"/>
              <a:gd name="connsiteX2291" fmla="*/ 2020824 w 2971357"/>
              <a:gd name="connsiteY2291" fmla="*/ 375988 h 3024784"/>
              <a:gd name="connsiteX2292" fmla="*/ 2011986 w 2971357"/>
              <a:gd name="connsiteY2292" fmla="*/ 372420 h 3024784"/>
              <a:gd name="connsiteX2293" fmla="*/ 1996651 w 2971357"/>
              <a:gd name="connsiteY2293" fmla="*/ 365467 h 3024784"/>
              <a:gd name="connsiteX2294" fmla="*/ 1982935 w 2971357"/>
              <a:gd name="connsiteY2294" fmla="*/ 358513 h 3024784"/>
              <a:gd name="connsiteX2295" fmla="*/ 947282 w 2971357"/>
              <a:gd name="connsiteY2295" fmla="*/ 357084 h 3024784"/>
              <a:gd name="connsiteX2296" fmla="*/ 940424 w 2971357"/>
              <a:gd name="connsiteY2296" fmla="*/ 360704 h 3024784"/>
              <a:gd name="connsiteX2297" fmla="*/ 929312 w 2971357"/>
              <a:gd name="connsiteY2297" fmla="*/ 366260 h 3024784"/>
              <a:gd name="connsiteX2298" fmla="*/ 940424 w 2971357"/>
              <a:gd name="connsiteY2298" fmla="*/ 360609 h 3024784"/>
              <a:gd name="connsiteX2299" fmla="*/ 485605 w 2971357"/>
              <a:gd name="connsiteY2299" fmla="*/ 356227 h 3024784"/>
              <a:gd name="connsiteX2300" fmla="*/ 468937 w 2971357"/>
              <a:gd name="connsiteY2300" fmla="*/ 380421 h 3024784"/>
              <a:gd name="connsiteX2301" fmla="*/ 485605 w 2971357"/>
              <a:gd name="connsiteY2301" fmla="*/ 356227 h 3024784"/>
              <a:gd name="connsiteX2302" fmla="*/ 959379 w 2971357"/>
              <a:gd name="connsiteY2302" fmla="*/ 351464 h 3024784"/>
              <a:gd name="connsiteX2303" fmla="*/ 949854 w 2971357"/>
              <a:gd name="connsiteY2303" fmla="*/ 356036 h 3024784"/>
              <a:gd name="connsiteX2304" fmla="*/ 949854 w 2971357"/>
              <a:gd name="connsiteY2304" fmla="*/ 355941 h 3024784"/>
              <a:gd name="connsiteX2305" fmla="*/ 923266 w 2971357"/>
              <a:gd name="connsiteY2305" fmla="*/ 348088 h 3024784"/>
              <a:gd name="connsiteX2306" fmla="*/ 927089 w 2971357"/>
              <a:gd name="connsiteY2306" fmla="*/ 350512 h 3024784"/>
              <a:gd name="connsiteX2307" fmla="*/ 927058 w 2971357"/>
              <a:gd name="connsiteY2307" fmla="*/ 350587 h 3024784"/>
              <a:gd name="connsiteX2308" fmla="*/ 923184 w 2971357"/>
              <a:gd name="connsiteY2308" fmla="*/ 348131 h 3024784"/>
              <a:gd name="connsiteX2309" fmla="*/ 2236835 w 2971357"/>
              <a:gd name="connsiteY2309" fmla="*/ 342858 h 3024784"/>
              <a:gd name="connsiteX2310" fmla="*/ 2264230 w 2971357"/>
              <a:gd name="connsiteY2310" fmla="*/ 361246 h 3024784"/>
              <a:gd name="connsiteX2311" fmla="*/ 2264648 w 2971357"/>
              <a:gd name="connsiteY2311" fmla="*/ 361527 h 3024784"/>
              <a:gd name="connsiteX2312" fmla="*/ 2264553 w 2971357"/>
              <a:gd name="connsiteY2312" fmla="*/ 361527 h 3024784"/>
              <a:gd name="connsiteX2313" fmla="*/ 2264009 w 2971357"/>
              <a:gd name="connsiteY2313" fmla="*/ 361160 h 3024784"/>
              <a:gd name="connsiteX2314" fmla="*/ 1645903 w 2971357"/>
              <a:gd name="connsiteY2314" fmla="*/ 340953 h 3024784"/>
              <a:gd name="connsiteX2315" fmla="*/ 1645998 w 2971357"/>
              <a:gd name="connsiteY2315" fmla="*/ 340953 h 3024784"/>
              <a:gd name="connsiteX2316" fmla="*/ 1646475 w 2971357"/>
              <a:gd name="connsiteY2316" fmla="*/ 344287 h 3024784"/>
              <a:gd name="connsiteX2317" fmla="*/ 1606222 w 2971357"/>
              <a:gd name="connsiteY2317" fmla="*/ 337653 h 3024784"/>
              <a:gd name="connsiteX2318" fmla="*/ 1621462 w 2971357"/>
              <a:gd name="connsiteY2318" fmla="*/ 341368 h 3024784"/>
              <a:gd name="connsiteX2319" fmla="*/ 1606222 w 2971357"/>
              <a:gd name="connsiteY2319" fmla="*/ 337653 h 3024784"/>
              <a:gd name="connsiteX2320" fmla="*/ 1134543 w 2971357"/>
              <a:gd name="connsiteY2320" fmla="*/ 335272 h 3024784"/>
              <a:gd name="connsiteX2321" fmla="*/ 1109207 w 2971357"/>
              <a:gd name="connsiteY2321" fmla="*/ 348131 h 3024784"/>
              <a:gd name="connsiteX2322" fmla="*/ 1134543 w 2971357"/>
              <a:gd name="connsiteY2322" fmla="*/ 335272 h 3024784"/>
              <a:gd name="connsiteX2323" fmla="*/ 1384670 w 2971357"/>
              <a:gd name="connsiteY2323" fmla="*/ 327176 h 3024784"/>
              <a:gd name="connsiteX2324" fmla="*/ 1332664 w 2971357"/>
              <a:gd name="connsiteY2324" fmla="*/ 333748 h 3024784"/>
              <a:gd name="connsiteX2325" fmla="*/ 1327139 w 2971357"/>
              <a:gd name="connsiteY2325" fmla="*/ 340606 h 3024784"/>
              <a:gd name="connsiteX2326" fmla="*/ 1367716 w 2971357"/>
              <a:gd name="connsiteY2326" fmla="*/ 335462 h 3024784"/>
              <a:gd name="connsiteX2327" fmla="*/ 1396291 w 2971357"/>
              <a:gd name="connsiteY2327" fmla="*/ 331557 h 3024784"/>
              <a:gd name="connsiteX2328" fmla="*/ 1395910 w 2971357"/>
              <a:gd name="connsiteY2328" fmla="*/ 331176 h 3024784"/>
              <a:gd name="connsiteX2329" fmla="*/ 1425152 w 2971357"/>
              <a:gd name="connsiteY2329" fmla="*/ 327176 h 3024784"/>
              <a:gd name="connsiteX2330" fmla="*/ 1384670 w 2971357"/>
              <a:gd name="connsiteY2330" fmla="*/ 327176 h 3024784"/>
              <a:gd name="connsiteX2331" fmla="*/ 749734 w 2971357"/>
              <a:gd name="connsiteY2331" fmla="*/ 323842 h 3024784"/>
              <a:gd name="connsiteX2332" fmla="*/ 669438 w 2971357"/>
              <a:gd name="connsiteY2332" fmla="*/ 377658 h 3024784"/>
              <a:gd name="connsiteX2333" fmla="*/ 749734 w 2971357"/>
              <a:gd name="connsiteY2333" fmla="*/ 323842 h 3024784"/>
              <a:gd name="connsiteX2334" fmla="*/ 602096 w 2971357"/>
              <a:gd name="connsiteY2334" fmla="*/ 322699 h 3024784"/>
              <a:gd name="connsiteX2335" fmla="*/ 578855 w 2971357"/>
              <a:gd name="connsiteY2335" fmla="*/ 339463 h 3024784"/>
              <a:gd name="connsiteX2336" fmla="*/ 602096 w 2971357"/>
              <a:gd name="connsiteY2336" fmla="*/ 322794 h 3024784"/>
              <a:gd name="connsiteX2337" fmla="*/ 602858 w 2971357"/>
              <a:gd name="connsiteY2337" fmla="*/ 327462 h 3024784"/>
              <a:gd name="connsiteX2338" fmla="*/ 602953 w 2971357"/>
              <a:gd name="connsiteY2338" fmla="*/ 327462 h 3024784"/>
              <a:gd name="connsiteX2339" fmla="*/ 602096 w 2971357"/>
              <a:gd name="connsiteY2339" fmla="*/ 322699 h 3024784"/>
              <a:gd name="connsiteX2340" fmla="*/ 1019196 w 2971357"/>
              <a:gd name="connsiteY2340" fmla="*/ 318222 h 3024784"/>
              <a:gd name="connsiteX2341" fmla="*/ 1019196 w 2971357"/>
              <a:gd name="connsiteY2341" fmla="*/ 318478 h 3024784"/>
              <a:gd name="connsiteX2342" fmla="*/ 1019196 w 2971357"/>
              <a:gd name="connsiteY2342" fmla="*/ 323080 h 3024784"/>
              <a:gd name="connsiteX2343" fmla="*/ 1006623 w 2971357"/>
              <a:gd name="connsiteY2343" fmla="*/ 328129 h 3024784"/>
              <a:gd name="connsiteX2344" fmla="*/ 994336 w 2971357"/>
              <a:gd name="connsiteY2344" fmla="*/ 333748 h 3024784"/>
              <a:gd name="connsiteX2345" fmla="*/ 974619 w 2971357"/>
              <a:gd name="connsiteY2345" fmla="*/ 343940 h 3024784"/>
              <a:gd name="connsiteX2346" fmla="*/ 959188 w 2971357"/>
              <a:gd name="connsiteY2346" fmla="*/ 351179 h 3024784"/>
              <a:gd name="connsiteX2347" fmla="*/ 950902 w 2971357"/>
              <a:gd name="connsiteY2347" fmla="*/ 352989 h 3024784"/>
              <a:gd name="connsiteX2348" fmla="*/ 923375 w 2971357"/>
              <a:gd name="connsiteY2348" fmla="*/ 363180 h 3024784"/>
              <a:gd name="connsiteX2349" fmla="*/ 919850 w 2971357"/>
              <a:gd name="connsiteY2349" fmla="*/ 364038 h 3024784"/>
              <a:gd name="connsiteX2350" fmla="*/ 925784 w 2971357"/>
              <a:gd name="connsiteY2350" fmla="*/ 353657 h 3024784"/>
              <a:gd name="connsiteX2351" fmla="*/ 927058 w 2971357"/>
              <a:gd name="connsiteY2351" fmla="*/ 350587 h 3024784"/>
              <a:gd name="connsiteX2352" fmla="*/ 927089 w 2971357"/>
              <a:gd name="connsiteY2352" fmla="*/ 350607 h 3024784"/>
              <a:gd name="connsiteX2353" fmla="*/ 943567 w 2971357"/>
              <a:gd name="connsiteY2353" fmla="*/ 343559 h 3024784"/>
              <a:gd name="connsiteX2354" fmla="*/ 957188 w 2971357"/>
              <a:gd name="connsiteY2354" fmla="*/ 339177 h 3024784"/>
              <a:gd name="connsiteX2355" fmla="*/ 1001194 w 2971357"/>
              <a:gd name="connsiteY2355" fmla="*/ 320889 h 3024784"/>
              <a:gd name="connsiteX2356" fmla="*/ 1019196 w 2971357"/>
              <a:gd name="connsiteY2356" fmla="*/ 318222 h 3024784"/>
              <a:gd name="connsiteX2357" fmla="*/ 1065162 w 2971357"/>
              <a:gd name="connsiteY2357" fmla="*/ 317988 h 3024784"/>
              <a:gd name="connsiteX2358" fmla="*/ 1065190 w 2971357"/>
              <a:gd name="connsiteY2358" fmla="*/ 318056 h 3024784"/>
              <a:gd name="connsiteX2359" fmla="*/ 1055391 w 2971357"/>
              <a:gd name="connsiteY2359" fmla="*/ 323176 h 3024784"/>
              <a:gd name="connsiteX2360" fmla="*/ 1062911 w 2971357"/>
              <a:gd name="connsiteY2360" fmla="*/ 319688 h 3024784"/>
              <a:gd name="connsiteX2361" fmla="*/ 1064344 w 2971357"/>
              <a:gd name="connsiteY2361" fmla="*/ 315937 h 3024784"/>
              <a:gd name="connsiteX2362" fmla="*/ 1065261 w 2971357"/>
              <a:gd name="connsiteY2362" fmla="*/ 317914 h 3024784"/>
              <a:gd name="connsiteX2363" fmla="*/ 1065162 w 2971357"/>
              <a:gd name="connsiteY2363" fmla="*/ 317988 h 3024784"/>
              <a:gd name="connsiteX2364" fmla="*/ 1873056 w 2971357"/>
              <a:gd name="connsiteY2364" fmla="*/ 312051 h 3024784"/>
              <a:gd name="connsiteX2365" fmla="*/ 1886328 w 2971357"/>
              <a:gd name="connsiteY2365" fmla="*/ 315472 h 3024784"/>
              <a:gd name="connsiteX2366" fmla="*/ 1903687 w 2971357"/>
              <a:gd name="connsiteY2366" fmla="*/ 319842 h 3024784"/>
              <a:gd name="connsiteX2367" fmla="*/ 1886232 w 2971357"/>
              <a:gd name="connsiteY2367" fmla="*/ 315472 h 3024784"/>
              <a:gd name="connsiteX2368" fmla="*/ 593905 w 2971357"/>
              <a:gd name="connsiteY2368" fmla="*/ 308698 h 3024784"/>
              <a:gd name="connsiteX2369" fmla="*/ 593714 w 2971357"/>
              <a:gd name="connsiteY2369" fmla="*/ 308793 h 3024784"/>
              <a:gd name="connsiteX2370" fmla="*/ 565330 w 2971357"/>
              <a:gd name="connsiteY2370" fmla="*/ 332319 h 3024784"/>
              <a:gd name="connsiteX2371" fmla="*/ 577807 w 2971357"/>
              <a:gd name="connsiteY2371" fmla="*/ 327081 h 3024784"/>
              <a:gd name="connsiteX2372" fmla="*/ 565330 w 2971357"/>
              <a:gd name="connsiteY2372" fmla="*/ 332319 h 3024784"/>
              <a:gd name="connsiteX2373" fmla="*/ 593905 w 2971357"/>
              <a:gd name="connsiteY2373" fmla="*/ 308698 h 3024784"/>
              <a:gd name="connsiteX2374" fmla="*/ 1855967 w 2971357"/>
              <a:gd name="connsiteY2374" fmla="*/ 307745 h 3024784"/>
              <a:gd name="connsiteX2375" fmla="*/ 1859777 w 2971357"/>
              <a:gd name="connsiteY2375" fmla="*/ 308603 h 3024784"/>
              <a:gd name="connsiteX2376" fmla="*/ 1873056 w 2971357"/>
              <a:gd name="connsiteY2376" fmla="*/ 312051 h 3024784"/>
              <a:gd name="connsiteX2377" fmla="*/ 1859681 w 2971357"/>
              <a:gd name="connsiteY2377" fmla="*/ 308603 h 3024784"/>
              <a:gd name="connsiteX2378" fmla="*/ 1989173 w 2971357"/>
              <a:gd name="connsiteY2378" fmla="*/ 306159 h 3024784"/>
              <a:gd name="connsiteX2379" fmla="*/ 2001902 w 2971357"/>
              <a:gd name="connsiteY2379" fmla="*/ 310151 h 3024784"/>
              <a:gd name="connsiteX2380" fmla="*/ 2027417 w 2971357"/>
              <a:gd name="connsiteY2380" fmla="*/ 318890 h 3024784"/>
              <a:gd name="connsiteX2381" fmla="*/ 2001878 w 2971357"/>
              <a:gd name="connsiteY2381" fmla="*/ 310151 h 3024784"/>
              <a:gd name="connsiteX2382" fmla="*/ 828410 w 2971357"/>
              <a:gd name="connsiteY2382" fmla="*/ 302601 h 3024784"/>
              <a:gd name="connsiteX2383" fmla="*/ 803550 w 2971357"/>
              <a:gd name="connsiteY2383" fmla="*/ 316984 h 3024784"/>
              <a:gd name="connsiteX2384" fmla="*/ 803455 w 2971357"/>
              <a:gd name="connsiteY2384" fmla="*/ 316984 h 3024784"/>
              <a:gd name="connsiteX2385" fmla="*/ 828410 w 2971357"/>
              <a:gd name="connsiteY2385" fmla="*/ 302601 h 3024784"/>
              <a:gd name="connsiteX2386" fmla="*/ 786405 w 2971357"/>
              <a:gd name="connsiteY2386" fmla="*/ 301649 h 3024784"/>
              <a:gd name="connsiteX2387" fmla="*/ 763450 w 2971357"/>
              <a:gd name="connsiteY2387" fmla="*/ 315175 h 3024784"/>
              <a:gd name="connsiteX2388" fmla="*/ 749734 w 2971357"/>
              <a:gd name="connsiteY2388" fmla="*/ 323842 h 3024784"/>
              <a:gd name="connsiteX2389" fmla="*/ 763354 w 2971357"/>
              <a:gd name="connsiteY2389" fmla="*/ 315175 h 3024784"/>
              <a:gd name="connsiteX2390" fmla="*/ 786405 w 2971357"/>
              <a:gd name="connsiteY2390" fmla="*/ 301649 h 3024784"/>
              <a:gd name="connsiteX2391" fmla="*/ 1091300 w 2971357"/>
              <a:gd name="connsiteY2391" fmla="*/ 301363 h 3024784"/>
              <a:gd name="connsiteX2392" fmla="*/ 1076727 w 2971357"/>
              <a:gd name="connsiteY2392" fmla="*/ 309269 h 3024784"/>
              <a:gd name="connsiteX2393" fmla="*/ 1091300 w 2971357"/>
              <a:gd name="connsiteY2393" fmla="*/ 301363 h 3024784"/>
              <a:gd name="connsiteX2394" fmla="*/ 1967791 w 2971357"/>
              <a:gd name="connsiteY2394" fmla="*/ 300697 h 3024784"/>
              <a:gd name="connsiteX2395" fmla="*/ 1972516 w 2971357"/>
              <a:gd name="connsiteY2395" fmla="*/ 301373 h 3024784"/>
              <a:gd name="connsiteX2396" fmla="*/ 1972518 w 2971357"/>
              <a:gd name="connsiteY2396" fmla="*/ 301375 h 3024784"/>
              <a:gd name="connsiteX2397" fmla="*/ 1967791 w 2971357"/>
              <a:gd name="connsiteY2397" fmla="*/ 300697 h 3024784"/>
              <a:gd name="connsiteX2398" fmla="*/ 2176007 w 2971357"/>
              <a:gd name="connsiteY2398" fmla="*/ 299648 h 3024784"/>
              <a:gd name="connsiteX2399" fmla="*/ 2224298 w 2971357"/>
              <a:gd name="connsiteY2399" fmla="*/ 328223 h 3024784"/>
              <a:gd name="connsiteX2400" fmla="*/ 2176007 w 2971357"/>
              <a:gd name="connsiteY2400" fmla="*/ 299648 h 3024784"/>
              <a:gd name="connsiteX2401" fmla="*/ 1971125 w 2971357"/>
              <a:gd name="connsiteY2401" fmla="*/ 299268 h 3024784"/>
              <a:gd name="connsiteX2402" fmla="*/ 1988935 w 2971357"/>
              <a:gd name="connsiteY2402" fmla="*/ 306085 h 3024784"/>
              <a:gd name="connsiteX2403" fmla="*/ 1971158 w 2971357"/>
              <a:gd name="connsiteY2403" fmla="*/ 299317 h 3024784"/>
              <a:gd name="connsiteX2404" fmla="*/ 1971029 w 2971357"/>
              <a:gd name="connsiteY2404" fmla="*/ 299268 h 3024784"/>
              <a:gd name="connsiteX2405" fmla="*/ 1971158 w 2971357"/>
              <a:gd name="connsiteY2405" fmla="*/ 299317 h 3024784"/>
              <a:gd name="connsiteX2406" fmla="*/ 1972530 w 2971357"/>
              <a:gd name="connsiteY2406" fmla="*/ 301375 h 3024784"/>
              <a:gd name="connsiteX2407" fmla="*/ 1972516 w 2971357"/>
              <a:gd name="connsiteY2407" fmla="*/ 301373 h 3024784"/>
              <a:gd name="connsiteX2408" fmla="*/ 961760 w 2971357"/>
              <a:gd name="connsiteY2408" fmla="*/ 298410 h 3024784"/>
              <a:gd name="connsiteX2409" fmla="*/ 966428 w 2971357"/>
              <a:gd name="connsiteY2409" fmla="*/ 314127 h 3024784"/>
              <a:gd name="connsiteX2410" fmla="*/ 966428 w 2971357"/>
              <a:gd name="connsiteY2410" fmla="*/ 316984 h 3024784"/>
              <a:gd name="connsiteX2411" fmla="*/ 986525 w 2971357"/>
              <a:gd name="connsiteY2411" fmla="*/ 314317 h 3024784"/>
              <a:gd name="connsiteX2412" fmla="*/ 964522 w 2971357"/>
              <a:gd name="connsiteY2412" fmla="*/ 326700 h 3024784"/>
              <a:gd name="connsiteX2413" fmla="*/ 923266 w 2971357"/>
              <a:gd name="connsiteY2413" fmla="*/ 348088 h 3024784"/>
              <a:gd name="connsiteX2414" fmla="*/ 923184 w 2971357"/>
              <a:gd name="connsiteY2414" fmla="*/ 348036 h 3024784"/>
              <a:gd name="connsiteX2415" fmla="*/ 913659 w 2971357"/>
              <a:gd name="connsiteY2415" fmla="*/ 352703 h 3024784"/>
              <a:gd name="connsiteX2416" fmla="*/ 887275 w 2971357"/>
              <a:gd name="connsiteY2416" fmla="*/ 367372 h 3024784"/>
              <a:gd name="connsiteX2417" fmla="*/ 861462 w 2971357"/>
              <a:gd name="connsiteY2417" fmla="*/ 383278 h 3024784"/>
              <a:gd name="connsiteX2418" fmla="*/ 863081 w 2971357"/>
              <a:gd name="connsiteY2418" fmla="*/ 386040 h 3024784"/>
              <a:gd name="connsiteX2419" fmla="*/ 848032 w 2971357"/>
              <a:gd name="connsiteY2419" fmla="*/ 397851 h 3024784"/>
              <a:gd name="connsiteX2420" fmla="*/ 832506 w 2971357"/>
              <a:gd name="connsiteY2420" fmla="*/ 407376 h 3024784"/>
              <a:gd name="connsiteX2421" fmla="*/ 817838 w 2971357"/>
              <a:gd name="connsiteY2421" fmla="*/ 416901 h 3024784"/>
              <a:gd name="connsiteX2422" fmla="*/ 796501 w 2971357"/>
              <a:gd name="connsiteY2422" fmla="*/ 428331 h 3024784"/>
              <a:gd name="connsiteX2423" fmla="*/ 793454 w 2971357"/>
              <a:gd name="connsiteY2423" fmla="*/ 425283 h 3024784"/>
              <a:gd name="connsiteX2424" fmla="*/ 778118 w 2971357"/>
              <a:gd name="connsiteY2424" fmla="*/ 434808 h 3024784"/>
              <a:gd name="connsiteX2425" fmla="*/ 763259 w 2971357"/>
              <a:gd name="connsiteY2425" fmla="*/ 445286 h 3024784"/>
              <a:gd name="connsiteX2426" fmla="*/ 733541 w 2971357"/>
              <a:gd name="connsiteY2426" fmla="*/ 466241 h 3024784"/>
              <a:gd name="connsiteX2427" fmla="*/ 724326 w 2971357"/>
              <a:gd name="connsiteY2427" fmla="*/ 465089 h 3024784"/>
              <a:gd name="connsiteX2428" fmla="*/ 719505 w 2971357"/>
              <a:gd name="connsiteY2428" fmla="*/ 466205 h 3024784"/>
              <a:gd name="connsiteX2429" fmla="*/ 733827 w 2971357"/>
              <a:gd name="connsiteY2429" fmla="*/ 445476 h 3024784"/>
              <a:gd name="connsiteX2430" fmla="*/ 726874 w 2971357"/>
              <a:gd name="connsiteY2430" fmla="*/ 444048 h 3024784"/>
              <a:gd name="connsiteX2431" fmla="*/ 701156 w 2971357"/>
              <a:gd name="connsiteY2431" fmla="*/ 460050 h 3024784"/>
              <a:gd name="connsiteX2432" fmla="*/ 680773 w 2971357"/>
              <a:gd name="connsiteY2432" fmla="*/ 472242 h 3024784"/>
              <a:gd name="connsiteX2433" fmla="*/ 710491 w 2971357"/>
              <a:gd name="connsiteY2433" fmla="*/ 443667 h 3024784"/>
              <a:gd name="connsiteX2434" fmla="*/ 750686 w 2971357"/>
              <a:gd name="connsiteY2434" fmla="*/ 415092 h 3024784"/>
              <a:gd name="connsiteX2435" fmla="*/ 760211 w 2971357"/>
              <a:gd name="connsiteY2435" fmla="*/ 407853 h 3024784"/>
              <a:gd name="connsiteX2436" fmla="*/ 770593 w 2971357"/>
              <a:gd name="connsiteY2436" fmla="*/ 401185 h 3024784"/>
              <a:gd name="connsiteX2437" fmla="*/ 789804 w 2971357"/>
              <a:gd name="connsiteY2437" fmla="*/ 388760 h 3024784"/>
              <a:gd name="connsiteX2438" fmla="*/ 791358 w 2971357"/>
              <a:gd name="connsiteY2438" fmla="*/ 387755 h 3024784"/>
              <a:gd name="connsiteX2439" fmla="*/ 810979 w 2971357"/>
              <a:gd name="connsiteY2439" fmla="*/ 375182 h 3024784"/>
              <a:gd name="connsiteX2440" fmla="*/ 831077 w 2971357"/>
              <a:gd name="connsiteY2440" fmla="*/ 363276 h 3024784"/>
              <a:gd name="connsiteX2441" fmla="*/ 870701 w 2971357"/>
              <a:gd name="connsiteY2441" fmla="*/ 340797 h 3024784"/>
              <a:gd name="connsiteX2442" fmla="*/ 920041 w 2971357"/>
              <a:gd name="connsiteY2442" fmla="*/ 315365 h 3024784"/>
              <a:gd name="connsiteX2443" fmla="*/ 961760 w 2971357"/>
              <a:gd name="connsiteY2443" fmla="*/ 298410 h 3024784"/>
              <a:gd name="connsiteX2444" fmla="*/ 628195 w 2971357"/>
              <a:gd name="connsiteY2444" fmla="*/ 298125 h 3024784"/>
              <a:gd name="connsiteX2445" fmla="*/ 606287 w 2971357"/>
              <a:gd name="connsiteY2445" fmla="*/ 313936 h 3024784"/>
              <a:gd name="connsiteX2446" fmla="*/ 606382 w 2971357"/>
              <a:gd name="connsiteY2446" fmla="*/ 313936 h 3024784"/>
              <a:gd name="connsiteX2447" fmla="*/ 628195 w 2971357"/>
              <a:gd name="connsiteY2447" fmla="*/ 298125 h 3024784"/>
              <a:gd name="connsiteX2448" fmla="*/ 1500590 w 2971357"/>
              <a:gd name="connsiteY2448" fmla="*/ 294886 h 3024784"/>
              <a:gd name="connsiteX2449" fmla="*/ 1464871 w 2971357"/>
              <a:gd name="connsiteY2449" fmla="*/ 295457 h 3024784"/>
              <a:gd name="connsiteX2450" fmla="*/ 1393338 w 2971357"/>
              <a:gd name="connsiteY2450" fmla="*/ 299267 h 3024784"/>
              <a:gd name="connsiteX2451" fmla="*/ 1428485 w 2971357"/>
              <a:gd name="connsiteY2451" fmla="*/ 298696 h 3024784"/>
              <a:gd name="connsiteX2452" fmla="*/ 1470586 w 2971357"/>
              <a:gd name="connsiteY2452" fmla="*/ 298124 h 3024784"/>
              <a:gd name="connsiteX2453" fmla="*/ 1508019 w 2971357"/>
              <a:gd name="connsiteY2453" fmla="*/ 301363 h 3024784"/>
              <a:gd name="connsiteX2454" fmla="*/ 1447917 w 2971357"/>
              <a:gd name="connsiteY2454" fmla="*/ 304792 h 3024784"/>
              <a:gd name="connsiteX2455" fmla="*/ 1412198 w 2971357"/>
              <a:gd name="connsiteY2455" fmla="*/ 308411 h 3024784"/>
              <a:gd name="connsiteX2456" fmla="*/ 1376574 w 2971357"/>
              <a:gd name="connsiteY2456" fmla="*/ 312507 h 3024784"/>
              <a:gd name="connsiteX2457" fmla="*/ 1376574 w 2971357"/>
              <a:gd name="connsiteY2457" fmla="*/ 314984 h 3024784"/>
              <a:gd name="connsiteX2458" fmla="*/ 1389243 w 2971357"/>
              <a:gd name="connsiteY2458" fmla="*/ 316984 h 3024784"/>
              <a:gd name="connsiteX2459" fmla="*/ 1421627 w 2971357"/>
              <a:gd name="connsiteY2459" fmla="*/ 317841 h 3024784"/>
              <a:gd name="connsiteX2460" fmla="*/ 1446297 w 2971357"/>
              <a:gd name="connsiteY2460" fmla="*/ 317841 h 3024784"/>
              <a:gd name="connsiteX2461" fmla="*/ 1473253 w 2971357"/>
              <a:gd name="connsiteY2461" fmla="*/ 318603 h 3024784"/>
              <a:gd name="connsiteX2462" fmla="*/ 1502685 w 2971357"/>
              <a:gd name="connsiteY2462" fmla="*/ 318603 h 3024784"/>
              <a:gd name="connsiteX2463" fmla="*/ 1535166 w 2971357"/>
              <a:gd name="connsiteY2463" fmla="*/ 320127 h 3024784"/>
              <a:gd name="connsiteX2464" fmla="*/ 1565550 w 2971357"/>
              <a:gd name="connsiteY2464" fmla="*/ 327556 h 3024784"/>
              <a:gd name="connsiteX2465" fmla="*/ 1561550 w 2971357"/>
              <a:gd name="connsiteY2465" fmla="*/ 332891 h 3024784"/>
              <a:gd name="connsiteX2466" fmla="*/ 1565169 w 2971357"/>
              <a:gd name="connsiteY2466" fmla="*/ 332891 h 3024784"/>
              <a:gd name="connsiteX2467" fmla="*/ 1565271 w 2971357"/>
              <a:gd name="connsiteY2467" fmla="*/ 333016 h 3024784"/>
              <a:gd name="connsiteX2468" fmla="*/ 1567253 w 2971357"/>
              <a:gd name="connsiteY2468" fmla="*/ 335462 h 3024784"/>
              <a:gd name="connsiteX2469" fmla="*/ 1562407 w 2971357"/>
              <a:gd name="connsiteY2469" fmla="*/ 338034 h 3024784"/>
              <a:gd name="connsiteX2470" fmla="*/ 1590982 w 2971357"/>
              <a:gd name="connsiteY2470" fmla="*/ 344797 h 3024784"/>
              <a:gd name="connsiteX2471" fmla="*/ 1621367 w 2971357"/>
              <a:gd name="connsiteY2471" fmla="*/ 341749 h 3024784"/>
              <a:gd name="connsiteX2472" fmla="*/ 1646227 w 2971357"/>
              <a:gd name="connsiteY2472" fmla="*/ 344416 h 3024784"/>
              <a:gd name="connsiteX2473" fmla="*/ 1660610 w 2971357"/>
              <a:gd name="connsiteY2473" fmla="*/ 346416 h 3024784"/>
              <a:gd name="connsiteX2474" fmla="*/ 1688232 w 2971357"/>
              <a:gd name="connsiteY2474" fmla="*/ 349845 h 3024784"/>
              <a:gd name="connsiteX2475" fmla="*/ 1702615 w 2971357"/>
              <a:gd name="connsiteY2475" fmla="*/ 353560 h 3024784"/>
              <a:gd name="connsiteX2476" fmla="*/ 1703282 w 2971357"/>
              <a:gd name="connsiteY2476" fmla="*/ 354512 h 3024784"/>
              <a:gd name="connsiteX2477" fmla="*/ 1714902 w 2971357"/>
              <a:gd name="connsiteY2477" fmla="*/ 360132 h 3024784"/>
              <a:gd name="connsiteX2478" fmla="*/ 1712616 w 2971357"/>
              <a:gd name="connsiteY2478" fmla="*/ 362989 h 3024784"/>
              <a:gd name="connsiteX2479" fmla="*/ 1712616 w 2971357"/>
              <a:gd name="connsiteY2479" fmla="*/ 366323 h 3024784"/>
              <a:gd name="connsiteX2480" fmla="*/ 1720141 w 2971357"/>
              <a:gd name="connsiteY2480" fmla="*/ 368895 h 3024784"/>
              <a:gd name="connsiteX2481" fmla="*/ 1732524 w 2971357"/>
              <a:gd name="connsiteY2481" fmla="*/ 371181 h 3024784"/>
              <a:gd name="connsiteX2482" fmla="*/ 1742049 w 2971357"/>
              <a:gd name="connsiteY2482" fmla="*/ 372610 h 3024784"/>
              <a:gd name="connsiteX2483" fmla="*/ 1753288 w 2971357"/>
              <a:gd name="connsiteY2483" fmla="*/ 374991 h 3024784"/>
              <a:gd name="connsiteX2484" fmla="*/ 1789483 w 2971357"/>
              <a:gd name="connsiteY2484" fmla="*/ 380135 h 3024784"/>
              <a:gd name="connsiteX2485" fmla="*/ 1811581 w 2971357"/>
              <a:gd name="connsiteY2485" fmla="*/ 384706 h 3024784"/>
              <a:gd name="connsiteX2486" fmla="*/ 1834632 w 2971357"/>
              <a:gd name="connsiteY2486" fmla="*/ 390422 h 3024784"/>
              <a:gd name="connsiteX2487" fmla="*/ 1783482 w 2971357"/>
              <a:gd name="connsiteY2487" fmla="*/ 365752 h 3024784"/>
              <a:gd name="connsiteX2488" fmla="*/ 1737381 w 2971357"/>
              <a:gd name="connsiteY2488" fmla="*/ 356227 h 3024784"/>
              <a:gd name="connsiteX2489" fmla="*/ 1703758 w 2971357"/>
              <a:gd name="connsiteY2489" fmla="*/ 347654 h 3024784"/>
              <a:gd name="connsiteX2490" fmla="*/ 1737381 w 2971357"/>
              <a:gd name="connsiteY2490" fmla="*/ 350607 h 3024784"/>
              <a:gd name="connsiteX2491" fmla="*/ 1785959 w 2971357"/>
              <a:gd name="connsiteY2491" fmla="*/ 355465 h 3024784"/>
              <a:gd name="connsiteX2492" fmla="*/ 1772910 w 2971357"/>
              <a:gd name="connsiteY2492" fmla="*/ 348035 h 3024784"/>
              <a:gd name="connsiteX2493" fmla="*/ 1720998 w 2971357"/>
              <a:gd name="connsiteY2493" fmla="*/ 325366 h 3024784"/>
              <a:gd name="connsiteX2494" fmla="*/ 1767480 w 2971357"/>
              <a:gd name="connsiteY2494" fmla="*/ 325366 h 3024784"/>
              <a:gd name="connsiteX2495" fmla="*/ 1704329 w 2971357"/>
              <a:gd name="connsiteY2495" fmla="*/ 309840 h 3024784"/>
              <a:gd name="connsiteX2496" fmla="*/ 1666229 w 2971357"/>
              <a:gd name="connsiteY2496" fmla="*/ 303839 h 3024784"/>
              <a:gd name="connsiteX2497" fmla="*/ 1626605 w 2971357"/>
              <a:gd name="connsiteY2497" fmla="*/ 298696 h 3024784"/>
              <a:gd name="connsiteX2498" fmla="*/ 1536785 w 2971357"/>
              <a:gd name="connsiteY2498" fmla="*/ 295362 h 3024784"/>
              <a:gd name="connsiteX2499" fmla="*/ 1500590 w 2971357"/>
              <a:gd name="connsiteY2499" fmla="*/ 294886 h 3024784"/>
              <a:gd name="connsiteX2500" fmla="*/ 1924833 w 2971357"/>
              <a:gd name="connsiteY2500" fmla="*/ 292600 h 3024784"/>
              <a:gd name="connsiteX2501" fmla="*/ 1925433 w 2971357"/>
              <a:gd name="connsiteY2501" fmla="*/ 292981 h 3024784"/>
              <a:gd name="connsiteX2502" fmla="*/ 1932393 w 2971357"/>
              <a:gd name="connsiteY2502" fmla="*/ 297398 h 3024784"/>
              <a:gd name="connsiteX2503" fmla="*/ 1940454 w 2971357"/>
              <a:gd name="connsiteY2503" fmla="*/ 302125 h 3024784"/>
              <a:gd name="connsiteX2504" fmla="*/ 1932250 w 2971357"/>
              <a:gd name="connsiteY2504" fmla="*/ 297398 h 3024784"/>
              <a:gd name="connsiteX2505" fmla="*/ 1925422 w 2971357"/>
              <a:gd name="connsiteY2505" fmla="*/ 292981 h 3024784"/>
              <a:gd name="connsiteX2506" fmla="*/ 754496 w 2971357"/>
              <a:gd name="connsiteY2506" fmla="*/ 289171 h 3024784"/>
              <a:gd name="connsiteX2507" fmla="*/ 599429 w 2971357"/>
              <a:gd name="connsiteY2507" fmla="*/ 394518 h 3024784"/>
              <a:gd name="connsiteX2508" fmla="*/ 599715 w 2971357"/>
              <a:gd name="connsiteY2508" fmla="*/ 394518 h 3024784"/>
              <a:gd name="connsiteX2509" fmla="*/ 754496 w 2971357"/>
              <a:gd name="connsiteY2509" fmla="*/ 289171 h 3024784"/>
              <a:gd name="connsiteX2510" fmla="*/ 2192771 w 2971357"/>
              <a:gd name="connsiteY2510" fmla="*/ 281551 h 3024784"/>
              <a:gd name="connsiteX2511" fmla="*/ 2208117 w 2971357"/>
              <a:gd name="connsiteY2511" fmla="*/ 286912 h 3024784"/>
              <a:gd name="connsiteX2512" fmla="*/ 2208583 w 2971357"/>
              <a:gd name="connsiteY2512" fmla="*/ 287171 h 3024784"/>
              <a:gd name="connsiteX2513" fmla="*/ 2192771 w 2971357"/>
              <a:gd name="connsiteY2513" fmla="*/ 281551 h 3024784"/>
              <a:gd name="connsiteX2514" fmla="*/ 1133496 w 2971357"/>
              <a:gd name="connsiteY2514" fmla="*/ 272026 h 3024784"/>
              <a:gd name="connsiteX2515" fmla="*/ 1139306 w 2971357"/>
              <a:gd name="connsiteY2515" fmla="*/ 274408 h 3024784"/>
              <a:gd name="connsiteX2516" fmla="*/ 1133496 w 2971357"/>
              <a:gd name="connsiteY2516" fmla="*/ 272026 h 3024784"/>
              <a:gd name="connsiteX2517" fmla="*/ 1762336 w 2971357"/>
              <a:gd name="connsiteY2517" fmla="*/ 265169 h 3024784"/>
              <a:gd name="connsiteX2518" fmla="*/ 1772432 w 2971357"/>
              <a:gd name="connsiteY2518" fmla="*/ 272027 h 3024784"/>
              <a:gd name="connsiteX2519" fmla="*/ 1762336 w 2971357"/>
              <a:gd name="connsiteY2519" fmla="*/ 265169 h 3024784"/>
              <a:gd name="connsiteX2520" fmla="*/ 906908 w 2971357"/>
              <a:gd name="connsiteY2520" fmla="*/ 265071 h 3024784"/>
              <a:gd name="connsiteX2521" fmla="*/ 906943 w 2971357"/>
              <a:gd name="connsiteY2521" fmla="*/ 265109 h 3024784"/>
              <a:gd name="connsiteX2522" fmla="*/ 894418 w 2971357"/>
              <a:gd name="connsiteY2522" fmla="*/ 274122 h 3024784"/>
              <a:gd name="connsiteX2523" fmla="*/ 903851 w 2971357"/>
              <a:gd name="connsiteY2523" fmla="*/ 268039 h 3024784"/>
              <a:gd name="connsiteX2524" fmla="*/ 1706265 w 2971357"/>
              <a:gd name="connsiteY2524" fmla="*/ 264823 h 3024784"/>
              <a:gd name="connsiteX2525" fmla="*/ 1756240 w 2971357"/>
              <a:gd name="connsiteY2525" fmla="*/ 273075 h 3024784"/>
              <a:gd name="connsiteX2526" fmla="*/ 1801675 w 2971357"/>
              <a:gd name="connsiteY2526" fmla="*/ 284409 h 3024784"/>
              <a:gd name="connsiteX2527" fmla="*/ 1774052 w 2971357"/>
              <a:gd name="connsiteY2527" fmla="*/ 282028 h 3024784"/>
              <a:gd name="connsiteX2528" fmla="*/ 1734047 w 2971357"/>
              <a:gd name="connsiteY2528" fmla="*/ 273646 h 3024784"/>
              <a:gd name="connsiteX2529" fmla="*/ 1708139 w 2971357"/>
              <a:gd name="connsiteY2529" fmla="*/ 266978 h 3024784"/>
              <a:gd name="connsiteX2530" fmla="*/ 1706265 w 2971357"/>
              <a:gd name="connsiteY2530" fmla="*/ 264823 h 3024784"/>
              <a:gd name="connsiteX2531" fmla="*/ 904895 w 2971357"/>
              <a:gd name="connsiteY2531" fmla="*/ 262882 h 3024784"/>
              <a:gd name="connsiteX2532" fmla="*/ 906943 w 2971357"/>
              <a:gd name="connsiteY2532" fmla="*/ 265037 h 3024784"/>
              <a:gd name="connsiteX2533" fmla="*/ 906908 w 2971357"/>
              <a:gd name="connsiteY2533" fmla="*/ 265071 h 3024784"/>
              <a:gd name="connsiteX2534" fmla="*/ 1904831 w 2971357"/>
              <a:gd name="connsiteY2534" fmla="*/ 262311 h 3024784"/>
              <a:gd name="connsiteX2535" fmla="*/ 1936073 w 2971357"/>
              <a:gd name="connsiteY2535" fmla="*/ 266883 h 3024784"/>
              <a:gd name="connsiteX2536" fmla="*/ 1904831 w 2971357"/>
              <a:gd name="connsiteY2536" fmla="*/ 262311 h 3024784"/>
              <a:gd name="connsiteX2537" fmla="*/ 1522331 w 2971357"/>
              <a:gd name="connsiteY2537" fmla="*/ 261667 h 3024784"/>
              <a:gd name="connsiteX2538" fmla="*/ 1443726 w 2971357"/>
              <a:gd name="connsiteY2538" fmla="*/ 264025 h 3024784"/>
              <a:gd name="connsiteX2539" fmla="*/ 1506400 w 2971357"/>
              <a:gd name="connsiteY2539" fmla="*/ 265549 h 3024784"/>
              <a:gd name="connsiteX2540" fmla="*/ 1543738 w 2971357"/>
              <a:gd name="connsiteY2540" fmla="*/ 266596 h 3024784"/>
              <a:gd name="connsiteX2541" fmla="*/ 1581838 w 2971357"/>
              <a:gd name="connsiteY2541" fmla="*/ 268121 h 3024784"/>
              <a:gd name="connsiteX2542" fmla="*/ 1626129 w 2971357"/>
              <a:gd name="connsiteY2542" fmla="*/ 269359 h 3024784"/>
              <a:gd name="connsiteX2543" fmla="*/ 1598602 w 2971357"/>
              <a:gd name="connsiteY2543" fmla="*/ 266978 h 3024784"/>
              <a:gd name="connsiteX2544" fmla="*/ 1598221 w 2971357"/>
              <a:gd name="connsiteY2544" fmla="*/ 266596 h 3024784"/>
              <a:gd name="connsiteX2545" fmla="*/ 1522331 w 2971357"/>
              <a:gd name="connsiteY2545" fmla="*/ 261667 h 3024784"/>
              <a:gd name="connsiteX2546" fmla="*/ 806598 w 2971357"/>
              <a:gd name="connsiteY2546" fmla="*/ 258215 h 3024784"/>
              <a:gd name="connsiteX2547" fmla="*/ 788897 w 2971357"/>
              <a:gd name="connsiteY2547" fmla="*/ 265629 h 3024784"/>
              <a:gd name="connsiteX2548" fmla="*/ 788405 w 2971357"/>
              <a:gd name="connsiteY2548" fmla="*/ 265835 h 3024784"/>
              <a:gd name="connsiteX2549" fmla="*/ 788691 w 2971357"/>
              <a:gd name="connsiteY2549" fmla="*/ 265835 h 3024784"/>
              <a:gd name="connsiteX2550" fmla="*/ 806598 w 2971357"/>
              <a:gd name="connsiteY2550" fmla="*/ 258215 h 3024784"/>
              <a:gd name="connsiteX2551" fmla="*/ 889180 w 2971357"/>
              <a:gd name="connsiteY2551" fmla="*/ 255644 h 3024784"/>
              <a:gd name="connsiteX2552" fmla="*/ 870130 w 2971357"/>
              <a:gd name="connsiteY2552" fmla="*/ 270884 h 3024784"/>
              <a:gd name="connsiteX2553" fmla="*/ 889180 w 2971357"/>
              <a:gd name="connsiteY2553" fmla="*/ 255644 h 3024784"/>
              <a:gd name="connsiteX2554" fmla="*/ 2150480 w 2971357"/>
              <a:gd name="connsiteY2554" fmla="*/ 254690 h 3024784"/>
              <a:gd name="connsiteX2555" fmla="*/ 2208583 w 2971357"/>
              <a:gd name="connsiteY2555" fmla="*/ 287075 h 3024784"/>
              <a:gd name="connsiteX2556" fmla="*/ 2208117 w 2971357"/>
              <a:gd name="connsiteY2556" fmla="*/ 286912 h 3024784"/>
              <a:gd name="connsiteX2557" fmla="*/ 2170280 w 2971357"/>
              <a:gd name="connsiteY2557" fmla="*/ 265894 h 3024784"/>
              <a:gd name="connsiteX2558" fmla="*/ 2150480 w 2971357"/>
              <a:gd name="connsiteY2558" fmla="*/ 254690 h 3024784"/>
              <a:gd name="connsiteX2559" fmla="*/ 1005765 w 2971357"/>
              <a:gd name="connsiteY2559" fmla="*/ 252310 h 3024784"/>
              <a:gd name="connsiteX2560" fmla="*/ 999765 w 2971357"/>
              <a:gd name="connsiteY2560" fmla="*/ 258501 h 3024784"/>
              <a:gd name="connsiteX2561" fmla="*/ 983096 w 2971357"/>
              <a:gd name="connsiteY2561" fmla="*/ 266312 h 3024784"/>
              <a:gd name="connsiteX2562" fmla="*/ 964046 w 2971357"/>
              <a:gd name="connsiteY2562" fmla="*/ 275837 h 3024784"/>
              <a:gd name="connsiteX2563" fmla="*/ 921660 w 2971357"/>
              <a:gd name="connsiteY2563" fmla="*/ 296030 h 3024784"/>
              <a:gd name="connsiteX2564" fmla="*/ 880893 w 2971357"/>
              <a:gd name="connsiteY2564" fmla="*/ 318032 h 3024784"/>
              <a:gd name="connsiteX2565" fmla="*/ 860700 w 2971357"/>
              <a:gd name="connsiteY2565" fmla="*/ 329177 h 3024784"/>
              <a:gd name="connsiteX2566" fmla="*/ 841078 w 2971357"/>
              <a:gd name="connsiteY2566" fmla="*/ 341083 h 3024784"/>
              <a:gd name="connsiteX2567" fmla="*/ 802026 w 2971357"/>
              <a:gd name="connsiteY2567" fmla="*/ 365277 h 3024784"/>
              <a:gd name="connsiteX2568" fmla="*/ 651150 w 2971357"/>
              <a:gd name="connsiteY2568" fmla="*/ 477576 h 3024784"/>
              <a:gd name="connsiteX2569" fmla="*/ 733636 w 2971357"/>
              <a:gd name="connsiteY2569" fmla="*/ 416426 h 3024784"/>
              <a:gd name="connsiteX2570" fmla="*/ 745352 w 2971357"/>
              <a:gd name="connsiteY2570" fmla="*/ 408425 h 3024784"/>
              <a:gd name="connsiteX2571" fmla="*/ 748781 w 2971357"/>
              <a:gd name="connsiteY2571" fmla="*/ 409663 h 3024784"/>
              <a:gd name="connsiteX2572" fmla="*/ 687440 w 2971357"/>
              <a:gd name="connsiteY2572" fmla="*/ 456336 h 3024784"/>
              <a:gd name="connsiteX2573" fmla="*/ 611240 w 2971357"/>
              <a:gd name="connsiteY2573" fmla="*/ 523582 h 3024784"/>
              <a:gd name="connsiteX2574" fmla="*/ 604668 w 2971357"/>
              <a:gd name="connsiteY2574" fmla="*/ 536917 h 3024784"/>
              <a:gd name="connsiteX2575" fmla="*/ 571140 w 2971357"/>
              <a:gd name="connsiteY2575" fmla="*/ 573588 h 3024784"/>
              <a:gd name="connsiteX2576" fmla="*/ 558757 w 2971357"/>
              <a:gd name="connsiteY2576" fmla="*/ 591781 h 3024784"/>
              <a:gd name="connsiteX2577" fmla="*/ 548565 w 2971357"/>
              <a:gd name="connsiteY2577" fmla="*/ 610831 h 3024784"/>
              <a:gd name="connsiteX2578" fmla="*/ 526563 w 2971357"/>
              <a:gd name="connsiteY2578" fmla="*/ 636739 h 3024784"/>
              <a:gd name="connsiteX2579" fmla="*/ 498655 w 2971357"/>
              <a:gd name="connsiteY2579" fmla="*/ 670267 h 3024784"/>
              <a:gd name="connsiteX2580" fmla="*/ 477795 w 2971357"/>
              <a:gd name="connsiteY2580" fmla="*/ 696746 h 3024784"/>
              <a:gd name="connsiteX2581" fmla="*/ 456840 w 2971357"/>
              <a:gd name="connsiteY2581" fmla="*/ 723702 h 3024784"/>
              <a:gd name="connsiteX2582" fmla="*/ 417311 w 2971357"/>
              <a:gd name="connsiteY2582" fmla="*/ 779614 h 3024784"/>
              <a:gd name="connsiteX2583" fmla="*/ 397594 w 2971357"/>
              <a:gd name="connsiteY2583" fmla="*/ 806855 h 3024784"/>
              <a:gd name="connsiteX2584" fmla="*/ 371115 w 2971357"/>
              <a:gd name="connsiteY2584" fmla="*/ 848385 h 3024784"/>
              <a:gd name="connsiteX2585" fmla="*/ 359304 w 2971357"/>
              <a:gd name="connsiteY2585" fmla="*/ 861910 h 3024784"/>
              <a:gd name="connsiteX2586" fmla="*/ 345207 w 2971357"/>
              <a:gd name="connsiteY2586" fmla="*/ 885818 h 3024784"/>
              <a:gd name="connsiteX2587" fmla="*/ 318156 w 2971357"/>
              <a:gd name="connsiteY2587" fmla="*/ 942206 h 3024784"/>
              <a:gd name="connsiteX2588" fmla="*/ 292248 w 2971357"/>
              <a:gd name="connsiteY2588" fmla="*/ 1000213 h 3024784"/>
              <a:gd name="connsiteX2589" fmla="*/ 272531 w 2971357"/>
              <a:gd name="connsiteY2589" fmla="*/ 1050410 h 3024784"/>
              <a:gd name="connsiteX2590" fmla="*/ 258434 w 2971357"/>
              <a:gd name="connsiteY2590" fmla="*/ 1086224 h 3024784"/>
              <a:gd name="connsiteX2591" fmla="*/ 246147 w 2971357"/>
              <a:gd name="connsiteY2591" fmla="*/ 1121562 h 3024784"/>
              <a:gd name="connsiteX2592" fmla="*/ 236622 w 2971357"/>
              <a:gd name="connsiteY2592" fmla="*/ 1157376 h 3024784"/>
              <a:gd name="connsiteX2593" fmla="*/ 227097 w 2971357"/>
              <a:gd name="connsiteY2593" fmla="*/ 1194047 h 3024784"/>
              <a:gd name="connsiteX2594" fmla="*/ 225001 w 2971357"/>
              <a:gd name="connsiteY2594" fmla="*/ 1201286 h 3024784"/>
              <a:gd name="connsiteX2595" fmla="*/ 222906 w 2971357"/>
              <a:gd name="connsiteY2595" fmla="*/ 1204048 h 3024784"/>
              <a:gd name="connsiteX2596" fmla="*/ 224334 w 2971357"/>
              <a:gd name="connsiteY2596" fmla="*/ 1188141 h 3024784"/>
              <a:gd name="connsiteX2597" fmla="*/ 231764 w 2971357"/>
              <a:gd name="connsiteY2597" fmla="*/ 1157566 h 3024784"/>
              <a:gd name="connsiteX2598" fmla="*/ 251385 w 2971357"/>
              <a:gd name="connsiteY2598" fmla="*/ 1077175 h 3024784"/>
              <a:gd name="connsiteX2599" fmla="*/ 269864 w 2971357"/>
              <a:gd name="connsiteY2599" fmla="*/ 1023454 h 3024784"/>
              <a:gd name="connsiteX2600" fmla="*/ 276341 w 2971357"/>
              <a:gd name="connsiteY2600" fmla="*/ 991164 h 3024784"/>
              <a:gd name="connsiteX2601" fmla="*/ 317203 w 2971357"/>
              <a:gd name="connsiteY2601" fmla="*/ 907535 h 3024784"/>
              <a:gd name="connsiteX2602" fmla="*/ 330729 w 2971357"/>
              <a:gd name="connsiteY2602" fmla="*/ 888485 h 3024784"/>
              <a:gd name="connsiteX2603" fmla="*/ 341873 w 2971357"/>
              <a:gd name="connsiteY2603" fmla="*/ 868006 h 3024784"/>
              <a:gd name="connsiteX2604" fmla="*/ 351398 w 2971357"/>
              <a:gd name="connsiteY2604" fmla="*/ 854195 h 3024784"/>
              <a:gd name="connsiteX2605" fmla="*/ 366067 w 2971357"/>
              <a:gd name="connsiteY2605" fmla="*/ 825620 h 3024784"/>
              <a:gd name="connsiteX2606" fmla="*/ 383116 w 2971357"/>
              <a:gd name="connsiteY2606" fmla="*/ 797045 h 3024784"/>
              <a:gd name="connsiteX2607" fmla="*/ 402166 w 2971357"/>
              <a:gd name="connsiteY2607" fmla="*/ 767041 h 3024784"/>
              <a:gd name="connsiteX2608" fmla="*/ 424377 w 2971357"/>
              <a:gd name="connsiteY2608" fmla="*/ 736676 h 3024784"/>
              <a:gd name="connsiteX2609" fmla="*/ 419633 w 2971357"/>
              <a:gd name="connsiteY2609" fmla="*/ 737239 h 3024784"/>
              <a:gd name="connsiteX2610" fmla="*/ 402071 w 2971357"/>
              <a:gd name="connsiteY2610" fmla="*/ 757897 h 3024784"/>
              <a:gd name="connsiteX2611" fmla="*/ 419597 w 2971357"/>
              <a:gd name="connsiteY2611" fmla="*/ 737204 h 3024784"/>
              <a:gd name="connsiteX2612" fmla="*/ 424378 w 2971357"/>
              <a:gd name="connsiteY2612" fmla="*/ 736675 h 3024784"/>
              <a:gd name="connsiteX2613" fmla="*/ 424740 w 2971357"/>
              <a:gd name="connsiteY2613" fmla="*/ 736180 h 3024784"/>
              <a:gd name="connsiteX2614" fmla="*/ 443790 w 2971357"/>
              <a:gd name="connsiteY2614" fmla="*/ 710844 h 3024784"/>
              <a:gd name="connsiteX2615" fmla="*/ 461507 w 2971357"/>
              <a:gd name="connsiteY2615" fmla="*/ 685697 h 3024784"/>
              <a:gd name="connsiteX2616" fmla="*/ 484843 w 2971357"/>
              <a:gd name="connsiteY2616" fmla="*/ 656075 h 3024784"/>
              <a:gd name="connsiteX2617" fmla="*/ 485510 w 2971357"/>
              <a:gd name="connsiteY2617" fmla="*/ 651788 h 3024784"/>
              <a:gd name="connsiteX2618" fmla="*/ 466460 w 2971357"/>
              <a:gd name="connsiteY2618" fmla="*/ 664933 h 3024784"/>
              <a:gd name="connsiteX2619" fmla="*/ 447886 w 2971357"/>
              <a:gd name="connsiteY2619" fmla="*/ 688174 h 3024784"/>
              <a:gd name="connsiteX2620" fmla="*/ 444552 w 2971357"/>
              <a:gd name="connsiteY2620" fmla="*/ 690841 h 3024784"/>
              <a:gd name="connsiteX2621" fmla="*/ 445029 w 2971357"/>
              <a:gd name="connsiteY2621" fmla="*/ 683412 h 3024784"/>
              <a:gd name="connsiteX2622" fmla="*/ 462745 w 2971357"/>
              <a:gd name="connsiteY2622" fmla="*/ 659218 h 3024784"/>
              <a:gd name="connsiteX2623" fmla="*/ 458078 w 2971357"/>
              <a:gd name="connsiteY2623" fmla="*/ 663219 h 3024784"/>
              <a:gd name="connsiteX2624" fmla="*/ 471794 w 2971357"/>
              <a:gd name="connsiteY2624" fmla="*/ 641597 h 3024784"/>
              <a:gd name="connsiteX2625" fmla="*/ 479605 w 2971357"/>
              <a:gd name="connsiteY2625" fmla="*/ 631500 h 3024784"/>
              <a:gd name="connsiteX2626" fmla="*/ 509418 w 2971357"/>
              <a:gd name="connsiteY2626" fmla="*/ 595686 h 3024784"/>
              <a:gd name="connsiteX2627" fmla="*/ 547994 w 2971357"/>
              <a:gd name="connsiteY2627" fmla="*/ 554538 h 3024784"/>
              <a:gd name="connsiteX2628" fmla="*/ 588475 w 2971357"/>
              <a:gd name="connsiteY2628" fmla="*/ 515200 h 3024784"/>
              <a:gd name="connsiteX2629" fmla="*/ 624623 w 2971357"/>
              <a:gd name="connsiteY2629" fmla="*/ 483100 h 3024784"/>
              <a:gd name="connsiteX2630" fmla="*/ 625051 w 2971357"/>
              <a:gd name="connsiteY2630" fmla="*/ 482720 h 3024784"/>
              <a:gd name="connsiteX2631" fmla="*/ 674486 w 2971357"/>
              <a:gd name="connsiteY2631" fmla="*/ 443667 h 3024784"/>
              <a:gd name="connsiteX2632" fmla="*/ 740018 w 2971357"/>
              <a:gd name="connsiteY2632" fmla="*/ 399567 h 3024784"/>
              <a:gd name="connsiteX2633" fmla="*/ 773355 w 2971357"/>
              <a:gd name="connsiteY2633" fmla="*/ 377564 h 3024784"/>
              <a:gd name="connsiteX2634" fmla="*/ 806312 w 2971357"/>
              <a:gd name="connsiteY2634" fmla="*/ 352989 h 3024784"/>
              <a:gd name="connsiteX2635" fmla="*/ 806979 w 2971357"/>
              <a:gd name="connsiteY2635" fmla="*/ 350322 h 3024784"/>
              <a:gd name="connsiteX2636" fmla="*/ 833077 w 2971357"/>
              <a:gd name="connsiteY2636" fmla="*/ 333082 h 3024784"/>
              <a:gd name="connsiteX2637" fmla="*/ 832220 w 2971357"/>
              <a:gd name="connsiteY2637" fmla="*/ 333082 h 3024784"/>
              <a:gd name="connsiteX2638" fmla="*/ 860128 w 2971357"/>
              <a:gd name="connsiteY2638" fmla="*/ 317080 h 3024784"/>
              <a:gd name="connsiteX2639" fmla="*/ 888703 w 2971357"/>
              <a:gd name="connsiteY2639" fmla="*/ 302793 h 3024784"/>
              <a:gd name="connsiteX2640" fmla="*/ 917278 w 2971357"/>
              <a:gd name="connsiteY2640" fmla="*/ 288695 h 3024784"/>
              <a:gd name="connsiteX2641" fmla="*/ 945853 w 2971357"/>
              <a:gd name="connsiteY2641" fmla="*/ 276218 h 3024784"/>
              <a:gd name="connsiteX2642" fmla="*/ 946326 w 2971357"/>
              <a:gd name="connsiteY2642" fmla="*/ 276015 h 3024784"/>
              <a:gd name="connsiteX2643" fmla="*/ 949435 w 2971357"/>
              <a:gd name="connsiteY2643" fmla="*/ 271611 h 3024784"/>
              <a:gd name="connsiteX2644" fmla="*/ 949530 w 2971357"/>
              <a:gd name="connsiteY2644" fmla="*/ 271516 h 3024784"/>
              <a:gd name="connsiteX2645" fmla="*/ 946330 w 2971357"/>
              <a:gd name="connsiteY2645" fmla="*/ 276014 h 3024784"/>
              <a:gd name="connsiteX2646" fmla="*/ 975190 w 2971357"/>
              <a:gd name="connsiteY2646" fmla="*/ 263645 h 3024784"/>
              <a:gd name="connsiteX2647" fmla="*/ 1005765 w 2971357"/>
              <a:gd name="connsiteY2647" fmla="*/ 252310 h 3024784"/>
              <a:gd name="connsiteX2648" fmla="*/ 882226 w 2971357"/>
              <a:gd name="connsiteY2648" fmla="*/ 252023 h 3024784"/>
              <a:gd name="connsiteX2649" fmla="*/ 830696 w 2971357"/>
              <a:gd name="connsiteY2649" fmla="*/ 277836 h 3024784"/>
              <a:gd name="connsiteX2650" fmla="*/ 797454 w 2971357"/>
              <a:gd name="connsiteY2650" fmla="*/ 295838 h 3024784"/>
              <a:gd name="connsiteX2651" fmla="*/ 830315 w 2971357"/>
              <a:gd name="connsiteY2651" fmla="*/ 277836 h 3024784"/>
              <a:gd name="connsiteX2652" fmla="*/ 1771957 w 2971357"/>
              <a:gd name="connsiteY2652" fmla="*/ 251357 h 3024784"/>
              <a:gd name="connsiteX2653" fmla="*/ 1794912 w 2971357"/>
              <a:gd name="connsiteY2653" fmla="*/ 258977 h 3024784"/>
              <a:gd name="connsiteX2654" fmla="*/ 1798532 w 2971357"/>
              <a:gd name="connsiteY2654" fmla="*/ 259835 h 3024784"/>
              <a:gd name="connsiteX2655" fmla="*/ 1794817 w 2971357"/>
              <a:gd name="connsiteY2655" fmla="*/ 258977 h 3024784"/>
              <a:gd name="connsiteX2656" fmla="*/ 1771957 w 2971357"/>
              <a:gd name="connsiteY2656" fmla="*/ 251357 h 3024784"/>
              <a:gd name="connsiteX2657" fmla="*/ 976334 w 2971357"/>
              <a:gd name="connsiteY2657" fmla="*/ 244880 h 3024784"/>
              <a:gd name="connsiteX2658" fmla="*/ 927566 w 2971357"/>
              <a:gd name="connsiteY2658" fmla="*/ 272788 h 3024784"/>
              <a:gd name="connsiteX2659" fmla="*/ 976334 w 2971357"/>
              <a:gd name="connsiteY2659" fmla="*/ 244880 h 3024784"/>
              <a:gd name="connsiteX2660" fmla="*/ 1009195 w 2971357"/>
              <a:gd name="connsiteY2660" fmla="*/ 244499 h 3024784"/>
              <a:gd name="connsiteX2661" fmla="*/ 949854 w 2971357"/>
              <a:gd name="connsiteY2661" fmla="*/ 271265 h 3024784"/>
              <a:gd name="connsiteX2662" fmla="*/ 1009195 w 2971357"/>
              <a:gd name="connsiteY2662" fmla="*/ 244499 h 3024784"/>
              <a:gd name="connsiteX2663" fmla="*/ 2093521 w 2971357"/>
              <a:gd name="connsiteY2663" fmla="*/ 230402 h 3024784"/>
              <a:gd name="connsiteX2664" fmla="*/ 2091711 w 2971357"/>
              <a:gd name="connsiteY2664" fmla="*/ 232021 h 3024784"/>
              <a:gd name="connsiteX2665" fmla="*/ 2118857 w 2971357"/>
              <a:gd name="connsiteY2665" fmla="*/ 246881 h 3024784"/>
              <a:gd name="connsiteX2666" fmla="*/ 2091616 w 2971357"/>
              <a:gd name="connsiteY2666" fmla="*/ 232021 h 3024784"/>
              <a:gd name="connsiteX2667" fmla="*/ 2093996 w 2971357"/>
              <a:gd name="connsiteY2667" fmla="*/ 222401 h 3024784"/>
              <a:gd name="connsiteX2668" fmla="*/ 2123714 w 2971357"/>
              <a:gd name="connsiteY2668" fmla="*/ 236022 h 3024784"/>
              <a:gd name="connsiteX2669" fmla="*/ 2152766 w 2971357"/>
              <a:gd name="connsiteY2669" fmla="*/ 250881 h 3024784"/>
              <a:gd name="connsiteX2670" fmla="*/ 2123619 w 2971357"/>
              <a:gd name="connsiteY2670" fmla="*/ 236022 h 3024784"/>
              <a:gd name="connsiteX2671" fmla="*/ 2093996 w 2971357"/>
              <a:gd name="connsiteY2671" fmla="*/ 222401 h 3024784"/>
              <a:gd name="connsiteX2672" fmla="*/ 1113398 w 2971357"/>
              <a:gd name="connsiteY2672" fmla="*/ 219829 h 3024784"/>
              <a:gd name="connsiteX2673" fmla="*/ 1119208 w 2971357"/>
              <a:gd name="connsiteY2673" fmla="*/ 222973 h 3024784"/>
              <a:gd name="connsiteX2674" fmla="*/ 1113398 w 2971357"/>
              <a:gd name="connsiteY2674" fmla="*/ 219829 h 3024784"/>
              <a:gd name="connsiteX2675" fmla="*/ 1568979 w 2971357"/>
              <a:gd name="connsiteY2675" fmla="*/ 218306 h 3024784"/>
              <a:gd name="connsiteX2676" fmla="*/ 1599554 w 2971357"/>
              <a:gd name="connsiteY2676" fmla="*/ 221544 h 3024784"/>
              <a:gd name="connsiteX2677" fmla="*/ 1568979 w 2971357"/>
              <a:gd name="connsiteY2677" fmla="*/ 218306 h 3024784"/>
              <a:gd name="connsiteX2678" fmla="*/ 1270084 w 2971357"/>
              <a:gd name="connsiteY2678" fmla="*/ 211923 h 3024784"/>
              <a:gd name="connsiteX2679" fmla="*/ 1231508 w 2971357"/>
              <a:gd name="connsiteY2679" fmla="*/ 218305 h 3024784"/>
              <a:gd name="connsiteX2680" fmla="*/ 1231413 w 2971357"/>
              <a:gd name="connsiteY2680" fmla="*/ 218305 h 3024784"/>
              <a:gd name="connsiteX2681" fmla="*/ 1270084 w 2971357"/>
              <a:gd name="connsiteY2681" fmla="*/ 211923 h 3024784"/>
              <a:gd name="connsiteX2682" fmla="*/ 2076852 w 2971357"/>
              <a:gd name="connsiteY2682" fmla="*/ 202779 h 3024784"/>
              <a:gd name="connsiteX2683" fmla="*/ 2119809 w 2971357"/>
              <a:gd name="connsiteY2683" fmla="*/ 213543 h 3024784"/>
              <a:gd name="connsiteX2684" fmla="*/ 2148384 w 2971357"/>
              <a:gd name="connsiteY2684" fmla="*/ 225449 h 3024784"/>
              <a:gd name="connsiteX2685" fmla="*/ 2169911 w 2971357"/>
              <a:gd name="connsiteY2685" fmla="*/ 233831 h 3024784"/>
              <a:gd name="connsiteX2686" fmla="*/ 2194295 w 2971357"/>
              <a:gd name="connsiteY2686" fmla="*/ 243927 h 3024784"/>
              <a:gd name="connsiteX2687" fmla="*/ 2230395 w 2971357"/>
              <a:gd name="connsiteY2687" fmla="*/ 262977 h 3024784"/>
              <a:gd name="connsiteX2688" fmla="*/ 2255541 w 2971357"/>
              <a:gd name="connsiteY2688" fmla="*/ 276788 h 3024784"/>
              <a:gd name="connsiteX2689" fmla="*/ 2278020 w 2971357"/>
              <a:gd name="connsiteY2689" fmla="*/ 290695 h 3024784"/>
              <a:gd name="connsiteX2690" fmla="*/ 2314215 w 2971357"/>
              <a:gd name="connsiteY2690" fmla="*/ 316317 h 3024784"/>
              <a:gd name="connsiteX2691" fmla="*/ 2348219 w 2971357"/>
              <a:gd name="connsiteY2691" fmla="*/ 342035 h 3024784"/>
              <a:gd name="connsiteX2692" fmla="*/ 2367269 w 2971357"/>
              <a:gd name="connsiteY2692" fmla="*/ 355560 h 3024784"/>
              <a:gd name="connsiteX2693" fmla="*/ 2381747 w 2971357"/>
              <a:gd name="connsiteY2693" fmla="*/ 366990 h 3024784"/>
              <a:gd name="connsiteX2694" fmla="*/ 2400035 w 2971357"/>
              <a:gd name="connsiteY2694" fmla="*/ 382706 h 3024784"/>
              <a:gd name="connsiteX2695" fmla="*/ 2410036 w 2971357"/>
              <a:gd name="connsiteY2695" fmla="*/ 395946 h 3024784"/>
              <a:gd name="connsiteX2696" fmla="*/ 2419561 w 2971357"/>
              <a:gd name="connsiteY2696" fmla="*/ 407376 h 3024784"/>
              <a:gd name="connsiteX2697" fmla="*/ 2219536 w 2971357"/>
              <a:gd name="connsiteY2697" fmla="*/ 272979 h 3024784"/>
              <a:gd name="connsiteX2698" fmla="*/ 2219727 w 2971357"/>
              <a:gd name="connsiteY2698" fmla="*/ 272979 h 3024784"/>
              <a:gd name="connsiteX2699" fmla="*/ 2076852 w 2971357"/>
              <a:gd name="connsiteY2699" fmla="*/ 202779 h 3024784"/>
              <a:gd name="connsiteX2700" fmla="*/ 1632130 w 2971357"/>
              <a:gd name="connsiteY2700" fmla="*/ 194969 h 3024784"/>
              <a:gd name="connsiteX2701" fmla="*/ 1661943 w 2971357"/>
              <a:gd name="connsiteY2701" fmla="*/ 197446 h 3024784"/>
              <a:gd name="connsiteX2702" fmla="*/ 1688994 w 2971357"/>
              <a:gd name="connsiteY2702" fmla="*/ 199636 h 3024784"/>
              <a:gd name="connsiteX2703" fmla="*/ 1741477 w 2971357"/>
              <a:gd name="connsiteY2703" fmla="*/ 205447 h 3024784"/>
              <a:gd name="connsiteX2704" fmla="*/ 1775672 w 2971357"/>
              <a:gd name="connsiteY2704" fmla="*/ 212591 h 3024784"/>
              <a:gd name="connsiteX2705" fmla="*/ 1800532 w 2971357"/>
              <a:gd name="connsiteY2705" fmla="*/ 219734 h 3024784"/>
              <a:gd name="connsiteX2706" fmla="*/ 1837584 w 2971357"/>
              <a:gd name="connsiteY2706" fmla="*/ 232117 h 3024784"/>
              <a:gd name="connsiteX2707" fmla="*/ 1850157 w 2971357"/>
              <a:gd name="connsiteY2707" fmla="*/ 236212 h 3024784"/>
              <a:gd name="connsiteX2708" fmla="*/ 1873398 w 2971357"/>
              <a:gd name="connsiteY2708" fmla="*/ 248119 h 3024784"/>
              <a:gd name="connsiteX2709" fmla="*/ 1851300 w 2971357"/>
              <a:gd name="connsiteY2709" fmla="*/ 245071 h 3024784"/>
              <a:gd name="connsiteX2710" fmla="*/ 1821296 w 2971357"/>
              <a:gd name="connsiteY2710" fmla="*/ 239927 h 3024784"/>
              <a:gd name="connsiteX2711" fmla="*/ 1769290 w 2971357"/>
              <a:gd name="connsiteY2711" fmla="*/ 232498 h 3024784"/>
              <a:gd name="connsiteX2712" fmla="*/ 1753192 w 2971357"/>
              <a:gd name="connsiteY2712" fmla="*/ 235355 h 3024784"/>
              <a:gd name="connsiteX2713" fmla="*/ 1704043 w 2971357"/>
              <a:gd name="connsiteY2713" fmla="*/ 230783 h 3024784"/>
              <a:gd name="connsiteX2714" fmla="*/ 1662991 w 2971357"/>
              <a:gd name="connsiteY2714" fmla="*/ 230307 h 3024784"/>
              <a:gd name="connsiteX2715" fmla="*/ 1654514 w 2971357"/>
              <a:gd name="connsiteY2715" fmla="*/ 231260 h 3024784"/>
              <a:gd name="connsiteX2716" fmla="*/ 1646131 w 2971357"/>
              <a:gd name="connsiteY2716" fmla="*/ 231260 h 3024784"/>
              <a:gd name="connsiteX2717" fmla="*/ 1629844 w 2971357"/>
              <a:gd name="connsiteY2717" fmla="*/ 229926 h 3024784"/>
              <a:gd name="connsiteX2718" fmla="*/ 1601840 w 2971357"/>
              <a:gd name="connsiteY2718" fmla="*/ 228116 h 3024784"/>
              <a:gd name="connsiteX2719" fmla="*/ 1601704 w 2971357"/>
              <a:gd name="connsiteY2719" fmla="*/ 228105 h 3024784"/>
              <a:gd name="connsiteX2720" fmla="*/ 1575635 w 2971357"/>
              <a:gd name="connsiteY2720" fmla="*/ 225937 h 3024784"/>
              <a:gd name="connsiteX2721" fmla="*/ 1568789 w 2971357"/>
              <a:gd name="connsiteY2721" fmla="*/ 226402 h 3024784"/>
              <a:gd name="connsiteX2722" fmla="*/ 1569550 w 2971357"/>
              <a:gd name="connsiteY2722" fmla="*/ 228783 h 3024784"/>
              <a:gd name="connsiteX2723" fmla="*/ 1600602 w 2971357"/>
              <a:gd name="connsiteY2723" fmla="*/ 228783 h 3024784"/>
              <a:gd name="connsiteX2724" fmla="*/ 1569455 w 2971357"/>
              <a:gd name="connsiteY2724" fmla="*/ 230878 h 3024784"/>
              <a:gd name="connsiteX2725" fmla="*/ 1477730 w 2971357"/>
              <a:gd name="connsiteY2725" fmla="*/ 233355 h 3024784"/>
              <a:gd name="connsiteX2726" fmla="*/ 1432962 w 2971357"/>
              <a:gd name="connsiteY2726" fmla="*/ 236022 h 3024784"/>
              <a:gd name="connsiteX2727" fmla="*/ 1341903 w 2971357"/>
              <a:gd name="connsiteY2727" fmla="*/ 242404 h 3024784"/>
              <a:gd name="connsiteX2728" fmla="*/ 1315995 w 2971357"/>
              <a:gd name="connsiteY2728" fmla="*/ 244023 h 3024784"/>
              <a:gd name="connsiteX2729" fmla="*/ 1287420 w 2971357"/>
              <a:gd name="connsiteY2729" fmla="*/ 247643 h 3024784"/>
              <a:gd name="connsiteX2730" fmla="*/ 1221888 w 2971357"/>
              <a:gd name="connsiteY2730" fmla="*/ 259930 h 3024784"/>
              <a:gd name="connsiteX2731" fmla="*/ 1209410 w 2971357"/>
              <a:gd name="connsiteY2731" fmla="*/ 268693 h 3024784"/>
              <a:gd name="connsiteX2732" fmla="*/ 1209982 w 2971357"/>
              <a:gd name="connsiteY2732" fmla="*/ 270693 h 3024784"/>
              <a:gd name="connsiteX2733" fmla="*/ 1209029 w 2971357"/>
              <a:gd name="connsiteY2733" fmla="*/ 274217 h 3024784"/>
              <a:gd name="connsiteX2734" fmla="*/ 1190646 w 2971357"/>
              <a:gd name="connsiteY2734" fmla="*/ 278789 h 3024784"/>
              <a:gd name="connsiteX2735" fmla="*/ 1172548 w 2971357"/>
              <a:gd name="connsiteY2735" fmla="*/ 284123 h 3024784"/>
              <a:gd name="connsiteX2736" fmla="*/ 1136353 w 2971357"/>
              <a:gd name="connsiteY2736" fmla="*/ 294982 h 3024784"/>
              <a:gd name="connsiteX2737" fmla="*/ 1104921 w 2971357"/>
              <a:gd name="connsiteY2737" fmla="*/ 300602 h 3024784"/>
              <a:gd name="connsiteX2738" fmla="*/ 1104254 w 2971357"/>
              <a:gd name="connsiteY2738" fmla="*/ 297173 h 3024784"/>
              <a:gd name="connsiteX2739" fmla="*/ 1152641 w 2971357"/>
              <a:gd name="connsiteY2739" fmla="*/ 275646 h 3024784"/>
              <a:gd name="connsiteX2740" fmla="*/ 1179311 w 2971357"/>
              <a:gd name="connsiteY2740" fmla="*/ 268026 h 3024784"/>
              <a:gd name="connsiteX2741" fmla="*/ 1206362 w 2971357"/>
              <a:gd name="connsiteY2741" fmla="*/ 261549 h 3024784"/>
              <a:gd name="connsiteX2742" fmla="*/ 1217697 w 2971357"/>
              <a:gd name="connsiteY2742" fmla="*/ 254882 h 3024784"/>
              <a:gd name="connsiteX2743" fmla="*/ 1263989 w 2971357"/>
              <a:gd name="connsiteY2743" fmla="*/ 242880 h 3024784"/>
              <a:gd name="connsiteX2744" fmla="*/ 1304565 w 2971357"/>
              <a:gd name="connsiteY2744" fmla="*/ 233927 h 3024784"/>
              <a:gd name="connsiteX2745" fmla="*/ 1325520 w 2971357"/>
              <a:gd name="connsiteY2745" fmla="*/ 228116 h 3024784"/>
              <a:gd name="connsiteX2746" fmla="*/ 1302946 w 2971357"/>
              <a:gd name="connsiteY2746" fmla="*/ 231355 h 3024784"/>
              <a:gd name="connsiteX2747" fmla="*/ 1256083 w 2971357"/>
              <a:gd name="connsiteY2747" fmla="*/ 240880 h 3024784"/>
              <a:gd name="connsiteX2748" fmla="*/ 1235032 w 2971357"/>
              <a:gd name="connsiteY2748" fmla="*/ 245071 h 3024784"/>
              <a:gd name="connsiteX2749" fmla="*/ 1220173 w 2971357"/>
              <a:gd name="connsiteY2749" fmla="*/ 246023 h 3024784"/>
              <a:gd name="connsiteX2750" fmla="*/ 1228841 w 2971357"/>
              <a:gd name="connsiteY2750" fmla="*/ 239070 h 3024784"/>
              <a:gd name="connsiteX2751" fmla="*/ 1293706 w 2971357"/>
              <a:gd name="connsiteY2751" fmla="*/ 224878 h 3024784"/>
              <a:gd name="connsiteX2752" fmla="*/ 1308851 w 2971357"/>
              <a:gd name="connsiteY2752" fmla="*/ 222211 h 3024784"/>
              <a:gd name="connsiteX2753" fmla="*/ 1323805 w 2971357"/>
              <a:gd name="connsiteY2753" fmla="*/ 221353 h 3024784"/>
              <a:gd name="connsiteX2754" fmla="*/ 1323865 w 2971357"/>
              <a:gd name="connsiteY2754" fmla="*/ 221391 h 3024784"/>
              <a:gd name="connsiteX2755" fmla="*/ 1325615 w 2971357"/>
              <a:gd name="connsiteY2755" fmla="*/ 222496 h 3024784"/>
              <a:gd name="connsiteX2756" fmla="*/ 1326377 w 2971357"/>
              <a:gd name="connsiteY2756" fmla="*/ 224211 h 3024784"/>
              <a:gd name="connsiteX2757" fmla="*/ 1337998 w 2971357"/>
              <a:gd name="connsiteY2757" fmla="*/ 226211 h 3024784"/>
              <a:gd name="connsiteX2758" fmla="*/ 1354381 w 2971357"/>
              <a:gd name="connsiteY2758" fmla="*/ 224020 h 3024784"/>
              <a:gd name="connsiteX2759" fmla="*/ 1355047 w 2971357"/>
              <a:gd name="connsiteY2759" fmla="*/ 220782 h 3024784"/>
              <a:gd name="connsiteX2760" fmla="*/ 1414674 w 2971357"/>
              <a:gd name="connsiteY2760" fmla="*/ 215067 h 3024784"/>
              <a:gd name="connsiteX2761" fmla="*/ 1400767 w 2971357"/>
              <a:gd name="connsiteY2761" fmla="*/ 219544 h 3024784"/>
              <a:gd name="connsiteX2762" fmla="*/ 1437820 w 2971357"/>
              <a:gd name="connsiteY2762" fmla="*/ 217734 h 3024784"/>
              <a:gd name="connsiteX2763" fmla="*/ 1477253 w 2971357"/>
              <a:gd name="connsiteY2763" fmla="*/ 216877 h 3024784"/>
              <a:gd name="connsiteX2764" fmla="*/ 1554596 w 2971357"/>
              <a:gd name="connsiteY2764" fmla="*/ 218210 h 3024784"/>
              <a:gd name="connsiteX2765" fmla="*/ 1538404 w 2971357"/>
              <a:gd name="connsiteY2765" fmla="*/ 213638 h 3024784"/>
              <a:gd name="connsiteX2766" fmla="*/ 1555263 w 2971357"/>
              <a:gd name="connsiteY2766" fmla="*/ 211733 h 3024784"/>
              <a:gd name="connsiteX2767" fmla="*/ 1538975 w 2971357"/>
              <a:gd name="connsiteY2767" fmla="*/ 204970 h 3024784"/>
              <a:gd name="connsiteX2768" fmla="*/ 1573456 w 2971357"/>
              <a:gd name="connsiteY2768" fmla="*/ 205542 h 3024784"/>
              <a:gd name="connsiteX2769" fmla="*/ 1592506 w 2971357"/>
              <a:gd name="connsiteY2769" fmla="*/ 205542 h 3024784"/>
              <a:gd name="connsiteX2770" fmla="*/ 1601173 w 2971357"/>
              <a:gd name="connsiteY2770" fmla="*/ 202208 h 3024784"/>
              <a:gd name="connsiteX2771" fmla="*/ 1633939 w 2971357"/>
              <a:gd name="connsiteY2771" fmla="*/ 203446 h 3024784"/>
              <a:gd name="connsiteX2772" fmla="*/ 1676992 w 2971357"/>
              <a:gd name="connsiteY2772" fmla="*/ 207637 h 3024784"/>
              <a:gd name="connsiteX2773" fmla="*/ 1709758 w 2971357"/>
              <a:gd name="connsiteY2773" fmla="*/ 209733 h 3024784"/>
              <a:gd name="connsiteX2774" fmla="*/ 1650703 w 2971357"/>
              <a:gd name="connsiteY2774" fmla="*/ 199065 h 3024784"/>
              <a:gd name="connsiteX2775" fmla="*/ 1632130 w 2971357"/>
              <a:gd name="connsiteY2775" fmla="*/ 194969 h 3024784"/>
              <a:gd name="connsiteX2776" fmla="*/ 1555834 w 2971357"/>
              <a:gd name="connsiteY2776" fmla="*/ 191255 h 3024784"/>
              <a:gd name="connsiteX2777" fmla="*/ 1555929 w 2971357"/>
              <a:gd name="connsiteY2777" fmla="*/ 191255 h 3024784"/>
              <a:gd name="connsiteX2778" fmla="*/ 1528212 w 2971357"/>
              <a:gd name="connsiteY2778" fmla="*/ 193636 h 3024784"/>
              <a:gd name="connsiteX2779" fmla="*/ 1555834 w 2971357"/>
              <a:gd name="connsiteY2779" fmla="*/ 191255 h 3024784"/>
              <a:gd name="connsiteX2780" fmla="*/ 1730257 w 2971357"/>
              <a:gd name="connsiteY2780" fmla="*/ 189939 h 3024784"/>
              <a:gd name="connsiteX2781" fmla="*/ 1721236 w 2971357"/>
              <a:gd name="connsiteY2781" fmla="*/ 190195 h 3024784"/>
              <a:gd name="connsiteX2782" fmla="*/ 1721229 w 2971357"/>
              <a:gd name="connsiteY2782" fmla="*/ 190194 h 3024784"/>
              <a:gd name="connsiteX2783" fmla="*/ 751067 w 2971357"/>
              <a:gd name="connsiteY2783" fmla="*/ 188397 h 3024784"/>
              <a:gd name="connsiteX2784" fmla="*/ 728778 w 2971357"/>
              <a:gd name="connsiteY2784" fmla="*/ 204398 h 3024784"/>
              <a:gd name="connsiteX2785" fmla="*/ 700203 w 2971357"/>
              <a:gd name="connsiteY2785" fmla="*/ 222877 h 3024784"/>
              <a:gd name="connsiteX2786" fmla="*/ 673629 w 2971357"/>
              <a:gd name="connsiteY2786" fmla="*/ 240784 h 3024784"/>
              <a:gd name="connsiteX2787" fmla="*/ 654579 w 2971357"/>
              <a:gd name="connsiteY2787" fmla="*/ 253738 h 3024784"/>
              <a:gd name="connsiteX2788" fmla="*/ 636767 w 2971357"/>
              <a:gd name="connsiteY2788" fmla="*/ 267454 h 3024784"/>
              <a:gd name="connsiteX2789" fmla="*/ 629052 w 2971357"/>
              <a:gd name="connsiteY2789" fmla="*/ 268025 h 3024784"/>
              <a:gd name="connsiteX2790" fmla="*/ 643244 w 2971357"/>
              <a:gd name="connsiteY2790" fmla="*/ 254881 h 3024784"/>
              <a:gd name="connsiteX2791" fmla="*/ 673629 w 2971357"/>
              <a:gd name="connsiteY2791" fmla="*/ 234212 h 3024784"/>
              <a:gd name="connsiteX2792" fmla="*/ 705823 w 2971357"/>
              <a:gd name="connsiteY2792" fmla="*/ 213447 h 3024784"/>
              <a:gd name="connsiteX2793" fmla="*/ 751067 w 2971357"/>
              <a:gd name="connsiteY2793" fmla="*/ 188397 h 3024784"/>
              <a:gd name="connsiteX2794" fmla="*/ 1696995 w 2971357"/>
              <a:gd name="connsiteY2794" fmla="*/ 187254 h 3024784"/>
              <a:gd name="connsiteX2795" fmla="*/ 1721229 w 2971357"/>
              <a:gd name="connsiteY2795" fmla="*/ 190194 h 3024784"/>
              <a:gd name="connsiteX2796" fmla="*/ 1721200 w 2971357"/>
              <a:gd name="connsiteY2796" fmla="*/ 190195 h 3024784"/>
              <a:gd name="connsiteX2797" fmla="*/ 1696995 w 2971357"/>
              <a:gd name="connsiteY2797" fmla="*/ 187254 h 3024784"/>
              <a:gd name="connsiteX2798" fmla="*/ 2000366 w 2971357"/>
              <a:gd name="connsiteY2798" fmla="*/ 184491 h 3024784"/>
              <a:gd name="connsiteX2799" fmla="*/ 2005795 w 2971357"/>
              <a:gd name="connsiteY2799" fmla="*/ 186587 h 3024784"/>
              <a:gd name="connsiteX2800" fmla="*/ 2030179 w 2971357"/>
              <a:gd name="connsiteY2800" fmla="*/ 196112 h 3024784"/>
              <a:gd name="connsiteX2801" fmla="*/ 2005700 w 2971357"/>
              <a:gd name="connsiteY2801" fmla="*/ 186587 h 3024784"/>
              <a:gd name="connsiteX2802" fmla="*/ 1578504 w 2971357"/>
              <a:gd name="connsiteY2802" fmla="*/ 183634 h 3024784"/>
              <a:gd name="connsiteX2803" fmla="*/ 1616604 w 2971357"/>
              <a:gd name="connsiteY2803" fmla="*/ 191350 h 3024784"/>
              <a:gd name="connsiteX2804" fmla="*/ 1578504 w 2971357"/>
              <a:gd name="connsiteY2804" fmla="*/ 183634 h 3024784"/>
              <a:gd name="connsiteX2805" fmla="*/ 1255701 w 2971357"/>
              <a:gd name="connsiteY2805" fmla="*/ 181824 h 3024784"/>
              <a:gd name="connsiteX2806" fmla="*/ 1005099 w 2971357"/>
              <a:gd name="connsiteY2806" fmla="*/ 252309 h 3024784"/>
              <a:gd name="connsiteX2807" fmla="*/ 1255701 w 2971357"/>
              <a:gd name="connsiteY2807" fmla="*/ 181824 h 3024784"/>
              <a:gd name="connsiteX2808" fmla="*/ 1586791 w 2971357"/>
              <a:gd name="connsiteY2808" fmla="*/ 178490 h 3024784"/>
              <a:gd name="connsiteX2809" fmla="*/ 1585934 w 2971357"/>
              <a:gd name="connsiteY2809" fmla="*/ 179348 h 3024784"/>
              <a:gd name="connsiteX2810" fmla="*/ 1570313 w 2971357"/>
              <a:gd name="connsiteY2810" fmla="*/ 182777 h 3024784"/>
              <a:gd name="connsiteX2811" fmla="*/ 1585838 w 2971357"/>
              <a:gd name="connsiteY2811" fmla="*/ 179348 h 3024784"/>
              <a:gd name="connsiteX2812" fmla="*/ 1980078 w 2971357"/>
              <a:gd name="connsiteY2812" fmla="*/ 177444 h 3024784"/>
              <a:gd name="connsiteX2813" fmla="*/ 1980429 w 2971357"/>
              <a:gd name="connsiteY2813" fmla="*/ 177541 h 3024784"/>
              <a:gd name="connsiteX2814" fmla="*/ 1983698 w 2971357"/>
              <a:gd name="connsiteY2814" fmla="*/ 178777 h 3024784"/>
              <a:gd name="connsiteX2815" fmla="*/ 1088157 w 2971357"/>
              <a:gd name="connsiteY2815" fmla="*/ 174109 h 3024784"/>
              <a:gd name="connsiteX2816" fmla="*/ 1073584 w 2971357"/>
              <a:gd name="connsiteY2816" fmla="*/ 180967 h 3024784"/>
              <a:gd name="connsiteX2817" fmla="*/ 1041580 w 2971357"/>
              <a:gd name="connsiteY2817" fmla="*/ 193826 h 3024784"/>
              <a:gd name="connsiteX2818" fmla="*/ 1073584 w 2971357"/>
              <a:gd name="connsiteY2818" fmla="*/ 180872 h 3024784"/>
              <a:gd name="connsiteX2819" fmla="*/ 1088157 w 2971357"/>
              <a:gd name="connsiteY2819" fmla="*/ 174109 h 3024784"/>
              <a:gd name="connsiteX2820" fmla="*/ 1930358 w 2971357"/>
              <a:gd name="connsiteY2820" fmla="*/ 163537 h 3024784"/>
              <a:gd name="connsiteX2821" fmla="*/ 1937120 w 2971357"/>
              <a:gd name="connsiteY2821" fmla="*/ 163537 h 3024784"/>
              <a:gd name="connsiteX2822" fmla="*/ 1930358 w 2971357"/>
              <a:gd name="connsiteY2822" fmla="*/ 163537 h 3024784"/>
              <a:gd name="connsiteX2823" fmla="*/ 866224 w 2971357"/>
              <a:gd name="connsiteY2823" fmla="*/ 159155 h 3024784"/>
              <a:gd name="connsiteX2824" fmla="*/ 795358 w 2971357"/>
              <a:gd name="connsiteY2824" fmla="*/ 195255 h 3024784"/>
              <a:gd name="connsiteX2825" fmla="*/ 791810 w 2971357"/>
              <a:gd name="connsiteY2825" fmla="*/ 195040 h 3024784"/>
              <a:gd name="connsiteX2826" fmla="*/ 791789 w 2971357"/>
              <a:gd name="connsiteY2826" fmla="*/ 195049 h 3024784"/>
              <a:gd name="connsiteX2827" fmla="*/ 791632 w 2971357"/>
              <a:gd name="connsiteY2827" fmla="*/ 195040 h 3024784"/>
              <a:gd name="connsiteX2828" fmla="*/ 778690 w 2971357"/>
              <a:gd name="connsiteY2828" fmla="*/ 200684 h 3024784"/>
              <a:gd name="connsiteX2829" fmla="*/ 791789 w 2971357"/>
              <a:gd name="connsiteY2829" fmla="*/ 195049 h 3024784"/>
              <a:gd name="connsiteX2830" fmla="*/ 795358 w 2971357"/>
              <a:gd name="connsiteY2830" fmla="*/ 195255 h 3024784"/>
              <a:gd name="connsiteX2831" fmla="*/ 795454 w 2971357"/>
              <a:gd name="connsiteY2831" fmla="*/ 195255 h 3024784"/>
              <a:gd name="connsiteX2832" fmla="*/ 866224 w 2971357"/>
              <a:gd name="connsiteY2832" fmla="*/ 159155 h 3024784"/>
              <a:gd name="connsiteX2833" fmla="*/ 1872254 w 2971357"/>
              <a:gd name="connsiteY2833" fmla="*/ 150868 h 3024784"/>
              <a:gd name="connsiteX2834" fmla="*/ 1870254 w 2971357"/>
              <a:gd name="connsiteY2834" fmla="*/ 154488 h 3024784"/>
              <a:gd name="connsiteX2835" fmla="*/ 1873683 w 2971357"/>
              <a:gd name="connsiteY2835" fmla="*/ 157631 h 3024784"/>
              <a:gd name="connsiteX2836" fmla="*/ 1870159 w 2971357"/>
              <a:gd name="connsiteY2836" fmla="*/ 154488 h 3024784"/>
              <a:gd name="connsiteX2837" fmla="*/ 1872254 w 2971357"/>
              <a:gd name="connsiteY2837" fmla="*/ 150868 h 3024784"/>
              <a:gd name="connsiteX2838" fmla="*/ 1693185 w 2971357"/>
              <a:gd name="connsiteY2838" fmla="*/ 140676 h 3024784"/>
              <a:gd name="connsiteX2839" fmla="*/ 1750335 w 2971357"/>
              <a:gd name="connsiteY2839" fmla="*/ 151249 h 3024784"/>
              <a:gd name="connsiteX2840" fmla="*/ 1693185 w 2971357"/>
              <a:gd name="connsiteY2840" fmla="*/ 140676 h 3024784"/>
              <a:gd name="connsiteX2841" fmla="*/ 1750488 w 2971357"/>
              <a:gd name="connsiteY2841" fmla="*/ 123879 h 3024784"/>
              <a:gd name="connsiteX2842" fmla="*/ 1757060 w 2971357"/>
              <a:gd name="connsiteY2842" fmla="*/ 125308 h 3024784"/>
              <a:gd name="connsiteX2843" fmla="*/ 1756774 w 2971357"/>
              <a:gd name="connsiteY2843" fmla="*/ 125308 h 3024784"/>
              <a:gd name="connsiteX2844" fmla="*/ 1570599 w 2971357"/>
              <a:gd name="connsiteY2844" fmla="*/ 122864 h 3024784"/>
              <a:gd name="connsiteX2845" fmla="*/ 1573551 w 2971357"/>
              <a:gd name="connsiteY2845" fmla="*/ 130675 h 3024784"/>
              <a:gd name="connsiteX2846" fmla="*/ 1523259 w 2971357"/>
              <a:gd name="connsiteY2846" fmla="*/ 132580 h 3024784"/>
              <a:gd name="connsiteX2847" fmla="*/ 1402863 w 2971357"/>
              <a:gd name="connsiteY2847" fmla="*/ 154202 h 3024784"/>
              <a:gd name="connsiteX2848" fmla="*/ 1438296 w 2971357"/>
              <a:gd name="connsiteY2848" fmla="*/ 154202 h 3024784"/>
              <a:gd name="connsiteX2849" fmla="*/ 1507829 w 2971357"/>
              <a:gd name="connsiteY2849" fmla="*/ 151820 h 3024784"/>
              <a:gd name="connsiteX2850" fmla="*/ 1555454 w 2971357"/>
              <a:gd name="connsiteY2850" fmla="*/ 154106 h 3024784"/>
              <a:gd name="connsiteX2851" fmla="*/ 1639274 w 2971357"/>
              <a:gd name="connsiteY2851" fmla="*/ 156297 h 3024784"/>
              <a:gd name="connsiteX2852" fmla="*/ 1605269 w 2971357"/>
              <a:gd name="connsiteY2852" fmla="*/ 151249 h 3024784"/>
              <a:gd name="connsiteX2853" fmla="*/ 1580790 w 2971357"/>
              <a:gd name="connsiteY2853" fmla="*/ 148963 h 3024784"/>
              <a:gd name="connsiteX2854" fmla="*/ 1557073 w 2971357"/>
              <a:gd name="connsiteY2854" fmla="*/ 147629 h 3024784"/>
              <a:gd name="connsiteX2855" fmla="*/ 1563169 w 2971357"/>
              <a:gd name="connsiteY2855" fmla="*/ 141343 h 3024784"/>
              <a:gd name="connsiteX2856" fmla="*/ 1578504 w 2971357"/>
              <a:gd name="connsiteY2856" fmla="*/ 141343 h 3024784"/>
              <a:gd name="connsiteX2857" fmla="*/ 1592125 w 2971357"/>
              <a:gd name="connsiteY2857" fmla="*/ 141343 h 3024784"/>
              <a:gd name="connsiteX2858" fmla="*/ 1606794 w 2971357"/>
              <a:gd name="connsiteY2858" fmla="*/ 140009 h 3024784"/>
              <a:gd name="connsiteX2859" fmla="*/ 1655466 w 2971357"/>
              <a:gd name="connsiteY2859" fmla="*/ 144200 h 3024784"/>
              <a:gd name="connsiteX2860" fmla="*/ 1686518 w 2971357"/>
              <a:gd name="connsiteY2860" fmla="*/ 148010 h 3024784"/>
              <a:gd name="connsiteX2861" fmla="*/ 1718522 w 2971357"/>
              <a:gd name="connsiteY2861" fmla="*/ 149915 h 3024784"/>
              <a:gd name="connsiteX2862" fmla="*/ 1750335 w 2971357"/>
              <a:gd name="connsiteY2862" fmla="*/ 153249 h 3024784"/>
              <a:gd name="connsiteX2863" fmla="*/ 1750335 w 2971357"/>
              <a:gd name="connsiteY2863" fmla="*/ 151249 h 3024784"/>
              <a:gd name="connsiteX2864" fmla="*/ 1848443 w 2971357"/>
              <a:gd name="connsiteY2864" fmla="*/ 172109 h 3024784"/>
              <a:gd name="connsiteX2865" fmla="*/ 1848538 w 2971357"/>
              <a:gd name="connsiteY2865" fmla="*/ 169632 h 3024784"/>
              <a:gd name="connsiteX2866" fmla="*/ 1832536 w 2971357"/>
              <a:gd name="connsiteY2866" fmla="*/ 163631 h 3024784"/>
              <a:gd name="connsiteX2867" fmla="*/ 1762432 w 2971357"/>
              <a:gd name="connsiteY2867" fmla="*/ 149344 h 3024784"/>
              <a:gd name="connsiteX2868" fmla="*/ 1691185 w 2971357"/>
              <a:gd name="connsiteY2868" fmla="*/ 138200 h 3024784"/>
              <a:gd name="connsiteX2869" fmla="*/ 1688613 w 2971357"/>
              <a:gd name="connsiteY2869" fmla="*/ 134771 h 3024784"/>
              <a:gd name="connsiteX2870" fmla="*/ 1657562 w 2971357"/>
              <a:gd name="connsiteY2870" fmla="*/ 128865 h 3024784"/>
              <a:gd name="connsiteX2871" fmla="*/ 1654895 w 2971357"/>
              <a:gd name="connsiteY2871" fmla="*/ 129341 h 3024784"/>
              <a:gd name="connsiteX2872" fmla="*/ 1612889 w 2971357"/>
              <a:gd name="connsiteY2872" fmla="*/ 125341 h 3024784"/>
              <a:gd name="connsiteX2873" fmla="*/ 1570599 w 2971357"/>
              <a:gd name="connsiteY2873" fmla="*/ 122864 h 3024784"/>
              <a:gd name="connsiteX2874" fmla="*/ 1274846 w 2971357"/>
              <a:gd name="connsiteY2874" fmla="*/ 113911 h 3024784"/>
              <a:gd name="connsiteX2875" fmla="*/ 1250177 w 2971357"/>
              <a:gd name="connsiteY2875" fmla="*/ 117721 h 3024784"/>
              <a:gd name="connsiteX2876" fmla="*/ 1274846 w 2971357"/>
              <a:gd name="connsiteY2876" fmla="*/ 113911 h 3024784"/>
              <a:gd name="connsiteX2877" fmla="*/ 1386152 w 2971357"/>
              <a:gd name="connsiteY2877" fmla="*/ 109651 h 3024784"/>
              <a:gd name="connsiteX2878" fmla="*/ 1386515 w 2971357"/>
              <a:gd name="connsiteY2878" fmla="*/ 109696 h 3024784"/>
              <a:gd name="connsiteX2879" fmla="*/ 1379431 w 2971357"/>
              <a:gd name="connsiteY2879" fmla="*/ 112387 h 3024784"/>
              <a:gd name="connsiteX2880" fmla="*/ 1379335 w 2971357"/>
              <a:gd name="connsiteY2880" fmla="*/ 112387 h 3024784"/>
              <a:gd name="connsiteX2881" fmla="*/ 1361714 w 2971357"/>
              <a:gd name="connsiteY2881" fmla="*/ 108672 h 3024784"/>
              <a:gd name="connsiteX2882" fmla="*/ 1334164 w 2971357"/>
              <a:gd name="connsiteY2882" fmla="*/ 109672 h 3024784"/>
              <a:gd name="connsiteX2883" fmla="*/ 1333969 w 2971357"/>
              <a:gd name="connsiteY2883" fmla="*/ 109672 h 3024784"/>
              <a:gd name="connsiteX2884" fmla="*/ 1321328 w 2971357"/>
              <a:gd name="connsiteY2884" fmla="*/ 108672 h 3024784"/>
              <a:gd name="connsiteX2885" fmla="*/ 1324585 w 2971357"/>
              <a:gd name="connsiteY2885" fmla="*/ 109637 h 3024784"/>
              <a:gd name="connsiteX2886" fmla="*/ 1333969 w 2971357"/>
              <a:gd name="connsiteY2886" fmla="*/ 109672 h 3024784"/>
              <a:gd name="connsiteX2887" fmla="*/ 1333949 w 2971357"/>
              <a:gd name="connsiteY2887" fmla="*/ 109672 h 3024784"/>
              <a:gd name="connsiteX2888" fmla="*/ 1321328 w 2971357"/>
              <a:gd name="connsiteY2888" fmla="*/ 108672 h 3024784"/>
              <a:gd name="connsiteX2889" fmla="*/ 1377526 w 2971357"/>
              <a:gd name="connsiteY2889" fmla="*/ 108577 h 3024784"/>
              <a:gd name="connsiteX2890" fmla="*/ 1386396 w 2971357"/>
              <a:gd name="connsiteY2890" fmla="*/ 109554 h 3024784"/>
              <a:gd name="connsiteX2891" fmla="*/ 1386152 w 2971357"/>
              <a:gd name="connsiteY2891" fmla="*/ 109651 h 3024784"/>
              <a:gd name="connsiteX2892" fmla="*/ 1489731 w 2971357"/>
              <a:gd name="connsiteY2892" fmla="*/ 108005 h 3024784"/>
              <a:gd name="connsiteX2893" fmla="*/ 1579743 w 2971357"/>
              <a:gd name="connsiteY2893" fmla="*/ 113911 h 3024784"/>
              <a:gd name="connsiteX2894" fmla="*/ 1646418 w 2971357"/>
              <a:gd name="connsiteY2894" fmla="*/ 118388 h 3024784"/>
              <a:gd name="connsiteX2895" fmla="*/ 1688899 w 2971357"/>
              <a:gd name="connsiteY2895" fmla="*/ 120007 h 3024784"/>
              <a:gd name="connsiteX2896" fmla="*/ 1771767 w 2971357"/>
              <a:gd name="connsiteY2896" fmla="*/ 131246 h 3024784"/>
              <a:gd name="connsiteX2897" fmla="*/ 1787959 w 2971357"/>
              <a:gd name="connsiteY2897" fmla="*/ 134009 h 3024784"/>
              <a:gd name="connsiteX2898" fmla="*/ 1837584 w 2971357"/>
              <a:gd name="connsiteY2898" fmla="*/ 146486 h 3024784"/>
              <a:gd name="connsiteX2899" fmla="*/ 1861206 w 2971357"/>
              <a:gd name="connsiteY2899" fmla="*/ 152106 h 3024784"/>
              <a:gd name="connsiteX2900" fmla="*/ 1837489 w 2971357"/>
              <a:gd name="connsiteY2900" fmla="*/ 146486 h 3024784"/>
              <a:gd name="connsiteX2901" fmla="*/ 1811010 w 2971357"/>
              <a:gd name="connsiteY2901" fmla="*/ 143914 h 3024784"/>
              <a:gd name="connsiteX2902" fmla="*/ 1788721 w 2971357"/>
              <a:gd name="connsiteY2902" fmla="*/ 141724 h 3024784"/>
              <a:gd name="connsiteX2903" fmla="*/ 1754717 w 2971357"/>
              <a:gd name="connsiteY2903" fmla="*/ 138009 h 3024784"/>
              <a:gd name="connsiteX2904" fmla="*/ 1753478 w 2971357"/>
              <a:gd name="connsiteY2904" fmla="*/ 141152 h 3024784"/>
              <a:gd name="connsiteX2905" fmla="*/ 1786054 w 2971357"/>
              <a:gd name="connsiteY2905" fmla="*/ 145820 h 3024784"/>
              <a:gd name="connsiteX2906" fmla="*/ 1818249 w 2971357"/>
              <a:gd name="connsiteY2906" fmla="*/ 152011 h 3024784"/>
              <a:gd name="connsiteX2907" fmla="*/ 1873684 w 2971357"/>
              <a:gd name="connsiteY2907" fmla="*/ 166394 h 3024784"/>
              <a:gd name="connsiteX2908" fmla="*/ 1929024 w 2971357"/>
              <a:gd name="connsiteY2908" fmla="*/ 182110 h 3024784"/>
              <a:gd name="connsiteX2909" fmla="*/ 1990651 w 2971357"/>
              <a:gd name="connsiteY2909" fmla="*/ 201731 h 3024784"/>
              <a:gd name="connsiteX2910" fmla="*/ 2028751 w 2971357"/>
              <a:gd name="connsiteY2910" fmla="*/ 212590 h 3024784"/>
              <a:gd name="connsiteX2911" fmla="*/ 2079424 w 2971357"/>
              <a:gd name="connsiteY2911" fmla="*/ 232211 h 3024784"/>
              <a:gd name="connsiteX2912" fmla="*/ 2118095 w 2971357"/>
              <a:gd name="connsiteY2912" fmla="*/ 246785 h 3024784"/>
              <a:gd name="connsiteX2913" fmla="*/ 2161053 w 2971357"/>
              <a:gd name="connsiteY2913" fmla="*/ 271359 h 3024784"/>
              <a:gd name="connsiteX2914" fmla="*/ 2175341 w 2971357"/>
              <a:gd name="connsiteY2914" fmla="*/ 280884 h 3024784"/>
              <a:gd name="connsiteX2915" fmla="*/ 2189914 w 2971357"/>
              <a:gd name="connsiteY2915" fmla="*/ 289456 h 3024784"/>
              <a:gd name="connsiteX2916" fmla="*/ 2219918 w 2971357"/>
              <a:gd name="connsiteY2916" fmla="*/ 304316 h 3024784"/>
              <a:gd name="connsiteX2917" fmla="*/ 2233158 w 2971357"/>
              <a:gd name="connsiteY2917" fmla="*/ 311745 h 3024784"/>
              <a:gd name="connsiteX2918" fmla="*/ 2243635 w 2971357"/>
              <a:gd name="connsiteY2918" fmla="*/ 318317 h 3024784"/>
              <a:gd name="connsiteX2919" fmla="*/ 2257161 w 2971357"/>
              <a:gd name="connsiteY2919" fmla="*/ 327842 h 3024784"/>
              <a:gd name="connsiteX2920" fmla="*/ 2254303 w 2971357"/>
              <a:gd name="connsiteY2920" fmla="*/ 329366 h 3024784"/>
              <a:gd name="connsiteX2921" fmla="*/ 2231443 w 2971357"/>
              <a:gd name="connsiteY2921" fmla="*/ 319175 h 3024784"/>
              <a:gd name="connsiteX2922" fmla="*/ 2207440 w 2971357"/>
              <a:gd name="connsiteY2922" fmla="*/ 309650 h 3024784"/>
              <a:gd name="connsiteX2923" fmla="*/ 2161401 w 2971357"/>
              <a:gd name="connsiteY2923" fmla="*/ 291524 h 3024784"/>
              <a:gd name="connsiteX2924" fmla="*/ 2159053 w 2971357"/>
              <a:gd name="connsiteY2924" fmla="*/ 290600 h 3024784"/>
              <a:gd name="connsiteX2925" fmla="*/ 2118286 w 2971357"/>
              <a:gd name="connsiteY2925" fmla="*/ 275836 h 3024784"/>
              <a:gd name="connsiteX2926" fmla="*/ 2102855 w 2971357"/>
              <a:gd name="connsiteY2926" fmla="*/ 268406 h 3024784"/>
              <a:gd name="connsiteX2927" fmla="*/ 2091902 w 2971357"/>
              <a:gd name="connsiteY2927" fmla="*/ 264406 h 3024784"/>
              <a:gd name="connsiteX2928" fmla="*/ 2047420 w 2971357"/>
              <a:gd name="connsiteY2928" fmla="*/ 245356 h 3024784"/>
              <a:gd name="connsiteX2929" fmla="*/ 1988936 w 2971357"/>
              <a:gd name="connsiteY2929" fmla="*/ 222781 h 3024784"/>
              <a:gd name="connsiteX2930" fmla="*/ 1964171 w 2971357"/>
              <a:gd name="connsiteY2930" fmla="*/ 215162 h 3024784"/>
              <a:gd name="connsiteX2931" fmla="*/ 1939978 w 2971357"/>
              <a:gd name="connsiteY2931" fmla="*/ 208304 h 3024784"/>
              <a:gd name="connsiteX2932" fmla="*/ 1911403 w 2971357"/>
              <a:gd name="connsiteY2932" fmla="*/ 195826 h 3024784"/>
              <a:gd name="connsiteX2933" fmla="*/ 1878446 w 2971357"/>
              <a:gd name="connsiteY2933" fmla="*/ 183729 h 3024784"/>
              <a:gd name="connsiteX2934" fmla="*/ 1876160 w 2971357"/>
              <a:gd name="connsiteY2934" fmla="*/ 192111 h 3024784"/>
              <a:gd name="connsiteX2935" fmla="*/ 1875399 w 2971357"/>
              <a:gd name="connsiteY2935" fmla="*/ 195254 h 3024784"/>
              <a:gd name="connsiteX2936" fmla="*/ 1915213 w 2971357"/>
              <a:gd name="connsiteY2936" fmla="*/ 207922 h 3024784"/>
              <a:gd name="connsiteX2937" fmla="*/ 1955409 w 2971357"/>
              <a:gd name="connsiteY2937" fmla="*/ 220210 h 3024784"/>
              <a:gd name="connsiteX2938" fmla="*/ 1955668 w 2971357"/>
              <a:gd name="connsiteY2938" fmla="*/ 220289 h 3024784"/>
              <a:gd name="connsiteX2939" fmla="*/ 2001128 w 2971357"/>
              <a:gd name="connsiteY2939" fmla="*/ 234212 h 3024784"/>
              <a:gd name="connsiteX2940" fmla="*/ 2046086 w 2971357"/>
              <a:gd name="connsiteY2940" fmla="*/ 249261 h 3024784"/>
              <a:gd name="connsiteX2941" fmla="*/ 2046488 w 2971357"/>
              <a:gd name="connsiteY2941" fmla="*/ 249485 h 3024784"/>
              <a:gd name="connsiteX2942" fmla="*/ 2056519 w 2971357"/>
              <a:gd name="connsiteY2942" fmla="*/ 255079 h 3024784"/>
              <a:gd name="connsiteX2943" fmla="*/ 2058850 w 2971357"/>
              <a:gd name="connsiteY2943" fmla="*/ 259834 h 3024784"/>
              <a:gd name="connsiteX2944" fmla="*/ 2026084 w 2971357"/>
              <a:gd name="connsiteY2944" fmla="*/ 251356 h 3024784"/>
              <a:gd name="connsiteX2945" fmla="*/ 2038181 w 2971357"/>
              <a:gd name="connsiteY2945" fmla="*/ 257071 h 3024784"/>
              <a:gd name="connsiteX2946" fmla="*/ 2070280 w 2971357"/>
              <a:gd name="connsiteY2946" fmla="*/ 272121 h 3024784"/>
              <a:gd name="connsiteX2947" fmla="*/ 2117143 w 2971357"/>
              <a:gd name="connsiteY2947" fmla="*/ 287266 h 3024784"/>
              <a:gd name="connsiteX2948" fmla="*/ 2146194 w 2971357"/>
              <a:gd name="connsiteY2948" fmla="*/ 300887 h 3024784"/>
              <a:gd name="connsiteX2949" fmla="*/ 2162101 w 2971357"/>
              <a:gd name="connsiteY2949" fmla="*/ 306697 h 3024784"/>
              <a:gd name="connsiteX2950" fmla="*/ 2177532 w 2971357"/>
              <a:gd name="connsiteY2950" fmla="*/ 313079 h 3024784"/>
              <a:gd name="connsiteX2951" fmla="*/ 2205059 w 2971357"/>
              <a:gd name="connsiteY2951" fmla="*/ 328890 h 3024784"/>
              <a:gd name="connsiteX2952" fmla="*/ 2218489 w 2971357"/>
              <a:gd name="connsiteY2952" fmla="*/ 336605 h 3024784"/>
              <a:gd name="connsiteX2953" fmla="*/ 2232967 w 2971357"/>
              <a:gd name="connsiteY2953" fmla="*/ 346130 h 3024784"/>
              <a:gd name="connsiteX2954" fmla="*/ 2232395 w 2971357"/>
              <a:gd name="connsiteY2954" fmla="*/ 346988 h 3024784"/>
              <a:gd name="connsiteX2955" fmla="*/ 2246969 w 2971357"/>
              <a:gd name="connsiteY2955" fmla="*/ 358703 h 3024784"/>
              <a:gd name="connsiteX2956" fmla="*/ 2257256 w 2971357"/>
              <a:gd name="connsiteY2956" fmla="*/ 365561 h 3024784"/>
              <a:gd name="connsiteX2957" fmla="*/ 2272305 w 2971357"/>
              <a:gd name="connsiteY2957" fmla="*/ 374038 h 3024784"/>
              <a:gd name="connsiteX2958" fmla="*/ 2270781 w 2971357"/>
              <a:gd name="connsiteY2958" fmla="*/ 374038 h 3024784"/>
              <a:gd name="connsiteX2959" fmla="*/ 2273162 w 2971357"/>
              <a:gd name="connsiteY2959" fmla="*/ 382992 h 3024784"/>
              <a:gd name="connsiteX2960" fmla="*/ 2279735 w 2971357"/>
              <a:gd name="connsiteY2960" fmla="*/ 394994 h 3024784"/>
              <a:gd name="connsiteX2961" fmla="*/ 2249541 w 2971357"/>
              <a:gd name="connsiteY2961" fmla="*/ 380135 h 3024784"/>
              <a:gd name="connsiteX2962" fmla="*/ 2232777 w 2971357"/>
              <a:gd name="connsiteY2962" fmla="*/ 372610 h 3024784"/>
              <a:gd name="connsiteX2963" fmla="*/ 2195629 w 2971357"/>
              <a:gd name="connsiteY2963" fmla="*/ 350036 h 3024784"/>
              <a:gd name="connsiteX2964" fmla="*/ 2193629 w 2971357"/>
              <a:gd name="connsiteY2964" fmla="*/ 352321 h 3024784"/>
              <a:gd name="connsiteX2965" fmla="*/ 2217632 w 2971357"/>
              <a:gd name="connsiteY2965" fmla="*/ 369562 h 3024784"/>
              <a:gd name="connsiteX2966" fmla="*/ 2241635 w 2971357"/>
              <a:gd name="connsiteY2966" fmla="*/ 390231 h 3024784"/>
              <a:gd name="connsiteX2967" fmla="*/ 2293355 w 2971357"/>
              <a:gd name="connsiteY2967" fmla="*/ 428331 h 3024784"/>
              <a:gd name="connsiteX2968" fmla="*/ 2307357 w 2971357"/>
              <a:gd name="connsiteY2968" fmla="*/ 439475 h 3024784"/>
              <a:gd name="connsiteX2969" fmla="*/ 2323454 w 2971357"/>
              <a:gd name="connsiteY2969" fmla="*/ 451477 h 3024784"/>
              <a:gd name="connsiteX2970" fmla="*/ 2317644 w 2971357"/>
              <a:gd name="connsiteY2970" fmla="*/ 444905 h 3024784"/>
              <a:gd name="connsiteX2971" fmla="*/ 2320121 w 2971357"/>
              <a:gd name="connsiteY2971" fmla="*/ 444143 h 3024784"/>
              <a:gd name="connsiteX2972" fmla="*/ 2334599 w 2971357"/>
              <a:gd name="connsiteY2972" fmla="*/ 452810 h 3024784"/>
              <a:gd name="connsiteX2973" fmla="*/ 2359650 w 2971357"/>
              <a:gd name="connsiteY2973" fmla="*/ 472432 h 3024784"/>
              <a:gd name="connsiteX2974" fmla="*/ 2380795 w 2971357"/>
              <a:gd name="connsiteY2974" fmla="*/ 492149 h 3024784"/>
              <a:gd name="connsiteX2975" fmla="*/ 2381938 w 2971357"/>
              <a:gd name="connsiteY2975" fmla="*/ 494435 h 3024784"/>
              <a:gd name="connsiteX2976" fmla="*/ 2412132 w 2971357"/>
              <a:gd name="connsiteY2976" fmla="*/ 529105 h 3024784"/>
              <a:gd name="connsiteX2977" fmla="*/ 2545482 w 2971357"/>
              <a:gd name="connsiteY2977" fmla="*/ 667980 h 3024784"/>
              <a:gd name="connsiteX2978" fmla="*/ 2573295 w 2971357"/>
              <a:gd name="connsiteY2978" fmla="*/ 704270 h 3024784"/>
              <a:gd name="connsiteX2979" fmla="*/ 2585392 w 2971357"/>
              <a:gd name="connsiteY2979" fmla="*/ 721606 h 3024784"/>
              <a:gd name="connsiteX2980" fmla="*/ 2597012 w 2971357"/>
              <a:gd name="connsiteY2980" fmla="*/ 739227 h 3024784"/>
              <a:gd name="connsiteX2981" fmla="*/ 2643304 w 2971357"/>
              <a:gd name="connsiteY2981" fmla="*/ 813903 h 3024784"/>
              <a:gd name="connsiteX2982" fmla="*/ 2663973 w 2971357"/>
              <a:gd name="connsiteY2982" fmla="*/ 852003 h 3024784"/>
              <a:gd name="connsiteX2983" fmla="*/ 2684071 w 2971357"/>
              <a:gd name="connsiteY2983" fmla="*/ 891151 h 3024784"/>
              <a:gd name="connsiteX2984" fmla="*/ 2703121 w 2971357"/>
              <a:gd name="connsiteY2984" fmla="*/ 931727 h 3024784"/>
              <a:gd name="connsiteX2985" fmla="*/ 2721504 w 2971357"/>
              <a:gd name="connsiteY2985" fmla="*/ 974209 h 3024784"/>
              <a:gd name="connsiteX2986" fmla="*/ 2732077 w 2971357"/>
              <a:gd name="connsiteY2986" fmla="*/ 996307 h 3024784"/>
              <a:gd name="connsiteX2987" fmla="*/ 2740745 w 2971357"/>
              <a:gd name="connsiteY2987" fmla="*/ 1019072 h 3024784"/>
              <a:gd name="connsiteX2988" fmla="*/ 2749794 w 2971357"/>
              <a:gd name="connsiteY2988" fmla="*/ 1042408 h 3024784"/>
              <a:gd name="connsiteX2989" fmla="*/ 2758747 w 2971357"/>
              <a:gd name="connsiteY2989" fmla="*/ 1066411 h 3024784"/>
              <a:gd name="connsiteX2990" fmla="*/ 2758271 w 2971357"/>
              <a:gd name="connsiteY2990" fmla="*/ 1068316 h 3024784"/>
              <a:gd name="connsiteX2991" fmla="*/ 2765129 w 2971357"/>
              <a:gd name="connsiteY2991" fmla="*/ 1095367 h 3024784"/>
              <a:gd name="connsiteX2992" fmla="*/ 2777797 w 2971357"/>
              <a:gd name="connsiteY2992" fmla="*/ 1130419 h 3024784"/>
              <a:gd name="connsiteX2993" fmla="*/ 2786084 w 2971357"/>
              <a:gd name="connsiteY2993" fmla="*/ 1158994 h 3024784"/>
              <a:gd name="connsiteX2994" fmla="*/ 2794370 w 2971357"/>
              <a:gd name="connsiteY2994" fmla="*/ 1190331 h 3024784"/>
              <a:gd name="connsiteX2995" fmla="*/ 2801324 w 2971357"/>
              <a:gd name="connsiteY2995" fmla="*/ 1229574 h 3024784"/>
              <a:gd name="connsiteX2996" fmla="*/ 2805134 w 2971357"/>
              <a:gd name="connsiteY2996" fmla="*/ 1250720 h 3024784"/>
              <a:gd name="connsiteX2997" fmla="*/ 2808277 w 2971357"/>
              <a:gd name="connsiteY2997" fmla="*/ 1272532 h 3024784"/>
              <a:gd name="connsiteX2998" fmla="*/ 2814563 w 2971357"/>
              <a:gd name="connsiteY2998" fmla="*/ 1317109 h 3024784"/>
              <a:gd name="connsiteX2999" fmla="*/ 2818659 w 2971357"/>
              <a:gd name="connsiteY2999" fmla="*/ 1361019 h 3024784"/>
              <a:gd name="connsiteX3000" fmla="*/ 2822660 w 2971357"/>
              <a:gd name="connsiteY3000" fmla="*/ 1377593 h 3024784"/>
              <a:gd name="connsiteX3001" fmla="*/ 2824946 w 2971357"/>
              <a:gd name="connsiteY3001" fmla="*/ 1401500 h 3024784"/>
              <a:gd name="connsiteX3002" fmla="*/ 2828375 w 2971357"/>
              <a:gd name="connsiteY3002" fmla="*/ 1453697 h 3024784"/>
              <a:gd name="connsiteX3003" fmla="*/ 2840567 w 2971357"/>
              <a:gd name="connsiteY3003" fmla="*/ 1469985 h 3024784"/>
              <a:gd name="connsiteX3004" fmla="*/ 2839710 w 2971357"/>
              <a:gd name="connsiteY3004" fmla="*/ 1445696 h 3024784"/>
              <a:gd name="connsiteX3005" fmla="*/ 2837519 w 2971357"/>
              <a:gd name="connsiteY3005" fmla="*/ 1425503 h 3024784"/>
              <a:gd name="connsiteX3006" fmla="*/ 2832756 w 2971357"/>
              <a:gd name="connsiteY3006" fmla="*/ 1391499 h 3024784"/>
              <a:gd name="connsiteX3007" fmla="*/ 2837614 w 2971357"/>
              <a:gd name="connsiteY3007" fmla="*/ 1370258 h 3024784"/>
              <a:gd name="connsiteX3008" fmla="*/ 2837614 w 2971357"/>
              <a:gd name="connsiteY3008" fmla="*/ 1325396 h 3024784"/>
              <a:gd name="connsiteX3009" fmla="*/ 2847139 w 2971357"/>
              <a:gd name="connsiteY3009" fmla="*/ 1375306 h 3024784"/>
              <a:gd name="connsiteX3010" fmla="*/ 2804086 w 2971357"/>
              <a:gd name="connsiteY3010" fmla="*/ 1125561 h 3024784"/>
              <a:gd name="connsiteX3011" fmla="*/ 2802086 w 2971357"/>
              <a:gd name="connsiteY3011" fmla="*/ 1111369 h 3024784"/>
              <a:gd name="connsiteX3012" fmla="*/ 2817040 w 2971357"/>
              <a:gd name="connsiteY3012" fmla="*/ 1112797 h 3024784"/>
              <a:gd name="connsiteX3013" fmla="*/ 2822850 w 2971357"/>
              <a:gd name="connsiteY3013" fmla="*/ 1121561 h 3024784"/>
              <a:gd name="connsiteX3014" fmla="*/ 2843615 w 2971357"/>
              <a:gd name="connsiteY3014" fmla="*/ 1176044 h 3024784"/>
              <a:gd name="connsiteX3015" fmla="*/ 2850473 w 2971357"/>
              <a:gd name="connsiteY3015" fmla="*/ 1191665 h 3024784"/>
              <a:gd name="connsiteX3016" fmla="*/ 2852115 w 2971357"/>
              <a:gd name="connsiteY3016" fmla="*/ 1195194 h 3024784"/>
              <a:gd name="connsiteX3017" fmla="*/ 2852378 w 2971357"/>
              <a:gd name="connsiteY3017" fmla="*/ 1195760 h 3024784"/>
              <a:gd name="connsiteX3018" fmla="*/ 2864855 w 2971357"/>
              <a:gd name="connsiteY3018" fmla="*/ 1241480 h 3024784"/>
              <a:gd name="connsiteX3019" fmla="*/ 2873809 w 2971357"/>
              <a:gd name="connsiteY3019" fmla="*/ 1273485 h 3024784"/>
              <a:gd name="connsiteX3020" fmla="*/ 2873809 w 2971357"/>
              <a:gd name="connsiteY3020" fmla="*/ 1274342 h 3024784"/>
              <a:gd name="connsiteX3021" fmla="*/ 2879714 w 2971357"/>
              <a:gd name="connsiteY3021" fmla="*/ 1257006 h 3024784"/>
              <a:gd name="connsiteX3022" fmla="*/ 2877810 w 2971357"/>
              <a:gd name="connsiteY3022" fmla="*/ 1239766 h 3024784"/>
              <a:gd name="connsiteX3023" fmla="*/ 2873904 w 2971357"/>
              <a:gd name="connsiteY3023" fmla="*/ 1221859 h 3024784"/>
              <a:gd name="connsiteX3024" fmla="*/ 2872190 w 2971357"/>
              <a:gd name="connsiteY3024" fmla="*/ 1208143 h 3024784"/>
              <a:gd name="connsiteX3025" fmla="*/ 2864760 w 2971357"/>
              <a:gd name="connsiteY3025" fmla="*/ 1175853 h 3024784"/>
              <a:gd name="connsiteX3026" fmla="*/ 2845044 w 2971357"/>
              <a:gd name="connsiteY3026" fmla="*/ 1103749 h 3024784"/>
              <a:gd name="connsiteX3027" fmla="*/ 2828851 w 2971357"/>
              <a:gd name="connsiteY3027" fmla="*/ 1046122 h 3024784"/>
              <a:gd name="connsiteX3028" fmla="*/ 2835804 w 2971357"/>
              <a:gd name="connsiteY3028" fmla="*/ 1046122 h 3024784"/>
              <a:gd name="connsiteX3029" fmla="*/ 2824660 w 2971357"/>
              <a:gd name="connsiteY3029" fmla="*/ 1000117 h 3024784"/>
              <a:gd name="connsiteX3030" fmla="*/ 2810754 w 2971357"/>
              <a:gd name="connsiteY3030" fmla="*/ 966208 h 3024784"/>
              <a:gd name="connsiteX3031" fmla="*/ 2782179 w 2971357"/>
              <a:gd name="connsiteY3031" fmla="*/ 909058 h 3024784"/>
              <a:gd name="connsiteX3032" fmla="*/ 2764271 w 2971357"/>
              <a:gd name="connsiteY3032" fmla="*/ 874958 h 3024784"/>
              <a:gd name="connsiteX3033" fmla="*/ 2755509 w 2971357"/>
              <a:gd name="connsiteY3033" fmla="*/ 860480 h 3024784"/>
              <a:gd name="connsiteX3034" fmla="*/ 2741126 w 2971357"/>
              <a:gd name="connsiteY3034" fmla="*/ 834477 h 3024784"/>
              <a:gd name="connsiteX3035" fmla="*/ 2714170 w 2971357"/>
              <a:gd name="connsiteY3035" fmla="*/ 792853 h 3024784"/>
              <a:gd name="connsiteX3036" fmla="*/ 2685595 w 2971357"/>
              <a:gd name="connsiteY3036" fmla="*/ 752276 h 3024784"/>
              <a:gd name="connsiteX3037" fmla="*/ 2669021 w 2971357"/>
              <a:gd name="connsiteY3037" fmla="*/ 730559 h 3024784"/>
              <a:gd name="connsiteX3038" fmla="*/ 2651114 w 2971357"/>
              <a:gd name="connsiteY3038" fmla="*/ 708842 h 3024784"/>
              <a:gd name="connsiteX3039" fmla="*/ 2653782 w 2971357"/>
              <a:gd name="connsiteY3039" fmla="*/ 729512 h 3024784"/>
              <a:gd name="connsiteX3040" fmla="*/ 2650829 w 2971357"/>
              <a:gd name="connsiteY3040" fmla="*/ 728845 h 3024784"/>
              <a:gd name="connsiteX3041" fmla="*/ 2643186 w 2971357"/>
              <a:gd name="connsiteY3041" fmla="*/ 718447 h 3024784"/>
              <a:gd name="connsiteX3042" fmla="*/ 2622825 w 2971357"/>
              <a:gd name="connsiteY3042" fmla="*/ 690745 h 3024784"/>
              <a:gd name="connsiteX3043" fmla="*/ 2592536 w 2971357"/>
              <a:gd name="connsiteY3043" fmla="*/ 651788 h 3024784"/>
              <a:gd name="connsiteX3044" fmla="*/ 2601013 w 2971357"/>
              <a:gd name="connsiteY3044" fmla="*/ 647216 h 3024784"/>
              <a:gd name="connsiteX3045" fmla="*/ 2580153 w 2971357"/>
              <a:gd name="connsiteY3045" fmla="*/ 621308 h 3024784"/>
              <a:gd name="connsiteX3046" fmla="*/ 2558341 w 2971357"/>
              <a:gd name="connsiteY3046" fmla="*/ 596066 h 3024784"/>
              <a:gd name="connsiteX3047" fmla="*/ 2542244 w 2971357"/>
              <a:gd name="connsiteY3047" fmla="*/ 574826 h 3024784"/>
              <a:gd name="connsiteX3048" fmla="*/ 2520146 w 2971357"/>
              <a:gd name="connsiteY3048" fmla="*/ 551013 h 3024784"/>
              <a:gd name="connsiteX3049" fmla="*/ 2496143 w 2971357"/>
              <a:gd name="connsiteY3049" fmla="*/ 525962 h 3024784"/>
              <a:gd name="connsiteX3050" fmla="*/ 2472045 w 2971357"/>
              <a:gd name="connsiteY3050" fmla="*/ 502721 h 3024784"/>
              <a:gd name="connsiteX3051" fmla="*/ 2480331 w 2971357"/>
              <a:gd name="connsiteY3051" fmla="*/ 483671 h 3024784"/>
              <a:gd name="connsiteX3052" fmla="*/ 2482427 w 2971357"/>
              <a:gd name="connsiteY3052" fmla="*/ 482624 h 3024784"/>
              <a:gd name="connsiteX3053" fmla="*/ 2486904 w 2971357"/>
              <a:gd name="connsiteY3053" fmla="*/ 479956 h 3024784"/>
              <a:gd name="connsiteX3054" fmla="*/ 2478141 w 2971357"/>
              <a:gd name="connsiteY3054" fmla="*/ 468622 h 3024784"/>
              <a:gd name="connsiteX3055" fmla="*/ 2468044 w 2971357"/>
              <a:gd name="connsiteY3055" fmla="*/ 457763 h 3024784"/>
              <a:gd name="connsiteX3056" fmla="*/ 2452328 w 2971357"/>
              <a:gd name="connsiteY3056" fmla="*/ 443095 h 3024784"/>
              <a:gd name="connsiteX3057" fmla="*/ 2420133 w 2971357"/>
              <a:gd name="connsiteY3057" fmla="*/ 409281 h 3024784"/>
              <a:gd name="connsiteX3058" fmla="*/ 2686833 w 2971357"/>
              <a:gd name="connsiteY3058" fmla="*/ 686839 h 3024784"/>
              <a:gd name="connsiteX3059" fmla="*/ 2686262 w 2971357"/>
              <a:gd name="connsiteY3059" fmla="*/ 686839 h 3024784"/>
              <a:gd name="connsiteX3060" fmla="*/ 2705312 w 2971357"/>
              <a:gd name="connsiteY3060" fmla="*/ 713700 h 3024784"/>
              <a:gd name="connsiteX3061" fmla="*/ 2710025 w 2971357"/>
              <a:gd name="connsiteY3061" fmla="*/ 718834 h 3024784"/>
              <a:gd name="connsiteX3062" fmla="*/ 2686547 w 2971357"/>
              <a:gd name="connsiteY3062" fmla="*/ 685983 h 3024784"/>
              <a:gd name="connsiteX3063" fmla="*/ 2694452 w 2971357"/>
              <a:gd name="connsiteY3063" fmla="*/ 681411 h 3024784"/>
              <a:gd name="connsiteX3064" fmla="*/ 2693310 w 2971357"/>
              <a:gd name="connsiteY3064" fmla="*/ 669981 h 3024784"/>
              <a:gd name="connsiteX3065" fmla="*/ 2682927 w 2971357"/>
              <a:gd name="connsiteY3065" fmla="*/ 650931 h 3024784"/>
              <a:gd name="connsiteX3066" fmla="*/ 2676927 w 2971357"/>
              <a:gd name="connsiteY3066" fmla="*/ 640358 h 3024784"/>
              <a:gd name="connsiteX3067" fmla="*/ 2670640 w 2971357"/>
              <a:gd name="connsiteY3067" fmla="*/ 630357 h 3024784"/>
              <a:gd name="connsiteX3068" fmla="*/ 2636921 w 2971357"/>
              <a:gd name="connsiteY3068" fmla="*/ 582732 h 3024784"/>
              <a:gd name="connsiteX3069" fmla="*/ 2587201 w 2971357"/>
              <a:gd name="connsiteY3069" fmla="*/ 528535 h 3024784"/>
              <a:gd name="connsiteX3070" fmla="*/ 2549101 w 2971357"/>
              <a:gd name="connsiteY3070" fmla="*/ 489482 h 3024784"/>
              <a:gd name="connsiteX3071" fmla="*/ 2526051 w 2971357"/>
              <a:gd name="connsiteY3071" fmla="*/ 465956 h 3024784"/>
              <a:gd name="connsiteX3072" fmla="*/ 2502619 w 2971357"/>
              <a:gd name="connsiteY3072" fmla="*/ 442143 h 3024784"/>
              <a:gd name="connsiteX3073" fmla="*/ 2491475 w 2971357"/>
              <a:gd name="connsiteY3073" fmla="*/ 430523 h 3024784"/>
              <a:gd name="connsiteX3074" fmla="*/ 2480616 w 2971357"/>
              <a:gd name="connsiteY3074" fmla="*/ 420045 h 3024784"/>
              <a:gd name="connsiteX3075" fmla="*/ 2461566 w 2971357"/>
              <a:gd name="connsiteY3075" fmla="*/ 400995 h 3024784"/>
              <a:gd name="connsiteX3076" fmla="*/ 2442516 w 2971357"/>
              <a:gd name="connsiteY3076" fmla="*/ 378992 h 3024784"/>
              <a:gd name="connsiteX3077" fmla="*/ 2493285 w 2971357"/>
              <a:gd name="connsiteY3077" fmla="*/ 393375 h 3024784"/>
              <a:gd name="connsiteX3078" fmla="*/ 2510715 w 2971357"/>
              <a:gd name="connsiteY3078" fmla="*/ 426522 h 3024784"/>
              <a:gd name="connsiteX3079" fmla="*/ 2534528 w 2971357"/>
              <a:gd name="connsiteY3079" fmla="*/ 454621 h 3024784"/>
              <a:gd name="connsiteX3080" fmla="*/ 2557388 w 2971357"/>
              <a:gd name="connsiteY3080" fmla="*/ 475671 h 3024784"/>
              <a:gd name="connsiteX3081" fmla="*/ 2572437 w 2971357"/>
              <a:gd name="connsiteY3081" fmla="*/ 488625 h 3024784"/>
              <a:gd name="connsiteX3082" fmla="*/ 2580819 w 2971357"/>
              <a:gd name="connsiteY3082" fmla="*/ 480243 h 3024784"/>
              <a:gd name="connsiteX3083" fmla="*/ 2573485 w 2971357"/>
              <a:gd name="connsiteY3083" fmla="*/ 464717 h 3024784"/>
              <a:gd name="connsiteX3084" fmla="*/ 2595878 w 2971357"/>
              <a:gd name="connsiteY3084" fmla="*/ 488913 h 3024784"/>
              <a:gd name="connsiteX3085" fmla="*/ 2601516 w 2971357"/>
              <a:gd name="connsiteY3085" fmla="*/ 495336 h 3024784"/>
              <a:gd name="connsiteX3086" fmla="*/ 2606513 w 2971357"/>
              <a:gd name="connsiteY3086" fmla="*/ 501055 h 3024784"/>
              <a:gd name="connsiteX3087" fmla="*/ 2608057 w 2971357"/>
              <a:gd name="connsiteY3087" fmla="*/ 503859 h 3024784"/>
              <a:gd name="connsiteX3088" fmla="*/ 2603298 w 2971357"/>
              <a:gd name="connsiteY3088" fmla="*/ 500245 h 3024784"/>
              <a:gd name="connsiteX3089" fmla="*/ 2608084 w 2971357"/>
              <a:gd name="connsiteY3089" fmla="*/ 503909 h 3024784"/>
              <a:gd name="connsiteX3090" fmla="*/ 2608057 w 2971357"/>
              <a:gd name="connsiteY3090" fmla="*/ 503859 h 3024784"/>
              <a:gd name="connsiteX3091" fmla="*/ 2608123 w 2971357"/>
              <a:gd name="connsiteY3091" fmla="*/ 503909 h 3024784"/>
              <a:gd name="connsiteX3092" fmla="*/ 2606537 w 2971357"/>
              <a:gd name="connsiteY3092" fmla="*/ 501055 h 3024784"/>
              <a:gd name="connsiteX3093" fmla="*/ 2601516 w 2971357"/>
              <a:gd name="connsiteY3093" fmla="*/ 495336 h 3024784"/>
              <a:gd name="connsiteX3094" fmla="*/ 2595904 w 2971357"/>
              <a:gd name="connsiteY3094" fmla="*/ 488913 h 3024784"/>
              <a:gd name="connsiteX3095" fmla="*/ 2573580 w 2971357"/>
              <a:gd name="connsiteY3095" fmla="*/ 464717 h 3024784"/>
              <a:gd name="connsiteX3096" fmla="*/ 2574914 w 2971357"/>
              <a:gd name="connsiteY3096" fmla="*/ 461574 h 3024784"/>
              <a:gd name="connsiteX3097" fmla="*/ 2550053 w 2971357"/>
              <a:gd name="connsiteY3097" fmla="*/ 437000 h 3024784"/>
              <a:gd name="connsiteX3098" fmla="*/ 2524907 w 2971357"/>
              <a:gd name="connsiteY3098" fmla="*/ 413568 h 3024784"/>
              <a:gd name="connsiteX3099" fmla="*/ 2547958 w 2971357"/>
              <a:gd name="connsiteY3099" fmla="*/ 432618 h 3024784"/>
              <a:gd name="connsiteX3100" fmla="*/ 2577581 w 2971357"/>
              <a:gd name="connsiteY3100" fmla="*/ 460145 h 3024784"/>
              <a:gd name="connsiteX3101" fmla="*/ 2623491 w 2971357"/>
              <a:gd name="connsiteY3101" fmla="*/ 504341 h 3024784"/>
              <a:gd name="connsiteX3102" fmla="*/ 2659496 w 2971357"/>
              <a:gd name="connsiteY3102" fmla="*/ 547585 h 3024784"/>
              <a:gd name="connsiteX3103" fmla="*/ 2665592 w 2971357"/>
              <a:gd name="connsiteY3103" fmla="*/ 561015 h 3024784"/>
              <a:gd name="connsiteX3104" fmla="*/ 2686832 w 2971357"/>
              <a:gd name="connsiteY3104" fmla="*/ 589590 h 3024784"/>
              <a:gd name="connsiteX3105" fmla="*/ 2716074 w 2971357"/>
              <a:gd name="connsiteY3105" fmla="*/ 627690 h 3024784"/>
              <a:gd name="connsiteX3106" fmla="*/ 2745221 w 2971357"/>
              <a:gd name="connsiteY3106" fmla="*/ 667885 h 3024784"/>
              <a:gd name="connsiteX3107" fmla="*/ 2764271 w 2971357"/>
              <a:gd name="connsiteY3107" fmla="*/ 696460 h 3024784"/>
              <a:gd name="connsiteX3108" fmla="*/ 2801037 w 2971357"/>
              <a:gd name="connsiteY3108" fmla="*/ 750562 h 3024784"/>
              <a:gd name="connsiteX3109" fmla="*/ 2821135 w 2971357"/>
              <a:gd name="connsiteY3109" fmla="*/ 782185 h 3024784"/>
              <a:gd name="connsiteX3110" fmla="*/ 2829612 w 2971357"/>
              <a:gd name="connsiteY3110" fmla="*/ 796759 h 3024784"/>
              <a:gd name="connsiteX3111" fmla="*/ 2836565 w 2971357"/>
              <a:gd name="connsiteY3111" fmla="*/ 810951 h 3024784"/>
              <a:gd name="connsiteX3112" fmla="*/ 2859426 w 2971357"/>
              <a:gd name="connsiteY3112" fmla="*/ 861243 h 3024784"/>
              <a:gd name="connsiteX3113" fmla="*/ 2851425 w 2971357"/>
              <a:gd name="connsiteY3113" fmla="*/ 860005 h 3024784"/>
              <a:gd name="connsiteX3114" fmla="*/ 2829612 w 2971357"/>
              <a:gd name="connsiteY3114" fmla="*/ 823334 h 3024784"/>
              <a:gd name="connsiteX3115" fmla="*/ 2817706 w 2971357"/>
              <a:gd name="connsiteY3115" fmla="*/ 802760 h 3024784"/>
              <a:gd name="connsiteX3116" fmla="*/ 2803609 w 2971357"/>
              <a:gd name="connsiteY3116" fmla="*/ 777709 h 3024784"/>
              <a:gd name="connsiteX3117" fmla="*/ 2794084 w 2971357"/>
              <a:gd name="connsiteY3117" fmla="*/ 761707 h 3024784"/>
              <a:gd name="connsiteX3118" fmla="*/ 2793608 w 2971357"/>
              <a:gd name="connsiteY3118" fmla="*/ 760945 h 3024784"/>
              <a:gd name="connsiteX3119" fmla="*/ 2793608 w 2971357"/>
              <a:gd name="connsiteY3119" fmla="*/ 761611 h 3024784"/>
              <a:gd name="connsiteX3120" fmla="*/ 2782273 w 2971357"/>
              <a:gd name="connsiteY3120" fmla="*/ 749991 h 3024784"/>
              <a:gd name="connsiteX3121" fmla="*/ 2801323 w 2971357"/>
              <a:gd name="connsiteY3121" fmla="*/ 787138 h 3024784"/>
              <a:gd name="connsiteX3122" fmla="*/ 2810848 w 2971357"/>
              <a:gd name="connsiteY3122" fmla="*/ 806188 h 3024784"/>
              <a:gd name="connsiteX3123" fmla="*/ 2819325 w 2971357"/>
              <a:gd name="connsiteY3123" fmla="*/ 825238 h 3024784"/>
              <a:gd name="connsiteX3124" fmla="*/ 2855425 w 2971357"/>
              <a:gd name="connsiteY3124" fmla="*/ 915821 h 3024784"/>
              <a:gd name="connsiteX3125" fmla="*/ 2835708 w 2971357"/>
              <a:gd name="connsiteY3125" fmla="*/ 876293 h 3024784"/>
              <a:gd name="connsiteX3126" fmla="*/ 2811896 w 2971357"/>
              <a:gd name="connsiteY3126" fmla="*/ 830096 h 3024784"/>
              <a:gd name="connsiteX3127" fmla="*/ 2810372 w 2971357"/>
              <a:gd name="connsiteY3127" fmla="*/ 832954 h 3024784"/>
              <a:gd name="connsiteX3128" fmla="*/ 2831994 w 2971357"/>
              <a:gd name="connsiteY3128" fmla="*/ 876959 h 3024784"/>
              <a:gd name="connsiteX3129" fmla="*/ 2871236 w 2971357"/>
              <a:gd name="connsiteY3129" fmla="*/ 969352 h 3024784"/>
              <a:gd name="connsiteX3130" fmla="*/ 2884190 w 2971357"/>
              <a:gd name="connsiteY3130" fmla="*/ 1007452 h 3024784"/>
              <a:gd name="connsiteX3131" fmla="*/ 2894478 w 2971357"/>
              <a:gd name="connsiteY3131" fmla="*/ 1044123 h 3024784"/>
              <a:gd name="connsiteX3132" fmla="*/ 2872856 w 2971357"/>
              <a:gd name="connsiteY3132" fmla="*/ 991259 h 3024784"/>
              <a:gd name="connsiteX3133" fmla="*/ 2861426 w 2971357"/>
              <a:gd name="connsiteY3133" fmla="*/ 960875 h 3024784"/>
              <a:gd name="connsiteX3134" fmla="*/ 2849329 w 2971357"/>
              <a:gd name="connsiteY3134" fmla="*/ 930871 h 3024784"/>
              <a:gd name="connsiteX3135" fmla="*/ 2833898 w 2971357"/>
              <a:gd name="connsiteY3135" fmla="*/ 901629 h 3024784"/>
              <a:gd name="connsiteX3136" fmla="*/ 2820468 w 2971357"/>
              <a:gd name="connsiteY3136" fmla="*/ 876007 h 3024784"/>
              <a:gd name="connsiteX3137" fmla="*/ 2810943 w 2971357"/>
              <a:gd name="connsiteY3137" fmla="*/ 849718 h 3024784"/>
              <a:gd name="connsiteX3138" fmla="*/ 2803514 w 2971357"/>
              <a:gd name="connsiteY3138" fmla="*/ 834573 h 3024784"/>
              <a:gd name="connsiteX3139" fmla="*/ 2793989 w 2971357"/>
              <a:gd name="connsiteY3139" fmla="*/ 817047 h 3024784"/>
              <a:gd name="connsiteX3140" fmla="*/ 2784940 w 2971357"/>
              <a:gd name="connsiteY3140" fmla="*/ 801998 h 3024784"/>
              <a:gd name="connsiteX3141" fmla="*/ 2769510 w 2971357"/>
              <a:gd name="connsiteY3141" fmla="*/ 777423 h 3024784"/>
              <a:gd name="connsiteX3142" fmla="*/ 2747126 w 2971357"/>
              <a:gd name="connsiteY3142" fmla="*/ 746086 h 3024784"/>
              <a:gd name="connsiteX3143" fmla="*/ 2722075 w 2971357"/>
              <a:gd name="connsiteY3143" fmla="*/ 721702 h 3024784"/>
              <a:gd name="connsiteX3144" fmla="*/ 2718086 w 2971357"/>
              <a:gd name="connsiteY3144" fmla="*/ 723333 h 3024784"/>
              <a:gd name="connsiteX3145" fmla="*/ 2710251 w 2971357"/>
              <a:gd name="connsiteY3145" fmla="*/ 719079 h 3024784"/>
              <a:gd name="connsiteX3146" fmla="*/ 2710646 w 2971357"/>
              <a:gd name="connsiteY3146" fmla="*/ 719510 h 3024784"/>
              <a:gd name="connsiteX3147" fmla="*/ 2541863 w 2971357"/>
              <a:gd name="connsiteY3147" fmla="*/ 2589459 h 3024784"/>
              <a:gd name="connsiteX3148" fmla="*/ 2539524 w 2971357"/>
              <a:gd name="connsiteY3148" fmla="*/ 2590331 h 3024784"/>
              <a:gd name="connsiteX3149" fmla="*/ 2538743 w 2971357"/>
              <a:gd name="connsiteY3149" fmla="*/ 2591959 h 3024784"/>
              <a:gd name="connsiteX3150" fmla="*/ 2536910 w 2971357"/>
              <a:gd name="connsiteY3150" fmla="*/ 2595936 h 3024784"/>
              <a:gd name="connsiteX3151" fmla="*/ 2546435 w 2971357"/>
              <a:gd name="connsiteY3151" fmla="*/ 2589839 h 3024784"/>
              <a:gd name="connsiteX3152" fmla="*/ 2509573 w 2971357"/>
              <a:gd name="connsiteY3152" fmla="*/ 2624796 h 3024784"/>
              <a:gd name="connsiteX3153" fmla="*/ 2499893 w 2971357"/>
              <a:gd name="connsiteY3153" fmla="*/ 2636131 h 3024784"/>
              <a:gd name="connsiteX3154" fmla="*/ 2473964 w 2971357"/>
              <a:gd name="connsiteY3154" fmla="*/ 2659939 h 3024784"/>
              <a:gd name="connsiteX3155" fmla="*/ 2475461 w 2971357"/>
              <a:gd name="connsiteY3155" fmla="*/ 2657265 h 3024784"/>
              <a:gd name="connsiteX3156" fmla="*/ 2476938 w 2971357"/>
              <a:gd name="connsiteY3156" fmla="*/ 2654716 h 3024784"/>
              <a:gd name="connsiteX3157" fmla="*/ 2493952 w 2971357"/>
              <a:gd name="connsiteY3157" fmla="*/ 2638607 h 3024784"/>
              <a:gd name="connsiteX3158" fmla="*/ 2476903 w 2971357"/>
              <a:gd name="connsiteY3158" fmla="*/ 2654693 h 3024784"/>
              <a:gd name="connsiteX3159" fmla="*/ 2475461 w 2971357"/>
              <a:gd name="connsiteY3159" fmla="*/ 2657265 h 3024784"/>
              <a:gd name="connsiteX3160" fmla="*/ 2473854 w 2971357"/>
              <a:gd name="connsiteY3160" fmla="*/ 2660039 h 3024784"/>
              <a:gd name="connsiteX3161" fmla="*/ 2473964 w 2971357"/>
              <a:gd name="connsiteY3161" fmla="*/ 2659939 h 3024784"/>
              <a:gd name="connsiteX3162" fmla="*/ 2473854 w 2971357"/>
              <a:gd name="connsiteY3162" fmla="*/ 2660134 h 3024784"/>
              <a:gd name="connsiteX3163" fmla="*/ 2469473 w 2971357"/>
              <a:gd name="connsiteY3163" fmla="*/ 2665659 h 3024784"/>
              <a:gd name="connsiteX3164" fmla="*/ 2473854 w 2971357"/>
              <a:gd name="connsiteY3164" fmla="*/ 2664516 h 3024784"/>
              <a:gd name="connsiteX3165" fmla="*/ 2509478 w 2971357"/>
              <a:gd name="connsiteY3165" fmla="*/ 2632321 h 3024784"/>
              <a:gd name="connsiteX3166" fmla="*/ 2544339 w 2971357"/>
              <a:gd name="connsiteY3166" fmla="*/ 2599174 h 3024784"/>
              <a:gd name="connsiteX3167" fmla="*/ 2612348 w 2971357"/>
              <a:gd name="connsiteY3167" fmla="*/ 2529927 h 3024784"/>
              <a:gd name="connsiteX3168" fmla="*/ 2622730 w 2971357"/>
              <a:gd name="connsiteY3168" fmla="*/ 2512116 h 3024784"/>
              <a:gd name="connsiteX3169" fmla="*/ 2665593 w 2971357"/>
              <a:gd name="connsiteY3169" fmla="*/ 2462681 h 3024784"/>
              <a:gd name="connsiteX3170" fmla="*/ 2703693 w 2971357"/>
              <a:gd name="connsiteY3170" fmla="*/ 2417627 h 3024784"/>
              <a:gd name="connsiteX3171" fmla="*/ 2709788 w 2971357"/>
              <a:gd name="connsiteY3171" fmla="*/ 2412579 h 3024784"/>
              <a:gd name="connsiteX3172" fmla="*/ 2725314 w 2971357"/>
              <a:gd name="connsiteY3172" fmla="*/ 2390100 h 3024784"/>
              <a:gd name="connsiteX3173" fmla="*/ 2756175 w 2971357"/>
              <a:gd name="connsiteY3173" fmla="*/ 2352000 h 3024784"/>
              <a:gd name="connsiteX3174" fmla="*/ 2787132 w 2971357"/>
              <a:gd name="connsiteY3174" fmla="*/ 2312376 h 3024784"/>
              <a:gd name="connsiteX3175" fmla="*/ 2811896 w 2971357"/>
              <a:gd name="connsiteY3175" fmla="*/ 2276657 h 3024784"/>
              <a:gd name="connsiteX3176" fmla="*/ 2813039 w 2971357"/>
              <a:gd name="connsiteY3176" fmla="*/ 2279134 h 3024784"/>
              <a:gd name="connsiteX3177" fmla="*/ 2803419 w 2971357"/>
              <a:gd name="connsiteY3177" fmla="*/ 2310662 h 3024784"/>
              <a:gd name="connsiteX3178" fmla="*/ 2807610 w 2971357"/>
              <a:gd name="connsiteY3178" fmla="*/ 2320187 h 3024784"/>
              <a:gd name="connsiteX3179" fmla="*/ 2759033 w 2971357"/>
              <a:gd name="connsiteY3179" fmla="*/ 2391910 h 3024784"/>
              <a:gd name="connsiteX3180" fmla="*/ 2745031 w 2971357"/>
              <a:gd name="connsiteY3180" fmla="*/ 2405912 h 3024784"/>
              <a:gd name="connsiteX3181" fmla="*/ 2719313 w 2971357"/>
              <a:gd name="connsiteY3181" fmla="*/ 2440964 h 3024784"/>
              <a:gd name="connsiteX3182" fmla="*/ 2700263 w 2971357"/>
              <a:gd name="connsiteY3182" fmla="*/ 2466777 h 3024784"/>
              <a:gd name="connsiteX3183" fmla="*/ 2704645 w 2971357"/>
              <a:gd name="connsiteY3183" fmla="*/ 2468681 h 3024784"/>
              <a:gd name="connsiteX3184" fmla="*/ 2697311 w 2971357"/>
              <a:gd name="connsiteY3184" fmla="*/ 2485350 h 3024784"/>
              <a:gd name="connsiteX3185" fmla="*/ 2667117 w 2971357"/>
              <a:gd name="connsiteY3185" fmla="*/ 2526022 h 3024784"/>
              <a:gd name="connsiteX3186" fmla="*/ 2645018 w 2971357"/>
              <a:gd name="connsiteY3186" fmla="*/ 2552882 h 3024784"/>
              <a:gd name="connsiteX3187" fmla="*/ 2618253 w 2971357"/>
              <a:gd name="connsiteY3187" fmla="*/ 2581933 h 3024784"/>
              <a:gd name="connsiteX3188" fmla="*/ 2555198 w 2971357"/>
              <a:gd name="connsiteY3188" fmla="*/ 2643751 h 3024784"/>
              <a:gd name="connsiteX3189" fmla="*/ 2519193 w 2971357"/>
              <a:gd name="connsiteY3189" fmla="*/ 2676327 h 3024784"/>
              <a:gd name="connsiteX3190" fmla="*/ 2488046 w 2971357"/>
              <a:gd name="connsiteY3190" fmla="*/ 2701473 h 3024784"/>
              <a:gd name="connsiteX3191" fmla="*/ 2485094 w 2971357"/>
              <a:gd name="connsiteY3191" fmla="*/ 2700520 h 3024784"/>
              <a:gd name="connsiteX3192" fmla="*/ 2507477 w 2971357"/>
              <a:gd name="connsiteY3192" fmla="*/ 2678232 h 3024784"/>
              <a:gd name="connsiteX3193" fmla="*/ 2490428 w 2971357"/>
              <a:gd name="connsiteY3193" fmla="*/ 2686804 h 3024784"/>
              <a:gd name="connsiteX3194" fmla="*/ 2486618 w 2971357"/>
              <a:gd name="connsiteY3194" fmla="*/ 2680232 h 3024784"/>
              <a:gd name="connsiteX3195" fmla="*/ 2452233 w 2971357"/>
              <a:gd name="connsiteY3195" fmla="*/ 2706807 h 3024784"/>
              <a:gd name="connsiteX3196" fmla="*/ 2446136 w 2971357"/>
              <a:gd name="connsiteY3196" fmla="*/ 2708140 h 3024784"/>
              <a:gd name="connsiteX3197" fmla="*/ 2437374 w 2971357"/>
              <a:gd name="connsiteY3197" fmla="*/ 2710045 h 3024784"/>
              <a:gd name="connsiteX3198" fmla="*/ 2440231 w 2971357"/>
              <a:gd name="connsiteY3198" fmla="*/ 2706711 h 3024784"/>
              <a:gd name="connsiteX3199" fmla="*/ 2408608 w 2971357"/>
              <a:gd name="connsiteY3199" fmla="*/ 2727190 h 3024784"/>
              <a:gd name="connsiteX3200" fmla="*/ 2345171 w 2971357"/>
              <a:gd name="connsiteY3200" fmla="*/ 2773672 h 3024784"/>
              <a:gd name="connsiteX3201" fmla="*/ 2312786 w 2971357"/>
              <a:gd name="connsiteY3201" fmla="*/ 2795389 h 3024784"/>
              <a:gd name="connsiteX3202" fmla="*/ 2276877 w 2971357"/>
              <a:gd name="connsiteY3202" fmla="*/ 2817582 h 3024784"/>
              <a:gd name="connsiteX3203" fmla="*/ 2235920 w 2971357"/>
              <a:gd name="connsiteY3203" fmla="*/ 2844062 h 3024784"/>
              <a:gd name="connsiteX3204" fmla="*/ 2183246 w 2971357"/>
              <a:gd name="connsiteY3204" fmla="*/ 2872637 h 3024784"/>
              <a:gd name="connsiteX3205" fmla="*/ 2165911 w 2971357"/>
              <a:gd name="connsiteY3205" fmla="*/ 2882162 h 3024784"/>
              <a:gd name="connsiteX3206" fmla="*/ 2153528 w 2971357"/>
              <a:gd name="connsiteY3206" fmla="*/ 2889020 h 3024784"/>
              <a:gd name="connsiteX3207" fmla="*/ 2120382 w 2971357"/>
              <a:gd name="connsiteY3207" fmla="*/ 2905498 h 3024784"/>
              <a:gd name="connsiteX3208" fmla="*/ 2117905 w 2971357"/>
              <a:gd name="connsiteY3208" fmla="*/ 2904736 h 3024784"/>
              <a:gd name="connsiteX3209" fmla="*/ 2136955 w 2971357"/>
              <a:gd name="connsiteY3209" fmla="*/ 2889877 h 3024784"/>
              <a:gd name="connsiteX3210" fmla="*/ 2117905 w 2971357"/>
              <a:gd name="connsiteY3210" fmla="*/ 2904736 h 3024784"/>
              <a:gd name="connsiteX3211" fmla="*/ 2097998 w 2971357"/>
              <a:gd name="connsiteY3211" fmla="*/ 2913023 h 3024784"/>
              <a:gd name="connsiteX3212" fmla="*/ 2077614 w 2971357"/>
              <a:gd name="connsiteY3212" fmla="*/ 2920452 h 3024784"/>
              <a:gd name="connsiteX3213" fmla="*/ 2037038 w 2971357"/>
              <a:gd name="connsiteY3213" fmla="*/ 2935025 h 3024784"/>
              <a:gd name="connsiteX3214" fmla="*/ 2037514 w 2971357"/>
              <a:gd name="connsiteY3214" fmla="*/ 2935025 h 3024784"/>
              <a:gd name="connsiteX3215" fmla="*/ 2029513 w 2971357"/>
              <a:gd name="connsiteY3215" fmla="*/ 2938169 h 3024784"/>
              <a:gd name="connsiteX3216" fmla="*/ 1808057 w 2971357"/>
              <a:gd name="connsiteY3216" fmla="*/ 2991318 h 3024784"/>
              <a:gd name="connsiteX3217" fmla="*/ 1789483 w 2971357"/>
              <a:gd name="connsiteY3217" fmla="*/ 2994366 h 3024784"/>
              <a:gd name="connsiteX3218" fmla="*/ 1755383 w 2971357"/>
              <a:gd name="connsiteY3218" fmla="*/ 3000557 h 3024784"/>
              <a:gd name="connsiteX3219" fmla="*/ 1721093 w 2971357"/>
              <a:gd name="connsiteY3219" fmla="*/ 3006177 h 3024784"/>
              <a:gd name="connsiteX3220" fmla="*/ 1663467 w 2971357"/>
              <a:gd name="connsiteY3220" fmla="*/ 3014940 h 3024784"/>
              <a:gd name="connsiteX3221" fmla="*/ 1601269 w 2971357"/>
              <a:gd name="connsiteY3221" fmla="*/ 3019322 h 3024784"/>
              <a:gd name="connsiteX3222" fmla="*/ 1582219 w 2971357"/>
              <a:gd name="connsiteY3222" fmla="*/ 3022465 h 3024784"/>
              <a:gd name="connsiteX3223" fmla="*/ 1558787 w 2971357"/>
              <a:gd name="connsiteY3223" fmla="*/ 3024084 h 3024784"/>
              <a:gd name="connsiteX3224" fmla="*/ 1498685 w 2971357"/>
              <a:gd name="connsiteY3224" fmla="*/ 3024084 h 3024784"/>
              <a:gd name="connsiteX3225" fmla="*/ 1434200 w 2971357"/>
              <a:gd name="connsiteY3225" fmla="*/ 3019798 h 3024784"/>
              <a:gd name="connsiteX3226" fmla="*/ 1381622 w 2971357"/>
              <a:gd name="connsiteY3226" fmla="*/ 3012654 h 3024784"/>
              <a:gd name="connsiteX3227" fmla="*/ 1334789 w 2971357"/>
              <a:gd name="connsiteY3227" fmla="*/ 3005936 h 3024784"/>
              <a:gd name="connsiteX3228" fmla="*/ 1335521 w 2971357"/>
              <a:gd name="connsiteY3228" fmla="*/ 3007034 h 3024784"/>
              <a:gd name="connsiteX3229" fmla="*/ 270531 w 2971357"/>
              <a:gd name="connsiteY3229" fmla="*/ 2337046 h 3024784"/>
              <a:gd name="connsiteX3230" fmla="*/ 271674 w 2971357"/>
              <a:gd name="connsiteY3230" fmla="*/ 2338570 h 3024784"/>
              <a:gd name="connsiteX3231" fmla="*/ 292915 w 2971357"/>
              <a:gd name="connsiteY3231" fmla="*/ 2365716 h 3024784"/>
              <a:gd name="connsiteX3232" fmla="*/ 309965 w 2971357"/>
              <a:gd name="connsiteY3232" fmla="*/ 2379623 h 3024784"/>
              <a:gd name="connsiteX3233" fmla="*/ 337587 w 2971357"/>
              <a:gd name="connsiteY3233" fmla="*/ 2407340 h 3024784"/>
              <a:gd name="connsiteX3234" fmla="*/ 358256 w 2971357"/>
              <a:gd name="connsiteY3234" fmla="*/ 2433534 h 3024784"/>
              <a:gd name="connsiteX3235" fmla="*/ 379307 w 2971357"/>
              <a:gd name="connsiteY3235" fmla="*/ 2459442 h 3024784"/>
              <a:gd name="connsiteX3236" fmla="*/ 413216 w 2971357"/>
              <a:gd name="connsiteY3236" fmla="*/ 2497542 h 3024784"/>
              <a:gd name="connsiteX3237" fmla="*/ 437885 w 2971357"/>
              <a:gd name="connsiteY3237" fmla="*/ 2517735 h 3024784"/>
              <a:gd name="connsiteX3238" fmla="*/ 459031 w 2971357"/>
              <a:gd name="connsiteY3238" fmla="*/ 2536118 h 3024784"/>
              <a:gd name="connsiteX3239" fmla="*/ 475509 w 2971357"/>
              <a:gd name="connsiteY3239" fmla="*/ 2552692 h 3024784"/>
              <a:gd name="connsiteX3240" fmla="*/ 496369 w 2971357"/>
              <a:gd name="connsiteY3240" fmla="*/ 2573171 h 3024784"/>
              <a:gd name="connsiteX3241" fmla="*/ 553519 w 2971357"/>
              <a:gd name="connsiteY3241" fmla="*/ 2621462 h 3024784"/>
              <a:gd name="connsiteX3242" fmla="*/ 533897 w 2971357"/>
              <a:gd name="connsiteY3242" fmla="*/ 2602412 h 3024784"/>
              <a:gd name="connsiteX3243" fmla="*/ 528182 w 2971357"/>
              <a:gd name="connsiteY3243" fmla="*/ 2591364 h 3024784"/>
              <a:gd name="connsiteX3244" fmla="*/ 488082 w 2971357"/>
              <a:gd name="connsiteY3244" fmla="*/ 2549073 h 3024784"/>
              <a:gd name="connsiteX3245" fmla="*/ 471794 w 2971357"/>
              <a:gd name="connsiteY3245" fmla="*/ 2530880 h 3024784"/>
              <a:gd name="connsiteX3246" fmla="*/ 456078 w 2971357"/>
              <a:gd name="connsiteY3246" fmla="*/ 2513068 h 3024784"/>
              <a:gd name="connsiteX3247" fmla="*/ 425217 w 2971357"/>
              <a:gd name="connsiteY3247" fmla="*/ 2479254 h 3024784"/>
              <a:gd name="connsiteX3248" fmla="*/ 367305 w 2971357"/>
              <a:gd name="connsiteY3248" fmla="*/ 2415722 h 3024784"/>
              <a:gd name="connsiteX3249" fmla="*/ 296153 w 2971357"/>
              <a:gd name="connsiteY3249" fmla="*/ 2327330 h 3024784"/>
              <a:gd name="connsiteX3250" fmla="*/ 273960 w 2971357"/>
              <a:gd name="connsiteY3250" fmla="*/ 2284087 h 3024784"/>
              <a:gd name="connsiteX3251" fmla="*/ 275960 w 2971357"/>
              <a:gd name="connsiteY3251" fmla="*/ 2279801 h 3024784"/>
              <a:gd name="connsiteX3252" fmla="*/ 260816 w 2971357"/>
              <a:gd name="connsiteY3252" fmla="*/ 2248845 h 3024784"/>
              <a:gd name="connsiteX3253" fmla="*/ 231288 w 2971357"/>
              <a:gd name="connsiteY3253" fmla="*/ 2197124 h 3024784"/>
              <a:gd name="connsiteX3254" fmla="*/ 206237 w 2971357"/>
              <a:gd name="connsiteY3254" fmla="*/ 2153785 h 3024784"/>
              <a:gd name="connsiteX3255" fmla="*/ 189950 w 2971357"/>
              <a:gd name="connsiteY3255" fmla="*/ 2122733 h 3024784"/>
              <a:gd name="connsiteX3256" fmla="*/ 174138 w 2971357"/>
              <a:gd name="connsiteY3256" fmla="*/ 2091110 h 3024784"/>
              <a:gd name="connsiteX3257" fmla="*/ 170519 w 2971357"/>
              <a:gd name="connsiteY3257" fmla="*/ 2083490 h 3024784"/>
              <a:gd name="connsiteX3258" fmla="*/ 162994 w 2971357"/>
              <a:gd name="connsiteY3258" fmla="*/ 2065679 h 3024784"/>
              <a:gd name="connsiteX3259" fmla="*/ 150326 w 2971357"/>
              <a:gd name="connsiteY3259" fmla="*/ 2034056 h 3024784"/>
              <a:gd name="connsiteX3260" fmla="*/ 142896 w 2971357"/>
              <a:gd name="connsiteY3260" fmla="*/ 2018244 h 3024784"/>
              <a:gd name="connsiteX3261" fmla="*/ 116512 w 2971357"/>
              <a:gd name="connsiteY3261" fmla="*/ 1942044 h 3024784"/>
              <a:gd name="connsiteX3262" fmla="*/ 95271 w 2971357"/>
              <a:gd name="connsiteY3262" fmla="*/ 1873083 h 3024784"/>
              <a:gd name="connsiteX3263" fmla="*/ 78126 w 2971357"/>
              <a:gd name="connsiteY3263" fmla="*/ 1810599 h 3024784"/>
              <a:gd name="connsiteX3264" fmla="*/ 64315 w 2971357"/>
              <a:gd name="connsiteY3264" fmla="*/ 1754021 h 3024784"/>
              <a:gd name="connsiteX3265" fmla="*/ 54790 w 2971357"/>
              <a:gd name="connsiteY3265" fmla="*/ 1694870 h 3024784"/>
              <a:gd name="connsiteX3266" fmla="*/ 50504 w 2971357"/>
              <a:gd name="connsiteY3266" fmla="*/ 1665152 h 3024784"/>
              <a:gd name="connsiteX3267" fmla="*/ 47456 w 2971357"/>
              <a:gd name="connsiteY3267" fmla="*/ 1635244 h 3024784"/>
              <a:gd name="connsiteX3268" fmla="*/ 44884 w 2971357"/>
              <a:gd name="connsiteY3268" fmla="*/ 1626671 h 3024784"/>
              <a:gd name="connsiteX3269" fmla="*/ 43074 w 2971357"/>
              <a:gd name="connsiteY3269" fmla="*/ 1551805 h 3024784"/>
              <a:gd name="connsiteX3270" fmla="*/ 46351 w 2971357"/>
              <a:gd name="connsiteY3270" fmla="*/ 1493112 h 3024784"/>
              <a:gd name="connsiteX3271" fmla="*/ 47075 w 2971357"/>
              <a:gd name="connsiteY3271" fmla="*/ 1514467 h 3024784"/>
              <a:gd name="connsiteX3272" fmla="*/ 54218 w 2971357"/>
              <a:gd name="connsiteY3272" fmla="*/ 1583714 h 3024784"/>
              <a:gd name="connsiteX3273" fmla="*/ 61331 w 2971357"/>
              <a:gd name="connsiteY3273" fmla="*/ 1629476 h 3024784"/>
              <a:gd name="connsiteX3274" fmla="*/ 59896 w 2971357"/>
              <a:gd name="connsiteY3274" fmla="*/ 1599968 h 3024784"/>
              <a:gd name="connsiteX3275" fmla="*/ 59896 w 2971357"/>
              <a:gd name="connsiteY3275" fmla="*/ 1599873 h 3024784"/>
              <a:gd name="connsiteX3276" fmla="*/ 61332 w 2971357"/>
              <a:gd name="connsiteY3276" fmla="*/ 1629483 h 3024784"/>
              <a:gd name="connsiteX3277" fmla="*/ 62124 w 2971357"/>
              <a:gd name="connsiteY3277" fmla="*/ 1634577 h 3024784"/>
              <a:gd name="connsiteX3278" fmla="*/ 64410 w 2971357"/>
              <a:gd name="connsiteY3278" fmla="*/ 1662581 h 3024784"/>
              <a:gd name="connsiteX3279" fmla="*/ 67934 w 2971357"/>
              <a:gd name="connsiteY3279" fmla="*/ 1685536 h 3024784"/>
              <a:gd name="connsiteX3280" fmla="*/ 74411 w 2971357"/>
              <a:gd name="connsiteY3280" fmla="*/ 1714682 h 3024784"/>
              <a:gd name="connsiteX3281" fmla="*/ 95747 w 2971357"/>
              <a:gd name="connsiteY3281" fmla="*/ 1796788 h 3024784"/>
              <a:gd name="connsiteX3282" fmla="*/ 98319 w 2971357"/>
              <a:gd name="connsiteY3282" fmla="*/ 1797836 h 3024784"/>
              <a:gd name="connsiteX3283" fmla="*/ 103367 w 2971357"/>
              <a:gd name="connsiteY3283" fmla="*/ 1812028 h 3024784"/>
              <a:gd name="connsiteX3284" fmla="*/ 105177 w 2971357"/>
              <a:gd name="connsiteY3284" fmla="*/ 1800693 h 3024784"/>
              <a:gd name="connsiteX3285" fmla="*/ 117179 w 2971357"/>
              <a:gd name="connsiteY3285" fmla="*/ 1811075 h 3024784"/>
              <a:gd name="connsiteX3286" fmla="*/ 130037 w 2971357"/>
              <a:gd name="connsiteY3286" fmla="*/ 1860034 h 3024784"/>
              <a:gd name="connsiteX3287" fmla="*/ 141277 w 2971357"/>
              <a:gd name="connsiteY3287" fmla="*/ 1902325 h 3024784"/>
              <a:gd name="connsiteX3288" fmla="*/ 157279 w 2971357"/>
              <a:gd name="connsiteY3288" fmla="*/ 1958903 h 3024784"/>
              <a:gd name="connsiteX3289" fmla="*/ 199570 w 2971357"/>
              <a:gd name="connsiteY3289" fmla="*/ 2064726 h 3024784"/>
              <a:gd name="connsiteX3290" fmla="*/ 177091 w 2971357"/>
              <a:gd name="connsiteY3290" fmla="*/ 2003480 h 3024784"/>
              <a:gd name="connsiteX3291" fmla="*/ 168804 w 2971357"/>
              <a:gd name="connsiteY3291" fmla="*/ 1974905 h 3024784"/>
              <a:gd name="connsiteX3292" fmla="*/ 180329 w 2971357"/>
              <a:gd name="connsiteY3292" fmla="*/ 1989479 h 3024784"/>
              <a:gd name="connsiteX3293" fmla="*/ 197760 w 2971357"/>
              <a:gd name="connsiteY3293" fmla="*/ 2029198 h 3024784"/>
              <a:gd name="connsiteX3294" fmla="*/ 218429 w 2971357"/>
              <a:gd name="connsiteY3294" fmla="*/ 2077490 h 3024784"/>
              <a:gd name="connsiteX3295" fmla="*/ 245385 w 2971357"/>
              <a:gd name="connsiteY3295" fmla="*/ 2131592 h 3024784"/>
              <a:gd name="connsiteX3296" fmla="*/ 255672 w 2971357"/>
              <a:gd name="connsiteY3296" fmla="*/ 2152547 h 3024784"/>
              <a:gd name="connsiteX3297" fmla="*/ 254434 w 2971357"/>
              <a:gd name="connsiteY3297" fmla="*/ 2151023 h 3024784"/>
              <a:gd name="connsiteX3298" fmla="*/ 257387 w 2971357"/>
              <a:gd name="connsiteY3298" fmla="*/ 2164548 h 3024784"/>
              <a:gd name="connsiteX3299" fmla="*/ 267674 w 2971357"/>
              <a:gd name="connsiteY3299" fmla="*/ 2192647 h 3024784"/>
              <a:gd name="connsiteX3300" fmla="*/ 301202 w 2971357"/>
              <a:gd name="connsiteY3300" fmla="*/ 2243511 h 3024784"/>
              <a:gd name="connsiteX3301" fmla="*/ 301262 w 2971357"/>
              <a:gd name="connsiteY3301" fmla="*/ 2243595 h 3024784"/>
              <a:gd name="connsiteX3302" fmla="*/ 358352 w 2971357"/>
              <a:gd name="connsiteY3302" fmla="*/ 2323902 h 3024784"/>
              <a:gd name="connsiteX3303" fmla="*/ 427789 w 2971357"/>
              <a:gd name="connsiteY3303" fmla="*/ 2413246 h 3024784"/>
              <a:gd name="connsiteX3304" fmla="*/ 419978 w 2971357"/>
              <a:gd name="connsiteY3304" fmla="*/ 2410388 h 3024784"/>
              <a:gd name="connsiteX3305" fmla="*/ 394547 w 2971357"/>
              <a:gd name="connsiteY3305" fmla="*/ 2383814 h 3024784"/>
              <a:gd name="connsiteX3306" fmla="*/ 409977 w 2971357"/>
              <a:gd name="connsiteY3306" fmla="*/ 2410103 h 3024784"/>
              <a:gd name="connsiteX3307" fmla="*/ 434456 w 2971357"/>
              <a:gd name="connsiteY3307" fmla="*/ 2445536 h 3024784"/>
              <a:gd name="connsiteX3308" fmla="*/ 447315 w 2971357"/>
              <a:gd name="connsiteY3308" fmla="*/ 2465062 h 3024784"/>
              <a:gd name="connsiteX3309" fmla="*/ 526563 w 2971357"/>
              <a:gd name="connsiteY3309" fmla="*/ 2553645 h 3024784"/>
              <a:gd name="connsiteX3310" fmla="*/ 543327 w 2971357"/>
              <a:gd name="connsiteY3310" fmla="*/ 2570789 h 3024784"/>
              <a:gd name="connsiteX3311" fmla="*/ 560567 w 2971357"/>
              <a:gd name="connsiteY3311" fmla="*/ 2587077 h 3024784"/>
              <a:gd name="connsiteX3312" fmla="*/ 596001 w 2971357"/>
              <a:gd name="connsiteY3312" fmla="*/ 2619939 h 3024784"/>
              <a:gd name="connsiteX3313" fmla="*/ 683916 w 2971357"/>
              <a:gd name="connsiteY3313" fmla="*/ 2686614 h 3024784"/>
              <a:gd name="connsiteX3314" fmla="*/ 709919 w 2971357"/>
              <a:gd name="connsiteY3314" fmla="*/ 2704235 h 3024784"/>
              <a:gd name="connsiteX3315" fmla="*/ 735256 w 2971357"/>
              <a:gd name="connsiteY3315" fmla="*/ 2719761 h 3024784"/>
              <a:gd name="connsiteX3316" fmla="*/ 782881 w 2971357"/>
              <a:gd name="connsiteY3316" fmla="*/ 2746716 h 3024784"/>
              <a:gd name="connsiteX3317" fmla="*/ 830506 w 2971357"/>
              <a:gd name="connsiteY3317" fmla="*/ 2772339 h 3024784"/>
              <a:gd name="connsiteX3318" fmla="*/ 879464 w 2971357"/>
              <a:gd name="connsiteY3318" fmla="*/ 2795770 h 3024784"/>
              <a:gd name="connsiteX3319" fmla="*/ 932614 w 2971357"/>
              <a:gd name="connsiteY3319" fmla="*/ 2820630 h 3024784"/>
              <a:gd name="connsiteX3320" fmla="*/ 955664 w 2971357"/>
              <a:gd name="connsiteY3320" fmla="*/ 2833298 h 3024784"/>
              <a:gd name="connsiteX3321" fmla="*/ 986335 w 2971357"/>
              <a:gd name="connsiteY3321" fmla="*/ 2846348 h 3024784"/>
              <a:gd name="connsiteX3322" fmla="*/ 1021577 w 2971357"/>
              <a:gd name="connsiteY3322" fmla="*/ 2859968 h 3024784"/>
              <a:gd name="connsiteX3323" fmla="*/ 1058725 w 2971357"/>
              <a:gd name="connsiteY3323" fmla="*/ 2872541 h 3024784"/>
              <a:gd name="connsiteX3324" fmla="*/ 1079585 w 2971357"/>
              <a:gd name="connsiteY3324" fmla="*/ 2880352 h 3024784"/>
              <a:gd name="connsiteX3325" fmla="*/ 1102064 w 2971357"/>
              <a:gd name="connsiteY3325" fmla="*/ 2887305 h 3024784"/>
              <a:gd name="connsiteX3326" fmla="*/ 1149689 w 2971357"/>
              <a:gd name="connsiteY3326" fmla="*/ 2901116 h 3024784"/>
              <a:gd name="connsiteX3327" fmla="*/ 1197314 w 2971357"/>
              <a:gd name="connsiteY3327" fmla="*/ 2912642 h 3024784"/>
              <a:gd name="connsiteX3328" fmla="*/ 1220364 w 2971357"/>
              <a:gd name="connsiteY3328" fmla="*/ 2918166 h 3024784"/>
              <a:gd name="connsiteX3329" fmla="*/ 1242367 w 2971357"/>
              <a:gd name="connsiteY3329" fmla="*/ 2922834 h 3024784"/>
              <a:gd name="connsiteX3330" fmla="*/ 1289992 w 2971357"/>
              <a:gd name="connsiteY3330" fmla="*/ 2932359 h 3024784"/>
              <a:gd name="connsiteX3331" fmla="*/ 1339141 w 2971357"/>
              <a:gd name="connsiteY3331" fmla="*/ 2939216 h 3024784"/>
              <a:gd name="connsiteX3332" fmla="*/ 1364096 w 2971357"/>
              <a:gd name="connsiteY3332" fmla="*/ 2942074 h 3024784"/>
              <a:gd name="connsiteX3333" fmla="*/ 1389338 w 2971357"/>
              <a:gd name="connsiteY3333" fmla="*/ 2943883 h 3024784"/>
              <a:gd name="connsiteX3334" fmla="*/ 1440457 w 2971357"/>
              <a:gd name="connsiteY3334" fmla="*/ 2946645 h 3024784"/>
              <a:gd name="connsiteX3335" fmla="*/ 1440487 w 2971357"/>
              <a:gd name="connsiteY3335" fmla="*/ 2946646 h 3024784"/>
              <a:gd name="connsiteX3336" fmla="*/ 1500018 w 2971357"/>
              <a:gd name="connsiteY3336" fmla="*/ 2949503 h 3024784"/>
              <a:gd name="connsiteX3337" fmla="*/ 1514401 w 2971357"/>
              <a:gd name="connsiteY3337" fmla="*/ 2953028 h 3024784"/>
              <a:gd name="connsiteX3338" fmla="*/ 1586505 w 2971357"/>
              <a:gd name="connsiteY3338" fmla="*/ 2951599 h 3024784"/>
              <a:gd name="connsiteX3339" fmla="*/ 1658991 w 2971357"/>
              <a:gd name="connsiteY3339" fmla="*/ 2945312 h 3024784"/>
              <a:gd name="connsiteX3340" fmla="*/ 1676808 w 2971357"/>
              <a:gd name="connsiteY3340" fmla="*/ 2942024 h 3024784"/>
              <a:gd name="connsiteX3341" fmla="*/ 1677564 w 2971357"/>
              <a:gd name="connsiteY3341" fmla="*/ 2941884 h 3024784"/>
              <a:gd name="connsiteX3342" fmla="*/ 1750907 w 2971357"/>
              <a:gd name="connsiteY3342" fmla="*/ 2931596 h 3024784"/>
              <a:gd name="connsiteX3343" fmla="*/ 1815201 w 2971357"/>
              <a:gd name="connsiteY3343" fmla="*/ 2916928 h 3024784"/>
              <a:gd name="connsiteX3344" fmla="*/ 1867874 w 2971357"/>
              <a:gd name="connsiteY3344" fmla="*/ 2901402 h 3024784"/>
              <a:gd name="connsiteX3345" fmla="*/ 1833965 w 2971357"/>
              <a:gd name="connsiteY3345" fmla="*/ 2907117 h 3024784"/>
              <a:gd name="connsiteX3346" fmla="*/ 1807961 w 2971357"/>
              <a:gd name="connsiteY3346" fmla="*/ 2912737 h 3024784"/>
              <a:gd name="connsiteX3347" fmla="*/ 1794436 w 2971357"/>
              <a:gd name="connsiteY3347" fmla="*/ 2915785 h 3024784"/>
              <a:gd name="connsiteX3348" fmla="*/ 1781196 w 2971357"/>
              <a:gd name="connsiteY3348" fmla="*/ 2918071 h 3024784"/>
              <a:gd name="connsiteX3349" fmla="*/ 1771671 w 2971357"/>
              <a:gd name="connsiteY3349" fmla="*/ 2918071 h 3024784"/>
              <a:gd name="connsiteX3350" fmla="*/ 1863492 w 2971357"/>
              <a:gd name="connsiteY3350" fmla="*/ 2894639 h 3024784"/>
              <a:gd name="connsiteX3351" fmla="*/ 1899497 w 2971357"/>
              <a:gd name="connsiteY3351" fmla="*/ 2886067 h 3024784"/>
              <a:gd name="connsiteX3352" fmla="*/ 1936263 w 2971357"/>
              <a:gd name="connsiteY3352" fmla="*/ 2878351 h 3024784"/>
              <a:gd name="connsiteX3353" fmla="*/ 1978840 w 2971357"/>
              <a:gd name="connsiteY3353" fmla="*/ 2868826 h 3024784"/>
              <a:gd name="connsiteX3354" fmla="*/ 2003319 w 2971357"/>
              <a:gd name="connsiteY3354" fmla="*/ 2860159 h 3024784"/>
              <a:gd name="connsiteX3355" fmla="*/ 2028560 w 2971357"/>
              <a:gd name="connsiteY3355" fmla="*/ 2850062 h 3024784"/>
              <a:gd name="connsiteX3356" fmla="*/ 2069232 w 2971357"/>
              <a:gd name="connsiteY3356" fmla="*/ 2831584 h 3024784"/>
              <a:gd name="connsiteX3357" fmla="*/ 2099998 w 2971357"/>
              <a:gd name="connsiteY3357" fmla="*/ 2816820 h 3024784"/>
              <a:gd name="connsiteX3358" fmla="*/ 2159529 w 2971357"/>
              <a:gd name="connsiteY3358" fmla="*/ 2783959 h 3024784"/>
              <a:gd name="connsiteX3359" fmla="*/ 2162863 w 2971357"/>
              <a:gd name="connsiteY3359" fmla="*/ 2784054 h 3024784"/>
              <a:gd name="connsiteX3360" fmla="*/ 2172388 w 2971357"/>
              <a:gd name="connsiteY3360" fmla="*/ 2781768 h 3024784"/>
              <a:gd name="connsiteX3361" fmla="*/ 2175055 w 2971357"/>
              <a:gd name="connsiteY3361" fmla="*/ 2783007 h 3024784"/>
              <a:gd name="connsiteX3362" fmla="*/ 2203630 w 2971357"/>
              <a:gd name="connsiteY3362" fmla="*/ 2768433 h 3024784"/>
              <a:gd name="connsiteX3363" fmla="*/ 2251255 w 2971357"/>
              <a:gd name="connsiteY3363" fmla="*/ 2741573 h 3024784"/>
              <a:gd name="connsiteX3364" fmla="*/ 2295261 w 2971357"/>
              <a:gd name="connsiteY3364" fmla="*/ 2714522 h 3024784"/>
              <a:gd name="connsiteX3365" fmla="*/ 2309358 w 2971357"/>
              <a:gd name="connsiteY3365" fmla="*/ 2705568 h 3024784"/>
              <a:gd name="connsiteX3366" fmla="*/ 2322978 w 2971357"/>
              <a:gd name="connsiteY3366" fmla="*/ 2696043 h 3024784"/>
              <a:gd name="connsiteX3367" fmla="*/ 2365174 w 2971357"/>
              <a:gd name="connsiteY3367" fmla="*/ 2666802 h 3024784"/>
              <a:gd name="connsiteX3368" fmla="*/ 2379271 w 2971357"/>
              <a:gd name="connsiteY3368" fmla="*/ 2655657 h 3024784"/>
              <a:gd name="connsiteX3369" fmla="*/ 2421562 w 2971357"/>
              <a:gd name="connsiteY3369" fmla="*/ 2627082 h 3024784"/>
              <a:gd name="connsiteX3370" fmla="*/ 2473473 w 2971357"/>
              <a:gd name="connsiteY3370" fmla="*/ 2584982 h 3024784"/>
              <a:gd name="connsiteX3371" fmla="*/ 2509763 w 2971357"/>
              <a:gd name="connsiteY3371" fmla="*/ 2552597 h 3024784"/>
              <a:gd name="connsiteX3372" fmla="*/ 2525480 w 2971357"/>
              <a:gd name="connsiteY3372" fmla="*/ 2538786 h 3024784"/>
              <a:gd name="connsiteX3373" fmla="*/ 2573105 w 2971357"/>
              <a:gd name="connsiteY3373" fmla="*/ 2493256 h 3024784"/>
              <a:gd name="connsiteX3374" fmla="*/ 2577010 w 2971357"/>
              <a:gd name="connsiteY3374" fmla="*/ 2492494 h 3024784"/>
              <a:gd name="connsiteX3375" fmla="*/ 2591583 w 2971357"/>
              <a:gd name="connsiteY3375" fmla="*/ 2479064 h 3024784"/>
              <a:gd name="connsiteX3376" fmla="*/ 2625778 w 2971357"/>
              <a:gd name="connsiteY3376" fmla="*/ 2457347 h 3024784"/>
              <a:gd name="connsiteX3377" fmla="*/ 2638351 w 2971357"/>
              <a:gd name="connsiteY3377" fmla="*/ 2443631 h 3024784"/>
              <a:gd name="connsiteX3378" fmla="*/ 2649495 w 2971357"/>
              <a:gd name="connsiteY3378" fmla="*/ 2430677 h 3024784"/>
              <a:gd name="connsiteX3379" fmla="*/ 2674737 w 2971357"/>
              <a:gd name="connsiteY3379" fmla="*/ 2399720 h 3024784"/>
              <a:gd name="connsiteX3380" fmla="*/ 2690738 w 2971357"/>
              <a:gd name="connsiteY3380" fmla="*/ 2380670 h 3024784"/>
              <a:gd name="connsiteX3381" fmla="*/ 2707312 w 2971357"/>
              <a:gd name="connsiteY3381" fmla="*/ 2359525 h 3024784"/>
              <a:gd name="connsiteX3382" fmla="*/ 2724552 w 2971357"/>
              <a:gd name="connsiteY3382" fmla="*/ 2337141 h 3024784"/>
              <a:gd name="connsiteX3383" fmla="*/ 2741221 w 2971357"/>
              <a:gd name="connsiteY3383" fmla="*/ 2313233 h 3024784"/>
              <a:gd name="connsiteX3384" fmla="*/ 2804658 w 2971357"/>
              <a:gd name="connsiteY3384" fmla="*/ 2214459 h 3024784"/>
              <a:gd name="connsiteX3385" fmla="*/ 2838852 w 2971357"/>
              <a:gd name="connsiteY3385" fmla="*/ 2152261 h 3024784"/>
              <a:gd name="connsiteX3386" fmla="*/ 2871428 w 2971357"/>
              <a:gd name="connsiteY3386" fmla="*/ 2079490 h 3024784"/>
              <a:gd name="connsiteX3387" fmla="*/ 2877238 w 2971357"/>
              <a:gd name="connsiteY3387" fmla="*/ 2047581 h 3024784"/>
              <a:gd name="connsiteX3388" fmla="*/ 2867713 w 2971357"/>
              <a:gd name="connsiteY3388" fmla="*/ 2047010 h 3024784"/>
              <a:gd name="connsiteX3389" fmla="*/ 2877238 w 2971357"/>
              <a:gd name="connsiteY3389" fmla="*/ 1997480 h 3024784"/>
              <a:gd name="connsiteX3390" fmla="*/ 2878476 w 2971357"/>
              <a:gd name="connsiteY3390" fmla="*/ 1969952 h 3024784"/>
              <a:gd name="connsiteX3391" fmla="*/ 2841138 w 2971357"/>
              <a:gd name="connsiteY3391" fmla="*/ 2055106 h 3024784"/>
              <a:gd name="connsiteX3392" fmla="*/ 2841138 w 2971357"/>
              <a:gd name="connsiteY3392" fmla="*/ 2055963 h 3024784"/>
              <a:gd name="connsiteX3393" fmla="*/ 2825136 w 2971357"/>
              <a:gd name="connsiteY3393" fmla="*/ 2090158 h 3024784"/>
              <a:gd name="connsiteX3394" fmla="*/ 2807705 w 2971357"/>
              <a:gd name="connsiteY3394" fmla="*/ 2119876 h 3024784"/>
              <a:gd name="connsiteX3395" fmla="*/ 2805134 w 2971357"/>
              <a:gd name="connsiteY3395" fmla="*/ 2117495 h 3024784"/>
              <a:gd name="connsiteX3396" fmla="*/ 2812468 w 2971357"/>
              <a:gd name="connsiteY3396" fmla="*/ 2096540 h 3024784"/>
              <a:gd name="connsiteX3397" fmla="*/ 2821993 w 2971357"/>
              <a:gd name="connsiteY3397" fmla="*/ 2073965 h 3024784"/>
              <a:gd name="connsiteX3398" fmla="*/ 2829994 w 2971357"/>
              <a:gd name="connsiteY3398" fmla="*/ 2051105 h 3024784"/>
              <a:gd name="connsiteX3399" fmla="*/ 2839519 w 2971357"/>
              <a:gd name="connsiteY3399" fmla="*/ 2020149 h 3024784"/>
              <a:gd name="connsiteX3400" fmla="*/ 2849044 w 2971357"/>
              <a:gd name="connsiteY3400" fmla="*/ 1987860 h 3024784"/>
              <a:gd name="connsiteX3401" fmla="*/ 2857617 w 2971357"/>
              <a:gd name="connsiteY3401" fmla="*/ 1955855 h 3024784"/>
              <a:gd name="connsiteX3402" fmla="*/ 2850473 w 2971357"/>
              <a:gd name="connsiteY3402" fmla="*/ 1966047 h 3024784"/>
              <a:gd name="connsiteX3403" fmla="*/ 2842662 w 2971357"/>
              <a:gd name="connsiteY3403" fmla="*/ 1986431 h 3024784"/>
              <a:gd name="connsiteX3404" fmla="*/ 2837804 w 2971357"/>
              <a:gd name="connsiteY3404" fmla="*/ 2000052 h 3024784"/>
              <a:gd name="connsiteX3405" fmla="*/ 2831709 w 2971357"/>
              <a:gd name="connsiteY3405" fmla="*/ 2015577 h 3024784"/>
              <a:gd name="connsiteX3406" fmla="*/ 2826752 w 2971357"/>
              <a:gd name="connsiteY3406" fmla="*/ 2023789 h 3024784"/>
              <a:gd name="connsiteX3407" fmla="*/ 2819231 w 2971357"/>
              <a:gd name="connsiteY3407" fmla="*/ 2036246 h 3024784"/>
              <a:gd name="connsiteX3408" fmla="*/ 2799038 w 2971357"/>
              <a:gd name="connsiteY3408" fmla="*/ 2076728 h 3024784"/>
              <a:gd name="connsiteX3409" fmla="*/ 2777987 w 2971357"/>
              <a:gd name="connsiteY3409" fmla="*/ 2118447 h 3024784"/>
              <a:gd name="connsiteX3410" fmla="*/ 2755032 w 2971357"/>
              <a:gd name="connsiteY3410" fmla="*/ 2160167 h 3024784"/>
              <a:gd name="connsiteX3411" fmla="*/ 2743221 w 2971357"/>
              <a:gd name="connsiteY3411" fmla="*/ 2182169 h 3024784"/>
              <a:gd name="connsiteX3412" fmla="*/ 2730172 w 2971357"/>
              <a:gd name="connsiteY3412" fmla="*/ 2204934 h 3024784"/>
              <a:gd name="connsiteX3413" fmla="*/ 2716742 w 2971357"/>
              <a:gd name="connsiteY3413" fmla="*/ 2229318 h 3024784"/>
              <a:gd name="connsiteX3414" fmla="*/ 2709884 w 2971357"/>
              <a:gd name="connsiteY3414" fmla="*/ 2242177 h 3024784"/>
              <a:gd name="connsiteX3415" fmla="*/ 2702264 w 2971357"/>
              <a:gd name="connsiteY3415" fmla="*/ 2255226 h 3024784"/>
              <a:gd name="connsiteX3416" fmla="*/ 2685214 w 2971357"/>
              <a:gd name="connsiteY3416" fmla="*/ 2282753 h 3024784"/>
              <a:gd name="connsiteX3417" fmla="*/ 2675689 w 2971357"/>
              <a:gd name="connsiteY3417" fmla="*/ 2297136 h 3024784"/>
              <a:gd name="connsiteX3418" fmla="*/ 2667497 w 2971357"/>
              <a:gd name="connsiteY3418" fmla="*/ 2308852 h 3024784"/>
              <a:gd name="connsiteX3419" fmla="*/ 2628254 w 2971357"/>
              <a:gd name="connsiteY3419" fmla="*/ 2363145 h 3024784"/>
              <a:gd name="connsiteX3420" fmla="*/ 2636255 w 2971357"/>
              <a:gd name="connsiteY3420" fmla="*/ 2347714 h 3024784"/>
              <a:gd name="connsiteX3421" fmla="*/ 2663021 w 2971357"/>
              <a:gd name="connsiteY3421" fmla="*/ 2309043 h 3024784"/>
              <a:gd name="connsiteX3422" fmla="*/ 2672546 w 2971357"/>
              <a:gd name="connsiteY3422" fmla="*/ 2291516 h 3024784"/>
              <a:gd name="connsiteX3423" fmla="*/ 2648638 w 2971357"/>
              <a:gd name="connsiteY3423" fmla="*/ 2317710 h 3024784"/>
              <a:gd name="connsiteX3424" fmla="*/ 2650162 w 2971357"/>
              <a:gd name="connsiteY3424" fmla="*/ 2316186 h 3024784"/>
              <a:gd name="connsiteX3425" fmla="*/ 2635303 w 2971357"/>
              <a:gd name="connsiteY3425" fmla="*/ 2337618 h 3024784"/>
              <a:gd name="connsiteX3426" fmla="*/ 2620063 w 2971357"/>
              <a:gd name="connsiteY3426" fmla="*/ 2358668 h 3024784"/>
              <a:gd name="connsiteX3427" fmla="*/ 2601870 w 2971357"/>
              <a:gd name="connsiteY3427" fmla="*/ 2382004 h 3024784"/>
              <a:gd name="connsiteX3428" fmla="*/ 2582154 w 2971357"/>
              <a:gd name="connsiteY3428" fmla="*/ 2406388 h 3024784"/>
              <a:gd name="connsiteX3429" fmla="*/ 2580915 w 2971357"/>
              <a:gd name="connsiteY3429" fmla="*/ 2408864 h 3024784"/>
              <a:gd name="connsiteX3430" fmla="*/ 2542815 w 2971357"/>
              <a:gd name="connsiteY3430" fmla="*/ 2453537 h 3024784"/>
              <a:gd name="connsiteX3431" fmla="*/ 2505287 w 2971357"/>
              <a:gd name="connsiteY3431" fmla="*/ 2490494 h 3024784"/>
              <a:gd name="connsiteX3432" fmla="*/ 2502130 w 2971357"/>
              <a:gd name="connsiteY3432" fmla="*/ 2492624 h 3024784"/>
              <a:gd name="connsiteX3433" fmla="*/ 2486237 w 2971357"/>
              <a:gd name="connsiteY3433" fmla="*/ 2503352 h 3024784"/>
              <a:gd name="connsiteX3434" fmla="*/ 2487761 w 2971357"/>
              <a:gd name="connsiteY3434" fmla="*/ 2500495 h 3024784"/>
              <a:gd name="connsiteX3435" fmla="*/ 2522527 w 2971357"/>
              <a:gd name="connsiteY3435" fmla="*/ 2464776 h 3024784"/>
              <a:gd name="connsiteX3436" fmla="*/ 2539291 w 2971357"/>
              <a:gd name="connsiteY3436" fmla="*/ 2446869 h 3024784"/>
              <a:gd name="connsiteX3437" fmla="*/ 2555103 w 2971357"/>
              <a:gd name="connsiteY3437" fmla="*/ 2427819 h 3024784"/>
              <a:gd name="connsiteX3438" fmla="*/ 2570819 w 2971357"/>
              <a:gd name="connsiteY3438" fmla="*/ 2409245 h 3024784"/>
              <a:gd name="connsiteX3439" fmla="*/ 2586059 w 2971357"/>
              <a:gd name="connsiteY3439" fmla="*/ 2390195 h 3024784"/>
              <a:gd name="connsiteX3440" fmla="*/ 2616062 w 2971357"/>
              <a:gd name="connsiteY3440" fmla="*/ 2351524 h 3024784"/>
              <a:gd name="connsiteX3441" fmla="*/ 2642542 w 2971357"/>
              <a:gd name="connsiteY3441" fmla="*/ 2313424 h 3024784"/>
              <a:gd name="connsiteX3442" fmla="*/ 2668069 w 2971357"/>
              <a:gd name="connsiteY3442" fmla="*/ 2274562 h 3024784"/>
              <a:gd name="connsiteX3443" fmla="*/ 2691501 w 2971357"/>
              <a:gd name="connsiteY3443" fmla="*/ 2238843 h 3024784"/>
              <a:gd name="connsiteX3444" fmla="*/ 2710074 w 2971357"/>
              <a:gd name="connsiteY3444" fmla="*/ 2205696 h 3024784"/>
              <a:gd name="connsiteX3445" fmla="*/ 2726648 w 2971357"/>
              <a:gd name="connsiteY3445" fmla="*/ 2174073 h 3024784"/>
              <a:gd name="connsiteX3446" fmla="*/ 2742078 w 2971357"/>
              <a:gd name="connsiteY3446" fmla="*/ 2141402 h 3024784"/>
              <a:gd name="connsiteX3447" fmla="*/ 2748174 w 2971357"/>
              <a:gd name="connsiteY3447" fmla="*/ 2126924 h 3024784"/>
              <a:gd name="connsiteX3448" fmla="*/ 2721980 w 2971357"/>
              <a:gd name="connsiteY3448" fmla="*/ 2166072 h 3024784"/>
              <a:gd name="connsiteX3449" fmla="*/ 2680261 w 2971357"/>
              <a:gd name="connsiteY3449" fmla="*/ 2229128 h 3024784"/>
              <a:gd name="connsiteX3450" fmla="*/ 2655115 w 2971357"/>
              <a:gd name="connsiteY3450" fmla="*/ 2264751 h 3024784"/>
              <a:gd name="connsiteX3451" fmla="*/ 2641875 w 2971357"/>
              <a:gd name="connsiteY3451" fmla="*/ 2283801 h 3024784"/>
              <a:gd name="connsiteX3452" fmla="*/ 2627588 w 2971357"/>
              <a:gd name="connsiteY3452" fmla="*/ 2302851 h 3024784"/>
              <a:gd name="connsiteX3453" fmla="*/ 2608538 w 2971357"/>
              <a:gd name="connsiteY3453" fmla="*/ 2324854 h 3024784"/>
              <a:gd name="connsiteX3454" fmla="*/ 2582154 w 2971357"/>
              <a:gd name="connsiteY3454" fmla="*/ 2356477 h 3024784"/>
              <a:gd name="connsiteX3455" fmla="*/ 2581201 w 2971357"/>
              <a:gd name="connsiteY3455" fmla="*/ 2354762 h 3024784"/>
              <a:gd name="connsiteX3456" fmla="*/ 2556436 w 2971357"/>
              <a:gd name="connsiteY3456" fmla="*/ 2384195 h 3024784"/>
              <a:gd name="connsiteX3457" fmla="*/ 2538815 w 2971357"/>
              <a:gd name="connsiteY3457" fmla="*/ 2400863 h 3024784"/>
              <a:gd name="connsiteX3458" fmla="*/ 2551769 w 2971357"/>
              <a:gd name="connsiteY3458" fmla="*/ 2379813 h 3024784"/>
              <a:gd name="connsiteX3459" fmla="*/ 2588059 w 2971357"/>
              <a:gd name="connsiteY3459" fmla="*/ 2331426 h 3024784"/>
              <a:gd name="connsiteX3460" fmla="*/ 2727981 w 2971357"/>
              <a:gd name="connsiteY3460" fmla="*/ 2098540 h 3024784"/>
              <a:gd name="connsiteX3461" fmla="*/ 2744745 w 2971357"/>
              <a:gd name="connsiteY3461" fmla="*/ 2059583 h 3024784"/>
              <a:gd name="connsiteX3462" fmla="*/ 2752175 w 2971357"/>
              <a:gd name="connsiteY3462" fmla="*/ 2041580 h 3024784"/>
              <a:gd name="connsiteX3463" fmla="*/ 2757985 w 2971357"/>
              <a:gd name="connsiteY3463" fmla="*/ 2024531 h 3024784"/>
              <a:gd name="connsiteX3464" fmla="*/ 2777035 w 2971357"/>
              <a:gd name="connsiteY3464" fmla="*/ 1974429 h 3024784"/>
              <a:gd name="connsiteX3465" fmla="*/ 2792561 w 2971357"/>
              <a:gd name="connsiteY3465" fmla="*/ 1925090 h 3024784"/>
              <a:gd name="connsiteX3466" fmla="*/ 2797323 w 2971357"/>
              <a:gd name="connsiteY3466" fmla="*/ 1901277 h 3024784"/>
              <a:gd name="connsiteX3467" fmla="*/ 2796847 w 2971357"/>
              <a:gd name="connsiteY3467" fmla="*/ 1897848 h 3024784"/>
              <a:gd name="connsiteX3468" fmla="*/ 2790179 w 2971357"/>
              <a:gd name="connsiteY3468" fmla="*/ 1917851 h 3024784"/>
              <a:gd name="connsiteX3469" fmla="*/ 2774178 w 2971357"/>
              <a:gd name="connsiteY3469" fmla="*/ 1963380 h 3024784"/>
              <a:gd name="connsiteX3470" fmla="*/ 2772558 w 2971357"/>
              <a:gd name="connsiteY3470" fmla="*/ 1968619 h 3024784"/>
              <a:gd name="connsiteX3471" fmla="*/ 2770653 w 2971357"/>
              <a:gd name="connsiteY3471" fmla="*/ 1974143 h 3024784"/>
              <a:gd name="connsiteX3472" fmla="*/ 2753222 w 2971357"/>
              <a:gd name="connsiteY3472" fmla="*/ 2023578 h 3024784"/>
              <a:gd name="connsiteX3473" fmla="*/ 2734649 w 2971357"/>
              <a:gd name="connsiteY3473" fmla="*/ 2067679 h 3024784"/>
              <a:gd name="connsiteX3474" fmla="*/ 2734649 w 2971357"/>
              <a:gd name="connsiteY3474" fmla="*/ 2066536 h 3024784"/>
              <a:gd name="connsiteX3475" fmla="*/ 2717980 w 2971357"/>
              <a:gd name="connsiteY3475" fmla="*/ 2103112 h 3024784"/>
              <a:gd name="connsiteX3476" fmla="*/ 2699883 w 2971357"/>
              <a:gd name="connsiteY3476" fmla="*/ 2138926 h 3024784"/>
              <a:gd name="connsiteX3477" fmla="*/ 2691882 w 2971357"/>
              <a:gd name="connsiteY3477" fmla="*/ 2157976 h 3024784"/>
              <a:gd name="connsiteX3478" fmla="*/ 2681785 w 2971357"/>
              <a:gd name="connsiteY3478" fmla="*/ 2175406 h 3024784"/>
              <a:gd name="connsiteX3479" fmla="*/ 2660449 w 2971357"/>
              <a:gd name="connsiteY3479" fmla="*/ 2208935 h 3024784"/>
              <a:gd name="connsiteX3480" fmla="*/ 2659254 w 2971357"/>
              <a:gd name="connsiteY3480" fmla="*/ 2210096 h 3024784"/>
              <a:gd name="connsiteX3481" fmla="*/ 2652043 w 2971357"/>
              <a:gd name="connsiteY3481" fmla="*/ 2217102 h 3024784"/>
              <a:gd name="connsiteX3482" fmla="*/ 2639780 w 2971357"/>
              <a:gd name="connsiteY3482" fmla="*/ 2231414 h 3024784"/>
              <a:gd name="connsiteX3483" fmla="*/ 2632064 w 2971357"/>
              <a:gd name="connsiteY3483" fmla="*/ 2243225 h 3024784"/>
              <a:gd name="connsiteX3484" fmla="*/ 2617587 w 2971357"/>
              <a:gd name="connsiteY3484" fmla="*/ 2263608 h 3024784"/>
              <a:gd name="connsiteX3485" fmla="*/ 2602251 w 2971357"/>
              <a:gd name="connsiteY3485" fmla="*/ 2283325 h 3024784"/>
              <a:gd name="connsiteX3486" fmla="*/ 2627112 w 2971357"/>
              <a:gd name="connsiteY3486" fmla="*/ 2263322 h 3024784"/>
              <a:gd name="connsiteX3487" fmla="*/ 2628921 w 2971357"/>
              <a:gd name="connsiteY3487" fmla="*/ 2264275 h 3024784"/>
              <a:gd name="connsiteX3488" fmla="*/ 2603870 w 2971357"/>
              <a:gd name="connsiteY3488" fmla="*/ 2300089 h 3024784"/>
              <a:gd name="connsiteX3489" fmla="*/ 2581963 w 2971357"/>
              <a:gd name="connsiteY3489" fmla="*/ 2328664 h 3024784"/>
              <a:gd name="connsiteX3490" fmla="*/ 2546339 w 2971357"/>
              <a:gd name="connsiteY3490" fmla="*/ 2366764 h 3024784"/>
              <a:gd name="connsiteX3491" fmla="*/ 2508239 w 2971357"/>
              <a:gd name="connsiteY3491" fmla="*/ 2404864 h 3024784"/>
              <a:gd name="connsiteX3492" fmla="*/ 2497762 w 2971357"/>
              <a:gd name="connsiteY3492" fmla="*/ 2415532 h 3024784"/>
              <a:gd name="connsiteX3493" fmla="*/ 2488237 w 2971357"/>
              <a:gd name="connsiteY3493" fmla="*/ 2423628 h 3024784"/>
              <a:gd name="connsiteX3494" fmla="*/ 2479379 w 2971357"/>
              <a:gd name="connsiteY3494" fmla="*/ 2428677 h 3024784"/>
              <a:gd name="connsiteX3495" fmla="*/ 2468806 w 2971357"/>
              <a:gd name="connsiteY3495" fmla="*/ 2439630 h 3024784"/>
              <a:gd name="connsiteX3496" fmla="*/ 2456804 w 2971357"/>
              <a:gd name="connsiteY3496" fmla="*/ 2450774 h 3024784"/>
              <a:gd name="connsiteX3497" fmla="*/ 2461186 w 2971357"/>
              <a:gd name="connsiteY3497" fmla="*/ 2431724 h 3024784"/>
              <a:gd name="connsiteX3498" fmla="*/ 2459757 w 2971357"/>
              <a:gd name="connsiteY3498" fmla="*/ 2428867 h 3024784"/>
              <a:gd name="connsiteX3499" fmla="*/ 2485951 w 2971357"/>
              <a:gd name="connsiteY3499" fmla="*/ 2400292 h 3024784"/>
              <a:gd name="connsiteX3500" fmla="*/ 2510811 w 2971357"/>
              <a:gd name="connsiteY3500" fmla="*/ 2370669 h 3024784"/>
              <a:gd name="connsiteX3501" fmla="*/ 2526909 w 2971357"/>
              <a:gd name="connsiteY3501" fmla="*/ 2351619 h 3024784"/>
              <a:gd name="connsiteX3502" fmla="*/ 2541863 w 2971357"/>
              <a:gd name="connsiteY3502" fmla="*/ 2332569 h 3024784"/>
              <a:gd name="connsiteX3503" fmla="*/ 2567961 w 2971357"/>
              <a:gd name="connsiteY3503" fmla="*/ 2296374 h 3024784"/>
              <a:gd name="connsiteX3504" fmla="*/ 2612253 w 2971357"/>
              <a:gd name="connsiteY3504" fmla="*/ 2231509 h 3024784"/>
              <a:gd name="connsiteX3505" fmla="*/ 2632541 w 2971357"/>
              <a:gd name="connsiteY3505" fmla="*/ 2198552 h 3024784"/>
              <a:gd name="connsiteX3506" fmla="*/ 2650353 w 2971357"/>
              <a:gd name="connsiteY3506" fmla="*/ 2165786 h 3024784"/>
              <a:gd name="connsiteX3507" fmla="*/ 2648162 w 2971357"/>
              <a:gd name="connsiteY3507" fmla="*/ 2167215 h 3024784"/>
              <a:gd name="connsiteX3508" fmla="*/ 2657687 w 2971357"/>
              <a:gd name="connsiteY3508" fmla="*/ 2147403 h 3024784"/>
              <a:gd name="connsiteX3509" fmla="*/ 2669307 w 2971357"/>
              <a:gd name="connsiteY3509" fmla="*/ 2122733 h 3024784"/>
              <a:gd name="connsiteX3510" fmla="*/ 2687500 w 2971357"/>
              <a:gd name="connsiteY3510" fmla="*/ 2087491 h 3024784"/>
              <a:gd name="connsiteX3511" fmla="*/ 2703312 w 2971357"/>
              <a:gd name="connsiteY3511" fmla="*/ 2051963 h 3024784"/>
              <a:gd name="connsiteX3512" fmla="*/ 2718456 w 2971357"/>
              <a:gd name="connsiteY3512" fmla="*/ 2016244 h 3024784"/>
              <a:gd name="connsiteX3513" fmla="*/ 2732839 w 2971357"/>
              <a:gd name="connsiteY3513" fmla="*/ 1979573 h 3024784"/>
              <a:gd name="connsiteX3514" fmla="*/ 2747793 w 2971357"/>
              <a:gd name="connsiteY3514" fmla="*/ 1936424 h 3024784"/>
              <a:gd name="connsiteX3515" fmla="*/ 2759604 w 2971357"/>
              <a:gd name="connsiteY3515" fmla="*/ 1900896 h 3024784"/>
              <a:gd name="connsiteX3516" fmla="*/ 2768272 w 2971357"/>
              <a:gd name="connsiteY3516" fmla="*/ 1862796 h 3024784"/>
              <a:gd name="connsiteX3517" fmla="*/ 2773225 w 2971357"/>
              <a:gd name="connsiteY3517" fmla="*/ 1841651 h 3024784"/>
              <a:gd name="connsiteX3518" fmla="*/ 2777607 w 2971357"/>
              <a:gd name="connsiteY3518" fmla="*/ 1819648 h 3024784"/>
              <a:gd name="connsiteX3519" fmla="*/ 2779512 w 2971357"/>
              <a:gd name="connsiteY3519" fmla="*/ 1796883 h 3024784"/>
              <a:gd name="connsiteX3520" fmla="*/ 2778940 w 2971357"/>
              <a:gd name="connsiteY3520" fmla="*/ 1799645 h 3024784"/>
              <a:gd name="connsiteX3521" fmla="*/ 2766558 w 2971357"/>
              <a:gd name="connsiteY3521" fmla="*/ 1841365 h 3024784"/>
              <a:gd name="connsiteX3522" fmla="*/ 2776083 w 2971357"/>
              <a:gd name="connsiteY3522" fmla="*/ 1795931 h 3024784"/>
              <a:gd name="connsiteX3523" fmla="*/ 2786465 w 2971357"/>
              <a:gd name="connsiteY3523" fmla="*/ 1742495 h 3024784"/>
              <a:gd name="connsiteX3524" fmla="*/ 2791799 w 2971357"/>
              <a:gd name="connsiteY3524" fmla="*/ 1703538 h 3024784"/>
              <a:gd name="connsiteX3525" fmla="*/ 2788465 w 2971357"/>
              <a:gd name="connsiteY3525" fmla="*/ 1677154 h 3024784"/>
              <a:gd name="connsiteX3526" fmla="*/ 2788465 w 2971357"/>
              <a:gd name="connsiteY3526" fmla="*/ 1663152 h 3024784"/>
              <a:gd name="connsiteX3527" fmla="*/ 2783321 w 2971357"/>
              <a:gd name="connsiteY3527" fmla="*/ 1678583 h 3024784"/>
              <a:gd name="connsiteX3528" fmla="*/ 2778369 w 2971357"/>
              <a:gd name="connsiteY3528" fmla="*/ 1690584 h 3024784"/>
              <a:gd name="connsiteX3529" fmla="*/ 2781036 w 2971357"/>
              <a:gd name="connsiteY3529" fmla="*/ 1651151 h 3024784"/>
              <a:gd name="connsiteX3530" fmla="*/ 2781988 w 2971357"/>
              <a:gd name="connsiteY3530" fmla="*/ 1611622 h 3024784"/>
              <a:gd name="connsiteX3531" fmla="*/ 2781988 w 2971357"/>
              <a:gd name="connsiteY3531" fmla="*/ 1572760 h 3024784"/>
              <a:gd name="connsiteX3532" fmla="*/ 2780369 w 2971357"/>
              <a:gd name="connsiteY3532" fmla="*/ 1534660 h 3024784"/>
              <a:gd name="connsiteX3533" fmla="*/ 2776178 w 2971357"/>
              <a:gd name="connsiteY3533" fmla="*/ 1525135 h 3024784"/>
              <a:gd name="connsiteX3534" fmla="*/ 2771225 w 2971357"/>
              <a:gd name="connsiteY3534" fmla="*/ 1536946 h 3024784"/>
              <a:gd name="connsiteX3535" fmla="*/ 2767510 w 2971357"/>
              <a:gd name="connsiteY3535" fmla="*/ 1529040 h 3024784"/>
              <a:gd name="connsiteX3536" fmla="*/ 2762652 w 2971357"/>
              <a:gd name="connsiteY3536" fmla="*/ 1570188 h 3024784"/>
              <a:gd name="connsiteX3537" fmla="*/ 2756080 w 2971357"/>
              <a:gd name="connsiteY3537" fmla="*/ 1612955 h 3024784"/>
              <a:gd name="connsiteX3538" fmla="*/ 2757795 w 2971357"/>
              <a:gd name="connsiteY3538" fmla="*/ 1729351 h 3024784"/>
              <a:gd name="connsiteX3539" fmla="*/ 2757825 w 2971357"/>
              <a:gd name="connsiteY3539" fmla="*/ 1729723 h 3024784"/>
              <a:gd name="connsiteX3540" fmla="*/ 2757795 w 2971357"/>
              <a:gd name="connsiteY3540" fmla="*/ 1729446 h 3024784"/>
              <a:gd name="connsiteX3541" fmla="*/ 2754270 w 2971357"/>
              <a:gd name="connsiteY3541" fmla="*/ 1741924 h 3024784"/>
              <a:gd name="connsiteX3542" fmla="*/ 2752461 w 2971357"/>
              <a:gd name="connsiteY3542" fmla="*/ 1741162 h 3024784"/>
              <a:gd name="connsiteX3543" fmla="*/ 2756270 w 2971357"/>
              <a:gd name="connsiteY3543" fmla="*/ 1705634 h 3024784"/>
              <a:gd name="connsiteX3544" fmla="*/ 2757318 w 2971357"/>
              <a:gd name="connsiteY3544" fmla="*/ 1679821 h 3024784"/>
              <a:gd name="connsiteX3545" fmla="*/ 2756556 w 2971357"/>
              <a:gd name="connsiteY3545" fmla="*/ 1657818 h 3024784"/>
              <a:gd name="connsiteX3546" fmla="*/ 2751794 w 2971357"/>
              <a:gd name="connsiteY3546" fmla="*/ 1674773 h 3024784"/>
              <a:gd name="connsiteX3547" fmla="*/ 2747698 w 2971357"/>
              <a:gd name="connsiteY3547" fmla="*/ 1697728 h 3024784"/>
              <a:gd name="connsiteX3548" fmla="*/ 2741126 w 2971357"/>
              <a:gd name="connsiteY3548" fmla="*/ 1729922 h 3024784"/>
              <a:gd name="connsiteX3549" fmla="*/ 2735125 w 2971357"/>
              <a:gd name="connsiteY3549" fmla="*/ 1757640 h 3024784"/>
              <a:gd name="connsiteX3550" fmla="*/ 2728267 w 2971357"/>
              <a:gd name="connsiteY3550" fmla="*/ 1788787 h 3024784"/>
              <a:gd name="connsiteX3551" fmla="*/ 2718742 w 2971357"/>
              <a:gd name="connsiteY3551" fmla="*/ 1828411 h 3024784"/>
              <a:gd name="connsiteX3552" fmla="*/ 2713408 w 2971357"/>
              <a:gd name="connsiteY3552" fmla="*/ 1843651 h 3024784"/>
              <a:gd name="connsiteX3553" fmla="*/ 2711979 w 2971357"/>
              <a:gd name="connsiteY3553" fmla="*/ 1830030 h 3024784"/>
              <a:gd name="connsiteX3554" fmla="*/ 2695215 w 2971357"/>
              <a:gd name="connsiteY3554" fmla="*/ 1876322 h 3024784"/>
              <a:gd name="connsiteX3555" fmla="*/ 2690834 w 2971357"/>
              <a:gd name="connsiteY3555" fmla="*/ 1872416 h 3024784"/>
              <a:gd name="connsiteX3556" fmla="*/ 2665212 w 2971357"/>
              <a:gd name="connsiteY3556" fmla="*/ 1945092 h 3024784"/>
              <a:gd name="connsiteX3557" fmla="*/ 2690834 w 2971357"/>
              <a:gd name="connsiteY3557" fmla="*/ 1872321 h 3024784"/>
              <a:gd name="connsiteX3558" fmla="*/ 2692669 w 2971357"/>
              <a:gd name="connsiteY3558" fmla="*/ 1861834 h 3024784"/>
              <a:gd name="connsiteX3559" fmla="*/ 2694168 w 2971357"/>
              <a:gd name="connsiteY3559" fmla="*/ 1853271 h 3024784"/>
              <a:gd name="connsiteX3560" fmla="*/ 2697596 w 2971357"/>
              <a:gd name="connsiteY3560" fmla="*/ 1836888 h 3024784"/>
              <a:gd name="connsiteX3561" fmla="*/ 2701787 w 2971357"/>
              <a:gd name="connsiteY3561" fmla="*/ 1822315 h 3024784"/>
              <a:gd name="connsiteX3562" fmla="*/ 2705217 w 2971357"/>
              <a:gd name="connsiteY3562" fmla="*/ 1807265 h 3024784"/>
              <a:gd name="connsiteX3563" fmla="*/ 2708169 w 2971357"/>
              <a:gd name="connsiteY3563" fmla="*/ 1788787 h 3024784"/>
              <a:gd name="connsiteX3564" fmla="*/ 2697692 w 2971357"/>
              <a:gd name="connsiteY3564" fmla="*/ 1784881 h 3024784"/>
              <a:gd name="connsiteX3565" fmla="*/ 2692262 w 2971357"/>
              <a:gd name="connsiteY3565" fmla="*/ 1802312 h 3024784"/>
              <a:gd name="connsiteX3566" fmla="*/ 2689214 w 2971357"/>
              <a:gd name="connsiteY3566" fmla="*/ 1815362 h 3024784"/>
              <a:gd name="connsiteX3567" fmla="*/ 2684357 w 2971357"/>
              <a:gd name="connsiteY3567" fmla="*/ 1834412 h 3024784"/>
              <a:gd name="connsiteX3568" fmla="*/ 2672451 w 2971357"/>
              <a:gd name="connsiteY3568" fmla="*/ 1881370 h 3024784"/>
              <a:gd name="connsiteX3569" fmla="*/ 2659878 w 2971357"/>
              <a:gd name="connsiteY3569" fmla="*/ 1925471 h 3024784"/>
              <a:gd name="connsiteX3570" fmla="*/ 2655305 w 2971357"/>
              <a:gd name="connsiteY3570" fmla="*/ 1941092 h 3024784"/>
              <a:gd name="connsiteX3571" fmla="*/ 2652924 w 2971357"/>
              <a:gd name="connsiteY3571" fmla="*/ 1949474 h 3024784"/>
              <a:gd name="connsiteX3572" fmla="*/ 2638256 w 2971357"/>
              <a:gd name="connsiteY3572" fmla="*/ 1988050 h 3024784"/>
              <a:gd name="connsiteX3573" fmla="*/ 2615015 w 2971357"/>
              <a:gd name="connsiteY3573" fmla="*/ 2034722 h 3024784"/>
              <a:gd name="connsiteX3574" fmla="*/ 2603680 w 2971357"/>
              <a:gd name="connsiteY3574" fmla="*/ 2055296 h 3024784"/>
              <a:gd name="connsiteX3575" fmla="*/ 2592821 w 2971357"/>
              <a:gd name="connsiteY3575" fmla="*/ 2073394 h 3024784"/>
              <a:gd name="connsiteX3576" fmla="*/ 2562151 w 2971357"/>
              <a:gd name="connsiteY3576" fmla="*/ 2113780 h 3024784"/>
              <a:gd name="connsiteX3577" fmla="*/ 2549007 w 2971357"/>
              <a:gd name="connsiteY3577" fmla="*/ 2142831 h 3024784"/>
              <a:gd name="connsiteX3578" fmla="*/ 2529957 w 2971357"/>
              <a:gd name="connsiteY3578" fmla="*/ 2175216 h 3024784"/>
              <a:gd name="connsiteX3579" fmla="*/ 2518908 w 2971357"/>
              <a:gd name="connsiteY3579" fmla="*/ 2192742 h 3024784"/>
              <a:gd name="connsiteX3580" fmla="*/ 2506144 w 2971357"/>
              <a:gd name="connsiteY3580" fmla="*/ 2210554 h 3024784"/>
              <a:gd name="connsiteX3581" fmla="*/ 2477569 w 2971357"/>
              <a:gd name="connsiteY3581" fmla="*/ 2247987 h 3024784"/>
              <a:gd name="connsiteX3582" fmla="*/ 2494809 w 2971357"/>
              <a:gd name="connsiteY3582" fmla="*/ 2215316 h 3024784"/>
              <a:gd name="connsiteX3583" fmla="*/ 2483665 w 2971357"/>
              <a:gd name="connsiteY3583" fmla="*/ 2225413 h 3024784"/>
              <a:gd name="connsiteX3584" fmla="*/ 2473283 w 2971357"/>
              <a:gd name="connsiteY3584" fmla="*/ 2236938 h 3024784"/>
              <a:gd name="connsiteX3585" fmla="*/ 2458900 w 2971357"/>
              <a:gd name="connsiteY3585" fmla="*/ 2252273 h 3024784"/>
              <a:gd name="connsiteX3586" fmla="*/ 2456424 w 2971357"/>
              <a:gd name="connsiteY3586" fmla="*/ 2250273 h 3024784"/>
              <a:gd name="connsiteX3587" fmla="*/ 2494524 w 2971357"/>
              <a:gd name="connsiteY3587" fmla="*/ 2189885 h 3024784"/>
              <a:gd name="connsiteX3588" fmla="*/ 2494524 w 2971357"/>
              <a:gd name="connsiteY3588" fmla="*/ 2189408 h 3024784"/>
              <a:gd name="connsiteX3589" fmla="*/ 2484522 w 2971357"/>
              <a:gd name="connsiteY3589" fmla="*/ 2198933 h 3024784"/>
              <a:gd name="connsiteX3590" fmla="*/ 2396416 w 2971357"/>
              <a:gd name="connsiteY3590" fmla="*/ 2297136 h 3024784"/>
              <a:gd name="connsiteX3591" fmla="*/ 2340980 w 2971357"/>
              <a:gd name="connsiteY3591" fmla="*/ 2355429 h 3024784"/>
              <a:gd name="connsiteX3592" fmla="*/ 2320978 w 2971357"/>
              <a:gd name="connsiteY3592" fmla="*/ 2396672 h 3024784"/>
              <a:gd name="connsiteX3593" fmla="*/ 2304309 w 2971357"/>
              <a:gd name="connsiteY3593" fmla="*/ 2412103 h 3024784"/>
              <a:gd name="connsiteX3594" fmla="*/ 2290117 w 2971357"/>
              <a:gd name="connsiteY3594" fmla="*/ 2425628 h 3024784"/>
              <a:gd name="connsiteX3595" fmla="*/ 2270495 w 2971357"/>
              <a:gd name="connsiteY3595" fmla="*/ 2446679 h 3024784"/>
              <a:gd name="connsiteX3596" fmla="*/ 2275258 w 2971357"/>
              <a:gd name="connsiteY3596" fmla="*/ 2449822 h 3024784"/>
              <a:gd name="connsiteX3597" fmla="*/ 2280020 w 2971357"/>
              <a:gd name="connsiteY3597" fmla="*/ 2449822 h 3024784"/>
              <a:gd name="connsiteX3598" fmla="*/ 2237825 w 2971357"/>
              <a:gd name="connsiteY3598" fmla="*/ 2483731 h 3024784"/>
              <a:gd name="connsiteX3599" fmla="*/ 2196391 w 2971357"/>
              <a:gd name="connsiteY3599" fmla="*/ 2511544 h 3024784"/>
              <a:gd name="connsiteX3600" fmla="*/ 2181913 w 2971357"/>
              <a:gd name="connsiteY3600" fmla="*/ 2519450 h 3024784"/>
              <a:gd name="connsiteX3601" fmla="*/ 2167054 w 2971357"/>
              <a:gd name="connsiteY3601" fmla="*/ 2526689 h 3024784"/>
              <a:gd name="connsiteX3602" fmla="*/ 2169816 w 2971357"/>
              <a:gd name="connsiteY3602" fmla="*/ 2520498 h 3024784"/>
              <a:gd name="connsiteX3603" fmla="*/ 2163720 w 2971357"/>
              <a:gd name="connsiteY3603" fmla="*/ 2517259 h 3024784"/>
              <a:gd name="connsiteX3604" fmla="*/ 2142575 w 2971357"/>
              <a:gd name="connsiteY3604" fmla="*/ 2528022 h 3024784"/>
              <a:gd name="connsiteX3605" fmla="*/ 2118000 w 2971357"/>
              <a:gd name="connsiteY3605" fmla="*/ 2540595 h 3024784"/>
              <a:gd name="connsiteX3606" fmla="*/ 2077519 w 2971357"/>
              <a:gd name="connsiteY3606" fmla="*/ 2564789 h 3024784"/>
              <a:gd name="connsiteX3607" fmla="*/ 2038943 w 2971357"/>
              <a:gd name="connsiteY3607" fmla="*/ 2586791 h 3024784"/>
              <a:gd name="connsiteX3608" fmla="*/ 2038085 w 2971357"/>
              <a:gd name="connsiteY3608" fmla="*/ 2582600 h 3024784"/>
              <a:gd name="connsiteX3609" fmla="*/ 2052849 w 2971357"/>
              <a:gd name="connsiteY3609" fmla="*/ 2571266 h 3024784"/>
              <a:gd name="connsiteX3610" fmla="*/ 2010844 w 2971357"/>
              <a:gd name="connsiteY3610" fmla="*/ 2593268 h 3024784"/>
              <a:gd name="connsiteX3611" fmla="*/ 1976268 w 2971357"/>
              <a:gd name="connsiteY3611" fmla="*/ 2611080 h 3024784"/>
              <a:gd name="connsiteX3612" fmla="*/ 1952075 w 2971357"/>
              <a:gd name="connsiteY3612" fmla="*/ 2621367 h 3024784"/>
              <a:gd name="connsiteX3613" fmla="*/ 1919499 w 2971357"/>
              <a:gd name="connsiteY3613" fmla="*/ 2628797 h 3024784"/>
              <a:gd name="connsiteX3614" fmla="*/ 1868731 w 2971357"/>
              <a:gd name="connsiteY3614" fmla="*/ 2643370 h 3024784"/>
              <a:gd name="connsiteX3615" fmla="*/ 1841775 w 2971357"/>
              <a:gd name="connsiteY3615" fmla="*/ 2653466 h 3024784"/>
              <a:gd name="connsiteX3616" fmla="*/ 1846252 w 2971357"/>
              <a:gd name="connsiteY3616" fmla="*/ 2655181 h 3024784"/>
              <a:gd name="connsiteX3617" fmla="*/ 1861016 w 2971357"/>
              <a:gd name="connsiteY3617" fmla="*/ 2653657 h 3024784"/>
              <a:gd name="connsiteX3618" fmla="*/ 1880542 w 2971357"/>
              <a:gd name="connsiteY3618" fmla="*/ 2649085 h 3024784"/>
              <a:gd name="connsiteX3619" fmla="*/ 1916356 w 2971357"/>
              <a:gd name="connsiteY3619" fmla="*/ 2640893 h 3024784"/>
              <a:gd name="connsiteX3620" fmla="*/ 1926929 w 2971357"/>
              <a:gd name="connsiteY3620" fmla="*/ 2641465 h 3024784"/>
              <a:gd name="connsiteX3621" fmla="*/ 1930916 w 2971357"/>
              <a:gd name="connsiteY3621" fmla="*/ 2642177 h 3024784"/>
              <a:gd name="connsiteX3622" fmla="*/ 1933465 w 2971357"/>
              <a:gd name="connsiteY3622" fmla="*/ 2642632 h 3024784"/>
              <a:gd name="connsiteX3623" fmla="*/ 1927500 w 2971357"/>
              <a:gd name="connsiteY3623" fmla="*/ 2648799 h 3024784"/>
              <a:gd name="connsiteX3624" fmla="*/ 1899687 w 2971357"/>
              <a:gd name="connsiteY3624" fmla="*/ 2658324 h 3024784"/>
              <a:gd name="connsiteX3625" fmla="*/ 1871112 w 2971357"/>
              <a:gd name="connsiteY3625" fmla="*/ 2661086 h 3024784"/>
              <a:gd name="connsiteX3626" fmla="*/ 1829774 w 2971357"/>
              <a:gd name="connsiteY3626" fmla="*/ 2666611 h 3024784"/>
              <a:gd name="connsiteX3627" fmla="*/ 1806914 w 2971357"/>
              <a:gd name="connsiteY3627" fmla="*/ 2672040 h 3024784"/>
              <a:gd name="connsiteX3628" fmla="*/ 1782625 w 2971357"/>
              <a:gd name="connsiteY3628" fmla="*/ 2679089 h 3024784"/>
              <a:gd name="connsiteX3629" fmla="*/ 1778148 w 2971357"/>
              <a:gd name="connsiteY3629" fmla="*/ 2688614 h 3024784"/>
              <a:gd name="connsiteX3630" fmla="*/ 1810343 w 2971357"/>
              <a:gd name="connsiteY3630" fmla="*/ 2686518 h 3024784"/>
              <a:gd name="connsiteX3631" fmla="*/ 1819868 w 2971357"/>
              <a:gd name="connsiteY3631" fmla="*/ 2689566 h 3024784"/>
              <a:gd name="connsiteX3632" fmla="*/ 1802913 w 2971357"/>
              <a:gd name="connsiteY3632" fmla="*/ 2694805 h 3024784"/>
              <a:gd name="connsiteX3633" fmla="*/ 1795388 w 2971357"/>
              <a:gd name="connsiteY3633" fmla="*/ 2697376 h 3024784"/>
              <a:gd name="connsiteX3634" fmla="*/ 1798722 w 2971357"/>
              <a:gd name="connsiteY3634" fmla="*/ 2698615 h 3024784"/>
              <a:gd name="connsiteX3635" fmla="*/ 1807485 w 2971357"/>
              <a:gd name="connsiteY3635" fmla="*/ 2700615 h 3024784"/>
              <a:gd name="connsiteX3636" fmla="*/ 1768623 w 2971357"/>
              <a:gd name="connsiteY3636" fmla="*/ 2710140 h 3024784"/>
              <a:gd name="connsiteX3637" fmla="*/ 1751764 w 2971357"/>
              <a:gd name="connsiteY3637" fmla="*/ 2714807 h 3024784"/>
              <a:gd name="connsiteX3638" fmla="*/ 1737095 w 2971357"/>
              <a:gd name="connsiteY3638" fmla="*/ 2718522 h 3024784"/>
              <a:gd name="connsiteX3639" fmla="*/ 1689470 w 2971357"/>
              <a:gd name="connsiteY3639" fmla="*/ 2725761 h 3024784"/>
              <a:gd name="connsiteX3640" fmla="*/ 1649466 w 2971357"/>
              <a:gd name="connsiteY3640" fmla="*/ 2728714 h 3024784"/>
              <a:gd name="connsiteX3641" fmla="*/ 1630416 w 2971357"/>
              <a:gd name="connsiteY3641" fmla="*/ 2730048 h 3024784"/>
              <a:gd name="connsiteX3642" fmla="*/ 1611366 w 2971357"/>
              <a:gd name="connsiteY3642" fmla="*/ 2730048 h 3024784"/>
              <a:gd name="connsiteX3643" fmla="*/ 1568408 w 2971357"/>
              <a:gd name="connsiteY3643" fmla="*/ 2731667 h 3024784"/>
              <a:gd name="connsiteX3644" fmla="*/ 1530308 w 2971357"/>
              <a:gd name="connsiteY3644" fmla="*/ 2729286 h 3024784"/>
              <a:gd name="connsiteX3645" fmla="*/ 1509448 w 2971357"/>
              <a:gd name="connsiteY3645" fmla="*/ 2728333 h 3024784"/>
              <a:gd name="connsiteX3646" fmla="*/ 1477063 w 2971357"/>
              <a:gd name="connsiteY3646" fmla="*/ 2727380 h 3024784"/>
              <a:gd name="connsiteX3647" fmla="*/ 1448488 w 2971357"/>
              <a:gd name="connsiteY3647" fmla="*/ 2726142 h 3024784"/>
              <a:gd name="connsiteX3648" fmla="*/ 1419913 w 2971357"/>
              <a:gd name="connsiteY3648" fmla="*/ 2724047 h 3024784"/>
              <a:gd name="connsiteX3649" fmla="*/ 1362096 w 2971357"/>
              <a:gd name="connsiteY3649" fmla="*/ 2718903 h 3024784"/>
              <a:gd name="connsiteX3650" fmla="*/ 1318186 w 2971357"/>
              <a:gd name="connsiteY3650" fmla="*/ 2711092 h 3024784"/>
              <a:gd name="connsiteX3651" fmla="*/ 1267037 w 2971357"/>
              <a:gd name="connsiteY3651" fmla="*/ 2701567 h 3024784"/>
              <a:gd name="connsiteX3652" fmla="*/ 1277895 w 2971357"/>
              <a:gd name="connsiteY3652" fmla="*/ 2696996 h 3024784"/>
              <a:gd name="connsiteX3653" fmla="*/ 1277895 w 2971357"/>
              <a:gd name="connsiteY3653" fmla="*/ 2692900 h 3024784"/>
              <a:gd name="connsiteX3654" fmla="*/ 1238557 w 2971357"/>
              <a:gd name="connsiteY3654" fmla="*/ 2684137 h 3024784"/>
              <a:gd name="connsiteX3655" fmla="*/ 1211220 w 2971357"/>
              <a:gd name="connsiteY3655" fmla="*/ 2678041 h 3024784"/>
              <a:gd name="connsiteX3656" fmla="*/ 1169786 w 2971357"/>
              <a:gd name="connsiteY3656" fmla="*/ 2666230 h 3024784"/>
              <a:gd name="connsiteX3657" fmla="*/ 1149212 w 2971357"/>
              <a:gd name="connsiteY3657" fmla="*/ 2661277 h 3024784"/>
              <a:gd name="connsiteX3658" fmla="*/ 1128924 w 2971357"/>
              <a:gd name="connsiteY3658" fmla="*/ 2655276 h 3024784"/>
              <a:gd name="connsiteX3659" fmla="*/ 1096444 w 2971357"/>
              <a:gd name="connsiteY3659" fmla="*/ 2651943 h 3024784"/>
              <a:gd name="connsiteX3660" fmla="*/ 1083204 w 2971357"/>
              <a:gd name="connsiteY3660" fmla="*/ 2650895 h 3024784"/>
              <a:gd name="connsiteX3661" fmla="*/ 1071203 w 2971357"/>
              <a:gd name="connsiteY3661" fmla="*/ 2646227 h 3024784"/>
              <a:gd name="connsiteX3662" fmla="*/ 1044914 w 2971357"/>
              <a:gd name="connsiteY3662" fmla="*/ 2638417 h 3024784"/>
              <a:gd name="connsiteX3663" fmla="*/ 1030341 w 2971357"/>
              <a:gd name="connsiteY3663" fmla="*/ 2633750 h 3024784"/>
              <a:gd name="connsiteX3664" fmla="*/ 1016148 w 2971357"/>
              <a:gd name="connsiteY3664" fmla="*/ 2628320 h 3024784"/>
              <a:gd name="connsiteX3665" fmla="*/ 1116827 w 2971357"/>
              <a:gd name="connsiteY3665" fmla="*/ 2675945 h 3024784"/>
              <a:gd name="connsiteX3666" fmla="*/ 1145974 w 2971357"/>
              <a:gd name="connsiteY3666" fmla="*/ 2686708 h 3024784"/>
              <a:gd name="connsiteX3667" fmla="*/ 1129210 w 2971357"/>
              <a:gd name="connsiteY3667" fmla="*/ 2685470 h 3024784"/>
              <a:gd name="connsiteX3668" fmla="*/ 1142640 w 2971357"/>
              <a:gd name="connsiteY3668" fmla="*/ 2691186 h 3024784"/>
              <a:gd name="connsiteX3669" fmla="*/ 1149212 w 2971357"/>
              <a:gd name="connsiteY3669" fmla="*/ 2695091 h 3024784"/>
              <a:gd name="connsiteX3670" fmla="*/ 1103493 w 2971357"/>
              <a:gd name="connsiteY3670" fmla="*/ 2682327 h 3024784"/>
              <a:gd name="connsiteX3671" fmla="*/ 1078156 w 2971357"/>
              <a:gd name="connsiteY3671" fmla="*/ 2675850 h 3024784"/>
              <a:gd name="connsiteX3672" fmla="*/ 1059773 w 2971357"/>
              <a:gd name="connsiteY3672" fmla="*/ 2671278 h 3024784"/>
              <a:gd name="connsiteX3673" fmla="*/ 1076156 w 2971357"/>
              <a:gd name="connsiteY3673" fmla="*/ 2678136 h 3024784"/>
              <a:gd name="connsiteX3674" fmla="*/ 1114922 w 2971357"/>
              <a:gd name="connsiteY3674" fmla="*/ 2690995 h 3024784"/>
              <a:gd name="connsiteX3675" fmla="*/ 1113970 w 2971357"/>
              <a:gd name="connsiteY3675" fmla="*/ 2696329 h 3024784"/>
              <a:gd name="connsiteX3676" fmla="*/ 1118352 w 2971357"/>
              <a:gd name="connsiteY3676" fmla="*/ 2698805 h 3024784"/>
              <a:gd name="connsiteX3677" fmla="*/ 1093110 w 2971357"/>
              <a:gd name="connsiteY3677" fmla="*/ 2693948 h 3024784"/>
              <a:gd name="connsiteX3678" fmla="*/ 1072441 w 2971357"/>
              <a:gd name="connsiteY3678" fmla="*/ 2689090 h 3024784"/>
              <a:gd name="connsiteX3679" fmla="*/ 1060725 w 2971357"/>
              <a:gd name="connsiteY3679" fmla="*/ 2689090 h 3024784"/>
              <a:gd name="connsiteX3680" fmla="*/ 1078156 w 2971357"/>
              <a:gd name="connsiteY3680" fmla="*/ 2697186 h 3024784"/>
              <a:gd name="connsiteX3681" fmla="*/ 1115494 w 2971357"/>
              <a:gd name="connsiteY3681" fmla="*/ 2710426 h 3024784"/>
              <a:gd name="connsiteX3682" fmla="*/ 1139021 w 2971357"/>
              <a:gd name="connsiteY3682" fmla="*/ 2718903 h 3024784"/>
              <a:gd name="connsiteX3683" fmla="*/ 1182931 w 2971357"/>
              <a:gd name="connsiteY3683" fmla="*/ 2733477 h 3024784"/>
              <a:gd name="connsiteX3684" fmla="*/ 1179788 w 2971357"/>
              <a:gd name="connsiteY3684" fmla="*/ 2737096 h 3024784"/>
              <a:gd name="connsiteX3685" fmla="*/ 1207505 w 2971357"/>
              <a:gd name="connsiteY3685" fmla="*/ 2744716 h 3024784"/>
              <a:gd name="connsiteX3686" fmla="*/ 1237604 w 2971357"/>
              <a:gd name="connsiteY3686" fmla="*/ 2751764 h 3024784"/>
              <a:gd name="connsiteX3687" fmla="*/ 1266179 w 2971357"/>
              <a:gd name="connsiteY3687" fmla="*/ 2758146 h 3024784"/>
              <a:gd name="connsiteX3688" fmla="*/ 1294183 w 2971357"/>
              <a:gd name="connsiteY3688" fmla="*/ 2763290 h 3024784"/>
              <a:gd name="connsiteX3689" fmla="*/ 1347142 w 2971357"/>
              <a:gd name="connsiteY3689" fmla="*/ 2769385 h 3024784"/>
              <a:gd name="connsiteX3690" fmla="*/ 1372764 w 2971357"/>
              <a:gd name="connsiteY3690" fmla="*/ 2771481 h 3024784"/>
              <a:gd name="connsiteX3691" fmla="*/ 1398863 w 2971357"/>
              <a:gd name="connsiteY3691" fmla="*/ 2773100 h 3024784"/>
              <a:gd name="connsiteX3692" fmla="*/ 1426485 w 2971357"/>
              <a:gd name="connsiteY3692" fmla="*/ 2775101 h 3024784"/>
              <a:gd name="connsiteX3693" fmla="*/ 1441249 w 2971357"/>
              <a:gd name="connsiteY3693" fmla="*/ 2776339 h 3024784"/>
              <a:gd name="connsiteX3694" fmla="*/ 1456679 w 2971357"/>
              <a:gd name="connsiteY3694" fmla="*/ 2776911 h 3024784"/>
              <a:gd name="connsiteX3695" fmla="*/ 1673850 w 2971357"/>
              <a:gd name="connsiteY3695" fmla="*/ 2768909 h 3024784"/>
              <a:gd name="connsiteX3696" fmla="*/ 1698900 w 2971357"/>
              <a:gd name="connsiteY3696" fmla="*/ 2766052 h 3024784"/>
              <a:gd name="connsiteX3697" fmla="*/ 1723760 w 2971357"/>
              <a:gd name="connsiteY3697" fmla="*/ 2761956 h 3024784"/>
              <a:gd name="connsiteX3698" fmla="*/ 1748621 w 2971357"/>
              <a:gd name="connsiteY3698" fmla="*/ 2757861 h 3024784"/>
              <a:gd name="connsiteX3699" fmla="*/ 1761099 w 2971357"/>
              <a:gd name="connsiteY3699" fmla="*/ 2755860 h 3024784"/>
              <a:gd name="connsiteX3700" fmla="*/ 1773386 w 2971357"/>
              <a:gd name="connsiteY3700" fmla="*/ 2753193 h 3024784"/>
              <a:gd name="connsiteX3701" fmla="*/ 1773386 w 2971357"/>
              <a:gd name="connsiteY3701" fmla="*/ 2755479 h 3024784"/>
              <a:gd name="connsiteX3702" fmla="*/ 1749859 w 2971357"/>
              <a:gd name="connsiteY3702" fmla="*/ 2761289 h 3024784"/>
              <a:gd name="connsiteX3703" fmla="*/ 1727952 w 2971357"/>
              <a:gd name="connsiteY3703" fmla="*/ 2767481 h 3024784"/>
              <a:gd name="connsiteX3704" fmla="*/ 1768052 w 2971357"/>
              <a:gd name="connsiteY3704" fmla="*/ 2765100 h 3024784"/>
              <a:gd name="connsiteX3705" fmla="*/ 1787102 w 2971357"/>
              <a:gd name="connsiteY3705" fmla="*/ 2766243 h 3024784"/>
              <a:gd name="connsiteX3706" fmla="*/ 1830250 w 2971357"/>
              <a:gd name="connsiteY3706" fmla="*/ 2757861 h 3024784"/>
              <a:gd name="connsiteX3707" fmla="*/ 1850729 w 2971357"/>
              <a:gd name="connsiteY3707" fmla="*/ 2755003 h 3024784"/>
              <a:gd name="connsiteX3708" fmla="*/ 1825583 w 2971357"/>
              <a:gd name="connsiteY3708" fmla="*/ 2765576 h 3024784"/>
              <a:gd name="connsiteX3709" fmla="*/ 1876256 w 2971357"/>
              <a:gd name="connsiteY3709" fmla="*/ 2766528 h 3024784"/>
              <a:gd name="connsiteX3710" fmla="*/ 1899497 w 2971357"/>
              <a:gd name="connsiteY3710" fmla="*/ 2761670 h 3024784"/>
              <a:gd name="connsiteX3711" fmla="*/ 1905497 w 2971357"/>
              <a:gd name="connsiteY3711" fmla="*/ 2760432 h 3024784"/>
              <a:gd name="connsiteX3712" fmla="*/ 1912971 w 2971357"/>
              <a:gd name="connsiteY3712" fmla="*/ 2759545 h 3024784"/>
              <a:gd name="connsiteX3713" fmla="*/ 1915521 w 2971357"/>
              <a:gd name="connsiteY3713" fmla="*/ 2759288 h 3024784"/>
              <a:gd name="connsiteX3714" fmla="*/ 1919999 w 2971357"/>
              <a:gd name="connsiteY3714" fmla="*/ 2758837 h 3024784"/>
              <a:gd name="connsiteX3715" fmla="*/ 1890067 w 2971357"/>
              <a:gd name="connsiteY3715" fmla="*/ 2771386 h 3024784"/>
              <a:gd name="connsiteX3716" fmla="*/ 1852919 w 2971357"/>
              <a:gd name="connsiteY3716" fmla="*/ 2780911 h 3024784"/>
              <a:gd name="connsiteX3717" fmla="*/ 1834441 w 2971357"/>
              <a:gd name="connsiteY3717" fmla="*/ 2785483 h 3024784"/>
              <a:gd name="connsiteX3718" fmla="*/ 1815391 w 2971357"/>
              <a:gd name="connsiteY3718" fmla="*/ 2789102 h 3024784"/>
              <a:gd name="connsiteX3719" fmla="*/ 1770528 w 2971357"/>
              <a:gd name="connsiteY3719" fmla="*/ 2797389 h 3024784"/>
              <a:gd name="connsiteX3720" fmla="*/ 1721475 w 2971357"/>
              <a:gd name="connsiteY3720" fmla="*/ 2805009 h 3024784"/>
              <a:gd name="connsiteX3721" fmla="*/ 1669944 w 2971357"/>
              <a:gd name="connsiteY3721" fmla="*/ 2811772 h 3024784"/>
              <a:gd name="connsiteX3722" fmla="*/ 1643751 w 2971357"/>
              <a:gd name="connsiteY3722" fmla="*/ 2815011 h 3024784"/>
              <a:gd name="connsiteX3723" fmla="*/ 1617366 w 2971357"/>
              <a:gd name="connsiteY3723" fmla="*/ 2817010 h 3024784"/>
              <a:gd name="connsiteX3724" fmla="*/ 1616604 w 2971357"/>
              <a:gd name="connsiteY3724" fmla="*/ 2822345 h 3024784"/>
              <a:gd name="connsiteX3725" fmla="*/ 1572122 w 2971357"/>
              <a:gd name="connsiteY3725" fmla="*/ 2828727 h 3024784"/>
              <a:gd name="connsiteX3726" fmla="*/ 1569836 w 2971357"/>
              <a:gd name="connsiteY3726" fmla="*/ 2831203 h 3024784"/>
              <a:gd name="connsiteX3727" fmla="*/ 1572027 w 2971357"/>
              <a:gd name="connsiteY3727" fmla="*/ 2828727 h 3024784"/>
              <a:gd name="connsiteX3728" fmla="*/ 1556025 w 2971357"/>
              <a:gd name="connsiteY3728" fmla="*/ 2827107 h 3024784"/>
              <a:gd name="connsiteX3729" fmla="*/ 1576123 w 2971357"/>
              <a:gd name="connsiteY3729" fmla="*/ 2820535 h 3024784"/>
              <a:gd name="connsiteX3730" fmla="*/ 1576123 w 2971357"/>
              <a:gd name="connsiteY3730" fmla="*/ 2819582 h 3024784"/>
              <a:gd name="connsiteX3731" fmla="*/ 1555168 w 2971357"/>
              <a:gd name="connsiteY3731" fmla="*/ 2819582 h 3024784"/>
              <a:gd name="connsiteX3732" fmla="*/ 1535546 w 2971357"/>
              <a:gd name="connsiteY3732" fmla="*/ 2814725 h 3024784"/>
              <a:gd name="connsiteX3733" fmla="*/ 1579838 w 2971357"/>
              <a:gd name="connsiteY3733" fmla="*/ 2806819 h 3024784"/>
              <a:gd name="connsiteX3734" fmla="*/ 1608413 w 2971357"/>
              <a:gd name="connsiteY3734" fmla="*/ 2802057 h 3024784"/>
              <a:gd name="connsiteX3735" fmla="*/ 1589934 w 2971357"/>
              <a:gd name="connsiteY3735" fmla="*/ 2802057 h 3024784"/>
              <a:gd name="connsiteX3736" fmla="*/ 1560407 w 2971357"/>
              <a:gd name="connsiteY3736" fmla="*/ 2803295 h 3024784"/>
              <a:gd name="connsiteX3737" fmla="*/ 1504019 w 2971357"/>
              <a:gd name="connsiteY3737" fmla="*/ 2804533 h 3024784"/>
              <a:gd name="connsiteX3738" fmla="*/ 1447535 w 2971357"/>
              <a:gd name="connsiteY3738" fmla="*/ 2803104 h 3024784"/>
              <a:gd name="connsiteX3739" fmla="*/ 1431534 w 2971357"/>
              <a:gd name="connsiteY3739" fmla="*/ 2803104 h 3024784"/>
              <a:gd name="connsiteX3740" fmla="*/ 1415341 w 2971357"/>
              <a:gd name="connsiteY3740" fmla="*/ 2800723 h 3024784"/>
              <a:gd name="connsiteX3741" fmla="*/ 1416579 w 2971357"/>
              <a:gd name="connsiteY3741" fmla="*/ 2799675 h 3024784"/>
              <a:gd name="connsiteX3742" fmla="*/ 1386385 w 2971357"/>
              <a:gd name="connsiteY3742" fmla="*/ 2791960 h 3024784"/>
              <a:gd name="connsiteX3743" fmla="*/ 1354952 w 2971357"/>
              <a:gd name="connsiteY3743" fmla="*/ 2788721 h 3024784"/>
              <a:gd name="connsiteX3744" fmla="*/ 1316852 w 2971357"/>
              <a:gd name="connsiteY3744" fmla="*/ 2784626 h 3024784"/>
              <a:gd name="connsiteX3745" fmla="*/ 1278752 w 2971357"/>
              <a:gd name="connsiteY3745" fmla="*/ 2778434 h 3024784"/>
              <a:gd name="connsiteX3746" fmla="*/ 1240652 w 2971357"/>
              <a:gd name="connsiteY3746" fmla="*/ 2771386 h 3024784"/>
              <a:gd name="connsiteX3747" fmla="*/ 1202552 w 2971357"/>
              <a:gd name="connsiteY3747" fmla="*/ 2762814 h 3024784"/>
              <a:gd name="connsiteX3748" fmla="*/ 1154261 w 2971357"/>
              <a:gd name="connsiteY3748" fmla="*/ 2749002 h 3024784"/>
              <a:gd name="connsiteX3749" fmla="*/ 1104921 w 2971357"/>
              <a:gd name="connsiteY3749" fmla="*/ 2733477 h 3024784"/>
              <a:gd name="connsiteX3750" fmla="*/ 1076346 w 2971357"/>
              <a:gd name="connsiteY3750" fmla="*/ 2719475 h 3024784"/>
              <a:gd name="connsiteX3751" fmla="*/ 1048628 w 2971357"/>
              <a:gd name="connsiteY3751" fmla="*/ 2707759 h 3024784"/>
              <a:gd name="connsiteX3752" fmla="*/ 987573 w 2971357"/>
              <a:gd name="connsiteY3752" fmla="*/ 2681279 h 3024784"/>
              <a:gd name="connsiteX3753" fmla="*/ 1013005 w 2971357"/>
              <a:gd name="connsiteY3753" fmla="*/ 2696710 h 3024784"/>
              <a:gd name="connsiteX3754" fmla="*/ 1044437 w 2971357"/>
              <a:gd name="connsiteY3754" fmla="*/ 2716426 h 3024784"/>
              <a:gd name="connsiteX3755" fmla="*/ 1009004 w 2971357"/>
              <a:gd name="connsiteY3755" fmla="*/ 2705473 h 3024784"/>
              <a:gd name="connsiteX3756" fmla="*/ 970905 w 2971357"/>
              <a:gd name="connsiteY3756" fmla="*/ 2690328 h 3024784"/>
              <a:gd name="connsiteX3757" fmla="*/ 928232 w 2971357"/>
              <a:gd name="connsiteY3757" fmla="*/ 2670516 h 3024784"/>
              <a:gd name="connsiteX3758" fmla="*/ 905182 w 2971357"/>
              <a:gd name="connsiteY3758" fmla="*/ 2658324 h 3024784"/>
              <a:gd name="connsiteX3759" fmla="*/ 880893 w 2971357"/>
              <a:gd name="connsiteY3759" fmla="*/ 2644417 h 3024784"/>
              <a:gd name="connsiteX3760" fmla="*/ 838602 w 2971357"/>
              <a:gd name="connsiteY3760" fmla="*/ 2621176 h 3024784"/>
              <a:gd name="connsiteX3761" fmla="*/ 805360 w 2971357"/>
              <a:gd name="connsiteY3761" fmla="*/ 2595745 h 3024784"/>
              <a:gd name="connsiteX3762" fmla="*/ 808408 w 2971357"/>
              <a:gd name="connsiteY3762" fmla="*/ 2592983 h 3024784"/>
              <a:gd name="connsiteX3763" fmla="*/ 785834 w 2971357"/>
              <a:gd name="connsiteY3763" fmla="*/ 2576314 h 3024784"/>
              <a:gd name="connsiteX3764" fmla="*/ 755830 w 2971357"/>
              <a:gd name="connsiteY3764" fmla="*/ 2554311 h 3024784"/>
              <a:gd name="connsiteX3765" fmla="*/ 733541 w 2971357"/>
              <a:gd name="connsiteY3765" fmla="*/ 2535261 h 3024784"/>
              <a:gd name="connsiteX3766" fmla="*/ 725445 w 2971357"/>
              <a:gd name="connsiteY3766" fmla="*/ 2524974 h 3024784"/>
              <a:gd name="connsiteX3767" fmla="*/ 727374 w 2971357"/>
              <a:gd name="connsiteY3767" fmla="*/ 2519012 h 3024784"/>
              <a:gd name="connsiteX3768" fmla="*/ 727541 w 2971357"/>
              <a:gd name="connsiteY3768" fmla="*/ 2518497 h 3024784"/>
              <a:gd name="connsiteX3769" fmla="*/ 752020 w 2971357"/>
              <a:gd name="connsiteY3769" fmla="*/ 2534785 h 3024784"/>
              <a:gd name="connsiteX3770" fmla="*/ 800502 w 2971357"/>
              <a:gd name="connsiteY3770" fmla="*/ 2567265 h 3024784"/>
              <a:gd name="connsiteX3771" fmla="*/ 849556 w 2971357"/>
              <a:gd name="connsiteY3771" fmla="*/ 2596888 h 3024784"/>
              <a:gd name="connsiteX3772" fmla="*/ 902229 w 2971357"/>
              <a:gd name="connsiteY3772" fmla="*/ 2626510 h 3024784"/>
              <a:gd name="connsiteX3773" fmla="*/ 879560 w 2971357"/>
              <a:gd name="connsiteY3773" fmla="*/ 2609366 h 3024784"/>
              <a:gd name="connsiteX3774" fmla="*/ 832887 w 2971357"/>
              <a:gd name="connsiteY3774" fmla="*/ 2580791 h 3024784"/>
              <a:gd name="connsiteX3775" fmla="*/ 799550 w 2971357"/>
              <a:gd name="connsiteY3775" fmla="*/ 2559455 h 3024784"/>
              <a:gd name="connsiteX3776" fmla="*/ 767260 w 2971357"/>
              <a:gd name="connsiteY3776" fmla="*/ 2536500 h 3024784"/>
              <a:gd name="connsiteX3777" fmla="*/ 747353 w 2971357"/>
              <a:gd name="connsiteY3777" fmla="*/ 2522402 h 3024784"/>
              <a:gd name="connsiteX3778" fmla="*/ 718016 w 2971357"/>
              <a:gd name="connsiteY3778" fmla="*/ 2502019 h 3024784"/>
              <a:gd name="connsiteX3779" fmla="*/ 700013 w 2971357"/>
              <a:gd name="connsiteY3779" fmla="*/ 2488398 h 3024784"/>
              <a:gd name="connsiteX3780" fmla="*/ 682773 w 2971357"/>
              <a:gd name="connsiteY3780" fmla="*/ 2473920 h 3024784"/>
              <a:gd name="connsiteX3781" fmla="*/ 682106 w 2971357"/>
              <a:gd name="connsiteY3781" fmla="*/ 2474492 h 3024784"/>
              <a:gd name="connsiteX3782" fmla="*/ 650864 w 2971357"/>
              <a:gd name="connsiteY3782" fmla="*/ 2449155 h 3024784"/>
              <a:gd name="connsiteX3783" fmla="*/ 618670 w 2971357"/>
              <a:gd name="connsiteY3783" fmla="*/ 2418104 h 3024784"/>
              <a:gd name="connsiteX3784" fmla="*/ 608002 w 2971357"/>
              <a:gd name="connsiteY3784" fmla="*/ 2401721 h 3024784"/>
              <a:gd name="connsiteX3785" fmla="*/ 607240 w 2971357"/>
              <a:gd name="connsiteY3785" fmla="*/ 2397530 h 3024784"/>
              <a:gd name="connsiteX3786" fmla="*/ 621337 w 2971357"/>
              <a:gd name="connsiteY3786" fmla="*/ 2410674 h 3024784"/>
              <a:gd name="connsiteX3787" fmla="*/ 628576 w 2971357"/>
              <a:gd name="connsiteY3787" fmla="*/ 2414579 h 3024784"/>
              <a:gd name="connsiteX3788" fmla="*/ 645340 w 2971357"/>
              <a:gd name="connsiteY3788" fmla="*/ 2426962 h 3024784"/>
              <a:gd name="connsiteX3789" fmla="*/ 645479 w 2971357"/>
              <a:gd name="connsiteY3789" fmla="*/ 2427101 h 3024784"/>
              <a:gd name="connsiteX3790" fmla="*/ 654865 w 2971357"/>
              <a:gd name="connsiteY3790" fmla="*/ 2436487 h 3024784"/>
              <a:gd name="connsiteX3791" fmla="*/ 698870 w 2971357"/>
              <a:gd name="connsiteY3791" fmla="*/ 2464490 h 3024784"/>
              <a:gd name="connsiteX3792" fmla="*/ 777642 w 2971357"/>
              <a:gd name="connsiteY3792" fmla="*/ 2514497 h 3024784"/>
              <a:gd name="connsiteX3793" fmla="*/ 818505 w 2971357"/>
              <a:gd name="connsiteY3793" fmla="*/ 2541262 h 3024784"/>
              <a:gd name="connsiteX3794" fmla="*/ 862129 w 2971357"/>
              <a:gd name="connsiteY3794" fmla="*/ 2568503 h 3024784"/>
              <a:gd name="connsiteX3795" fmla="*/ 897086 w 2971357"/>
              <a:gd name="connsiteY3795" fmla="*/ 2585839 h 3024784"/>
              <a:gd name="connsiteX3796" fmla="*/ 913183 w 2971357"/>
              <a:gd name="connsiteY3796" fmla="*/ 2585839 h 3024784"/>
              <a:gd name="connsiteX3797" fmla="*/ 890037 w 2971357"/>
              <a:gd name="connsiteY3797" fmla="*/ 2564979 h 3024784"/>
              <a:gd name="connsiteX3798" fmla="*/ 847080 w 2971357"/>
              <a:gd name="connsiteY3798" fmla="*/ 2536404 h 3024784"/>
              <a:gd name="connsiteX3799" fmla="*/ 823172 w 2971357"/>
              <a:gd name="connsiteY3799" fmla="*/ 2520878 h 3024784"/>
              <a:gd name="connsiteX3800" fmla="*/ 799264 w 2971357"/>
              <a:gd name="connsiteY3800" fmla="*/ 2504400 h 3024784"/>
              <a:gd name="connsiteX3801" fmla="*/ 735447 w 2971357"/>
              <a:gd name="connsiteY3801" fmla="*/ 2457918 h 3024784"/>
              <a:gd name="connsiteX3802" fmla="*/ 723731 w 2971357"/>
              <a:gd name="connsiteY3802" fmla="*/ 2449822 h 3024784"/>
              <a:gd name="connsiteX3803" fmla="*/ 671438 w 2971357"/>
              <a:gd name="connsiteY3803" fmla="*/ 2404959 h 3024784"/>
              <a:gd name="connsiteX3804" fmla="*/ 630386 w 2971357"/>
              <a:gd name="connsiteY3804" fmla="*/ 2362287 h 3024784"/>
              <a:gd name="connsiteX3805" fmla="*/ 588380 w 2971357"/>
              <a:gd name="connsiteY3805" fmla="*/ 2319520 h 3024784"/>
              <a:gd name="connsiteX3806" fmla="*/ 557901 w 2971357"/>
              <a:gd name="connsiteY3806" fmla="*/ 2287992 h 3024784"/>
              <a:gd name="connsiteX3807" fmla="*/ 542089 w 2971357"/>
              <a:gd name="connsiteY3807" fmla="*/ 2269597 h 3024784"/>
              <a:gd name="connsiteX3808" fmla="*/ 523741 w 2971357"/>
              <a:gd name="connsiteY3808" fmla="*/ 2246392 h 3024784"/>
              <a:gd name="connsiteX3809" fmla="*/ 530087 w 2971357"/>
              <a:gd name="connsiteY3809" fmla="*/ 2257798 h 3024784"/>
              <a:gd name="connsiteX3810" fmla="*/ 547613 w 2971357"/>
              <a:gd name="connsiteY3810" fmla="*/ 2281706 h 3024784"/>
              <a:gd name="connsiteX3811" fmla="*/ 530087 w 2971357"/>
              <a:gd name="connsiteY3811" fmla="*/ 2257894 h 3024784"/>
              <a:gd name="connsiteX3812" fmla="*/ 523735 w 2971357"/>
              <a:gd name="connsiteY3812" fmla="*/ 2246385 h 3024784"/>
              <a:gd name="connsiteX3813" fmla="*/ 523420 w 2971357"/>
              <a:gd name="connsiteY3813" fmla="*/ 2245987 h 3024784"/>
              <a:gd name="connsiteX3814" fmla="*/ 468365 w 2971357"/>
              <a:gd name="connsiteY3814" fmla="*/ 2161691 h 3024784"/>
              <a:gd name="connsiteX3815" fmla="*/ 461031 w 2971357"/>
              <a:gd name="connsiteY3815" fmla="*/ 2148451 h 3024784"/>
              <a:gd name="connsiteX3816" fmla="*/ 455983 w 2971357"/>
              <a:gd name="connsiteY3816" fmla="*/ 2137402 h 3024784"/>
              <a:gd name="connsiteX3817" fmla="*/ 450554 w 2971357"/>
              <a:gd name="connsiteY3817" fmla="*/ 2123114 h 3024784"/>
              <a:gd name="connsiteX3818" fmla="*/ 458269 w 2971357"/>
              <a:gd name="connsiteY3818" fmla="*/ 2125686 h 3024784"/>
              <a:gd name="connsiteX3819" fmla="*/ 469127 w 2971357"/>
              <a:gd name="connsiteY3819" fmla="*/ 2141117 h 3024784"/>
              <a:gd name="connsiteX3820" fmla="*/ 483129 w 2971357"/>
              <a:gd name="connsiteY3820" fmla="*/ 2162072 h 3024784"/>
              <a:gd name="connsiteX3821" fmla="*/ 497798 w 2971357"/>
              <a:gd name="connsiteY3821" fmla="*/ 2185884 h 3024784"/>
              <a:gd name="connsiteX3822" fmla="*/ 513705 w 2971357"/>
              <a:gd name="connsiteY3822" fmla="*/ 2209316 h 3024784"/>
              <a:gd name="connsiteX3823" fmla="*/ 538469 w 2971357"/>
              <a:gd name="connsiteY3823" fmla="*/ 2242463 h 3024784"/>
              <a:gd name="connsiteX3824" fmla="*/ 536564 w 2971357"/>
              <a:gd name="connsiteY3824" fmla="*/ 2236843 h 3024784"/>
              <a:gd name="connsiteX3825" fmla="*/ 522182 w 2971357"/>
              <a:gd name="connsiteY3825" fmla="*/ 2215126 h 3024784"/>
              <a:gd name="connsiteX3826" fmla="*/ 502465 w 2971357"/>
              <a:gd name="connsiteY3826" fmla="*/ 2186551 h 3024784"/>
              <a:gd name="connsiteX3827" fmla="*/ 483986 w 2971357"/>
              <a:gd name="connsiteY3827" fmla="*/ 2157500 h 3024784"/>
              <a:gd name="connsiteX3828" fmla="*/ 448839 w 2971357"/>
              <a:gd name="connsiteY3828" fmla="*/ 2102255 h 3024784"/>
              <a:gd name="connsiteX3829" fmla="*/ 428075 w 2971357"/>
              <a:gd name="connsiteY3829" fmla="*/ 2066631 h 3024784"/>
              <a:gd name="connsiteX3830" fmla="*/ 407310 w 2971357"/>
              <a:gd name="connsiteY3830" fmla="*/ 2025293 h 3024784"/>
              <a:gd name="connsiteX3831" fmla="*/ 411406 w 2971357"/>
              <a:gd name="connsiteY3831" fmla="*/ 2023293 h 3024784"/>
              <a:gd name="connsiteX3832" fmla="*/ 419216 w 2971357"/>
              <a:gd name="connsiteY3832" fmla="*/ 2035675 h 3024784"/>
              <a:gd name="connsiteX3833" fmla="*/ 440457 w 2971357"/>
              <a:gd name="connsiteY3833" fmla="*/ 2070918 h 3024784"/>
              <a:gd name="connsiteX3834" fmla="*/ 424836 w 2971357"/>
              <a:gd name="connsiteY3834" fmla="*/ 2032818 h 3024784"/>
              <a:gd name="connsiteX3835" fmla="*/ 420740 w 2971357"/>
              <a:gd name="connsiteY3835" fmla="*/ 2018530 h 3024784"/>
              <a:gd name="connsiteX3836" fmla="*/ 404453 w 2971357"/>
              <a:gd name="connsiteY3836" fmla="*/ 1970333 h 3024784"/>
              <a:gd name="connsiteX3837" fmla="*/ 396642 w 2971357"/>
              <a:gd name="connsiteY3837" fmla="*/ 1944235 h 3024784"/>
              <a:gd name="connsiteX3838" fmla="*/ 392261 w 2971357"/>
              <a:gd name="connsiteY3838" fmla="*/ 1930233 h 3024784"/>
              <a:gd name="connsiteX3839" fmla="*/ 389498 w 2971357"/>
              <a:gd name="connsiteY3839" fmla="*/ 1922232 h 3024784"/>
              <a:gd name="connsiteX3840" fmla="*/ 386831 w 2971357"/>
              <a:gd name="connsiteY3840" fmla="*/ 1912707 h 3024784"/>
              <a:gd name="connsiteX3841" fmla="*/ 371496 w 2971357"/>
              <a:gd name="connsiteY3841" fmla="*/ 1862701 h 3024784"/>
              <a:gd name="connsiteX3842" fmla="*/ 366638 w 2971357"/>
              <a:gd name="connsiteY3842" fmla="*/ 1855652 h 3024784"/>
              <a:gd name="connsiteX3843" fmla="*/ 371496 w 2971357"/>
              <a:gd name="connsiteY3843" fmla="*/ 1862606 h 3024784"/>
              <a:gd name="connsiteX3844" fmla="*/ 374068 w 2971357"/>
              <a:gd name="connsiteY3844" fmla="*/ 1861368 h 3024784"/>
              <a:gd name="connsiteX3845" fmla="*/ 380831 w 2971357"/>
              <a:gd name="connsiteY3845" fmla="*/ 1857367 h 3024784"/>
              <a:gd name="connsiteX3846" fmla="*/ 381974 w 2971357"/>
              <a:gd name="connsiteY3846" fmla="*/ 1853557 h 3024784"/>
              <a:gd name="connsiteX3847" fmla="*/ 380069 w 2971357"/>
              <a:gd name="connsiteY3847" fmla="*/ 1844032 h 3024784"/>
              <a:gd name="connsiteX3848" fmla="*/ 359304 w 2971357"/>
              <a:gd name="connsiteY3848" fmla="*/ 1732589 h 3024784"/>
              <a:gd name="connsiteX3849" fmla="*/ 354065 w 2971357"/>
              <a:gd name="connsiteY3849" fmla="*/ 1750020 h 3024784"/>
              <a:gd name="connsiteX3850" fmla="*/ 352637 w 2971357"/>
              <a:gd name="connsiteY3850" fmla="*/ 1758116 h 3024784"/>
              <a:gd name="connsiteX3851" fmla="*/ 346826 w 2971357"/>
              <a:gd name="connsiteY3851" fmla="*/ 1744115 h 3024784"/>
              <a:gd name="connsiteX3852" fmla="*/ 340730 w 2971357"/>
              <a:gd name="connsiteY3852" fmla="*/ 1713539 h 3024784"/>
              <a:gd name="connsiteX3853" fmla="*/ 336539 w 2971357"/>
              <a:gd name="connsiteY3853" fmla="*/ 1681154 h 3024784"/>
              <a:gd name="connsiteX3854" fmla="*/ 337206 w 2971357"/>
              <a:gd name="connsiteY3854" fmla="*/ 1653722 h 3024784"/>
              <a:gd name="connsiteX3855" fmla="*/ 337206 w 2971357"/>
              <a:gd name="connsiteY3855" fmla="*/ 1636863 h 3024784"/>
              <a:gd name="connsiteX3856" fmla="*/ 337206 w 2971357"/>
              <a:gd name="connsiteY3856" fmla="*/ 1616956 h 3024784"/>
              <a:gd name="connsiteX3857" fmla="*/ 340159 w 2971357"/>
              <a:gd name="connsiteY3857" fmla="*/ 1600859 h 3024784"/>
              <a:gd name="connsiteX3858" fmla="*/ 340159 w 2971357"/>
              <a:gd name="connsiteY3858" fmla="*/ 1572760 h 3024784"/>
              <a:gd name="connsiteX3859" fmla="*/ 342255 w 2971357"/>
              <a:gd name="connsiteY3859" fmla="*/ 1534660 h 3024784"/>
              <a:gd name="connsiteX3860" fmla="*/ 342921 w 2971357"/>
              <a:gd name="connsiteY3860" fmla="*/ 1512848 h 3024784"/>
              <a:gd name="connsiteX3861" fmla="*/ 344540 w 2971357"/>
              <a:gd name="connsiteY3861" fmla="*/ 1488559 h 3024784"/>
              <a:gd name="connsiteX3862" fmla="*/ 347874 w 2971357"/>
              <a:gd name="connsiteY3862" fmla="*/ 1459412 h 3024784"/>
              <a:gd name="connsiteX3863" fmla="*/ 352351 w 2971357"/>
              <a:gd name="connsiteY3863" fmla="*/ 1421312 h 3024784"/>
              <a:gd name="connsiteX3864" fmla="*/ 353684 w 2971357"/>
              <a:gd name="connsiteY3864" fmla="*/ 1418741 h 3024784"/>
              <a:gd name="connsiteX3865" fmla="*/ 355209 w 2971357"/>
              <a:gd name="connsiteY3865" fmla="*/ 1396166 h 3024784"/>
              <a:gd name="connsiteX3866" fmla="*/ 357876 w 2971357"/>
              <a:gd name="connsiteY3866" fmla="*/ 1373687 h 3024784"/>
              <a:gd name="connsiteX3867" fmla="*/ 355304 w 2971357"/>
              <a:gd name="connsiteY3867" fmla="*/ 1377497 h 3024784"/>
              <a:gd name="connsiteX3868" fmla="*/ 352922 w 2971357"/>
              <a:gd name="connsiteY3868" fmla="*/ 1386260 h 3024784"/>
              <a:gd name="connsiteX3869" fmla="*/ 350255 w 2971357"/>
              <a:gd name="connsiteY3869" fmla="*/ 1390547 h 3024784"/>
              <a:gd name="connsiteX3870" fmla="*/ 347874 w 2971357"/>
              <a:gd name="connsiteY3870" fmla="*/ 1405691 h 3024784"/>
              <a:gd name="connsiteX3871" fmla="*/ 345302 w 2971357"/>
              <a:gd name="connsiteY3871" fmla="*/ 1396166 h 3024784"/>
              <a:gd name="connsiteX3872" fmla="*/ 345302 w 2971357"/>
              <a:gd name="connsiteY3872" fmla="*/ 1396071 h 3024784"/>
              <a:gd name="connsiteX3873" fmla="*/ 338254 w 2971357"/>
              <a:gd name="connsiteY3873" fmla="*/ 1453793 h 3024784"/>
              <a:gd name="connsiteX3874" fmla="*/ 332825 w 2971357"/>
              <a:gd name="connsiteY3874" fmla="*/ 1472843 h 3024784"/>
              <a:gd name="connsiteX3875" fmla="*/ 329967 w 2971357"/>
              <a:gd name="connsiteY3875" fmla="*/ 1502180 h 3024784"/>
              <a:gd name="connsiteX3876" fmla="*/ 329967 w 2971357"/>
              <a:gd name="connsiteY3876" fmla="*/ 1528088 h 3024784"/>
              <a:gd name="connsiteX3877" fmla="*/ 328443 w 2971357"/>
              <a:gd name="connsiteY3877" fmla="*/ 1538565 h 3024784"/>
              <a:gd name="connsiteX3878" fmla="*/ 327872 w 2971357"/>
              <a:gd name="connsiteY3878" fmla="*/ 1510943 h 3024784"/>
              <a:gd name="connsiteX3879" fmla="*/ 329015 w 2971357"/>
              <a:gd name="connsiteY3879" fmla="*/ 1448840 h 3024784"/>
              <a:gd name="connsiteX3880" fmla="*/ 324633 w 2971357"/>
              <a:gd name="connsiteY3880" fmla="*/ 1441601 h 3024784"/>
              <a:gd name="connsiteX3881" fmla="*/ 321395 w 2971357"/>
              <a:gd name="connsiteY3881" fmla="*/ 1414931 h 3024784"/>
              <a:gd name="connsiteX3882" fmla="*/ 315965 w 2971357"/>
              <a:gd name="connsiteY3882" fmla="*/ 1414931 h 3024784"/>
              <a:gd name="connsiteX3883" fmla="*/ 314918 w 2971357"/>
              <a:gd name="connsiteY3883" fmla="*/ 1454936 h 3024784"/>
              <a:gd name="connsiteX3884" fmla="*/ 314918 w 2971357"/>
              <a:gd name="connsiteY3884" fmla="*/ 1497703 h 3024784"/>
              <a:gd name="connsiteX3885" fmla="*/ 311965 w 2971357"/>
              <a:gd name="connsiteY3885" fmla="*/ 1510752 h 3024784"/>
              <a:gd name="connsiteX3886" fmla="*/ 314060 w 2971357"/>
              <a:gd name="connsiteY3886" fmla="*/ 1541804 h 3024784"/>
              <a:gd name="connsiteX3887" fmla="*/ 314822 w 2971357"/>
              <a:gd name="connsiteY3887" fmla="*/ 1579904 h 3024784"/>
              <a:gd name="connsiteX3888" fmla="*/ 315489 w 2971357"/>
              <a:gd name="connsiteY3888" fmla="*/ 1611336 h 3024784"/>
              <a:gd name="connsiteX3889" fmla="*/ 313489 w 2971357"/>
              <a:gd name="connsiteY3889" fmla="*/ 1611336 h 3024784"/>
              <a:gd name="connsiteX3890" fmla="*/ 312441 w 2971357"/>
              <a:gd name="connsiteY3890" fmla="*/ 1598477 h 3024784"/>
              <a:gd name="connsiteX3891" fmla="*/ 308536 w 2971357"/>
              <a:gd name="connsiteY3891" fmla="*/ 1540756 h 3024784"/>
              <a:gd name="connsiteX3892" fmla="*/ 303678 w 2971357"/>
              <a:gd name="connsiteY3892" fmla="*/ 1513038 h 3024784"/>
              <a:gd name="connsiteX3893" fmla="*/ 304631 w 2971357"/>
              <a:gd name="connsiteY3893" fmla="*/ 1473033 h 3024784"/>
              <a:gd name="connsiteX3894" fmla="*/ 308917 w 2971357"/>
              <a:gd name="connsiteY3894" fmla="*/ 1429885 h 3024784"/>
              <a:gd name="connsiteX3895" fmla="*/ 307869 w 2971357"/>
              <a:gd name="connsiteY3895" fmla="*/ 1387499 h 3024784"/>
              <a:gd name="connsiteX3896" fmla="*/ 315108 w 2971357"/>
              <a:gd name="connsiteY3896" fmla="*/ 1329206 h 3024784"/>
              <a:gd name="connsiteX3897" fmla="*/ 324633 w 2971357"/>
              <a:gd name="connsiteY3897" fmla="*/ 1272056 h 3024784"/>
              <a:gd name="connsiteX3898" fmla="*/ 334158 w 2971357"/>
              <a:gd name="connsiteY3898" fmla="*/ 1231860 h 3024784"/>
              <a:gd name="connsiteX3899" fmla="*/ 338063 w 2971357"/>
              <a:gd name="connsiteY3899" fmla="*/ 1228907 h 3024784"/>
              <a:gd name="connsiteX3900" fmla="*/ 346064 w 2971357"/>
              <a:gd name="connsiteY3900" fmla="*/ 1214429 h 3024784"/>
              <a:gd name="connsiteX3901" fmla="*/ 363590 w 2971357"/>
              <a:gd name="connsiteY3901" fmla="*/ 1161089 h 3024784"/>
              <a:gd name="connsiteX3902" fmla="*/ 379211 w 2971357"/>
              <a:gd name="connsiteY3902" fmla="*/ 1126609 h 3024784"/>
              <a:gd name="connsiteX3903" fmla="*/ 361685 w 2971357"/>
              <a:gd name="connsiteY3903" fmla="*/ 1193284 h 3024784"/>
              <a:gd name="connsiteX3904" fmla="*/ 373401 w 2971357"/>
              <a:gd name="connsiteY3904" fmla="*/ 1172424 h 3024784"/>
              <a:gd name="connsiteX3905" fmla="*/ 377687 w 2971357"/>
              <a:gd name="connsiteY3905" fmla="*/ 1160994 h 3024784"/>
              <a:gd name="connsiteX3906" fmla="*/ 383212 w 2971357"/>
              <a:gd name="connsiteY3906" fmla="*/ 1147659 h 3024784"/>
              <a:gd name="connsiteX3907" fmla="*/ 395499 w 2971357"/>
              <a:gd name="connsiteY3907" fmla="*/ 1115941 h 3024784"/>
              <a:gd name="connsiteX3908" fmla="*/ 402548 w 2971357"/>
              <a:gd name="connsiteY3908" fmla="*/ 1096034 h 3024784"/>
              <a:gd name="connsiteX3909" fmla="*/ 410072 w 2971357"/>
              <a:gd name="connsiteY3909" fmla="*/ 1076317 h 3024784"/>
              <a:gd name="connsiteX3910" fmla="*/ 437409 w 2971357"/>
              <a:gd name="connsiteY3910" fmla="*/ 1013356 h 3024784"/>
              <a:gd name="connsiteX3911" fmla="*/ 549423 w 2971357"/>
              <a:gd name="connsiteY3911" fmla="*/ 838287 h 3024784"/>
              <a:gd name="connsiteX3912" fmla="*/ 568473 w 2971357"/>
              <a:gd name="connsiteY3912" fmla="*/ 815427 h 3024784"/>
              <a:gd name="connsiteX3913" fmla="*/ 570664 w 2971357"/>
              <a:gd name="connsiteY3913" fmla="*/ 823809 h 3024784"/>
              <a:gd name="connsiteX3914" fmla="*/ 592572 w 2971357"/>
              <a:gd name="connsiteY3914" fmla="*/ 788662 h 3024784"/>
              <a:gd name="connsiteX3915" fmla="*/ 595429 w 2971357"/>
              <a:gd name="connsiteY3915" fmla="*/ 784376 h 3024784"/>
              <a:gd name="connsiteX3916" fmla="*/ 602954 w 2971357"/>
              <a:gd name="connsiteY3916" fmla="*/ 774851 h 3024784"/>
              <a:gd name="connsiteX3917" fmla="*/ 639053 w 2971357"/>
              <a:gd name="connsiteY3917" fmla="*/ 732845 h 3024784"/>
              <a:gd name="connsiteX3918" fmla="*/ 677153 w 2971357"/>
              <a:gd name="connsiteY3918" fmla="*/ 692650 h 3024784"/>
              <a:gd name="connsiteX3919" fmla="*/ 721349 w 2971357"/>
              <a:gd name="connsiteY3919" fmla="*/ 654550 h 3024784"/>
              <a:gd name="connsiteX3920" fmla="*/ 771546 w 2971357"/>
              <a:gd name="connsiteY3920" fmla="*/ 614450 h 3024784"/>
              <a:gd name="connsiteX3921" fmla="*/ 799073 w 2971357"/>
              <a:gd name="connsiteY3921" fmla="*/ 592447 h 3024784"/>
              <a:gd name="connsiteX3922" fmla="*/ 787358 w 2971357"/>
              <a:gd name="connsiteY3922" fmla="*/ 598733 h 3024784"/>
              <a:gd name="connsiteX3923" fmla="*/ 716015 w 2971357"/>
              <a:gd name="connsiteY3923" fmla="*/ 653502 h 3024784"/>
              <a:gd name="connsiteX3924" fmla="*/ 676868 w 2971357"/>
              <a:gd name="connsiteY3924" fmla="*/ 691602 h 3024784"/>
              <a:gd name="connsiteX3925" fmla="*/ 664485 w 2971357"/>
              <a:gd name="connsiteY3925" fmla="*/ 701794 h 3024784"/>
              <a:gd name="connsiteX3926" fmla="*/ 642578 w 2971357"/>
              <a:gd name="connsiteY3926" fmla="*/ 723416 h 3024784"/>
              <a:gd name="connsiteX3927" fmla="*/ 621718 w 2971357"/>
              <a:gd name="connsiteY3927" fmla="*/ 745990 h 3024784"/>
              <a:gd name="connsiteX3928" fmla="*/ 600858 w 2971357"/>
              <a:gd name="connsiteY3928" fmla="*/ 768755 h 3024784"/>
              <a:gd name="connsiteX3929" fmla="*/ 581141 w 2971357"/>
              <a:gd name="connsiteY3929" fmla="*/ 792472 h 3024784"/>
              <a:gd name="connsiteX3930" fmla="*/ 564949 w 2971357"/>
              <a:gd name="connsiteY3930" fmla="*/ 812760 h 3024784"/>
              <a:gd name="connsiteX3931" fmla="*/ 557043 w 2971357"/>
              <a:gd name="connsiteY3931" fmla="*/ 822285 h 3024784"/>
              <a:gd name="connsiteX3932" fmla="*/ 550471 w 2971357"/>
              <a:gd name="connsiteY3932" fmla="*/ 826190 h 3024784"/>
              <a:gd name="connsiteX3933" fmla="*/ 560948 w 2971357"/>
              <a:gd name="connsiteY3933" fmla="*/ 809331 h 3024784"/>
              <a:gd name="connsiteX3934" fmla="*/ 573426 w 2971357"/>
              <a:gd name="connsiteY3934" fmla="*/ 792091 h 3024784"/>
              <a:gd name="connsiteX3935" fmla="*/ 586856 w 2971357"/>
              <a:gd name="connsiteY3935" fmla="*/ 773993 h 3024784"/>
              <a:gd name="connsiteX3936" fmla="*/ 601334 w 2971357"/>
              <a:gd name="connsiteY3936" fmla="*/ 755515 h 3024784"/>
              <a:gd name="connsiteX3937" fmla="*/ 628005 w 2971357"/>
              <a:gd name="connsiteY3937" fmla="*/ 721701 h 3024784"/>
              <a:gd name="connsiteX3938" fmla="*/ 663247 w 2971357"/>
              <a:gd name="connsiteY3938" fmla="*/ 683030 h 3024784"/>
              <a:gd name="connsiteX3939" fmla="*/ 675725 w 2971357"/>
              <a:gd name="connsiteY3939" fmla="*/ 668742 h 3024784"/>
              <a:gd name="connsiteX3940" fmla="*/ 680868 w 2971357"/>
              <a:gd name="connsiteY3940" fmla="*/ 660741 h 3024784"/>
              <a:gd name="connsiteX3941" fmla="*/ 714872 w 2971357"/>
              <a:gd name="connsiteY3941" fmla="*/ 624070 h 3024784"/>
              <a:gd name="connsiteX3942" fmla="*/ 733922 w 2971357"/>
              <a:gd name="connsiteY3942" fmla="*/ 605687 h 3024784"/>
              <a:gd name="connsiteX3943" fmla="*/ 746781 w 2971357"/>
              <a:gd name="connsiteY3943" fmla="*/ 594066 h 3024784"/>
              <a:gd name="connsiteX3944" fmla="*/ 764022 w 2971357"/>
              <a:gd name="connsiteY3944" fmla="*/ 580922 h 3024784"/>
              <a:gd name="connsiteX3945" fmla="*/ 786024 w 2971357"/>
              <a:gd name="connsiteY3945" fmla="*/ 563491 h 3024784"/>
              <a:gd name="connsiteX3946" fmla="*/ 770308 w 2971357"/>
              <a:gd name="connsiteY3946" fmla="*/ 570635 h 3024784"/>
              <a:gd name="connsiteX3947" fmla="*/ 727350 w 2971357"/>
              <a:gd name="connsiteY3947" fmla="*/ 604258 h 3024784"/>
              <a:gd name="connsiteX3948" fmla="*/ 705633 w 2971357"/>
              <a:gd name="connsiteY3948" fmla="*/ 621498 h 3024784"/>
              <a:gd name="connsiteX3949" fmla="*/ 661913 w 2971357"/>
              <a:gd name="connsiteY3949" fmla="*/ 658264 h 3024784"/>
              <a:gd name="connsiteX3950" fmla="*/ 655627 w 2971357"/>
              <a:gd name="connsiteY3950" fmla="*/ 661408 h 3024784"/>
              <a:gd name="connsiteX3951" fmla="*/ 657818 w 2971357"/>
              <a:gd name="connsiteY3951" fmla="*/ 656074 h 3024784"/>
              <a:gd name="connsiteX3952" fmla="*/ 696870 w 2971357"/>
              <a:gd name="connsiteY3952" fmla="*/ 615974 h 3024784"/>
              <a:gd name="connsiteX3953" fmla="*/ 689917 w 2971357"/>
              <a:gd name="connsiteY3953" fmla="*/ 619307 h 3024784"/>
              <a:gd name="connsiteX3954" fmla="*/ 672486 w 2971357"/>
              <a:gd name="connsiteY3954" fmla="*/ 633785 h 3024784"/>
              <a:gd name="connsiteX3955" fmla="*/ 641339 w 2971357"/>
              <a:gd name="connsiteY3955" fmla="*/ 659027 h 3024784"/>
              <a:gd name="connsiteX3956" fmla="*/ 628481 w 2971357"/>
              <a:gd name="connsiteY3956" fmla="*/ 665980 h 3024784"/>
              <a:gd name="connsiteX3957" fmla="*/ 643340 w 2971357"/>
              <a:gd name="connsiteY3957" fmla="*/ 650359 h 3024784"/>
              <a:gd name="connsiteX3958" fmla="*/ 659437 w 2971357"/>
              <a:gd name="connsiteY3958" fmla="*/ 636643 h 3024784"/>
              <a:gd name="connsiteX3959" fmla="*/ 690869 w 2971357"/>
              <a:gd name="connsiteY3959" fmla="*/ 607115 h 3024784"/>
              <a:gd name="connsiteX3960" fmla="*/ 718397 w 2971357"/>
              <a:gd name="connsiteY3960" fmla="*/ 583684 h 3024784"/>
              <a:gd name="connsiteX3961" fmla="*/ 800026 w 2971357"/>
              <a:gd name="connsiteY3961" fmla="*/ 534059 h 3024784"/>
              <a:gd name="connsiteX3962" fmla="*/ 821457 w 2971357"/>
              <a:gd name="connsiteY3962" fmla="*/ 512913 h 3024784"/>
              <a:gd name="connsiteX3963" fmla="*/ 844127 w 2971357"/>
              <a:gd name="connsiteY3963" fmla="*/ 494530 h 3024784"/>
              <a:gd name="connsiteX3964" fmla="*/ 874511 w 2971357"/>
              <a:gd name="connsiteY3964" fmla="*/ 474813 h 3024784"/>
              <a:gd name="connsiteX3965" fmla="*/ 903563 w 2971357"/>
              <a:gd name="connsiteY3965" fmla="*/ 459383 h 3024784"/>
              <a:gd name="connsiteX3966" fmla="*/ 933566 w 2971357"/>
              <a:gd name="connsiteY3966" fmla="*/ 446238 h 3024784"/>
              <a:gd name="connsiteX3967" fmla="*/ 981192 w 2971357"/>
              <a:gd name="connsiteY3967" fmla="*/ 421092 h 3024784"/>
              <a:gd name="connsiteX3968" fmla="*/ 1006909 w 2971357"/>
              <a:gd name="connsiteY3968" fmla="*/ 412043 h 3024784"/>
              <a:gd name="connsiteX3969" fmla="*/ 1008147 w 2971357"/>
              <a:gd name="connsiteY3969" fmla="*/ 413758 h 3024784"/>
              <a:gd name="connsiteX3970" fmla="*/ 1023006 w 2971357"/>
              <a:gd name="connsiteY3970" fmla="*/ 409472 h 3024784"/>
              <a:gd name="connsiteX3971" fmla="*/ 1047200 w 2971357"/>
              <a:gd name="connsiteY3971" fmla="*/ 399280 h 3024784"/>
              <a:gd name="connsiteX3972" fmla="*/ 1091491 w 2971357"/>
              <a:gd name="connsiteY3972" fmla="*/ 384040 h 3024784"/>
              <a:gd name="connsiteX3973" fmla="*/ 1136449 w 2971357"/>
              <a:gd name="connsiteY3973" fmla="*/ 371086 h 3024784"/>
              <a:gd name="connsiteX3974" fmla="*/ 1181788 w 2971357"/>
              <a:gd name="connsiteY3974" fmla="*/ 359751 h 3024784"/>
              <a:gd name="connsiteX3975" fmla="*/ 1204458 w 2971357"/>
              <a:gd name="connsiteY3975" fmla="*/ 354322 h 3024784"/>
              <a:gd name="connsiteX3976" fmla="*/ 1227318 w 2971357"/>
              <a:gd name="connsiteY3976" fmla="*/ 350036 h 3024784"/>
              <a:gd name="connsiteX3977" fmla="*/ 1254750 w 2971357"/>
              <a:gd name="connsiteY3977" fmla="*/ 343749 h 3024784"/>
              <a:gd name="connsiteX3978" fmla="*/ 1280086 w 2971357"/>
              <a:gd name="connsiteY3978" fmla="*/ 336415 h 3024784"/>
              <a:gd name="connsiteX3979" fmla="*/ 1279610 w 2971357"/>
              <a:gd name="connsiteY3979" fmla="*/ 334414 h 3024784"/>
              <a:gd name="connsiteX3980" fmla="*/ 1262465 w 2971357"/>
              <a:gd name="connsiteY3980" fmla="*/ 334414 h 3024784"/>
              <a:gd name="connsiteX3981" fmla="*/ 1266751 w 2971357"/>
              <a:gd name="connsiteY3981" fmla="*/ 331462 h 3024784"/>
              <a:gd name="connsiteX3982" fmla="*/ 1252368 w 2971357"/>
              <a:gd name="connsiteY3982" fmla="*/ 332795 h 3024784"/>
              <a:gd name="connsiteX3983" fmla="*/ 1254940 w 2971357"/>
              <a:gd name="connsiteY3983" fmla="*/ 329843 h 3024784"/>
              <a:gd name="connsiteX3984" fmla="*/ 1219507 w 2971357"/>
              <a:gd name="connsiteY3984" fmla="*/ 328890 h 3024784"/>
              <a:gd name="connsiteX3985" fmla="*/ 1209982 w 2971357"/>
              <a:gd name="connsiteY3985" fmla="*/ 321651 h 3024784"/>
              <a:gd name="connsiteX3986" fmla="*/ 1199124 w 2971357"/>
              <a:gd name="connsiteY3986" fmla="*/ 319555 h 3024784"/>
              <a:gd name="connsiteX3987" fmla="*/ 1174835 w 2971357"/>
              <a:gd name="connsiteY3987" fmla="*/ 321937 h 3024784"/>
              <a:gd name="connsiteX3988" fmla="*/ 1179693 w 2971357"/>
              <a:gd name="connsiteY3988" fmla="*/ 316412 h 3024784"/>
              <a:gd name="connsiteX3989" fmla="*/ 1190932 w 2971357"/>
              <a:gd name="connsiteY3989" fmla="*/ 307363 h 3024784"/>
              <a:gd name="connsiteX3990" fmla="*/ 1212554 w 2971357"/>
              <a:gd name="connsiteY3990" fmla="*/ 296696 h 3024784"/>
              <a:gd name="connsiteX3991" fmla="*/ 1203029 w 2971357"/>
              <a:gd name="connsiteY3991" fmla="*/ 292219 h 3024784"/>
              <a:gd name="connsiteX3992" fmla="*/ 1234842 w 2971357"/>
              <a:gd name="connsiteY3992" fmla="*/ 284313 h 3024784"/>
              <a:gd name="connsiteX3993" fmla="*/ 1262084 w 2971357"/>
              <a:gd name="connsiteY3993" fmla="*/ 278788 h 3024784"/>
              <a:gd name="connsiteX3994" fmla="*/ 1299231 w 2971357"/>
              <a:gd name="connsiteY3994" fmla="*/ 275645 h 3024784"/>
              <a:gd name="connsiteX3995" fmla="*/ 1301517 w 2971357"/>
              <a:gd name="connsiteY3995" fmla="*/ 277836 h 3024784"/>
              <a:gd name="connsiteX3996" fmla="*/ 1345999 w 2971357"/>
              <a:gd name="connsiteY3996" fmla="*/ 271169 h 3024784"/>
              <a:gd name="connsiteX3997" fmla="*/ 1360953 w 2971357"/>
              <a:gd name="connsiteY3997" fmla="*/ 268311 h 3024784"/>
              <a:gd name="connsiteX3998" fmla="*/ 1381908 w 2971357"/>
              <a:gd name="connsiteY3998" fmla="*/ 265835 h 3024784"/>
              <a:gd name="connsiteX3999" fmla="*/ 1402959 w 2971357"/>
              <a:gd name="connsiteY3999" fmla="*/ 264215 h 3024784"/>
              <a:gd name="connsiteX4000" fmla="*/ 1429628 w 2971357"/>
              <a:gd name="connsiteY4000" fmla="*/ 261453 h 3024784"/>
              <a:gd name="connsiteX4001" fmla="*/ 1451345 w 2971357"/>
              <a:gd name="connsiteY4001" fmla="*/ 259262 h 3024784"/>
              <a:gd name="connsiteX4002" fmla="*/ 1482587 w 2971357"/>
              <a:gd name="connsiteY4002" fmla="*/ 255738 h 3024784"/>
              <a:gd name="connsiteX4003" fmla="*/ 1513163 w 2971357"/>
              <a:gd name="connsiteY4003" fmla="*/ 248404 h 3024784"/>
              <a:gd name="connsiteX4004" fmla="*/ 1563931 w 2971357"/>
              <a:gd name="connsiteY4004" fmla="*/ 245832 h 3024784"/>
              <a:gd name="connsiteX4005" fmla="*/ 1614604 w 2971357"/>
              <a:gd name="connsiteY4005" fmla="*/ 247070 h 3024784"/>
              <a:gd name="connsiteX4006" fmla="*/ 1634511 w 2971357"/>
              <a:gd name="connsiteY4006" fmla="*/ 246594 h 3024784"/>
              <a:gd name="connsiteX4007" fmla="*/ 1658324 w 2971357"/>
              <a:gd name="connsiteY4007" fmla="*/ 247928 h 3024784"/>
              <a:gd name="connsiteX4008" fmla="*/ 1686422 w 2971357"/>
              <a:gd name="connsiteY4008" fmla="*/ 250309 h 3024784"/>
              <a:gd name="connsiteX4009" fmla="*/ 1702044 w 2971357"/>
              <a:gd name="connsiteY4009" fmla="*/ 251928 h 3024784"/>
              <a:gd name="connsiteX4010" fmla="*/ 1718808 w 2971357"/>
              <a:gd name="connsiteY4010" fmla="*/ 254595 h 3024784"/>
              <a:gd name="connsiteX4011" fmla="*/ 1748907 w 2971357"/>
              <a:gd name="connsiteY4011" fmla="*/ 263263 h 3024784"/>
              <a:gd name="connsiteX4012" fmla="*/ 1717760 w 2971357"/>
              <a:gd name="connsiteY4012" fmla="*/ 260024 h 3024784"/>
              <a:gd name="connsiteX4013" fmla="*/ 1690137 w 2971357"/>
              <a:gd name="connsiteY4013" fmla="*/ 258119 h 3024784"/>
              <a:gd name="connsiteX4014" fmla="*/ 1642512 w 2971357"/>
              <a:gd name="connsiteY4014" fmla="*/ 263549 h 3024784"/>
              <a:gd name="connsiteX4015" fmla="*/ 1703091 w 2971357"/>
              <a:gd name="connsiteY4015" fmla="*/ 270311 h 3024784"/>
              <a:gd name="connsiteX4016" fmla="*/ 1722141 w 2971357"/>
              <a:gd name="connsiteY4016" fmla="*/ 278217 h 3024784"/>
              <a:gd name="connsiteX4017" fmla="*/ 1738524 w 2971357"/>
              <a:gd name="connsiteY4017" fmla="*/ 283265 h 3024784"/>
              <a:gd name="connsiteX4018" fmla="*/ 1756241 w 2971357"/>
              <a:gd name="connsiteY4018" fmla="*/ 286313 h 3024784"/>
              <a:gd name="connsiteX4019" fmla="*/ 1772147 w 2971357"/>
              <a:gd name="connsiteY4019" fmla="*/ 290028 h 3024784"/>
              <a:gd name="connsiteX4020" fmla="*/ 1781101 w 2971357"/>
              <a:gd name="connsiteY4020" fmla="*/ 295267 h 3024784"/>
              <a:gd name="connsiteX4021" fmla="*/ 1772719 w 2971357"/>
              <a:gd name="connsiteY4021" fmla="*/ 297838 h 3024784"/>
              <a:gd name="connsiteX4022" fmla="*/ 1806914 w 2971357"/>
              <a:gd name="connsiteY4022" fmla="*/ 308221 h 3024784"/>
              <a:gd name="connsiteX4023" fmla="*/ 1819010 w 2971357"/>
              <a:gd name="connsiteY4023" fmla="*/ 316317 h 3024784"/>
              <a:gd name="connsiteX4024" fmla="*/ 1821201 w 2971357"/>
              <a:gd name="connsiteY4024" fmla="*/ 319365 h 3024784"/>
              <a:gd name="connsiteX4025" fmla="*/ 1775862 w 2971357"/>
              <a:gd name="connsiteY4025" fmla="*/ 312126 h 3024784"/>
              <a:gd name="connsiteX4026" fmla="*/ 1753669 w 2971357"/>
              <a:gd name="connsiteY4026" fmla="*/ 308792 h 3024784"/>
              <a:gd name="connsiteX4027" fmla="*/ 1741001 w 2971357"/>
              <a:gd name="connsiteY4027" fmla="*/ 308792 h 3024784"/>
              <a:gd name="connsiteX4028" fmla="*/ 1741572 w 2971357"/>
              <a:gd name="connsiteY4028" fmla="*/ 310697 h 3024784"/>
              <a:gd name="connsiteX4029" fmla="*/ 1775386 w 2971357"/>
              <a:gd name="connsiteY4029" fmla="*/ 317270 h 3024784"/>
              <a:gd name="connsiteX4030" fmla="*/ 1808533 w 2971357"/>
              <a:gd name="connsiteY4030" fmla="*/ 324413 h 3024784"/>
              <a:gd name="connsiteX4031" fmla="*/ 1833012 w 2971357"/>
              <a:gd name="connsiteY4031" fmla="*/ 330700 h 3024784"/>
              <a:gd name="connsiteX4032" fmla="*/ 1862159 w 2971357"/>
              <a:gd name="connsiteY4032" fmla="*/ 337748 h 3024784"/>
              <a:gd name="connsiteX4033" fmla="*/ 1872827 w 2971357"/>
              <a:gd name="connsiteY4033" fmla="*/ 334129 h 3024784"/>
              <a:gd name="connsiteX4034" fmla="*/ 1882352 w 2971357"/>
              <a:gd name="connsiteY4034" fmla="*/ 336034 h 3024784"/>
              <a:gd name="connsiteX4035" fmla="*/ 2036847 w 2971357"/>
              <a:gd name="connsiteY4035" fmla="*/ 398232 h 3024784"/>
              <a:gd name="connsiteX4036" fmla="*/ 2065422 w 2971357"/>
              <a:gd name="connsiteY4036" fmla="*/ 415472 h 3024784"/>
              <a:gd name="connsiteX4037" fmla="*/ 2090283 w 2971357"/>
              <a:gd name="connsiteY4037" fmla="*/ 432522 h 3024784"/>
              <a:gd name="connsiteX4038" fmla="*/ 2139812 w 2971357"/>
              <a:gd name="connsiteY4038" fmla="*/ 459383 h 3024784"/>
              <a:gd name="connsiteX4039" fmla="*/ 2156005 w 2971357"/>
              <a:gd name="connsiteY4039" fmla="*/ 464621 h 3024784"/>
              <a:gd name="connsiteX4040" fmla="*/ 2159910 w 2971357"/>
              <a:gd name="connsiteY4040" fmla="*/ 460049 h 3024784"/>
              <a:gd name="connsiteX4041" fmla="*/ 2161720 w 2971357"/>
              <a:gd name="connsiteY4041" fmla="*/ 460049 h 3024784"/>
              <a:gd name="connsiteX4042" fmla="*/ 2184104 w 2971357"/>
              <a:gd name="connsiteY4042" fmla="*/ 474146 h 3024784"/>
              <a:gd name="connsiteX4043" fmla="*/ 2206964 w 2971357"/>
              <a:gd name="connsiteY4043" fmla="*/ 488815 h 3024784"/>
              <a:gd name="connsiteX4044" fmla="*/ 2222299 w 2971357"/>
              <a:gd name="connsiteY4044" fmla="*/ 497768 h 3024784"/>
              <a:gd name="connsiteX4045" fmla="*/ 2223347 w 2971357"/>
              <a:gd name="connsiteY4045" fmla="*/ 495863 h 3024784"/>
              <a:gd name="connsiteX4046" fmla="*/ 2198296 w 2971357"/>
              <a:gd name="connsiteY4046" fmla="*/ 478147 h 3024784"/>
              <a:gd name="connsiteX4047" fmla="*/ 2173531 w 2971357"/>
              <a:gd name="connsiteY4047" fmla="*/ 463288 h 3024784"/>
              <a:gd name="connsiteX4048" fmla="*/ 2164006 w 2971357"/>
              <a:gd name="connsiteY4048" fmla="*/ 457097 h 3024784"/>
              <a:gd name="connsiteX4049" fmla="*/ 2161339 w 2971357"/>
              <a:gd name="connsiteY4049" fmla="*/ 454334 h 3024784"/>
              <a:gd name="connsiteX4050" fmla="*/ 2203059 w 2971357"/>
              <a:gd name="connsiteY4050" fmla="*/ 473384 h 3024784"/>
              <a:gd name="connsiteX4051" fmla="*/ 2238301 w 2971357"/>
              <a:gd name="connsiteY4051" fmla="*/ 495768 h 3024784"/>
              <a:gd name="connsiteX4052" fmla="*/ 2262590 w 2971357"/>
              <a:gd name="connsiteY4052" fmla="*/ 511484 h 3024784"/>
              <a:gd name="connsiteX4053" fmla="*/ 2265733 w 2971357"/>
              <a:gd name="connsiteY4053" fmla="*/ 513961 h 3024784"/>
              <a:gd name="connsiteX4054" fmla="*/ 2299547 w 2971357"/>
              <a:gd name="connsiteY4054" fmla="*/ 539964 h 3024784"/>
              <a:gd name="connsiteX4055" fmla="*/ 2332027 w 2971357"/>
              <a:gd name="connsiteY4055" fmla="*/ 567015 h 3024784"/>
              <a:gd name="connsiteX4056" fmla="*/ 2350125 w 2971357"/>
              <a:gd name="connsiteY4056" fmla="*/ 581684 h 3024784"/>
              <a:gd name="connsiteX4057" fmla="*/ 2356602 w 2971357"/>
              <a:gd name="connsiteY4057" fmla="*/ 585589 h 3024784"/>
              <a:gd name="connsiteX4058" fmla="*/ 2321454 w 2971357"/>
              <a:gd name="connsiteY4058" fmla="*/ 553299 h 3024784"/>
              <a:gd name="connsiteX4059" fmla="*/ 2267638 w 2971357"/>
              <a:gd name="connsiteY4059" fmla="*/ 511865 h 3024784"/>
              <a:gd name="connsiteX4060" fmla="*/ 2256018 w 2971357"/>
              <a:gd name="connsiteY4060" fmla="*/ 503007 h 3024784"/>
              <a:gd name="connsiteX4061" fmla="*/ 2231634 w 2971357"/>
              <a:gd name="connsiteY4061" fmla="*/ 481671 h 3024784"/>
              <a:gd name="connsiteX4062" fmla="*/ 2250684 w 2971357"/>
              <a:gd name="connsiteY4062" fmla="*/ 494530 h 3024784"/>
              <a:gd name="connsiteX4063" fmla="*/ 2260209 w 2971357"/>
              <a:gd name="connsiteY4063" fmla="*/ 500912 h 3024784"/>
              <a:gd name="connsiteX4064" fmla="*/ 2269734 w 2971357"/>
              <a:gd name="connsiteY4064" fmla="*/ 507865 h 3024784"/>
              <a:gd name="connsiteX4065" fmla="*/ 2283640 w 2971357"/>
              <a:gd name="connsiteY4065" fmla="*/ 517390 h 3024784"/>
              <a:gd name="connsiteX4066" fmla="*/ 2295165 w 2971357"/>
              <a:gd name="connsiteY4066" fmla="*/ 525581 h 3024784"/>
              <a:gd name="connsiteX4067" fmla="*/ 2295165 w 2971357"/>
              <a:gd name="connsiteY4067" fmla="*/ 524724 h 3024784"/>
              <a:gd name="connsiteX4068" fmla="*/ 2309929 w 2971357"/>
              <a:gd name="connsiteY4068" fmla="*/ 535583 h 3024784"/>
              <a:gd name="connsiteX4069" fmla="*/ 2321645 w 2971357"/>
              <a:gd name="connsiteY4069" fmla="*/ 545108 h 3024784"/>
              <a:gd name="connsiteX4070" fmla="*/ 2340123 w 2971357"/>
              <a:gd name="connsiteY4070" fmla="*/ 558538 h 3024784"/>
              <a:gd name="connsiteX4071" fmla="*/ 2369746 w 2971357"/>
              <a:gd name="connsiteY4071" fmla="*/ 579207 h 3024784"/>
              <a:gd name="connsiteX4072" fmla="*/ 2405084 w 2971357"/>
              <a:gd name="connsiteY4072" fmla="*/ 605496 h 3024784"/>
              <a:gd name="connsiteX4073" fmla="*/ 2430706 w 2971357"/>
              <a:gd name="connsiteY4073" fmla="*/ 628737 h 3024784"/>
              <a:gd name="connsiteX4074" fmla="*/ 2391177 w 2971357"/>
              <a:gd name="connsiteY4074" fmla="*/ 577207 h 3024784"/>
              <a:gd name="connsiteX4075" fmla="*/ 2375652 w 2971357"/>
              <a:gd name="connsiteY4075" fmla="*/ 561014 h 3024784"/>
              <a:gd name="connsiteX4076" fmla="*/ 2391368 w 2971357"/>
              <a:gd name="connsiteY4076" fmla="*/ 571492 h 3024784"/>
              <a:gd name="connsiteX4077" fmla="*/ 2400226 w 2971357"/>
              <a:gd name="connsiteY4077" fmla="*/ 578540 h 3024784"/>
              <a:gd name="connsiteX4078" fmla="*/ 2360221 w 2971357"/>
              <a:gd name="connsiteY4078" fmla="*/ 540440 h 3024784"/>
              <a:gd name="connsiteX4079" fmla="*/ 2350696 w 2971357"/>
              <a:gd name="connsiteY4079" fmla="*/ 529201 h 3024784"/>
              <a:gd name="connsiteX4080" fmla="*/ 2366888 w 2971357"/>
              <a:gd name="connsiteY4080" fmla="*/ 542345 h 3024784"/>
              <a:gd name="connsiteX4081" fmla="*/ 2385081 w 2971357"/>
              <a:gd name="connsiteY4081" fmla="*/ 558443 h 3024784"/>
              <a:gd name="connsiteX4082" fmla="*/ 2407560 w 2971357"/>
              <a:gd name="connsiteY4082" fmla="*/ 576635 h 3024784"/>
              <a:gd name="connsiteX4083" fmla="*/ 2358507 w 2971357"/>
              <a:gd name="connsiteY4083" fmla="*/ 528248 h 3024784"/>
              <a:gd name="connsiteX4084" fmla="*/ 2354411 w 2971357"/>
              <a:gd name="connsiteY4084" fmla="*/ 514342 h 3024784"/>
              <a:gd name="connsiteX4085" fmla="*/ 2302785 w 2971357"/>
              <a:gd name="connsiteY4085" fmla="*/ 471765 h 3024784"/>
              <a:gd name="connsiteX4086" fmla="*/ 2262495 w 2971357"/>
              <a:gd name="connsiteY4086" fmla="*/ 440809 h 3024784"/>
              <a:gd name="connsiteX4087" fmla="*/ 2239730 w 2971357"/>
              <a:gd name="connsiteY4087" fmla="*/ 424330 h 3024784"/>
              <a:gd name="connsiteX4088" fmla="*/ 2216489 w 2971357"/>
              <a:gd name="connsiteY4088" fmla="*/ 409091 h 3024784"/>
              <a:gd name="connsiteX4089" fmla="*/ 2154386 w 2971357"/>
              <a:gd name="connsiteY4089" fmla="*/ 365180 h 3024784"/>
              <a:gd name="connsiteX4090" fmla="*/ 2131145 w 2971357"/>
              <a:gd name="connsiteY4090" fmla="*/ 351750 h 3024784"/>
              <a:gd name="connsiteX4091" fmla="*/ 2154386 w 2971357"/>
              <a:gd name="connsiteY4091" fmla="*/ 365085 h 3024784"/>
              <a:gd name="connsiteX4092" fmla="*/ 2149433 w 2971357"/>
              <a:gd name="connsiteY4092" fmla="*/ 359561 h 3024784"/>
              <a:gd name="connsiteX4093" fmla="*/ 2124382 w 2971357"/>
              <a:gd name="connsiteY4093" fmla="*/ 344321 h 3024784"/>
              <a:gd name="connsiteX4094" fmla="*/ 2106094 w 2971357"/>
              <a:gd name="connsiteY4094" fmla="*/ 331843 h 3024784"/>
              <a:gd name="connsiteX4095" fmla="*/ 2093045 w 2971357"/>
              <a:gd name="connsiteY4095" fmla="*/ 323937 h 3024784"/>
              <a:gd name="connsiteX4096" fmla="*/ 2071328 w 2971357"/>
              <a:gd name="connsiteY4096" fmla="*/ 312697 h 3024784"/>
              <a:gd name="connsiteX4097" fmla="*/ 2045229 w 2971357"/>
              <a:gd name="connsiteY4097" fmla="*/ 295648 h 3024784"/>
              <a:gd name="connsiteX4098" fmla="*/ 2015511 w 2971357"/>
              <a:gd name="connsiteY4098" fmla="*/ 281551 h 3024784"/>
              <a:gd name="connsiteX4099" fmla="*/ 1980840 w 2971357"/>
              <a:gd name="connsiteY4099" fmla="*/ 267263 h 3024784"/>
              <a:gd name="connsiteX4100" fmla="*/ 1961028 w 2971357"/>
              <a:gd name="connsiteY4100" fmla="*/ 259262 h 3024784"/>
              <a:gd name="connsiteX4101" fmla="*/ 1941407 w 2971357"/>
              <a:gd name="connsiteY4101" fmla="*/ 252309 h 3024784"/>
              <a:gd name="connsiteX4102" fmla="*/ 1903307 w 2971357"/>
              <a:gd name="connsiteY4102" fmla="*/ 238688 h 3024784"/>
              <a:gd name="connsiteX4103" fmla="*/ 1866540 w 2971357"/>
              <a:gd name="connsiteY4103" fmla="*/ 226972 h 3024784"/>
              <a:gd name="connsiteX4104" fmla="*/ 1831488 w 2971357"/>
              <a:gd name="connsiteY4104" fmla="*/ 215924 h 3024784"/>
              <a:gd name="connsiteX4105" fmla="*/ 1802151 w 2971357"/>
              <a:gd name="connsiteY4105" fmla="*/ 207827 h 3024784"/>
              <a:gd name="connsiteX4106" fmla="*/ 1772910 w 2971357"/>
              <a:gd name="connsiteY4106" fmla="*/ 198302 h 3024784"/>
              <a:gd name="connsiteX4107" fmla="*/ 1730257 w 2971357"/>
              <a:gd name="connsiteY4107" fmla="*/ 189939 h 3024784"/>
              <a:gd name="connsiteX4108" fmla="*/ 1729190 w 2971357"/>
              <a:gd name="connsiteY4108" fmla="*/ 189730 h 3024784"/>
              <a:gd name="connsiteX4109" fmla="*/ 1695947 w 2971357"/>
              <a:gd name="connsiteY4109" fmla="*/ 182872 h 3024784"/>
              <a:gd name="connsiteX4110" fmla="*/ 1682422 w 2971357"/>
              <a:gd name="connsiteY4110" fmla="*/ 181062 h 3024784"/>
              <a:gd name="connsiteX4111" fmla="*/ 1695662 w 2971357"/>
              <a:gd name="connsiteY4111" fmla="*/ 176300 h 3024784"/>
              <a:gd name="connsiteX4112" fmla="*/ 1650037 w 2971357"/>
              <a:gd name="connsiteY4112" fmla="*/ 165155 h 3024784"/>
              <a:gd name="connsiteX4113" fmla="*/ 1601174 w 2971357"/>
              <a:gd name="connsiteY4113" fmla="*/ 162488 h 3024784"/>
              <a:gd name="connsiteX4114" fmla="*/ 1576980 w 2971357"/>
              <a:gd name="connsiteY4114" fmla="*/ 161345 h 3024784"/>
              <a:gd name="connsiteX4115" fmla="*/ 1557359 w 2971357"/>
              <a:gd name="connsiteY4115" fmla="*/ 162107 h 3024784"/>
              <a:gd name="connsiteX4116" fmla="*/ 1505733 w 2971357"/>
              <a:gd name="connsiteY4116" fmla="*/ 163346 h 3024784"/>
              <a:gd name="connsiteX4117" fmla="*/ 1442202 w 2971357"/>
              <a:gd name="connsiteY4117" fmla="*/ 164203 h 3024784"/>
              <a:gd name="connsiteX4118" fmla="*/ 1473920 w 2971357"/>
              <a:gd name="connsiteY4118" fmla="*/ 159059 h 3024784"/>
              <a:gd name="connsiteX4119" fmla="*/ 1491255 w 2971357"/>
              <a:gd name="connsiteY4119" fmla="*/ 155916 h 3024784"/>
              <a:gd name="connsiteX4120" fmla="*/ 1443154 w 2971357"/>
              <a:gd name="connsiteY4120" fmla="*/ 157630 h 3024784"/>
              <a:gd name="connsiteX4121" fmla="*/ 1410293 w 2971357"/>
              <a:gd name="connsiteY4121" fmla="*/ 161917 h 3024784"/>
              <a:gd name="connsiteX4122" fmla="*/ 1382385 w 2971357"/>
              <a:gd name="connsiteY4122" fmla="*/ 163917 h 3024784"/>
              <a:gd name="connsiteX4123" fmla="*/ 1354571 w 2971357"/>
              <a:gd name="connsiteY4123" fmla="*/ 166489 h 3024784"/>
              <a:gd name="connsiteX4124" fmla="*/ 1299136 w 2971357"/>
              <a:gd name="connsiteY4124" fmla="*/ 173252 h 3024784"/>
              <a:gd name="connsiteX4125" fmla="*/ 1281801 w 2971357"/>
              <a:gd name="connsiteY4125" fmla="*/ 169156 h 3024784"/>
              <a:gd name="connsiteX4126" fmla="*/ 1226841 w 2971357"/>
              <a:gd name="connsiteY4126" fmla="*/ 178681 h 3024784"/>
              <a:gd name="connsiteX4127" fmla="*/ 1171215 w 2971357"/>
              <a:gd name="connsiteY4127" fmla="*/ 191254 h 3024784"/>
              <a:gd name="connsiteX4128" fmla="*/ 1108064 w 2971357"/>
              <a:gd name="connsiteY4128" fmla="*/ 211733 h 3024784"/>
              <a:gd name="connsiteX4129" fmla="*/ 1062440 w 2971357"/>
              <a:gd name="connsiteY4129" fmla="*/ 221258 h 3024784"/>
              <a:gd name="connsiteX4130" fmla="*/ 1101207 w 2971357"/>
              <a:gd name="connsiteY4130" fmla="*/ 209256 h 3024784"/>
              <a:gd name="connsiteX4131" fmla="*/ 1139783 w 2971357"/>
              <a:gd name="connsiteY4131" fmla="*/ 197350 h 3024784"/>
              <a:gd name="connsiteX4132" fmla="*/ 1124067 w 2971357"/>
              <a:gd name="connsiteY4132" fmla="*/ 198493 h 3024784"/>
              <a:gd name="connsiteX4133" fmla="*/ 1100444 w 2971357"/>
              <a:gd name="connsiteY4133" fmla="*/ 200874 h 3024784"/>
              <a:gd name="connsiteX4134" fmla="*/ 1057772 w 2971357"/>
              <a:gd name="connsiteY4134" fmla="*/ 211542 h 3024784"/>
              <a:gd name="connsiteX4135" fmla="*/ 1002051 w 2971357"/>
              <a:gd name="connsiteY4135" fmla="*/ 230592 h 3024784"/>
              <a:gd name="connsiteX4136" fmla="*/ 966142 w 2971357"/>
              <a:gd name="connsiteY4136" fmla="*/ 241355 h 3024784"/>
              <a:gd name="connsiteX4137" fmla="*/ 965475 w 2971357"/>
              <a:gd name="connsiteY4137" fmla="*/ 238117 h 3024784"/>
              <a:gd name="connsiteX4138" fmla="*/ 1007861 w 2971357"/>
              <a:gd name="connsiteY4138" fmla="*/ 218305 h 3024784"/>
              <a:gd name="connsiteX4139" fmla="*/ 1016243 w 2971357"/>
              <a:gd name="connsiteY4139" fmla="*/ 212590 h 3024784"/>
              <a:gd name="connsiteX4140" fmla="*/ 1038627 w 2971357"/>
              <a:gd name="connsiteY4140" fmla="*/ 203065 h 3024784"/>
              <a:gd name="connsiteX4141" fmla="*/ 1118637 w 2971357"/>
              <a:gd name="connsiteY4141" fmla="*/ 169632 h 3024784"/>
              <a:gd name="connsiteX4142" fmla="*/ 1333426 w 2971357"/>
              <a:gd name="connsiteY4142" fmla="*/ 120578 h 3024784"/>
              <a:gd name="connsiteX4143" fmla="*/ 1489731 w 2971357"/>
              <a:gd name="connsiteY4143" fmla="*/ 108005 h 3024784"/>
              <a:gd name="connsiteX4144" fmla="*/ 1730523 w 2971357"/>
              <a:gd name="connsiteY4144" fmla="*/ 91718 h 3024784"/>
              <a:gd name="connsiteX4145" fmla="*/ 1730523 w 2971357"/>
              <a:gd name="connsiteY4145" fmla="*/ 95528 h 3024784"/>
              <a:gd name="connsiteX4146" fmla="*/ 1730523 w 2971357"/>
              <a:gd name="connsiteY4146" fmla="*/ 91718 h 3024784"/>
              <a:gd name="connsiteX4147" fmla="*/ 1510971 w 2971357"/>
              <a:gd name="connsiteY4147" fmla="*/ 91147 h 3024784"/>
              <a:gd name="connsiteX4148" fmla="*/ 1527735 w 2971357"/>
              <a:gd name="connsiteY4148" fmla="*/ 91813 h 3024784"/>
              <a:gd name="connsiteX4149" fmla="*/ 1480872 w 2971357"/>
              <a:gd name="connsiteY4149" fmla="*/ 94290 h 3024784"/>
              <a:gd name="connsiteX4150" fmla="*/ 1486682 w 2971357"/>
              <a:gd name="connsiteY4150" fmla="*/ 92385 h 3024784"/>
              <a:gd name="connsiteX4151" fmla="*/ 1510971 w 2971357"/>
              <a:gd name="connsiteY4151" fmla="*/ 91147 h 3024784"/>
              <a:gd name="connsiteX4152" fmla="*/ 1007004 w 2971357"/>
              <a:gd name="connsiteY4152" fmla="*/ 88384 h 3024784"/>
              <a:gd name="connsiteX4153" fmla="*/ 998336 w 2971357"/>
              <a:gd name="connsiteY4153" fmla="*/ 91813 h 3024784"/>
              <a:gd name="connsiteX4154" fmla="*/ 994050 w 2971357"/>
              <a:gd name="connsiteY4154" fmla="*/ 93528 h 3024784"/>
              <a:gd name="connsiteX4155" fmla="*/ 936900 w 2971357"/>
              <a:gd name="connsiteY4155" fmla="*/ 122103 h 3024784"/>
              <a:gd name="connsiteX4156" fmla="*/ 936138 w 2971357"/>
              <a:gd name="connsiteY4156" fmla="*/ 123913 h 3024784"/>
              <a:gd name="connsiteX4157" fmla="*/ 937186 w 2971357"/>
              <a:gd name="connsiteY4157" fmla="*/ 122103 h 3024784"/>
              <a:gd name="connsiteX4158" fmla="*/ 937090 w 2971357"/>
              <a:gd name="connsiteY4158" fmla="*/ 122103 h 3024784"/>
              <a:gd name="connsiteX4159" fmla="*/ 994240 w 2971357"/>
              <a:gd name="connsiteY4159" fmla="*/ 93528 h 3024784"/>
              <a:gd name="connsiteX4160" fmla="*/ 998526 w 2971357"/>
              <a:gd name="connsiteY4160" fmla="*/ 91813 h 3024784"/>
              <a:gd name="connsiteX4161" fmla="*/ 1828440 w 2971357"/>
              <a:gd name="connsiteY4161" fmla="*/ 34758 h 3024784"/>
              <a:gd name="connsiteX4162" fmla="*/ 1939597 w 2971357"/>
              <a:gd name="connsiteY4162" fmla="*/ 71144 h 3024784"/>
              <a:gd name="connsiteX4163" fmla="*/ 1861111 w 2971357"/>
              <a:gd name="connsiteY4163" fmla="*/ 47522 h 3024784"/>
              <a:gd name="connsiteX4164" fmla="*/ 1828440 w 2971357"/>
              <a:gd name="connsiteY4164" fmla="*/ 34758 h 3024784"/>
              <a:gd name="connsiteX4165" fmla="*/ 1480575 w 2971357"/>
              <a:gd name="connsiteY4165" fmla="*/ 5 h 3024784"/>
              <a:gd name="connsiteX4166" fmla="*/ 1502018 w 2971357"/>
              <a:gd name="connsiteY4166" fmla="*/ 1707 h 3024784"/>
              <a:gd name="connsiteX4167" fmla="*/ 1434772 w 2971357"/>
              <a:gd name="connsiteY4167" fmla="*/ 5231 h 3024784"/>
              <a:gd name="connsiteX4168" fmla="*/ 1384670 w 2971357"/>
              <a:gd name="connsiteY4168" fmla="*/ 8946 h 3024784"/>
              <a:gd name="connsiteX4169" fmla="*/ 1347047 w 2971357"/>
              <a:gd name="connsiteY4169" fmla="*/ 9898 h 3024784"/>
              <a:gd name="connsiteX4170" fmla="*/ 1276085 w 2971357"/>
              <a:gd name="connsiteY4170" fmla="*/ 18852 h 3024784"/>
              <a:gd name="connsiteX4171" fmla="*/ 1273759 w 2971357"/>
              <a:gd name="connsiteY4171" fmla="*/ 19289 h 3024784"/>
              <a:gd name="connsiteX4172" fmla="*/ 1276181 w 2971357"/>
              <a:gd name="connsiteY4172" fmla="*/ 18757 h 3024784"/>
              <a:gd name="connsiteX4173" fmla="*/ 1057106 w 2971357"/>
              <a:gd name="connsiteY4173" fmla="*/ 70477 h 3024784"/>
              <a:gd name="connsiteX4174" fmla="*/ 1057348 w 2971357"/>
              <a:gd name="connsiteY4174" fmla="*/ 70476 h 3024784"/>
              <a:gd name="connsiteX4175" fmla="*/ 1057010 w 2971357"/>
              <a:gd name="connsiteY4175" fmla="*/ 70573 h 3024784"/>
              <a:gd name="connsiteX4176" fmla="*/ 1062435 w 2971357"/>
              <a:gd name="connsiteY4176" fmla="*/ 70573 h 3024784"/>
              <a:gd name="connsiteX4177" fmla="*/ 1059010 w 2971357"/>
              <a:gd name="connsiteY4177" fmla="*/ 73144 h 3024784"/>
              <a:gd name="connsiteX4178" fmla="*/ 1062546 w 2971357"/>
              <a:gd name="connsiteY4178" fmla="*/ 70573 h 3024784"/>
              <a:gd name="connsiteX4179" fmla="*/ 1062435 w 2971357"/>
              <a:gd name="connsiteY4179" fmla="*/ 70573 h 3024784"/>
              <a:gd name="connsiteX4180" fmla="*/ 1062594 w 2971357"/>
              <a:gd name="connsiteY4180" fmla="*/ 70453 h 3024784"/>
              <a:gd name="connsiteX4181" fmla="*/ 1057348 w 2971357"/>
              <a:gd name="connsiteY4181" fmla="*/ 70476 h 3024784"/>
              <a:gd name="connsiteX4182" fmla="*/ 1163333 w 2971357"/>
              <a:gd name="connsiteY4182" fmla="*/ 40033 h 3024784"/>
              <a:gd name="connsiteX4183" fmla="*/ 1273759 w 2971357"/>
              <a:gd name="connsiteY4183" fmla="*/ 19289 h 3024784"/>
              <a:gd name="connsiteX4184" fmla="*/ 1226746 w 2971357"/>
              <a:gd name="connsiteY4184" fmla="*/ 29615 h 3024784"/>
              <a:gd name="connsiteX4185" fmla="*/ 1196266 w 2971357"/>
              <a:gd name="connsiteY4185" fmla="*/ 35044 h 3024784"/>
              <a:gd name="connsiteX4186" fmla="*/ 1163785 w 2971357"/>
              <a:gd name="connsiteY4186" fmla="*/ 41998 h 3024784"/>
              <a:gd name="connsiteX4187" fmla="*/ 1192932 w 2971357"/>
              <a:gd name="connsiteY4187" fmla="*/ 53808 h 3024784"/>
              <a:gd name="connsiteX4188" fmla="*/ 1152927 w 2971357"/>
              <a:gd name="connsiteY4188" fmla="*/ 61333 h 3024784"/>
              <a:gd name="connsiteX4189" fmla="*/ 1133877 w 2971357"/>
              <a:gd name="connsiteY4189" fmla="*/ 64667 h 3024784"/>
              <a:gd name="connsiteX4190" fmla="*/ 1105302 w 2971357"/>
              <a:gd name="connsiteY4190" fmla="*/ 73335 h 3024784"/>
              <a:gd name="connsiteX4191" fmla="*/ 1053962 w 2971357"/>
              <a:gd name="connsiteY4191" fmla="*/ 87622 h 3024784"/>
              <a:gd name="connsiteX4192" fmla="*/ 1004242 w 2971357"/>
              <a:gd name="connsiteY4192" fmla="*/ 105339 h 3024784"/>
              <a:gd name="connsiteX4193" fmla="*/ 1013195 w 2971357"/>
              <a:gd name="connsiteY4193" fmla="*/ 104767 h 3024784"/>
              <a:gd name="connsiteX4194" fmla="*/ 977476 w 2971357"/>
              <a:gd name="connsiteY4194" fmla="*/ 118579 h 3024784"/>
              <a:gd name="connsiteX4195" fmla="*/ 934328 w 2971357"/>
              <a:gd name="connsiteY4195" fmla="*/ 135533 h 3024784"/>
              <a:gd name="connsiteX4196" fmla="*/ 891847 w 2971357"/>
              <a:gd name="connsiteY4196" fmla="*/ 154107 h 3024784"/>
              <a:gd name="connsiteX4197" fmla="*/ 878131 w 2971357"/>
              <a:gd name="connsiteY4197" fmla="*/ 160774 h 3024784"/>
              <a:gd name="connsiteX4198" fmla="*/ 860414 w 2971357"/>
              <a:gd name="connsiteY4198" fmla="*/ 171918 h 3024784"/>
              <a:gd name="connsiteX4199" fmla="*/ 863367 w 2971357"/>
              <a:gd name="connsiteY4199" fmla="*/ 171918 h 3024784"/>
              <a:gd name="connsiteX4200" fmla="*/ 789643 w 2971357"/>
              <a:gd name="connsiteY4200" fmla="*/ 213543 h 3024784"/>
              <a:gd name="connsiteX4201" fmla="*/ 752496 w 2971357"/>
              <a:gd name="connsiteY4201" fmla="*/ 234402 h 3024784"/>
              <a:gd name="connsiteX4202" fmla="*/ 733446 w 2971357"/>
              <a:gd name="connsiteY4202" fmla="*/ 244404 h 3024784"/>
              <a:gd name="connsiteX4203" fmla="*/ 714396 w 2971357"/>
              <a:gd name="connsiteY4203" fmla="*/ 254691 h 3024784"/>
              <a:gd name="connsiteX4204" fmla="*/ 691250 w 2971357"/>
              <a:gd name="connsiteY4204" fmla="*/ 268502 h 3024784"/>
              <a:gd name="connsiteX4205" fmla="*/ 675820 w 2971357"/>
              <a:gd name="connsiteY4205" fmla="*/ 278027 h 3024784"/>
              <a:gd name="connsiteX4206" fmla="*/ 661342 w 2971357"/>
              <a:gd name="connsiteY4206" fmla="*/ 287552 h 3024784"/>
              <a:gd name="connsiteX4207" fmla="*/ 593333 w 2971357"/>
              <a:gd name="connsiteY4207" fmla="*/ 338225 h 3024784"/>
              <a:gd name="connsiteX4208" fmla="*/ 561329 w 2971357"/>
              <a:gd name="connsiteY4208" fmla="*/ 366800 h 3024784"/>
              <a:gd name="connsiteX4209" fmla="*/ 515704 w 2971357"/>
              <a:gd name="connsiteY4209" fmla="*/ 407662 h 3024784"/>
              <a:gd name="connsiteX4210" fmla="*/ 421883 w 2971357"/>
              <a:gd name="connsiteY4210" fmla="*/ 502912 h 3024784"/>
              <a:gd name="connsiteX4211" fmla="*/ 409977 w 2971357"/>
              <a:gd name="connsiteY4211" fmla="*/ 515581 h 3024784"/>
              <a:gd name="connsiteX4212" fmla="*/ 398642 w 2971357"/>
              <a:gd name="connsiteY4212" fmla="*/ 528630 h 3024784"/>
              <a:gd name="connsiteX4213" fmla="*/ 376639 w 2971357"/>
              <a:gd name="connsiteY4213" fmla="*/ 554633 h 3024784"/>
              <a:gd name="connsiteX4214" fmla="*/ 337587 w 2971357"/>
              <a:gd name="connsiteY4214" fmla="*/ 605592 h 3024784"/>
              <a:gd name="connsiteX4215" fmla="*/ 282342 w 2971357"/>
              <a:gd name="connsiteY4215" fmla="*/ 679791 h 3024784"/>
              <a:gd name="connsiteX4216" fmla="*/ 240908 w 2971357"/>
              <a:gd name="connsiteY4216" fmla="*/ 744371 h 3024784"/>
              <a:gd name="connsiteX4217" fmla="*/ 215381 w 2971357"/>
              <a:gd name="connsiteY4217" fmla="*/ 792949 h 3024784"/>
              <a:gd name="connsiteX4218" fmla="*/ 208237 w 2971357"/>
              <a:gd name="connsiteY4218" fmla="*/ 808665 h 3024784"/>
              <a:gd name="connsiteX4219" fmla="*/ 205666 w 2971357"/>
              <a:gd name="connsiteY4219" fmla="*/ 817714 h 3024784"/>
              <a:gd name="connsiteX4220" fmla="*/ 213571 w 2971357"/>
              <a:gd name="connsiteY4220" fmla="*/ 811903 h 3024784"/>
              <a:gd name="connsiteX4221" fmla="*/ 250528 w 2971357"/>
              <a:gd name="connsiteY4221" fmla="*/ 752753 h 3024784"/>
              <a:gd name="connsiteX4222" fmla="*/ 281866 w 2971357"/>
              <a:gd name="connsiteY4222" fmla="*/ 710843 h 3024784"/>
              <a:gd name="connsiteX4223" fmla="*/ 292629 w 2971357"/>
              <a:gd name="connsiteY4223" fmla="*/ 694746 h 3024784"/>
              <a:gd name="connsiteX4224" fmla="*/ 303106 w 2971357"/>
              <a:gd name="connsiteY4224" fmla="*/ 681506 h 3024784"/>
              <a:gd name="connsiteX4225" fmla="*/ 321585 w 2971357"/>
              <a:gd name="connsiteY4225" fmla="*/ 657884 h 3024784"/>
              <a:gd name="connsiteX4226" fmla="*/ 336063 w 2971357"/>
              <a:gd name="connsiteY4226" fmla="*/ 640644 h 3024784"/>
              <a:gd name="connsiteX4227" fmla="*/ 346636 w 2971357"/>
              <a:gd name="connsiteY4227" fmla="*/ 630547 h 3024784"/>
              <a:gd name="connsiteX4228" fmla="*/ 351684 w 2971357"/>
              <a:gd name="connsiteY4228" fmla="*/ 631500 h 3024784"/>
              <a:gd name="connsiteX4229" fmla="*/ 333301 w 2971357"/>
              <a:gd name="connsiteY4229" fmla="*/ 663123 h 3024784"/>
              <a:gd name="connsiteX4230" fmla="*/ 345969 w 2971357"/>
              <a:gd name="connsiteY4230" fmla="*/ 652741 h 3024784"/>
              <a:gd name="connsiteX4231" fmla="*/ 392546 w 2971357"/>
              <a:gd name="connsiteY4231" fmla="*/ 592447 h 3024784"/>
              <a:gd name="connsiteX4232" fmla="*/ 443410 w 2971357"/>
              <a:gd name="connsiteY4232" fmla="*/ 534726 h 3024784"/>
              <a:gd name="connsiteX4233" fmla="*/ 501036 w 2971357"/>
              <a:gd name="connsiteY4233" fmla="*/ 472718 h 3024784"/>
              <a:gd name="connsiteX4234" fmla="*/ 531802 w 2971357"/>
              <a:gd name="connsiteY4234" fmla="*/ 440428 h 3024784"/>
              <a:gd name="connsiteX4235" fmla="*/ 571807 w 2971357"/>
              <a:gd name="connsiteY4235" fmla="*/ 404043 h 3024784"/>
              <a:gd name="connsiteX4236" fmla="*/ 581332 w 2971357"/>
              <a:gd name="connsiteY4236" fmla="*/ 394518 h 3024784"/>
              <a:gd name="connsiteX4237" fmla="*/ 591809 w 2971357"/>
              <a:gd name="connsiteY4237" fmla="*/ 384993 h 3024784"/>
              <a:gd name="connsiteX4238" fmla="*/ 612669 w 2971357"/>
              <a:gd name="connsiteY4238" fmla="*/ 366514 h 3024784"/>
              <a:gd name="connsiteX4239" fmla="*/ 623051 w 2971357"/>
              <a:gd name="connsiteY4239" fmla="*/ 352036 h 3024784"/>
              <a:gd name="connsiteX4240" fmla="*/ 628671 w 2971357"/>
              <a:gd name="connsiteY4240" fmla="*/ 344035 h 3024784"/>
              <a:gd name="connsiteX4241" fmla="*/ 650578 w 2971357"/>
              <a:gd name="connsiteY4241" fmla="*/ 327557 h 3024784"/>
              <a:gd name="connsiteX4242" fmla="*/ 705442 w 2971357"/>
              <a:gd name="connsiteY4242" fmla="*/ 289457 h 3024784"/>
              <a:gd name="connsiteX4243" fmla="*/ 859843 w 2971357"/>
              <a:gd name="connsiteY4243" fmla="*/ 208209 h 3024784"/>
              <a:gd name="connsiteX4244" fmla="*/ 873654 w 2971357"/>
              <a:gd name="connsiteY4244" fmla="*/ 201637 h 3024784"/>
              <a:gd name="connsiteX4245" fmla="*/ 887751 w 2971357"/>
              <a:gd name="connsiteY4245" fmla="*/ 195541 h 3024784"/>
              <a:gd name="connsiteX4246" fmla="*/ 916326 w 2971357"/>
              <a:gd name="connsiteY4246" fmla="*/ 183634 h 3024784"/>
              <a:gd name="connsiteX4247" fmla="*/ 937281 w 2971357"/>
              <a:gd name="connsiteY4247" fmla="*/ 174014 h 3024784"/>
              <a:gd name="connsiteX4248" fmla="*/ 954045 w 2971357"/>
              <a:gd name="connsiteY4248" fmla="*/ 167823 h 3024784"/>
              <a:gd name="connsiteX4249" fmla="*/ 970523 w 2971357"/>
              <a:gd name="connsiteY4249" fmla="*/ 164013 h 3024784"/>
              <a:gd name="connsiteX4250" fmla="*/ 994526 w 2971357"/>
              <a:gd name="connsiteY4250" fmla="*/ 154488 h 3024784"/>
              <a:gd name="connsiteX4251" fmla="*/ 1006528 w 2971357"/>
              <a:gd name="connsiteY4251" fmla="*/ 149821 h 3024784"/>
              <a:gd name="connsiteX4252" fmla="*/ 1018720 w 2971357"/>
              <a:gd name="connsiteY4252" fmla="*/ 145725 h 3024784"/>
              <a:gd name="connsiteX4253" fmla="*/ 1052724 w 2971357"/>
              <a:gd name="connsiteY4253" fmla="*/ 134676 h 3024784"/>
              <a:gd name="connsiteX4254" fmla="*/ 1076917 w 2971357"/>
              <a:gd name="connsiteY4254" fmla="*/ 127627 h 3024784"/>
              <a:gd name="connsiteX4255" fmla="*/ 1101397 w 2971357"/>
              <a:gd name="connsiteY4255" fmla="*/ 121531 h 3024784"/>
              <a:gd name="connsiteX4256" fmla="*/ 1139497 w 2971357"/>
              <a:gd name="connsiteY4256" fmla="*/ 111530 h 3024784"/>
              <a:gd name="connsiteX4257" fmla="*/ 1177597 w 2971357"/>
              <a:gd name="connsiteY4257" fmla="*/ 103148 h 3024784"/>
              <a:gd name="connsiteX4258" fmla="*/ 1215697 w 2971357"/>
              <a:gd name="connsiteY4258" fmla="*/ 95147 h 3024784"/>
              <a:gd name="connsiteX4259" fmla="*/ 1253225 w 2971357"/>
              <a:gd name="connsiteY4259" fmla="*/ 89241 h 3024784"/>
              <a:gd name="connsiteX4260" fmla="*/ 1292944 w 2971357"/>
              <a:gd name="connsiteY4260" fmla="*/ 83146 h 3024784"/>
              <a:gd name="connsiteX4261" fmla="*/ 1331044 w 2971357"/>
              <a:gd name="connsiteY4261" fmla="*/ 78383 h 3024784"/>
              <a:gd name="connsiteX4262" fmla="*/ 1404101 w 2971357"/>
              <a:gd name="connsiteY4262" fmla="*/ 69715 h 3024784"/>
              <a:gd name="connsiteX4263" fmla="*/ 1426675 w 2971357"/>
              <a:gd name="connsiteY4263" fmla="*/ 66477 h 3024784"/>
              <a:gd name="connsiteX4264" fmla="*/ 1453536 w 2971357"/>
              <a:gd name="connsiteY4264" fmla="*/ 65048 h 3024784"/>
              <a:gd name="connsiteX4265" fmla="*/ 1510686 w 2971357"/>
              <a:gd name="connsiteY4265" fmla="*/ 64381 h 3024784"/>
              <a:gd name="connsiteX4266" fmla="*/ 1551643 w 2971357"/>
              <a:gd name="connsiteY4266" fmla="*/ 65905 h 3024784"/>
              <a:gd name="connsiteX4267" fmla="*/ 1593553 w 2971357"/>
              <a:gd name="connsiteY4267" fmla="*/ 67906 h 3024784"/>
              <a:gd name="connsiteX4268" fmla="*/ 1615747 w 2971357"/>
              <a:gd name="connsiteY4268" fmla="*/ 74478 h 3024784"/>
              <a:gd name="connsiteX4269" fmla="*/ 1691947 w 2971357"/>
              <a:gd name="connsiteY4269" fmla="*/ 84003 h 3024784"/>
              <a:gd name="connsiteX4270" fmla="*/ 1760717 w 2971357"/>
              <a:gd name="connsiteY4270" fmla="*/ 91623 h 3024784"/>
              <a:gd name="connsiteX4271" fmla="*/ 1781101 w 2971357"/>
              <a:gd name="connsiteY4271" fmla="*/ 97242 h 3024784"/>
              <a:gd name="connsiteX4272" fmla="*/ 1819201 w 2971357"/>
              <a:gd name="connsiteY4272" fmla="*/ 104196 h 3024784"/>
              <a:gd name="connsiteX4273" fmla="*/ 1845490 w 2971357"/>
              <a:gd name="connsiteY4273" fmla="*/ 108196 h 3024784"/>
              <a:gd name="connsiteX4274" fmla="*/ 1868635 w 2971357"/>
              <a:gd name="connsiteY4274" fmla="*/ 112482 h 3024784"/>
              <a:gd name="connsiteX4275" fmla="*/ 1894829 w 2971357"/>
              <a:gd name="connsiteY4275" fmla="*/ 120483 h 3024784"/>
              <a:gd name="connsiteX4276" fmla="*/ 1906640 w 2971357"/>
              <a:gd name="connsiteY4276" fmla="*/ 126675 h 3024784"/>
              <a:gd name="connsiteX4277" fmla="*/ 1860349 w 2971357"/>
              <a:gd name="connsiteY4277" fmla="*/ 122484 h 3024784"/>
              <a:gd name="connsiteX4278" fmla="*/ 1842918 w 2971357"/>
              <a:gd name="connsiteY4278" fmla="*/ 121817 h 3024784"/>
              <a:gd name="connsiteX4279" fmla="*/ 1841108 w 2971357"/>
              <a:gd name="connsiteY4279" fmla="*/ 124674 h 3024784"/>
              <a:gd name="connsiteX4280" fmla="*/ 1808533 w 2971357"/>
              <a:gd name="connsiteY4280" fmla="*/ 117721 h 3024784"/>
              <a:gd name="connsiteX4281" fmla="*/ 1792150 w 2971357"/>
              <a:gd name="connsiteY4281" fmla="*/ 114388 h 3024784"/>
              <a:gd name="connsiteX4282" fmla="*/ 1775767 w 2971357"/>
              <a:gd name="connsiteY4282" fmla="*/ 111721 h 3024784"/>
              <a:gd name="connsiteX4283" fmla="*/ 1767194 w 2971357"/>
              <a:gd name="connsiteY4283" fmla="*/ 105529 h 3024784"/>
              <a:gd name="connsiteX4284" fmla="*/ 1775672 w 2971357"/>
              <a:gd name="connsiteY4284" fmla="*/ 111721 h 3024784"/>
              <a:gd name="connsiteX4285" fmla="*/ 1716426 w 2971357"/>
              <a:gd name="connsiteY4285" fmla="*/ 102196 h 3024784"/>
              <a:gd name="connsiteX4286" fmla="*/ 1655847 w 2971357"/>
              <a:gd name="connsiteY4286" fmla="*/ 95242 h 3024784"/>
              <a:gd name="connsiteX4287" fmla="*/ 1628986 w 2971357"/>
              <a:gd name="connsiteY4287" fmla="*/ 93528 h 3024784"/>
              <a:gd name="connsiteX4288" fmla="*/ 1626742 w 2971357"/>
              <a:gd name="connsiteY4288" fmla="*/ 93434 h 3024784"/>
              <a:gd name="connsiteX4289" fmla="*/ 1628415 w 2971357"/>
              <a:gd name="connsiteY4289" fmla="*/ 93528 h 3024784"/>
              <a:gd name="connsiteX4290" fmla="*/ 2076090 w 2971357"/>
              <a:gd name="connsiteY4290" fmla="*/ 203447 h 3024784"/>
              <a:gd name="connsiteX4291" fmla="*/ 2062565 w 2971357"/>
              <a:gd name="connsiteY4291" fmla="*/ 199637 h 3024784"/>
              <a:gd name="connsiteX4292" fmla="*/ 2025989 w 2971357"/>
              <a:gd name="connsiteY4292" fmla="*/ 190112 h 3024784"/>
              <a:gd name="connsiteX4293" fmla="*/ 1980429 w 2971357"/>
              <a:gd name="connsiteY4293" fmla="*/ 177541 h 3024784"/>
              <a:gd name="connsiteX4294" fmla="*/ 1980173 w 2971357"/>
              <a:gd name="connsiteY4294" fmla="*/ 177444 h 3024784"/>
              <a:gd name="connsiteX4295" fmla="*/ 1937216 w 2971357"/>
              <a:gd name="connsiteY4295" fmla="*/ 163537 h 3024784"/>
              <a:gd name="connsiteX4296" fmla="*/ 1937120 w 2971357"/>
              <a:gd name="connsiteY4296" fmla="*/ 163537 h 3024784"/>
              <a:gd name="connsiteX4297" fmla="*/ 1917213 w 2971357"/>
              <a:gd name="connsiteY4297" fmla="*/ 156679 h 3024784"/>
              <a:gd name="connsiteX4298" fmla="*/ 1897020 w 2971357"/>
              <a:gd name="connsiteY4298" fmla="*/ 150297 h 3024784"/>
              <a:gd name="connsiteX4299" fmla="*/ 1856539 w 2971357"/>
              <a:gd name="connsiteY4299" fmla="*/ 137820 h 3024784"/>
              <a:gd name="connsiteX4300" fmla="*/ 1826249 w 2971357"/>
              <a:gd name="connsiteY4300" fmla="*/ 133724 h 3024784"/>
              <a:gd name="connsiteX4301" fmla="*/ 1773671 w 2971357"/>
              <a:gd name="connsiteY4301" fmla="*/ 122770 h 3024784"/>
              <a:gd name="connsiteX4302" fmla="*/ 1768194 w 2971357"/>
              <a:gd name="connsiteY4302" fmla="*/ 121675 h 3024784"/>
              <a:gd name="connsiteX4303" fmla="*/ 1726046 w 2971357"/>
              <a:gd name="connsiteY4303" fmla="*/ 113245 h 3024784"/>
              <a:gd name="connsiteX4304" fmla="*/ 1681374 w 2971357"/>
              <a:gd name="connsiteY4304" fmla="*/ 106101 h 3024784"/>
              <a:gd name="connsiteX4305" fmla="*/ 1590791 w 2971357"/>
              <a:gd name="connsiteY4305" fmla="*/ 95338 h 3024784"/>
              <a:gd name="connsiteX4306" fmla="*/ 1575075 w 2971357"/>
              <a:gd name="connsiteY4306" fmla="*/ 92290 h 3024784"/>
              <a:gd name="connsiteX4307" fmla="*/ 1574581 w 2971357"/>
              <a:gd name="connsiteY4307" fmla="*/ 91247 h 3024784"/>
              <a:gd name="connsiteX4308" fmla="*/ 1506305 w 2971357"/>
              <a:gd name="connsiteY4308" fmla="*/ 88384 h 3024784"/>
              <a:gd name="connsiteX4309" fmla="*/ 273579 w 2971357"/>
              <a:gd name="connsiteY4309" fmla="*/ 761230 h 3024784"/>
              <a:gd name="connsiteX4310" fmla="*/ 98319 w 2971357"/>
              <a:gd name="connsiteY4310" fmla="*/ 1148231 h 3024784"/>
              <a:gd name="connsiteX4311" fmla="*/ 51932 w 2971357"/>
              <a:gd name="connsiteY4311" fmla="*/ 1381308 h 3024784"/>
              <a:gd name="connsiteX4312" fmla="*/ 54790 w 2971357"/>
              <a:gd name="connsiteY4312" fmla="*/ 1344160 h 3024784"/>
              <a:gd name="connsiteX4313" fmla="*/ 58790 w 2971357"/>
              <a:gd name="connsiteY4313" fmla="*/ 1292154 h 3024784"/>
              <a:gd name="connsiteX4314" fmla="*/ 64505 w 2971357"/>
              <a:gd name="connsiteY4314" fmla="*/ 1242243 h 3024784"/>
              <a:gd name="connsiteX4315" fmla="*/ 70601 w 2971357"/>
              <a:gd name="connsiteY4315" fmla="*/ 1196523 h 3024784"/>
              <a:gd name="connsiteX4316" fmla="*/ 62410 w 2971357"/>
              <a:gd name="connsiteY4316" fmla="*/ 1225098 h 3024784"/>
              <a:gd name="connsiteX4317" fmla="*/ 53932 w 2971357"/>
              <a:gd name="connsiteY4317" fmla="*/ 1272723 h 3024784"/>
              <a:gd name="connsiteX4318" fmla="*/ 47170 w 2971357"/>
              <a:gd name="connsiteY4318" fmla="*/ 1323015 h 3024784"/>
              <a:gd name="connsiteX4319" fmla="*/ 36311 w 2971357"/>
              <a:gd name="connsiteY4319" fmla="*/ 1443411 h 3024784"/>
              <a:gd name="connsiteX4320" fmla="*/ 34597 w 2971357"/>
              <a:gd name="connsiteY4320" fmla="*/ 1506371 h 3024784"/>
              <a:gd name="connsiteX4321" fmla="*/ 36311 w 2971357"/>
              <a:gd name="connsiteY4321" fmla="*/ 1563521 h 3024784"/>
              <a:gd name="connsiteX4322" fmla="*/ 37740 w 2971357"/>
              <a:gd name="connsiteY4322" fmla="*/ 1587905 h 3024784"/>
              <a:gd name="connsiteX4323" fmla="*/ 40407 w 2971357"/>
              <a:gd name="connsiteY4323" fmla="*/ 1608479 h 3024784"/>
              <a:gd name="connsiteX4324" fmla="*/ 44026 w 2971357"/>
              <a:gd name="connsiteY4324" fmla="*/ 1627339 h 3024784"/>
              <a:gd name="connsiteX4325" fmla="*/ 49551 w 2971357"/>
              <a:gd name="connsiteY4325" fmla="*/ 1699919 h 3024784"/>
              <a:gd name="connsiteX4326" fmla="*/ 41455 w 2971357"/>
              <a:gd name="connsiteY4326" fmla="*/ 1646484 h 3024784"/>
              <a:gd name="connsiteX4327" fmla="*/ 35168 w 2971357"/>
              <a:gd name="connsiteY4327" fmla="*/ 1591239 h 3024784"/>
              <a:gd name="connsiteX4328" fmla="*/ 32025 w 2971357"/>
              <a:gd name="connsiteY4328" fmla="*/ 1530279 h 3024784"/>
              <a:gd name="connsiteX4329" fmla="*/ 30596 w 2971357"/>
              <a:gd name="connsiteY4329" fmla="*/ 1491702 h 3024784"/>
              <a:gd name="connsiteX4330" fmla="*/ 29358 w 2971357"/>
              <a:gd name="connsiteY4330" fmla="*/ 1470652 h 3024784"/>
              <a:gd name="connsiteX4331" fmla="*/ 25738 w 2971357"/>
              <a:gd name="connsiteY4331" fmla="*/ 1465985 h 3024784"/>
              <a:gd name="connsiteX4332" fmla="*/ 19068 w 2971357"/>
              <a:gd name="connsiteY4332" fmla="*/ 1495225 h 3024784"/>
              <a:gd name="connsiteX4333" fmla="*/ 17115 w 2971357"/>
              <a:gd name="connsiteY4333" fmla="*/ 1499138 h 3024784"/>
              <a:gd name="connsiteX4334" fmla="*/ 18404 w 2971357"/>
              <a:gd name="connsiteY4334" fmla="*/ 1460365 h 3024784"/>
              <a:gd name="connsiteX4335" fmla="*/ 18404 w 2971357"/>
              <a:gd name="connsiteY4335" fmla="*/ 1459127 h 3024784"/>
              <a:gd name="connsiteX4336" fmla="*/ 17071 w 2971357"/>
              <a:gd name="connsiteY4336" fmla="*/ 1499227 h 3024784"/>
              <a:gd name="connsiteX4337" fmla="*/ 17115 w 2971357"/>
              <a:gd name="connsiteY4337" fmla="*/ 1499138 h 3024784"/>
              <a:gd name="connsiteX4338" fmla="*/ 17071 w 2971357"/>
              <a:gd name="connsiteY4338" fmla="*/ 1500466 h 3024784"/>
              <a:gd name="connsiteX4339" fmla="*/ 15547 w 2971357"/>
              <a:gd name="connsiteY4339" fmla="*/ 1529041 h 3024784"/>
              <a:gd name="connsiteX4340" fmla="*/ 13642 w 2971357"/>
              <a:gd name="connsiteY4340" fmla="*/ 1497322 h 3024784"/>
              <a:gd name="connsiteX4341" fmla="*/ 11641 w 2971357"/>
              <a:gd name="connsiteY4341" fmla="*/ 1495608 h 3024784"/>
              <a:gd name="connsiteX4342" fmla="*/ 6688 w 2971357"/>
              <a:gd name="connsiteY4342" fmla="*/ 1477415 h 3024784"/>
              <a:gd name="connsiteX4343" fmla="*/ 4974 w 2971357"/>
              <a:gd name="connsiteY4343" fmla="*/ 1460175 h 3024784"/>
              <a:gd name="connsiteX4344" fmla="*/ 4974 w 2971357"/>
              <a:gd name="connsiteY4344" fmla="*/ 1453698 h 3024784"/>
              <a:gd name="connsiteX4345" fmla="*/ 211 w 2971357"/>
              <a:gd name="connsiteY4345" fmla="*/ 1461889 h 3024784"/>
              <a:gd name="connsiteX4346" fmla="*/ 211 w 2971357"/>
              <a:gd name="connsiteY4346" fmla="*/ 1434362 h 3024784"/>
              <a:gd name="connsiteX4347" fmla="*/ 2497 w 2971357"/>
              <a:gd name="connsiteY4347" fmla="*/ 1407406 h 3024784"/>
              <a:gd name="connsiteX4348" fmla="*/ 7450 w 2971357"/>
              <a:gd name="connsiteY4348" fmla="*/ 1353400 h 3024784"/>
              <a:gd name="connsiteX4349" fmla="*/ 12880 w 2971357"/>
              <a:gd name="connsiteY4349" fmla="*/ 1283676 h 3024784"/>
              <a:gd name="connsiteX4350" fmla="*/ 14499 w 2971357"/>
              <a:gd name="connsiteY4350" fmla="*/ 1250053 h 3024784"/>
              <a:gd name="connsiteX4351" fmla="*/ 13261 w 2971357"/>
              <a:gd name="connsiteY4351" fmla="*/ 1244815 h 3024784"/>
              <a:gd name="connsiteX4352" fmla="*/ 17166 w 2971357"/>
              <a:gd name="connsiteY4352" fmla="*/ 1211096 h 3024784"/>
              <a:gd name="connsiteX4353" fmla="*/ 33739 w 2971357"/>
              <a:gd name="connsiteY4353" fmla="*/ 1144421 h 3024784"/>
              <a:gd name="connsiteX4354" fmla="*/ 17166 w 2971357"/>
              <a:gd name="connsiteY4354" fmla="*/ 1211096 h 3024784"/>
              <a:gd name="connsiteX4355" fmla="*/ 12499 w 2971357"/>
              <a:gd name="connsiteY4355" fmla="*/ 1212430 h 3024784"/>
              <a:gd name="connsiteX4356" fmla="*/ 15166 w 2971357"/>
              <a:gd name="connsiteY4356" fmla="*/ 1183855 h 3024784"/>
              <a:gd name="connsiteX4357" fmla="*/ 19642 w 2971357"/>
              <a:gd name="connsiteY4357" fmla="*/ 1137182 h 3024784"/>
              <a:gd name="connsiteX4358" fmla="*/ 16023 w 2971357"/>
              <a:gd name="connsiteY4358" fmla="*/ 1138420 h 3024784"/>
              <a:gd name="connsiteX4359" fmla="*/ 16023 w 2971357"/>
              <a:gd name="connsiteY4359" fmla="*/ 1135087 h 3024784"/>
              <a:gd name="connsiteX4360" fmla="*/ 35930 w 2971357"/>
              <a:gd name="connsiteY4360" fmla="*/ 1051648 h 3024784"/>
              <a:gd name="connsiteX4361" fmla="*/ 58981 w 2971357"/>
              <a:gd name="connsiteY4361" fmla="*/ 996688 h 3024784"/>
              <a:gd name="connsiteX4362" fmla="*/ 35930 w 2971357"/>
              <a:gd name="connsiteY4362" fmla="*/ 1051648 h 3024784"/>
              <a:gd name="connsiteX4363" fmla="*/ 40788 w 2971357"/>
              <a:gd name="connsiteY4363" fmla="*/ 1025454 h 3024784"/>
              <a:gd name="connsiteX4364" fmla="*/ 58885 w 2971357"/>
              <a:gd name="connsiteY4364" fmla="*/ 958779 h 3024784"/>
              <a:gd name="connsiteX4365" fmla="*/ 74125 w 2971357"/>
              <a:gd name="connsiteY4365" fmla="*/ 905058 h 3024784"/>
              <a:gd name="connsiteX4366" fmla="*/ 86794 w 2971357"/>
              <a:gd name="connsiteY4366" fmla="*/ 874197 h 3024784"/>
              <a:gd name="connsiteX4367" fmla="*/ 98605 w 2971357"/>
              <a:gd name="connsiteY4367" fmla="*/ 836954 h 3024784"/>
              <a:gd name="connsiteX4368" fmla="*/ 127180 w 2971357"/>
              <a:gd name="connsiteY4368" fmla="*/ 774660 h 3024784"/>
              <a:gd name="connsiteX4369" fmla="*/ 134038 w 2971357"/>
              <a:gd name="connsiteY4369" fmla="*/ 749800 h 3024784"/>
              <a:gd name="connsiteX4370" fmla="*/ 142229 w 2971357"/>
              <a:gd name="connsiteY4370" fmla="*/ 729226 h 3024784"/>
              <a:gd name="connsiteX4371" fmla="*/ 140515 w 2971357"/>
              <a:gd name="connsiteY4371" fmla="*/ 729893 h 3024784"/>
              <a:gd name="connsiteX4372" fmla="*/ 164327 w 2971357"/>
              <a:gd name="connsiteY4372" fmla="*/ 687507 h 3024784"/>
              <a:gd name="connsiteX4373" fmla="*/ 185187 w 2971357"/>
              <a:gd name="connsiteY4373" fmla="*/ 652359 h 3024784"/>
              <a:gd name="connsiteX4374" fmla="*/ 203475 w 2971357"/>
              <a:gd name="connsiteY4374" fmla="*/ 615593 h 3024784"/>
              <a:gd name="connsiteX4375" fmla="*/ 213000 w 2971357"/>
              <a:gd name="connsiteY4375" fmla="*/ 600353 h 3024784"/>
              <a:gd name="connsiteX4376" fmla="*/ 233288 w 2971357"/>
              <a:gd name="connsiteY4376" fmla="*/ 568730 h 3024784"/>
              <a:gd name="connsiteX4377" fmla="*/ 252338 w 2971357"/>
              <a:gd name="connsiteY4377" fmla="*/ 540155 h 3024784"/>
              <a:gd name="connsiteX4378" fmla="*/ 276246 w 2971357"/>
              <a:gd name="connsiteY4378" fmla="*/ 507294 h 3024784"/>
              <a:gd name="connsiteX4379" fmla="*/ 313012 w 2971357"/>
              <a:gd name="connsiteY4379" fmla="*/ 464717 h 3024784"/>
              <a:gd name="connsiteX4380" fmla="*/ 326157 w 2971357"/>
              <a:gd name="connsiteY4380" fmla="*/ 451096 h 3024784"/>
              <a:gd name="connsiteX4381" fmla="*/ 326194 w 2971357"/>
              <a:gd name="connsiteY4381" fmla="*/ 451152 h 3024784"/>
              <a:gd name="connsiteX4382" fmla="*/ 326157 w 2971357"/>
              <a:gd name="connsiteY4382" fmla="*/ 451191 h 3024784"/>
              <a:gd name="connsiteX4383" fmla="*/ 328538 w 2971357"/>
              <a:gd name="connsiteY4383" fmla="*/ 454716 h 3024784"/>
              <a:gd name="connsiteX4384" fmla="*/ 376163 w 2971357"/>
              <a:gd name="connsiteY4384" fmla="*/ 407091 h 3024784"/>
              <a:gd name="connsiteX4385" fmla="*/ 328538 w 2971357"/>
              <a:gd name="connsiteY4385" fmla="*/ 454716 h 3024784"/>
              <a:gd name="connsiteX4386" fmla="*/ 326194 w 2971357"/>
              <a:gd name="connsiteY4386" fmla="*/ 451152 h 3024784"/>
              <a:gd name="connsiteX4387" fmla="*/ 364733 w 2971357"/>
              <a:gd name="connsiteY4387" fmla="*/ 410139 h 3024784"/>
              <a:gd name="connsiteX4388" fmla="*/ 421883 w 2971357"/>
              <a:gd name="connsiteY4388" fmla="*/ 361847 h 3024784"/>
              <a:gd name="connsiteX4389" fmla="*/ 445029 w 2971357"/>
              <a:gd name="connsiteY4389" fmla="*/ 344416 h 3024784"/>
              <a:gd name="connsiteX4390" fmla="*/ 467984 w 2971357"/>
              <a:gd name="connsiteY4390" fmla="*/ 329367 h 3024784"/>
              <a:gd name="connsiteX4391" fmla="*/ 454363 w 2971357"/>
              <a:gd name="connsiteY4391" fmla="*/ 348417 h 3024784"/>
              <a:gd name="connsiteX4392" fmla="*/ 433694 w 2971357"/>
              <a:gd name="connsiteY4392" fmla="*/ 375182 h 3024784"/>
              <a:gd name="connsiteX4393" fmla="*/ 470080 w 2971357"/>
              <a:gd name="connsiteY4393" fmla="*/ 357656 h 3024784"/>
              <a:gd name="connsiteX4394" fmla="*/ 473890 w 2971357"/>
              <a:gd name="connsiteY4394" fmla="*/ 355275 h 3024784"/>
              <a:gd name="connsiteX4395" fmla="*/ 514466 w 2971357"/>
              <a:gd name="connsiteY4395" fmla="*/ 324699 h 3024784"/>
              <a:gd name="connsiteX4396" fmla="*/ 532087 w 2971357"/>
              <a:gd name="connsiteY4396" fmla="*/ 313555 h 3024784"/>
              <a:gd name="connsiteX4397" fmla="*/ 518467 w 2971357"/>
              <a:gd name="connsiteY4397" fmla="*/ 327748 h 3024784"/>
              <a:gd name="connsiteX4398" fmla="*/ 523229 w 2971357"/>
              <a:gd name="connsiteY4398" fmla="*/ 325747 h 3024784"/>
              <a:gd name="connsiteX4399" fmla="*/ 574950 w 2971357"/>
              <a:gd name="connsiteY4399" fmla="*/ 286409 h 3024784"/>
              <a:gd name="connsiteX4400" fmla="*/ 594000 w 2971357"/>
              <a:gd name="connsiteY4400" fmla="*/ 270121 h 3024784"/>
              <a:gd name="connsiteX4401" fmla="*/ 614955 w 2971357"/>
              <a:gd name="connsiteY4401" fmla="*/ 253072 h 3024784"/>
              <a:gd name="connsiteX4402" fmla="*/ 649912 w 2971357"/>
              <a:gd name="connsiteY4402" fmla="*/ 230402 h 3024784"/>
              <a:gd name="connsiteX4403" fmla="*/ 681630 w 2971357"/>
              <a:gd name="connsiteY4403" fmla="*/ 212209 h 3024784"/>
              <a:gd name="connsiteX4404" fmla="*/ 637243 w 2971357"/>
              <a:gd name="connsiteY4404" fmla="*/ 252024 h 3024784"/>
              <a:gd name="connsiteX4405" fmla="*/ 597429 w 2971357"/>
              <a:gd name="connsiteY4405" fmla="*/ 282408 h 3024784"/>
              <a:gd name="connsiteX4406" fmla="*/ 557614 w 2971357"/>
              <a:gd name="connsiteY4406" fmla="*/ 317175 h 3024784"/>
              <a:gd name="connsiteX4407" fmla="*/ 529039 w 2971357"/>
              <a:gd name="connsiteY4407" fmla="*/ 343749 h 3024784"/>
              <a:gd name="connsiteX4408" fmla="*/ 530659 w 2971357"/>
              <a:gd name="connsiteY4408" fmla="*/ 345369 h 3024784"/>
              <a:gd name="connsiteX4409" fmla="*/ 549042 w 2971357"/>
              <a:gd name="connsiteY4409" fmla="*/ 332510 h 3024784"/>
              <a:gd name="connsiteX4410" fmla="*/ 593619 w 2971357"/>
              <a:gd name="connsiteY4410" fmla="*/ 295267 h 3024784"/>
              <a:gd name="connsiteX4411" fmla="*/ 629147 w 2971357"/>
              <a:gd name="connsiteY4411" fmla="*/ 268121 h 3024784"/>
              <a:gd name="connsiteX4412" fmla="*/ 636767 w 2971357"/>
              <a:gd name="connsiteY4412" fmla="*/ 267549 h 3024784"/>
              <a:gd name="connsiteX4413" fmla="*/ 625909 w 2971357"/>
              <a:gd name="connsiteY4413" fmla="*/ 284790 h 3024784"/>
              <a:gd name="connsiteX4414" fmla="*/ 655912 w 2971357"/>
              <a:gd name="connsiteY4414" fmla="*/ 265740 h 3024784"/>
              <a:gd name="connsiteX4415" fmla="*/ 687916 w 2971357"/>
              <a:gd name="connsiteY4415" fmla="*/ 245261 h 3024784"/>
              <a:gd name="connsiteX4416" fmla="*/ 720968 w 2971357"/>
              <a:gd name="connsiteY4416" fmla="*/ 223734 h 3024784"/>
              <a:gd name="connsiteX4417" fmla="*/ 755353 w 2971357"/>
              <a:gd name="connsiteY4417" fmla="*/ 203256 h 3024784"/>
              <a:gd name="connsiteX4418" fmla="*/ 786405 w 2971357"/>
              <a:gd name="connsiteY4418" fmla="*/ 181920 h 3024784"/>
              <a:gd name="connsiteX4419" fmla="*/ 827743 w 2971357"/>
              <a:gd name="connsiteY4419" fmla="*/ 159060 h 3024784"/>
              <a:gd name="connsiteX4420" fmla="*/ 851270 w 2971357"/>
              <a:gd name="connsiteY4420" fmla="*/ 146963 h 3024784"/>
              <a:gd name="connsiteX4421" fmla="*/ 876797 w 2971357"/>
              <a:gd name="connsiteY4421" fmla="*/ 135438 h 3024784"/>
              <a:gd name="connsiteX4422" fmla="*/ 903467 w 2971357"/>
              <a:gd name="connsiteY4422" fmla="*/ 123722 h 3024784"/>
              <a:gd name="connsiteX4423" fmla="*/ 917183 w 2971357"/>
              <a:gd name="connsiteY4423" fmla="*/ 117816 h 3024784"/>
              <a:gd name="connsiteX4424" fmla="*/ 931375 w 2971357"/>
              <a:gd name="connsiteY4424" fmla="*/ 112482 h 3024784"/>
              <a:gd name="connsiteX4425" fmla="*/ 1210934 w 2971357"/>
              <a:gd name="connsiteY4425" fmla="*/ 25519 h 3024784"/>
              <a:gd name="connsiteX4426" fmla="*/ 1436486 w 2971357"/>
              <a:gd name="connsiteY4426" fmla="*/ 945 h 3024784"/>
              <a:gd name="connsiteX4427" fmla="*/ 1480575 w 2971357"/>
              <a:gd name="connsiteY4427" fmla="*/ 5 h 302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Lst>
            <a:rect l="l" t="t" r="r" b="b"/>
            <a:pathLst>
              <a:path w="2971357" h="3024784">
                <a:moveTo>
                  <a:pt x="1660038" y="2997033"/>
                </a:moveTo>
                <a:lnTo>
                  <a:pt x="1660133" y="2997033"/>
                </a:lnTo>
                <a:lnTo>
                  <a:pt x="1648894" y="2997891"/>
                </a:lnTo>
                <a:close/>
                <a:moveTo>
                  <a:pt x="1783482" y="2995223"/>
                </a:moveTo>
                <a:cubicBezTo>
                  <a:pt x="1768623" y="2997128"/>
                  <a:pt x="1744239" y="3001129"/>
                  <a:pt x="1738334" y="3001129"/>
                </a:cubicBezTo>
                <a:lnTo>
                  <a:pt x="1738334" y="3001510"/>
                </a:lnTo>
                <a:cubicBezTo>
                  <a:pt x="1744239" y="3001796"/>
                  <a:pt x="1769004" y="2997509"/>
                  <a:pt x="1783482" y="2995223"/>
                </a:cubicBezTo>
                <a:close/>
                <a:moveTo>
                  <a:pt x="1732143" y="2991851"/>
                </a:moveTo>
                <a:lnTo>
                  <a:pt x="1729825" y="2992719"/>
                </a:lnTo>
                <a:cubicBezTo>
                  <a:pt x="1724947" y="2993837"/>
                  <a:pt x="1717615" y="2994946"/>
                  <a:pt x="1709349" y="2996069"/>
                </a:cubicBezTo>
                <a:lnTo>
                  <a:pt x="1683461" y="2999486"/>
                </a:lnTo>
                <a:lnTo>
                  <a:pt x="1683279" y="2999510"/>
                </a:lnTo>
                <a:lnTo>
                  <a:pt x="1683454" y="2999487"/>
                </a:lnTo>
                <a:lnTo>
                  <a:pt x="1709617" y="2995932"/>
                </a:lnTo>
                <a:cubicBezTo>
                  <a:pt x="1717918" y="2994769"/>
                  <a:pt x="1725233" y="2993645"/>
                  <a:pt x="1730039" y="2992585"/>
                </a:cubicBezTo>
                <a:close/>
                <a:moveTo>
                  <a:pt x="1780434" y="2984079"/>
                </a:moveTo>
                <a:lnTo>
                  <a:pt x="1735857" y="2990556"/>
                </a:lnTo>
                <a:lnTo>
                  <a:pt x="1732143" y="2991851"/>
                </a:lnTo>
                <a:lnTo>
                  <a:pt x="1735857" y="2990461"/>
                </a:lnTo>
                <a:close/>
                <a:moveTo>
                  <a:pt x="1639052" y="2981734"/>
                </a:moveTo>
                <a:lnTo>
                  <a:pt x="1639356" y="2981770"/>
                </a:lnTo>
                <a:cubicBezTo>
                  <a:pt x="1640011" y="2982294"/>
                  <a:pt x="1638749" y="2983033"/>
                  <a:pt x="1635653" y="2983985"/>
                </a:cubicBezTo>
                <a:close/>
                <a:moveTo>
                  <a:pt x="1474396" y="2981698"/>
                </a:moveTo>
                <a:cubicBezTo>
                  <a:pt x="1482968" y="2982174"/>
                  <a:pt x="1492874" y="2983032"/>
                  <a:pt x="1503638" y="2983032"/>
                </a:cubicBezTo>
                <a:lnTo>
                  <a:pt x="1503542" y="2983032"/>
                </a:lnTo>
                <a:cubicBezTo>
                  <a:pt x="1492874" y="2982651"/>
                  <a:pt x="1482968" y="2981698"/>
                  <a:pt x="1474396" y="2981698"/>
                </a:cubicBezTo>
                <a:close/>
                <a:moveTo>
                  <a:pt x="1610794" y="2981031"/>
                </a:moveTo>
                <a:cubicBezTo>
                  <a:pt x="1594220" y="2981603"/>
                  <a:pt x="1570122" y="2982650"/>
                  <a:pt x="1537832" y="2982555"/>
                </a:cubicBezTo>
                <a:lnTo>
                  <a:pt x="1537737" y="2982555"/>
                </a:lnTo>
                <a:cubicBezTo>
                  <a:pt x="1570122" y="2982650"/>
                  <a:pt x="1594220" y="2981603"/>
                  <a:pt x="1610794" y="2981031"/>
                </a:cubicBezTo>
                <a:close/>
                <a:moveTo>
                  <a:pt x="1631558" y="2980841"/>
                </a:moveTo>
                <a:cubicBezTo>
                  <a:pt x="1636034" y="2980841"/>
                  <a:pt x="1638558" y="2981103"/>
                  <a:pt x="1639213" y="2981627"/>
                </a:cubicBezTo>
                <a:lnTo>
                  <a:pt x="1639052" y="2981734"/>
                </a:lnTo>
                <a:close/>
                <a:moveTo>
                  <a:pt x="1211468" y="2965186"/>
                </a:moveTo>
                <a:lnTo>
                  <a:pt x="1244901" y="2972997"/>
                </a:lnTo>
                <a:lnTo>
                  <a:pt x="1244805" y="2972997"/>
                </a:lnTo>
                <a:close/>
                <a:moveTo>
                  <a:pt x="1882351" y="2961505"/>
                </a:moveTo>
                <a:cubicBezTo>
                  <a:pt x="1865396" y="2966649"/>
                  <a:pt x="1848727" y="2971316"/>
                  <a:pt x="1824629" y="2976840"/>
                </a:cubicBezTo>
                <a:cubicBezTo>
                  <a:pt x="1848727" y="2971030"/>
                  <a:pt x="1865396" y="2966649"/>
                  <a:pt x="1882351" y="2961505"/>
                </a:cubicBezTo>
                <a:close/>
                <a:moveTo>
                  <a:pt x="1366002" y="2958041"/>
                </a:moveTo>
                <a:cubicBezTo>
                  <a:pt x="1361335" y="2958100"/>
                  <a:pt x="1360001" y="2958505"/>
                  <a:pt x="1366478" y="2959695"/>
                </a:cubicBezTo>
                <a:cubicBezTo>
                  <a:pt x="1377146" y="2961505"/>
                  <a:pt x="1398672" y="2962933"/>
                  <a:pt x="1414103" y="2963791"/>
                </a:cubicBezTo>
                <a:cubicBezTo>
                  <a:pt x="1421151" y="2964076"/>
                  <a:pt x="1427819" y="2964648"/>
                  <a:pt x="1434201" y="2964648"/>
                </a:cubicBezTo>
                <a:lnTo>
                  <a:pt x="1452298" y="2964648"/>
                </a:lnTo>
                <a:cubicBezTo>
                  <a:pt x="1463823" y="2964458"/>
                  <a:pt x="1473825" y="2964076"/>
                  <a:pt x="1482873" y="2963696"/>
                </a:cubicBezTo>
                <a:cubicBezTo>
                  <a:pt x="1491922" y="2963315"/>
                  <a:pt x="1499733" y="2963124"/>
                  <a:pt x="1506781" y="2962172"/>
                </a:cubicBezTo>
                <a:cubicBezTo>
                  <a:pt x="1513829" y="2961219"/>
                  <a:pt x="1519830" y="2960267"/>
                  <a:pt x="1525164" y="2959314"/>
                </a:cubicBezTo>
                <a:lnTo>
                  <a:pt x="1506114" y="2958552"/>
                </a:lnTo>
                <a:lnTo>
                  <a:pt x="1445821" y="2959885"/>
                </a:lnTo>
                <a:lnTo>
                  <a:pt x="1430771" y="2959885"/>
                </a:lnTo>
                <a:lnTo>
                  <a:pt x="1415627" y="2959409"/>
                </a:lnTo>
                <a:lnTo>
                  <a:pt x="1385337" y="2958552"/>
                </a:lnTo>
                <a:lnTo>
                  <a:pt x="1385528" y="2958457"/>
                </a:lnTo>
                <a:cubicBezTo>
                  <a:pt x="1378670" y="2958267"/>
                  <a:pt x="1370669" y="2957981"/>
                  <a:pt x="1366002" y="2958041"/>
                </a:cubicBezTo>
                <a:close/>
                <a:moveTo>
                  <a:pt x="1942549" y="2943027"/>
                </a:moveTo>
                <a:cubicBezTo>
                  <a:pt x="1916641" y="2949980"/>
                  <a:pt x="1899210" y="2955790"/>
                  <a:pt x="1882351" y="2961506"/>
                </a:cubicBezTo>
                <a:cubicBezTo>
                  <a:pt x="1899210" y="2955410"/>
                  <a:pt x="1916641" y="2949980"/>
                  <a:pt x="1942549" y="2943027"/>
                </a:cubicBezTo>
                <a:close/>
                <a:moveTo>
                  <a:pt x="1681564" y="2937883"/>
                </a:moveTo>
                <a:cubicBezTo>
                  <a:pt x="1678707" y="2939122"/>
                  <a:pt x="1673849" y="2940646"/>
                  <a:pt x="1674040" y="2941503"/>
                </a:cubicBezTo>
                <a:cubicBezTo>
                  <a:pt x="1673754" y="2940646"/>
                  <a:pt x="1678707" y="2939122"/>
                  <a:pt x="1681564" y="2937883"/>
                </a:cubicBezTo>
                <a:close/>
                <a:moveTo>
                  <a:pt x="1683440" y="2936466"/>
                </a:moveTo>
                <a:lnTo>
                  <a:pt x="1683517" y="2936479"/>
                </a:lnTo>
                <a:cubicBezTo>
                  <a:pt x="1683660" y="2936741"/>
                  <a:pt x="1682803" y="2937122"/>
                  <a:pt x="1681564" y="2937884"/>
                </a:cubicBezTo>
                <a:close/>
                <a:moveTo>
                  <a:pt x="1679469" y="2935788"/>
                </a:moveTo>
                <a:cubicBezTo>
                  <a:pt x="1682231" y="2935788"/>
                  <a:pt x="1683374" y="2936027"/>
                  <a:pt x="1683517" y="2936408"/>
                </a:cubicBezTo>
                <a:lnTo>
                  <a:pt x="1683440" y="2936466"/>
                </a:lnTo>
                <a:close/>
                <a:moveTo>
                  <a:pt x="2093235" y="2903879"/>
                </a:moveTo>
                <a:cubicBezTo>
                  <a:pt x="2085329" y="2907498"/>
                  <a:pt x="2077043" y="2911213"/>
                  <a:pt x="2067708" y="2915214"/>
                </a:cubicBezTo>
                <a:cubicBezTo>
                  <a:pt x="2058374" y="2919214"/>
                  <a:pt x="2047992" y="2923405"/>
                  <a:pt x="2035323" y="2928168"/>
                </a:cubicBezTo>
                <a:cubicBezTo>
                  <a:pt x="2032752" y="2930264"/>
                  <a:pt x="2030585" y="2932168"/>
                  <a:pt x="2029775" y="2933549"/>
                </a:cubicBezTo>
                <a:lnTo>
                  <a:pt x="2029794" y="2933566"/>
                </a:lnTo>
                <a:lnTo>
                  <a:pt x="2029775" y="2933585"/>
                </a:lnTo>
                <a:cubicBezTo>
                  <a:pt x="2028965" y="2934978"/>
                  <a:pt x="2029512" y="2935835"/>
                  <a:pt x="2032370" y="2935787"/>
                </a:cubicBezTo>
                <a:lnTo>
                  <a:pt x="2029794" y="2933566"/>
                </a:lnTo>
                <a:lnTo>
                  <a:pt x="2035323" y="2928168"/>
                </a:lnTo>
                <a:cubicBezTo>
                  <a:pt x="2047992" y="2923405"/>
                  <a:pt x="2058278" y="2919214"/>
                  <a:pt x="2067803" y="2915214"/>
                </a:cubicBezTo>
                <a:lnTo>
                  <a:pt x="2067803" y="2915594"/>
                </a:lnTo>
                <a:cubicBezTo>
                  <a:pt x="2077233" y="2911594"/>
                  <a:pt x="2085425" y="2907784"/>
                  <a:pt x="2093235" y="2903879"/>
                </a:cubicBezTo>
                <a:close/>
                <a:moveTo>
                  <a:pt x="1524307" y="2902735"/>
                </a:moveTo>
                <a:cubicBezTo>
                  <a:pt x="1540690" y="2904260"/>
                  <a:pt x="1542690" y="2906165"/>
                  <a:pt x="1543357" y="2908165"/>
                </a:cubicBezTo>
                <a:cubicBezTo>
                  <a:pt x="1542595" y="2906165"/>
                  <a:pt x="1540594" y="2904260"/>
                  <a:pt x="1524307" y="2902735"/>
                </a:cubicBezTo>
                <a:close/>
                <a:moveTo>
                  <a:pt x="2017511" y="2902355"/>
                </a:moveTo>
                <a:cubicBezTo>
                  <a:pt x="2016939" y="2905023"/>
                  <a:pt x="1996270" y="2914548"/>
                  <a:pt x="1967695" y="2926072"/>
                </a:cubicBezTo>
                <a:cubicBezTo>
                  <a:pt x="1960551" y="2928930"/>
                  <a:pt x="1953027" y="2932169"/>
                  <a:pt x="1945121" y="2934836"/>
                </a:cubicBezTo>
                <a:cubicBezTo>
                  <a:pt x="1953027" y="2932169"/>
                  <a:pt x="1960551" y="2928930"/>
                  <a:pt x="1967600" y="2926072"/>
                </a:cubicBezTo>
                <a:cubicBezTo>
                  <a:pt x="1995984" y="2914548"/>
                  <a:pt x="2016654" y="2905023"/>
                  <a:pt x="2017511" y="2902355"/>
                </a:cubicBezTo>
                <a:close/>
                <a:moveTo>
                  <a:pt x="1448892" y="2886700"/>
                </a:moveTo>
                <a:lnTo>
                  <a:pt x="1453460" y="2888849"/>
                </a:lnTo>
                <a:cubicBezTo>
                  <a:pt x="1455905" y="2890109"/>
                  <a:pt x="1457751" y="2891377"/>
                  <a:pt x="1457822" y="2892639"/>
                </a:cubicBezTo>
                <a:cubicBezTo>
                  <a:pt x="1457715" y="2890853"/>
                  <a:pt x="1453616" y="2888974"/>
                  <a:pt x="1449489" y="2887091"/>
                </a:cubicBezTo>
                <a:close/>
                <a:moveTo>
                  <a:pt x="1441258" y="2881701"/>
                </a:moveTo>
                <a:lnTo>
                  <a:pt x="1448892" y="2886700"/>
                </a:lnTo>
                <a:lnTo>
                  <a:pt x="1445499" y="2885103"/>
                </a:lnTo>
                <a:close/>
                <a:moveTo>
                  <a:pt x="1441014" y="2881505"/>
                </a:moveTo>
                <a:lnTo>
                  <a:pt x="1441258" y="2881701"/>
                </a:lnTo>
                <a:lnTo>
                  <a:pt x="1440985" y="2881522"/>
                </a:lnTo>
                <a:close/>
                <a:moveTo>
                  <a:pt x="1446963" y="2878066"/>
                </a:moveTo>
                <a:lnTo>
                  <a:pt x="1441014" y="2881505"/>
                </a:lnTo>
                <a:lnTo>
                  <a:pt x="1440985" y="2881482"/>
                </a:lnTo>
                <a:cubicBezTo>
                  <a:pt x="1440837" y="2880305"/>
                  <a:pt x="1442439" y="2879162"/>
                  <a:pt x="1446963" y="2878066"/>
                </a:cubicBezTo>
                <a:close/>
                <a:moveTo>
                  <a:pt x="1915938" y="2875697"/>
                </a:moveTo>
                <a:cubicBezTo>
                  <a:pt x="1915498" y="2876042"/>
                  <a:pt x="1913640" y="2876733"/>
                  <a:pt x="1910545" y="2877590"/>
                </a:cubicBezTo>
                <a:lnTo>
                  <a:pt x="1915596" y="2875716"/>
                </a:lnTo>
                <a:close/>
                <a:moveTo>
                  <a:pt x="1915938" y="2875589"/>
                </a:moveTo>
                <a:lnTo>
                  <a:pt x="1915596" y="2875716"/>
                </a:lnTo>
                <a:lnTo>
                  <a:pt x="1912831" y="2875875"/>
                </a:lnTo>
                <a:cubicBezTo>
                  <a:pt x="1915403" y="2875351"/>
                  <a:pt x="1916379" y="2875280"/>
                  <a:pt x="1915938" y="2875589"/>
                </a:cubicBezTo>
                <a:close/>
                <a:moveTo>
                  <a:pt x="1557739" y="2873780"/>
                </a:moveTo>
                <a:lnTo>
                  <a:pt x="1557834" y="2873780"/>
                </a:lnTo>
                <a:lnTo>
                  <a:pt x="1506590" y="2877781"/>
                </a:lnTo>
                <a:close/>
                <a:moveTo>
                  <a:pt x="1048497" y="2863899"/>
                </a:moveTo>
                <a:cubicBezTo>
                  <a:pt x="1050867" y="2864160"/>
                  <a:pt x="1055058" y="2865065"/>
                  <a:pt x="1061868" y="2866827"/>
                </a:cubicBezTo>
                <a:lnTo>
                  <a:pt x="1048445" y="2863918"/>
                </a:lnTo>
                <a:close/>
                <a:moveTo>
                  <a:pt x="1048354" y="2863899"/>
                </a:moveTo>
                <a:lnTo>
                  <a:pt x="1048445" y="2863918"/>
                </a:lnTo>
                <a:lnTo>
                  <a:pt x="1046056" y="2864827"/>
                </a:lnTo>
                <a:cubicBezTo>
                  <a:pt x="1045389" y="2864018"/>
                  <a:pt x="1045937" y="2863637"/>
                  <a:pt x="1048354" y="2863899"/>
                </a:cubicBezTo>
                <a:close/>
                <a:moveTo>
                  <a:pt x="1225336" y="2861478"/>
                </a:moveTo>
                <a:lnTo>
                  <a:pt x="1225382" y="2861503"/>
                </a:lnTo>
                <a:cubicBezTo>
                  <a:pt x="1226555" y="2862505"/>
                  <a:pt x="1226198" y="2863136"/>
                  <a:pt x="1223126" y="2863112"/>
                </a:cubicBezTo>
                <a:close/>
                <a:moveTo>
                  <a:pt x="1219304" y="2858139"/>
                </a:moveTo>
                <a:lnTo>
                  <a:pt x="1225355" y="2861463"/>
                </a:lnTo>
                <a:lnTo>
                  <a:pt x="1225336" y="2861478"/>
                </a:lnTo>
                <a:close/>
                <a:moveTo>
                  <a:pt x="1218405" y="2857645"/>
                </a:moveTo>
                <a:lnTo>
                  <a:pt x="1218459" y="2857671"/>
                </a:lnTo>
                <a:lnTo>
                  <a:pt x="1219304" y="2858139"/>
                </a:lnTo>
                <a:close/>
                <a:moveTo>
                  <a:pt x="1217996" y="2857447"/>
                </a:moveTo>
                <a:lnTo>
                  <a:pt x="1218387" y="2857635"/>
                </a:lnTo>
                <a:lnTo>
                  <a:pt x="1218405" y="2857645"/>
                </a:lnTo>
                <a:close/>
                <a:moveTo>
                  <a:pt x="1022339" y="2852539"/>
                </a:moveTo>
                <a:cubicBezTo>
                  <a:pt x="1023768" y="2853492"/>
                  <a:pt x="1035483" y="2857206"/>
                  <a:pt x="1061868" y="2866731"/>
                </a:cubicBezTo>
                <a:cubicBezTo>
                  <a:pt x="1035579" y="2857587"/>
                  <a:pt x="1023863" y="2853587"/>
                  <a:pt x="1022339" y="2852539"/>
                </a:cubicBezTo>
                <a:close/>
                <a:moveTo>
                  <a:pt x="1127686" y="2851777"/>
                </a:moveTo>
                <a:cubicBezTo>
                  <a:pt x="1139592" y="2854730"/>
                  <a:pt x="1152641" y="2857683"/>
                  <a:pt x="1167405" y="2860159"/>
                </a:cubicBezTo>
                <a:lnTo>
                  <a:pt x="1214173" y="2871018"/>
                </a:lnTo>
                <a:lnTo>
                  <a:pt x="1167405" y="2860445"/>
                </a:lnTo>
                <a:cubicBezTo>
                  <a:pt x="1152641" y="2857683"/>
                  <a:pt x="1139592" y="2854730"/>
                  <a:pt x="1127686" y="2851777"/>
                </a:cubicBezTo>
                <a:close/>
                <a:moveTo>
                  <a:pt x="1205505" y="2850158"/>
                </a:moveTo>
                <a:cubicBezTo>
                  <a:pt x="1205195" y="2850825"/>
                  <a:pt x="1206910" y="2851974"/>
                  <a:pt x="1209463" y="2853321"/>
                </a:cubicBezTo>
                <a:lnTo>
                  <a:pt x="1217996" y="2857447"/>
                </a:lnTo>
                <a:lnTo>
                  <a:pt x="1209383" y="2853307"/>
                </a:lnTo>
                <a:cubicBezTo>
                  <a:pt x="1206838" y="2851968"/>
                  <a:pt x="1205148" y="2850825"/>
                  <a:pt x="1205505" y="2850158"/>
                </a:cubicBezTo>
                <a:close/>
                <a:moveTo>
                  <a:pt x="1218554" y="2837870"/>
                </a:moveTo>
                <a:cubicBezTo>
                  <a:pt x="1224364" y="2841871"/>
                  <a:pt x="1217601" y="2843014"/>
                  <a:pt x="1221792" y="2846634"/>
                </a:cubicBezTo>
                <a:cubicBezTo>
                  <a:pt x="1217601" y="2843014"/>
                  <a:pt x="1224269" y="2841871"/>
                  <a:pt x="1218554" y="2837870"/>
                </a:cubicBezTo>
                <a:close/>
                <a:moveTo>
                  <a:pt x="2182389" y="2829393"/>
                </a:moveTo>
                <a:cubicBezTo>
                  <a:pt x="2171816" y="2835013"/>
                  <a:pt x="2164958" y="2839394"/>
                  <a:pt x="2166196" y="2841109"/>
                </a:cubicBezTo>
                <a:cubicBezTo>
                  <a:pt x="2164863" y="2839394"/>
                  <a:pt x="2171816" y="2835013"/>
                  <a:pt x="2182389" y="2829393"/>
                </a:cubicBezTo>
                <a:close/>
                <a:moveTo>
                  <a:pt x="1208420" y="2825073"/>
                </a:moveTo>
                <a:lnTo>
                  <a:pt x="1209468" y="2826121"/>
                </a:lnTo>
                <a:lnTo>
                  <a:pt x="1207944" y="2833360"/>
                </a:lnTo>
                <a:lnTo>
                  <a:pt x="1209373" y="2826121"/>
                </a:lnTo>
                <a:close/>
                <a:moveTo>
                  <a:pt x="1180739" y="2816058"/>
                </a:moveTo>
                <a:cubicBezTo>
                  <a:pt x="1179501" y="2816820"/>
                  <a:pt x="1187121" y="2819297"/>
                  <a:pt x="1208267" y="2824345"/>
                </a:cubicBezTo>
                <a:lnTo>
                  <a:pt x="1207790" y="2824345"/>
                </a:lnTo>
                <a:cubicBezTo>
                  <a:pt x="1187121" y="2819297"/>
                  <a:pt x="1179501" y="2816820"/>
                  <a:pt x="1180739" y="2816058"/>
                </a:cubicBezTo>
                <a:close/>
                <a:moveTo>
                  <a:pt x="2117809" y="2801295"/>
                </a:moveTo>
                <a:cubicBezTo>
                  <a:pt x="2109141" y="2805391"/>
                  <a:pt x="2101712" y="2808915"/>
                  <a:pt x="2096854" y="2811868"/>
                </a:cubicBezTo>
                <a:cubicBezTo>
                  <a:pt x="2080090" y="2819298"/>
                  <a:pt x="2066946" y="2824632"/>
                  <a:pt x="2053992" y="2829490"/>
                </a:cubicBezTo>
                <a:cubicBezTo>
                  <a:pt x="2066946" y="2824632"/>
                  <a:pt x="2080090" y="2819298"/>
                  <a:pt x="2096759" y="2811868"/>
                </a:cubicBezTo>
                <a:cubicBezTo>
                  <a:pt x="2101712" y="2808915"/>
                  <a:pt x="2109141" y="2805391"/>
                  <a:pt x="2117809" y="2801295"/>
                </a:cubicBezTo>
                <a:close/>
                <a:moveTo>
                  <a:pt x="2286307" y="2797770"/>
                </a:moveTo>
                <a:cubicBezTo>
                  <a:pt x="2273925" y="2803200"/>
                  <a:pt x="2266114" y="2804533"/>
                  <a:pt x="2266114" y="2804343"/>
                </a:cubicBezTo>
                <a:cubicBezTo>
                  <a:pt x="2267257" y="2805486"/>
                  <a:pt x="2273925" y="2803200"/>
                  <a:pt x="2286307" y="2797770"/>
                </a:cubicBezTo>
                <a:close/>
                <a:moveTo>
                  <a:pt x="2114666" y="2796818"/>
                </a:moveTo>
                <a:cubicBezTo>
                  <a:pt x="2108760" y="2797866"/>
                  <a:pt x="2101236" y="2799676"/>
                  <a:pt x="2093044" y="2801867"/>
                </a:cubicBezTo>
                <a:lnTo>
                  <a:pt x="2085234" y="2805296"/>
                </a:lnTo>
                <a:lnTo>
                  <a:pt x="2092949" y="2801867"/>
                </a:lnTo>
                <a:cubicBezTo>
                  <a:pt x="2101236" y="2799771"/>
                  <a:pt x="2108760" y="2797866"/>
                  <a:pt x="2114666" y="2796818"/>
                </a:cubicBezTo>
                <a:close/>
                <a:moveTo>
                  <a:pt x="1355809" y="2789579"/>
                </a:moveTo>
                <a:cubicBezTo>
                  <a:pt x="1360381" y="2791484"/>
                  <a:pt x="1359524" y="2793008"/>
                  <a:pt x="1365334" y="2795008"/>
                </a:cubicBezTo>
                <a:cubicBezTo>
                  <a:pt x="1359428" y="2793484"/>
                  <a:pt x="1360381" y="2791484"/>
                  <a:pt x="1355809" y="2789579"/>
                </a:cubicBezTo>
                <a:close/>
                <a:moveTo>
                  <a:pt x="2156957" y="2783864"/>
                </a:moveTo>
                <a:cubicBezTo>
                  <a:pt x="2151051" y="2785865"/>
                  <a:pt x="2134573" y="2793865"/>
                  <a:pt x="2126858" y="2796818"/>
                </a:cubicBezTo>
                <a:cubicBezTo>
                  <a:pt x="2134573" y="2793389"/>
                  <a:pt x="2151051" y="2785865"/>
                  <a:pt x="2156957" y="2783864"/>
                </a:cubicBezTo>
                <a:close/>
                <a:moveTo>
                  <a:pt x="1934167" y="2782625"/>
                </a:moveTo>
                <a:cubicBezTo>
                  <a:pt x="1938643" y="2782816"/>
                  <a:pt x="1937882" y="2784911"/>
                  <a:pt x="1942930" y="2784911"/>
                </a:cubicBezTo>
                <a:cubicBezTo>
                  <a:pt x="1937882" y="2785007"/>
                  <a:pt x="1938643" y="2782816"/>
                  <a:pt x="1934167" y="2782625"/>
                </a:cubicBezTo>
                <a:close/>
                <a:moveTo>
                  <a:pt x="1194190" y="2782486"/>
                </a:moveTo>
                <a:lnTo>
                  <a:pt x="1208220" y="2784828"/>
                </a:lnTo>
                <a:cubicBezTo>
                  <a:pt x="1221769" y="2787412"/>
                  <a:pt x="1238938" y="2791055"/>
                  <a:pt x="1253416" y="2793579"/>
                </a:cubicBezTo>
                <a:cubicBezTo>
                  <a:pt x="1242522" y="2791686"/>
                  <a:pt x="1230208" y="2789164"/>
                  <a:pt x="1219046" y="2786931"/>
                </a:cubicBezTo>
                <a:close/>
                <a:moveTo>
                  <a:pt x="974143" y="2782340"/>
                </a:moveTo>
                <a:lnTo>
                  <a:pt x="975601" y="2782947"/>
                </a:lnTo>
                <a:lnTo>
                  <a:pt x="1009317" y="2796976"/>
                </a:lnTo>
                <a:cubicBezTo>
                  <a:pt x="1039151" y="2809504"/>
                  <a:pt x="1053581" y="2816059"/>
                  <a:pt x="1058153" y="2819773"/>
                </a:cubicBezTo>
                <a:cubicBezTo>
                  <a:pt x="1053510" y="2816059"/>
                  <a:pt x="1039062" y="2809504"/>
                  <a:pt x="1009263" y="2796976"/>
                </a:cubicBezTo>
                <a:lnTo>
                  <a:pt x="975598" y="2782947"/>
                </a:lnTo>
                <a:close/>
                <a:moveTo>
                  <a:pt x="1191587" y="2782020"/>
                </a:moveTo>
                <a:lnTo>
                  <a:pt x="1194190" y="2782486"/>
                </a:lnTo>
                <a:lnTo>
                  <a:pt x="1191450" y="2782028"/>
                </a:lnTo>
                <a:close/>
                <a:moveTo>
                  <a:pt x="1191400" y="2782020"/>
                </a:moveTo>
                <a:lnTo>
                  <a:pt x="1191450" y="2782028"/>
                </a:lnTo>
                <a:lnTo>
                  <a:pt x="1184741" y="2782435"/>
                </a:lnTo>
                <a:cubicBezTo>
                  <a:pt x="1184741" y="2781578"/>
                  <a:pt x="1187223" y="2781530"/>
                  <a:pt x="1191400" y="2782020"/>
                </a:cubicBezTo>
                <a:close/>
                <a:moveTo>
                  <a:pt x="980905" y="2775863"/>
                </a:moveTo>
                <a:cubicBezTo>
                  <a:pt x="980429" y="2778149"/>
                  <a:pt x="987954" y="2783388"/>
                  <a:pt x="982143" y="2783579"/>
                </a:cubicBezTo>
                <a:cubicBezTo>
                  <a:pt x="987763" y="2783388"/>
                  <a:pt x="980429" y="2778149"/>
                  <a:pt x="980905" y="2775863"/>
                </a:cubicBezTo>
                <a:close/>
                <a:moveTo>
                  <a:pt x="2145622" y="2769958"/>
                </a:moveTo>
                <a:cubicBezTo>
                  <a:pt x="2146765" y="2768624"/>
                  <a:pt x="2140860" y="2771005"/>
                  <a:pt x="2119619" y="2781197"/>
                </a:cubicBezTo>
                <a:cubicBezTo>
                  <a:pt x="2140479" y="2771005"/>
                  <a:pt x="2146765" y="2768624"/>
                  <a:pt x="2145622" y="2769958"/>
                </a:cubicBezTo>
                <a:close/>
                <a:moveTo>
                  <a:pt x="1129115" y="2769671"/>
                </a:moveTo>
                <a:lnTo>
                  <a:pt x="1129496" y="2769729"/>
                </a:lnTo>
                <a:lnTo>
                  <a:pt x="1129400" y="2769672"/>
                </a:lnTo>
                <a:lnTo>
                  <a:pt x="1129497" y="2769729"/>
                </a:lnTo>
                <a:lnTo>
                  <a:pt x="1144676" y="2772017"/>
                </a:lnTo>
                <a:cubicBezTo>
                  <a:pt x="1154118" y="2774172"/>
                  <a:pt x="1167644" y="2777673"/>
                  <a:pt x="1184741" y="2782435"/>
                </a:cubicBezTo>
                <a:cubicBezTo>
                  <a:pt x="1167644" y="2777863"/>
                  <a:pt x="1154118" y="2774363"/>
                  <a:pt x="1144676" y="2772160"/>
                </a:cubicBezTo>
                <a:lnTo>
                  <a:pt x="1129505" y="2769734"/>
                </a:lnTo>
                <a:lnTo>
                  <a:pt x="1131769" y="2771053"/>
                </a:lnTo>
                <a:cubicBezTo>
                  <a:pt x="1133114" y="2772125"/>
                  <a:pt x="1135258" y="2773673"/>
                  <a:pt x="1138925" y="2775292"/>
                </a:cubicBezTo>
                <a:lnTo>
                  <a:pt x="1129504" y="2769733"/>
                </a:lnTo>
                <a:close/>
                <a:moveTo>
                  <a:pt x="2174864" y="2767576"/>
                </a:moveTo>
                <a:cubicBezTo>
                  <a:pt x="2171911" y="2768433"/>
                  <a:pt x="2170197" y="2768433"/>
                  <a:pt x="2170197" y="2768433"/>
                </a:cubicBezTo>
                <a:lnTo>
                  <a:pt x="2170362" y="2768311"/>
                </a:lnTo>
                <a:close/>
                <a:moveTo>
                  <a:pt x="1671563" y="2764814"/>
                </a:moveTo>
                <a:cubicBezTo>
                  <a:pt x="1677659" y="2764910"/>
                  <a:pt x="1680707" y="2764910"/>
                  <a:pt x="1678230" y="2766719"/>
                </a:cubicBezTo>
                <a:cubicBezTo>
                  <a:pt x="1680707" y="2765290"/>
                  <a:pt x="1677659" y="2764814"/>
                  <a:pt x="1671563" y="2764814"/>
                </a:cubicBezTo>
                <a:close/>
                <a:moveTo>
                  <a:pt x="2108856" y="2762147"/>
                </a:moveTo>
                <a:lnTo>
                  <a:pt x="2107903" y="2763004"/>
                </a:lnTo>
                <a:cubicBezTo>
                  <a:pt x="2102331" y="2766538"/>
                  <a:pt x="2096540" y="2769720"/>
                  <a:pt x="2090568" y="2772529"/>
                </a:cubicBezTo>
                <a:cubicBezTo>
                  <a:pt x="2096521" y="2769748"/>
                  <a:pt x="2102283" y="2766557"/>
                  <a:pt x="2107808" y="2763004"/>
                </a:cubicBezTo>
                <a:cubicBezTo>
                  <a:pt x="2108198" y="2762766"/>
                  <a:pt x="2108551" y="2762480"/>
                  <a:pt x="2108856" y="2762147"/>
                </a:cubicBezTo>
                <a:close/>
                <a:moveTo>
                  <a:pt x="2179722" y="2761385"/>
                </a:moveTo>
                <a:lnTo>
                  <a:pt x="2170362" y="2768311"/>
                </a:lnTo>
                <a:lnTo>
                  <a:pt x="2170197" y="2768338"/>
                </a:lnTo>
                <a:cubicBezTo>
                  <a:pt x="2172988" y="2765538"/>
                  <a:pt x="2176207" y="2763195"/>
                  <a:pt x="2179722" y="2761385"/>
                </a:cubicBezTo>
                <a:close/>
                <a:moveTo>
                  <a:pt x="1496017" y="2760623"/>
                </a:moveTo>
                <a:cubicBezTo>
                  <a:pt x="1480682" y="2760814"/>
                  <a:pt x="1476777" y="2761766"/>
                  <a:pt x="1476015" y="2763100"/>
                </a:cubicBezTo>
                <a:cubicBezTo>
                  <a:pt x="1476967" y="2761766"/>
                  <a:pt x="1480682" y="2760623"/>
                  <a:pt x="1496017" y="2760623"/>
                </a:cubicBezTo>
                <a:close/>
                <a:moveTo>
                  <a:pt x="2106056" y="2758208"/>
                </a:moveTo>
                <a:lnTo>
                  <a:pt x="2106151" y="2758208"/>
                </a:lnTo>
                <a:lnTo>
                  <a:pt x="2107008" y="2760304"/>
                </a:lnTo>
                <a:lnTo>
                  <a:pt x="2106851" y="2759958"/>
                </a:lnTo>
                <a:close/>
                <a:moveTo>
                  <a:pt x="1949751" y="2757731"/>
                </a:moveTo>
                <a:lnTo>
                  <a:pt x="1920700" y="2768875"/>
                </a:lnTo>
                <a:lnTo>
                  <a:pt x="1899364" y="2776114"/>
                </a:lnTo>
                <a:lnTo>
                  <a:pt x="1920605" y="2768875"/>
                </a:lnTo>
                <a:close/>
                <a:moveTo>
                  <a:pt x="1662419" y="2747288"/>
                </a:moveTo>
                <a:cubicBezTo>
                  <a:pt x="1640035" y="2750908"/>
                  <a:pt x="1643369" y="2752527"/>
                  <a:pt x="1643369" y="2754432"/>
                </a:cubicBezTo>
                <a:cubicBezTo>
                  <a:pt x="1642988" y="2752527"/>
                  <a:pt x="1640035" y="2750908"/>
                  <a:pt x="1662419" y="2747288"/>
                </a:cubicBezTo>
                <a:close/>
                <a:moveTo>
                  <a:pt x="984143" y="2735382"/>
                </a:moveTo>
                <a:lnTo>
                  <a:pt x="988215" y="2735488"/>
                </a:lnTo>
                <a:lnTo>
                  <a:pt x="988215" y="2735489"/>
                </a:lnTo>
                <a:cubicBezTo>
                  <a:pt x="988501" y="2736263"/>
                  <a:pt x="987858" y="2736573"/>
                  <a:pt x="984143" y="2735382"/>
                </a:cubicBezTo>
                <a:close/>
                <a:moveTo>
                  <a:pt x="1465632" y="2730809"/>
                </a:moveTo>
                <a:cubicBezTo>
                  <a:pt x="1461346" y="2732048"/>
                  <a:pt x="1466395" y="2733857"/>
                  <a:pt x="1464204" y="2735191"/>
                </a:cubicBezTo>
                <a:cubicBezTo>
                  <a:pt x="1466299" y="2733857"/>
                  <a:pt x="1461251" y="2732048"/>
                  <a:pt x="1465632" y="2730809"/>
                </a:cubicBezTo>
                <a:close/>
                <a:moveTo>
                  <a:pt x="990653" y="2730632"/>
                </a:moveTo>
                <a:lnTo>
                  <a:pt x="990824" y="2730751"/>
                </a:lnTo>
                <a:cubicBezTo>
                  <a:pt x="991693" y="2732072"/>
                  <a:pt x="990336" y="2732334"/>
                  <a:pt x="988907" y="2732334"/>
                </a:cubicBezTo>
                <a:close/>
                <a:moveTo>
                  <a:pt x="1735762" y="2725190"/>
                </a:moveTo>
                <a:cubicBezTo>
                  <a:pt x="1738429" y="2726143"/>
                  <a:pt x="1734047" y="2727762"/>
                  <a:pt x="1723665" y="2730143"/>
                </a:cubicBezTo>
                <a:cubicBezTo>
                  <a:pt x="1734047" y="2727762"/>
                  <a:pt x="1738333" y="2726143"/>
                  <a:pt x="1735762" y="2725190"/>
                </a:cubicBezTo>
                <a:close/>
                <a:moveTo>
                  <a:pt x="979382" y="2722809"/>
                </a:moveTo>
                <a:cubicBezTo>
                  <a:pt x="986859" y="2726953"/>
                  <a:pt x="989955" y="2729191"/>
                  <a:pt x="990824" y="2730465"/>
                </a:cubicBezTo>
                <a:lnTo>
                  <a:pt x="990653" y="2730632"/>
                </a:lnTo>
                <a:close/>
                <a:moveTo>
                  <a:pt x="2050022" y="2721738"/>
                </a:moveTo>
                <a:lnTo>
                  <a:pt x="2050015" y="2721749"/>
                </a:lnTo>
                <a:cubicBezTo>
                  <a:pt x="2048324" y="2723690"/>
                  <a:pt x="2045657" y="2726047"/>
                  <a:pt x="2041324" y="2729095"/>
                </a:cubicBezTo>
                <a:close/>
                <a:moveTo>
                  <a:pt x="1751255" y="2719773"/>
                </a:moveTo>
                <a:lnTo>
                  <a:pt x="1740429" y="2722047"/>
                </a:lnTo>
                <a:cubicBezTo>
                  <a:pt x="1739820" y="2721980"/>
                  <a:pt x="1739239" y="2721790"/>
                  <a:pt x="1738715" y="2721475"/>
                </a:cubicBezTo>
                <a:cubicBezTo>
                  <a:pt x="1739277" y="2721627"/>
                  <a:pt x="1739867" y="2721627"/>
                  <a:pt x="1740429" y="2721475"/>
                </a:cubicBezTo>
                <a:close/>
                <a:moveTo>
                  <a:pt x="2406227" y="2717284"/>
                </a:moveTo>
                <a:lnTo>
                  <a:pt x="2388415" y="2731000"/>
                </a:lnTo>
                <a:lnTo>
                  <a:pt x="2388327" y="2731227"/>
                </a:lnTo>
                <a:lnTo>
                  <a:pt x="2388129" y="2731381"/>
                </a:lnTo>
                <a:lnTo>
                  <a:pt x="2387531" y="2732918"/>
                </a:lnTo>
                <a:lnTo>
                  <a:pt x="2358221" y="2760432"/>
                </a:lnTo>
                <a:lnTo>
                  <a:pt x="2358221" y="2760813"/>
                </a:lnTo>
                <a:cubicBezTo>
                  <a:pt x="2369098" y="2752840"/>
                  <a:pt x="2378918" y="2743525"/>
                  <a:pt x="2387462" y="2733095"/>
                </a:cubicBezTo>
                <a:lnTo>
                  <a:pt x="2387531" y="2732918"/>
                </a:lnTo>
                <a:lnTo>
                  <a:pt x="2387748" y="2732714"/>
                </a:lnTo>
                <a:lnTo>
                  <a:pt x="2388327" y="2731227"/>
                </a:lnTo>
                <a:close/>
                <a:moveTo>
                  <a:pt x="1769004" y="2717284"/>
                </a:moveTo>
                <a:cubicBezTo>
                  <a:pt x="1767147" y="2717284"/>
                  <a:pt x="1763622" y="2717808"/>
                  <a:pt x="1758753" y="2718594"/>
                </a:cubicBezTo>
                <a:lnTo>
                  <a:pt x="1751255" y="2719773"/>
                </a:lnTo>
                <a:lnTo>
                  <a:pt x="1758396" y="2718273"/>
                </a:lnTo>
                <a:cubicBezTo>
                  <a:pt x="1763265" y="2717403"/>
                  <a:pt x="1766909" y="2716999"/>
                  <a:pt x="1769004" y="2717284"/>
                </a:cubicBezTo>
                <a:close/>
                <a:moveTo>
                  <a:pt x="2052849" y="2716903"/>
                </a:moveTo>
                <a:lnTo>
                  <a:pt x="2052629" y="2717282"/>
                </a:lnTo>
                <a:lnTo>
                  <a:pt x="2050051" y="2721713"/>
                </a:lnTo>
                <a:lnTo>
                  <a:pt x="2050022" y="2721738"/>
                </a:lnTo>
                <a:lnTo>
                  <a:pt x="2052627" y="2717283"/>
                </a:lnTo>
                <a:close/>
                <a:moveTo>
                  <a:pt x="778023" y="2714617"/>
                </a:moveTo>
                <a:lnTo>
                  <a:pt x="786500" y="2720333"/>
                </a:lnTo>
                <a:cubicBezTo>
                  <a:pt x="791453" y="2723762"/>
                  <a:pt x="795263" y="2726810"/>
                  <a:pt x="798787" y="2729382"/>
                </a:cubicBezTo>
                <a:cubicBezTo>
                  <a:pt x="795263" y="2726619"/>
                  <a:pt x="791453" y="2723762"/>
                  <a:pt x="786405" y="2720333"/>
                </a:cubicBezTo>
                <a:close/>
                <a:moveTo>
                  <a:pt x="2041704" y="2712712"/>
                </a:moveTo>
                <a:cubicBezTo>
                  <a:pt x="2041895" y="2713855"/>
                  <a:pt x="2007986" y="2729857"/>
                  <a:pt x="2008843" y="2730333"/>
                </a:cubicBezTo>
                <a:cubicBezTo>
                  <a:pt x="2007986" y="2729857"/>
                  <a:pt x="2041704" y="2713855"/>
                  <a:pt x="2041704" y="2712712"/>
                </a:cubicBezTo>
                <a:close/>
                <a:moveTo>
                  <a:pt x="1153117" y="2710712"/>
                </a:moveTo>
                <a:cubicBezTo>
                  <a:pt x="1182263" y="2716904"/>
                  <a:pt x="1221316" y="2727667"/>
                  <a:pt x="1257892" y="2734620"/>
                </a:cubicBezTo>
                <a:cubicBezTo>
                  <a:pt x="1221316" y="2727667"/>
                  <a:pt x="1182263" y="2717285"/>
                  <a:pt x="1153117" y="2710712"/>
                </a:cubicBezTo>
                <a:close/>
                <a:moveTo>
                  <a:pt x="1873588" y="2706140"/>
                </a:moveTo>
                <a:lnTo>
                  <a:pt x="1855490" y="2713474"/>
                </a:lnTo>
                <a:lnTo>
                  <a:pt x="1821581" y="2722999"/>
                </a:lnTo>
                <a:cubicBezTo>
                  <a:pt x="1810151" y="2725952"/>
                  <a:pt x="1798245" y="2728810"/>
                  <a:pt x="1787196" y="2731191"/>
                </a:cubicBezTo>
                <a:cubicBezTo>
                  <a:pt x="1776147" y="2733572"/>
                  <a:pt x="1767194" y="2735763"/>
                  <a:pt x="1759955" y="2737763"/>
                </a:cubicBezTo>
                <a:cubicBezTo>
                  <a:pt x="1754278" y="2739020"/>
                  <a:pt x="1748677" y="2740611"/>
                  <a:pt x="1743191" y="2742526"/>
                </a:cubicBezTo>
                <a:cubicBezTo>
                  <a:pt x="1733542" y="2743973"/>
                  <a:pt x="1723998" y="2746040"/>
                  <a:pt x="1714616" y="2748717"/>
                </a:cubicBezTo>
                <a:cubicBezTo>
                  <a:pt x="1698328" y="2752241"/>
                  <a:pt x="1681754" y="2754146"/>
                  <a:pt x="1665276" y="2756527"/>
                </a:cubicBezTo>
                <a:cubicBezTo>
                  <a:pt x="1648703" y="2758813"/>
                  <a:pt x="1632225" y="2761385"/>
                  <a:pt x="1615746" y="2762909"/>
                </a:cubicBezTo>
                <a:cubicBezTo>
                  <a:pt x="1589171" y="2764338"/>
                  <a:pt x="1568407" y="2765481"/>
                  <a:pt x="1567550" y="2762909"/>
                </a:cubicBezTo>
                <a:cubicBezTo>
                  <a:pt x="1577932" y="2761957"/>
                  <a:pt x="1582694" y="2760718"/>
                  <a:pt x="1581932" y="2759956"/>
                </a:cubicBezTo>
                <a:lnTo>
                  <a:pt x="1612603" y="2757575"/>
                </a:lnTo>
                <a:cubicBezTo>
                  <a:pt x="1622795" y="2756623"/>
                  <a:pt x="1633082" y="2756337"/>
                  <a:pt x="1643273" y="2754718"/>
                </a:cubicBezTo>
                <a:cubicBezTo>
                  <a:pt x="1658494" y="2752375"/>
                  <a:pt x="1673496" y="2748803"/>
                  <a:pt x="1688136" y="2744050"/>
                </a:cubicBezTo>
                <a:cubicBezTo>
                  <a:pt x="1709567" y="2740525"/>
                  <a:pt x="1730522" y="2737477"/>
                  <a:pt x="1751287" y="2733286"/>
                </a:cubicBezTo>
                <a:cubicBezTo>
                  <a:pt x="1772051" y="2729095"/>
                  <a:pt x="1792626" y="2724523"/>
                  <a:pt x="1813580" y="2719570"/>
                </a:cubicBezTo>
                <a:cubicBezTo>
                  <a:pt x="1825963" y="2716998"/>
                  <a:pt x="1838155" y="2713760"/>
                  <a:pt x="1850442" y="2710807"/>
                </a:cubicBezTo>
                <a:cubicBezTo>
                  <a:pt x="1858281" y="2709931"/>
                  <a:pt x="1866025" y="2708369"/>
                  <a:pt x="1873588" y="2706140"/>
                </a:cubicBezTo>
                <a:close/>
                <a:moveTo>
                  <a:pt x="1887685" y="2701187"/>
                </a:moveTo>
                <a:cubicBezTo>
                  <a:pt x="1883361" y="2701654"/>
                  <a:pt x="1879084" y="2702511"/>
                  <a:pt x="1874922" y="2703759"/>
                </a:cubicBezTo>
                <a:lnTo>
                  <a:pt x="1867683" y="2705474"/>
                </a:lnTo>
                <a:lnTo>
                  <a:pt x="1874826" y="2703759"/>
                </a:lnTo>
                <a:cubicBezTo>
                  <a:pt x="1879027" y="2702521"/>
                  <a:pt x="1883332" y="2701663"/>
                  <a:pt x="1887685" y="2701187"/>
                </a:cubicBezTo>
                <a:close/>
                <a:moveTo>
                  <a:pt x="1916927" y="2700234"/>
                </a:moveTo>
                <a:cubicBezTo>
                  <a:pt x="1897973" y="2707759"/>
                  <a:pt x="1886924" y="2712902"/>
                  <a:pt x="1887114" y="2714807"/>
                </a:cubicBezTo>
                <a:cubicBezTo>
                  <a:pt x="1886828" y="2712902"/>
                  <a:pt x="1897877" y="2707759"/>
                  <a:pt x="1916927" y="2700234"/>
                </a:cubicBezTo>
                <a:close/>
                <a:moveTo>
                  <a:pt x="1945787" y="2696329"/>
                </a:moveTo>
                <a:lnTo>
                  <a:pt x="1940072" y="2698425"/>
                </a:lnTo>
                <a:lnTo>
                  <a:pt x="1918451" y="2705664"/>
                </a:lnTo>
                <a:lnTo>
                  <a:pt x="1940453" y="2698234"/>
                </a:lnTo>
                <a:close/>
                <a:moveTo>
                  <a:pt x="913468" y="2696329"/>
                </a:moveTo>
                <a:cubicBezTo>
                  <a:pt x="937271" y="2709741"/>
                  <a:pt x="961750" y="2721914"/>
                  <a:pt x="986810" y="2732810"/>
                </a:cubicBezTo>
                <a:cubicBezTo>
                  <a:pt x="986810" y="2733477"/>
                  <a:pt x="988001" y="2734715"/>
                  <a:pt x="988263" y="2735489"/>
                </a:cubicBezTo>
                <a:lnTo>
                  <a:pt x="988215" y="2735488"/>
                </a:lnTo>
                <a:lnTo>
                  <a:pt x="986715" y="2732810"/>
                </a:lnTo>
                <a:cubicBezTo>
                  <a:pt x="961693" y="2721895"/>
                  <a:pt x="937252" y="2709722"/>
                  <a:pt x="913468" y="2696329"/>
                </a:cubicBezTo>
                <a:close/>
                <a:moveTo>
                  <a:pt x="870950" y="2688555"/>
                </a:moveTo>
                <a:lnTo>
                  <a:pt x="870962" y="2688580"/>
                </a:lnTo>
                <a:cubicBezTo>
                  <a:pt x="870582" y="2689102"/>
                  <a:pt x="869654" y="2689352"/>
                  <a:pt x="868987" y="2689757"/>
                </a:cubicBezTo>
                <a:close/>
                <a:moveTo>
                  <a:pt x="870900" y="2688449"/>
                </a:moveTo>
                <a:lnTo>
                  <a:pt x="870975" y="2688540"/>
                </a:lnTo>
                <a:lnTo>
                  <a:pt x="870950" y="2688555"/>
                </a:lnTo>
                <a:close/>
                <a:moveTo>
                  <a:pt x="867216" y="2683975"/>
                </a:moveTo>
                <a:lnTo>
                  <a:pt x="869642" y="2685769"/>
                </a:lnTo>
                <a:lnTo>
                  <a:pt x="870900" y="2688449"/>
                </a:lnTo>
                <a:close/>
                <a:moveTo>
                  <a:pt x="768879" y="2672231"/>
                </a:moveTo>
                <a:cubicBezTo>
                  <a:pt x="812789" y="2699282"/>
                  <a:pt x="849270" y="2722142"/>
                  <a:pt x="888513" y="2743097"/>
                </a:cubicBezTo>
                <a:cubicBezTo>
                  <a:pt x="849270" y="2722047"/>
                  <a:pt x="812313" y="2699282"/>
                  <a:pt x="768879" y="2672231"/>
                </a:cubicBezTo>
                <a:close/>
                <a:moveTo>
                  <a:pt x="768784" y="2672231"/>
                </a:moveTo>
                <a:cubicBezTo>
                  <a:pt x="773927" y="2676517"/>
                  <a:pt x="785071" y="2684709"/>
                  <a:pt x="792501" y="2690328"/>
                </a:cubicBezTo>
                <a:cubicBezTo>
                  <a:pt x="785071" y="2684804"/>
                  <a:pt x="774022" y="2676517"/>
                  <a:pt x="768784" y="2672231"/>
                </a:cubicBezTo>
                <a:close/>
                <a:moveTo>
                  <a:pt x="837650" y="2664992"/>
                </a:moveTo>
                <a:cubicBezTo>
                  <a:pt x="853009" y="2673886"/>
                  <a:pt x="861631" y="2679365"/>
                  <a:pt x="866267" y="2682824"/>
                </a:cubicBezTo>
                <a:lnTo>
                  <a:pt x="867216" y="2683975"/>
                </a:lnTo>
                <a:lnTo>
                  <a:pt x="860160" y="2678760"/>
                </a:lnTo>
                <a:cubicBezTo>
                  <a:pt x="855099" y="2675440"/>
                  <a:pt x="847866" y="2670993"/>
                  <a:pt x="837650" y="2664992"/>
                </a:cubicBezTo>
                <a:close/>
                <a:moveTo>
                  <a:pt x="727255" y="2652609"/>
                </a:moveTo>
                <a:cubicBezTo>
                  <a:pt x="730779" y="2653942"/>
                  <a:pt x="736018" y="2657181"/>
                  <a:pt x="735922" y="2656324"/>
                </a:cubicBezTo>
                <a:cubicBezTo>
                  <a:pt x="736018" y="2657181"/>
                  <a:pt x="730398" y="2653942"/>
                  <a:pt x="727255" y="2652609"/>
                </a:cubicBezTo>
                <a:close/>
                <a:moveTo>
                  <a:pt x="843555" y="2650990"/>
                </a:moveTo>
                <a:cubicBezTo>
                  <a:pt x="850413" y="2653724"/>
                  <a:pt x="857014" y="2657067"/>
                  <a:pt x="863272" y="2660992"/>
                </a:cubicBezTo>
                <a:cubicBezTo>
                  <a:pt x="874130" y="2666374"/>
                  <a:pt x="884455" y="2672755"/>
                  <a:pt x="894133" y="2680042"/>
                </a:cubicBezTo>
                <a:cubicBezTo>
                  <a:pt x="884798" y="2675946"/>
                  <a:pt x="875464" y="2671374"/>
                  <a:pt x="866510" y="2666421"/>
                </a:cubicBezTo>
                <a:cubicBezTo>
                  <a:pt x="853080" y="2658325"/>
                  <a:pt x="840221" y="2650990"/>
                  <a:pt x="843555" y="2650990"/>
                </a:cubicBezTo>
                <a:close/>
                <a:moveTo>
                  <a:pt x="1083204" y="2650895"/>
                </a:moveTo>
                <a:cubicBezTo>
                  <a:pt x="1125400" y="2666992"/>
                  <a:pt x="1134449" y="2673374"/>
                  <a:pt x="1140354" y="2678422"/>
                </a:cubicBezTo>
                <a:cubicBezTo>
                  <a:pt x="1134068" y="2673374"/>
                  <a:pt x="1125019" y="2666992"/>
                  <a:pt x="1083204" y="2650895"/>
                </a:cubicBezTo>
                <a:close/>
                <a:moveTo>
                  <a:pt x="866034" y="2647181"/>
                </a:moveTo>
                <a:cubicBezTo>
                  <a:pt x="872606" y="2651562"/>
                  <a:pt x="875083" y="2654134"/>
                  <a:pt x="875559" y="2655753"/>
                </a:cubicBezTo>
                <a:lnTo>
                  <a:pt x="875559" y="2656039"/>
                </a:lnTo>
                <a:cubicBezTo>
                  <a:pt x="875559" y="2654420"/>
                  <a:pt x="872606" y="2651848"/>
                  <a:pt x="866034" y="2647181"/>
                </a:cubicBezTo>
                <a:close/>
                <a:moveTo>
                  <a:pt x="808942" y="2644098"/>
                </a:moveTo>
                <a:lnTo>
                  <a:pt x="815133" y="2652194"/>
                </a:lnTo>
                <a:lnTo>
                  <a:pt x="815133" y="2652290"/>
                </a:lnTo>
                <a:close/>
                <a:moveTo>
                  <a:pt x="842793" y="2641085"/>
                </a:moveTo>
                <a:lnTo>
                  <a:pt x="871368" y="2656991"/>
                </a:lnTo>
                <a:lnTo>
                  <a:pt x="875559" y="2656230"/>
                </a:lnTo>
                <a:lnTo>
                  <a:pt x="875559" y="2656039"/>
                </a:lnTo>
                <a:cubicBezTo>
                  <a:pt x="886513" y="2662230"/>
                  <a:pt x="898133" y="2667088"/>
                  <a:pt x="909373" y="2672612"/>
                </a:cubicBezTo>
                <a:lnTo>
                  <a:pt x="943472" y="2688710"/>
                </a:lnTo>
                <a:lnTo>
                  <a:pt x="978715" y="2703949"/>
                </a:lnTo>
                <a:lnTo>
                  <a:pt x="1015672" y="2720142"/>
                </a:lnTo>
                <a:lnTo>
                  <a:pt x="1052248" y="2737001"/>
                </a:lnTo>
                <a:cubicBezTo>
                  <a:pt x="1065297" y="2742716"/>
                  <a:pt x="1080061" y="2747765"/>
                  <a:pt x="1097491" y="2753956"/>
                </a:cubicBezTo>
                <a:cubicBezTo>
                  <a:pt x="1119399" y="2764814"/>
                  <a:pt x="1100920" y="2761861"/>
                  <a:pt x="1093015" y="2762528"/>
                </a:cubicBezTo>
                <a:lnTo>
                  <a:pt x="1067964" y="2754242"/>
                </a:lnTo>
                <a:cubicBezTo>
                  <a:pt x="1059582" y="2751574"/>
                  <a:pt x="1051295" y="2748812"/>
                  <a:pt x="1043104" y="2745479"/>
                </a:cubicBezTo>
                <a:lnTo>
                  <a:pt x="993955" y="2726429"/>
                </a:lnTo>
                <a:lnTo>
                  <a:pt x="979382" y="2722809"/>
                </a:lnTo>
                <a:cubicBezTo>
                  <a:pt x="958912" y="2715437"/>
                  <a:pt x="939300" y="2705854"/>
                  <a:pt x="920898" y="2694234"/>
                </a:cubicBezTo>
                <a:cubicBezTo>
                  <a:pt x="927842" y="2697778"/>
                  <a:pt x="934966" y="2700959"/>
                  <a:pt x="942234" y="2703759"/>
                </a:cubicBezTo>
                <a:cubicBezTo>
                  <a:pt x="945949" y="2704902"/>
                  <a:pt x="946425" y="2704807"/>
                  <a:pt x="944901" y="2703759"/>
                </a:cubicBezTo>
                <a:lnTo>
                  <a:pt x="935376" y="2698615"/>
                </a:lnTo>
                <a:lnTo>
                  <a:pt x="921279" y="2690424"/>
                </a:lnTo>
                <a:cubicBezTo>
                  <a:pt x="906706" y="2682042"/>
                  <a:pt x="888513" y="2672517"/>
                  <a:pt x="873654" y="2662992"/>
                </a:cubicBezTo>
                <a:cubicBezTo>
                  <a:pt x="862767" y="2656582"/>
                  <a:pt x="852442" y="2649247"/>
                  <a:pt x="842793" y="2641085"/>
                </a:cubicBezTo>
                <a:close/>
                <a:moveTo>
                  <a:pt x="2076280" y="2626416"/>
                </a:moveTo>
                <a:lnTo>
                  <a:pt x="2050944" y="2639466"/>
                </a:lnTo>
                <a:cubicBezTo>
                  <a:pt x="2016654" y="2656039"/>
                  <a:pt x="1979792" y="2671374"/>
                  <a:pt x="1943788" y="2685471"/>
                </a:cubicBezTo>
                <a:cubicBezTo>
                  <a:pt x="1979792" y="2671374"/>
                  <a:pt x="2016368" y="2656039"/>
                  <a:pt x="2050849" y="2639466"/>
                </a:cubicBezTo>
                <a:close/>
                <a:moveTo>
                  <a:pt x="2504471" y="2619982"/>
                </a:moveTo>
                <a:lnTo>
                  <a:pt x="2493380" y="2629654"/>
                </a:lnTo>
                <a:cubicBezTo>
                  <a:pt x="2493952" y="2626416"/>
                  <a:pt x="2488999" y="2628511"/>
                  <a:pt x="2477379" y="2636893"/>
                </a:cubicBezTo>
                <a:cubicBezTo>
                  <a:pt x="2471568" y="2640989"/>
                  <a:pt x="2464139" y="2646989"/>
                  <a:pt x="2454900" y="2654228"/>
                </a:cubicBezTo>
                <a:cubicBezTo>
                  <a:pt x="2445660" y="2661468"/>
                  <a:pt x="2433945" y="2670040"/>
                  <a:pt x="2420419" y="2680518"/>
                </a:cubicBezTo>
                <a:cubicBezTo>
                  <a:pt x="2413085" y="2684994"/>
                  <a:pt x="2403369" y="2692328"/>
                  <a:pt x="2391844" y="2701282"/>
                </a:cubicBezTo>
                <a:lnTo>
                  <a:pt x="2386651" y="2704035"/>
                </a:lnTo>
                <a:lnTo>
                  <a:pt x="2361840" y="2717189"/>
                </a:lnTo>
                <a:lnTo>
                  <a:pt x="2327645" y="2735000"/>
                </a:lnTo>
                <a:cubicBezTo>
                  <a:pt x="2303928" y="2748812"/>
                  <a:pt x="2289260" y="2755765"/>
                  <a:pt x="2271162" y="2765290"/>
                </a:cubicBezTo>
                <a:cubicBezTo>
                  <a:pt x="2262018" y="2770148"/>
                  <a:pt x="2251636" y="2774815"/>
                  <a:pt x="2238872" y="2781673"/>
                </a:cubicBezTo>
                <a:lnTo>
                  <a:pt x="2217632" y="2793198"/>
                </a:lnTo>
                <a:lnTo>
                  <a:pt x="2205154" y="2800247"/>
                </a:lnTo>
                <a:lnTo>
                  <a:pt x="2190867" y="2807581"/>
                </a:lnTo>
                <a:cubicBezTo>
                  <a:pt x="2139527" y="2829489"/>
                  <a:pt x="2063041" y="2863778"/>
                  <a:pt x="1981317" y="2891401"/>
                </a:cubicBezTo>
                <a:cubicBezTo>
                  <a:pt x="1973982" y="2894259"/>
                  <a:pt x="1965791" y="2897878"/>
                  <a:pt x="1956837" y="2900926"/>
                </a:cubicBezTo>
                <a:cubicBezTo>
                  <a:pt x="1947884" y="2903974"/>
                  <a:pt x="1938359" y="2907593"/>
                  <a:pt x="1928262" y="2910451"/>
                </a:cubicBezTo>
                <a:cubicBezTo>
                  <a:pt x="1907974" y="2916451"/>
                  <a:pt x="1886257" y="2923119"/>
                  <a:pt x="1864540" y="2928739"/>
                </a:cubicBezTo>
                <a:lnTo>
                  <a:pt x="1826440" y="2937311"/>
                </a:lnTo>
                <a:cubicBezTo>
                  <a:pt x="1813391" y="2940169"/>
                  <a:pt x="1800437" y="2943503"/>
                  <a:pt x="1787292" y="2945503"/>
                </a:cubicBezTo>
                <a:lnTo>
                  <a:pt x="1748240" y="2952170"/>
                </a:lnTo>
                <a:lnTo>
                  <a:pt x="1729190" y="2955218"/>
                </a:lnTo>
                <a:lnTo>
                  <a:pt x="1710140" y="2957123"/>
                </a:lnTo>
                <a:cubicBezTo>
                  <a:pt x="1681755" y="2959695"/>
                  <a:pt x="1667753" y="2962933"/>
                  <a:pt x="1667944" y="2964458"/>
                </a:cubicBezTo>
                <a:cubicBezTo>
                  <a:pt x="1668135" y="2965982"/>
                  <a:pt x="1674897" y="2967791"/>
                  <a:pt x="1678707" y="2967791"/>
                </a:cubicBezTo>
                <a:cubicBezTo>
                  <a:pt x="1682517" y="2967791"/>
                  <a:pt x="1684041" y="2967791"/>
                  <a:pt x="1683279" y="2967791"/>
                </a:cubicBezTo>
                <a:lnTo>
                  <a:pt x="1729857" y="2963410"/>
                </a:lnTo>
                <a:lnTo>
                  <a:pt x="1748907" y="2962743"/>
                </a:lnTo>
                <a:lnTo>
                  <a:pt x="1732047" y="2965601"/>
                </a:lnTo>
                <a:cubicBezTo>
                  <a:pt x="1726427" y="2966458"/>
                  <a:pt x="1720712" y="2966934"/>
                  <a:pt x="1715093" y="2967696"/>
                </a:cubicBezTo>
                <a:lnTo>
                  <a:pt x="1681088" y="2971602"/>
                </a:lnTo>
                <a:cubicBezTo>
                  <a:pt x="1656704" y="2975221"/>
                  <a:pt x="1633178" y="2976173"/>
                  <a:pt x="1610318" y="2977507"/>
                </a:cubicBezTo>
                <a:cubicBezTo>
                  <a:pt x="1598888" y="2978078"/>
                  <a:pt x="1587648" y="2979126"/>
                  <a:pt x="1576409" y="2979126"/>
                </a:cubicBezTo>
                <a:lnTo>
                  <a:pt x="1542690" y="2979126"/>
                </a:lnTo>
                <a:cubicBezTo>
                  <a:pt x="1531079" y="2979888"/>
                  <a:pt x="1519440" y="2979888"/>
                  <a:pt x="1507829" y="2979126"/>
                </a:cubicBezTo>
                <a:lnTo>
                  <a:pt x="1441154" y="2977792"/>
                </a:lnTo>
                <a:cubicBezTo>
                  <a:pt x="1429152" y="2977698"/>
                  <a:pt x="1417246" y="2976269"/>
                  <a:pt x="1405340" y="2975411"/>
                </a:cubicBezTo>
                <a:lnTo>
                  <a:pt x="1369526" y="2972554"/>
                </a:lnTo>
                <a:lnTo>
                  <a:pt x="1301041" y="2963029"/>
                </a:lnTo>
                <a:cubicBezTo>
                  <a:pt x="1295707" y="2963029"/>
                  <a:pt x="1289611" y="2963124"/>
                  <a:pt x="1282944" y="2962362"/>
                </a:cubicBezTo>
                <a:cubicBezTo>
                  <a:pt x="1276276" y="2961600"/>
                  <a:pt x="1268751" y="2960552"/>
                  <a:pt x="1260560" y="2959409"/>
                </a:cubicBezTo>
                <a:cubicBezTo>
                  <a:pt x="1244177" y="2956838"/>
                  <a:pt x="1224746" y="2954075"/>
                  <a:pt x="1202648" y="2949217"/>
                </a:cubicBezTo>
                <a:cubicBezTo>
                  <a:pt x="1177311" y="2943503"/>
                  <a:pt x="1153308" y="2938359"/>
                  <a:pt x="1134258" y="2933978"/>
                </a:cubicBezTo>
                <a:cubicBezTo>
                  <a:pt x="1119856" y="2930130"/>
                  <a:pt x="1105226" y="2927244"/>
                  <a:pt x="1090443" y="2925310"/>
                </a:cubicBezTo>
                <a:cubicBezTo>
                  <a:pt x="1097492" y="2928358"/>
                  <a:pt x="1106255" y="2931882"/>
                  <a:pt x="1116542" y="2934835"/>
                </a:cubicBezTo>
                <a:cubicBezTo>
                  <a:pt x="1126829" y="2937788"/>
                  <a:pt x="1138259" y="2941598"/>
                  <a:pt x="1150260" y="2944360"/>
                </a:cubicBezTo>
                <a:cubicBezTo>
                  <a:pt x="1174073" y="2950266"/>
                  <a:pt x="1198552" y="2956838"/>
                  <a:pt x="1215792" y="2961410"/>
                </a:cubicBezTo>
                <a:cubicBezTo>
                  <a:pt x="1239128" y="2967315"/>
                  <a:pt x="1259321" y="2972268"/>
                  <a:pt x="1211125" y="2964934"/>
                </a:cubicBezTo>
                <a:cubicBezTo>
                  <a:pt x="1209125" y="2964458"/>
                  <a:pt x="1207029" y="2964076"/>
                  <a:pt x="1205029" y="2963505"/>
                </a:cubicBezTo>
                <a:lnTo>
                  <a:pt x="1198838" y="2962267"/>
                </a:lnTo>
                <a:cubicBezTo>
                  <a:pt x="1182521" y="2957952"/>
                  <a:pt x="1165719" y="2953723"/>
                  <a:pt x="1148451" y="2949599"/>
                </a:cubicBezTo>
                <a:lnTo>
                  <a:pt x="1135496" y="2946455"/>
                </a:lnTo>
                <a:lnTo>
                  <a:pt x="1122447" y="2942836"/>
                </a:lnTo>
                <a:lnTo>
                  <a:pt x="1096063" y="2935692"/>
                </a:lnTo>
                <a:cubicBezTo>
                  <a:pt x="1083585" y="2931787"/>
                  <a:pt x="1070917" y="2928453"/>
                  <a:pt x="1058630" y="2923977"/>
                </a:cubicBezTo>
                <a:cubicBezTo>
                  <a:pt x="950530" y="2885734"/>
                  <a:pt x="846356" y="2837185"/>
                  <a:pt x="747543" y="2779006"/>
                </a:cubicBezTo>
                <a:cubicBezTo>
                  <a:pt x="725826" y="2765861"/>
                  <a:pt x="722016" y="2763861"/>
                  <a:pt x="732208" y="2772053"/>
                </a:cubicBezTo>
                <a:cubicBezTo>
                  <a:pt x="794930" y="2812401"/>
                  <a:pt x="860586" y="2847996"/>
                  <a:pt x="928613" y="2878542"/>
                </a:cubicBezTo>
                <a:cubicBezTo>
                  <a:pt x="940329" y="2882828"/>
                  <a:pt x="941568" y="2884067"/>
                  <a:pt x="940329" y="2884067"/>
                </a:cubicBezTo>
                <a:lnTo>
                  <a:pt x="991859" y="2905498"/>
                </a:lnTo>
                <a:cubicBezTo>
                  <a:pt x="996184" y="2907612"/>
                  <a:pt x="1000680" y="2909365"/>
                  <a:pt x="1005290" y="2910737"/>
                </a:cubicBezTo>
                <a:lnTo>
                  <a:pt x="1041389" y="2923786"/>
                </a:lnTo>
                <a:cubicBezTo>
                  <a:pt x="1052534" y="2927501"/>
                  <a:pt x="1063583" y="2931692"/>
                  <a:pt x="1074918" y="2934645"/>
                </a:cubicBezTo>
                <a:lnTo>
                  <a:pt x="1117113" y="2946646"/>
                </a:lnTo>
                <a:cubicBezTo>
                  <a:pt x="1124162" y="2948551"/>
                  <a:pt x="1131115" y="2950837"/>
                  <a:pt x="1138259" y="2952456"/>
                </a:cubicBezTo>
                <a:lnTo>
                  <a:pt x="1159595" y="2957409"/>
                </a:lnTo>
                <a:lnTo>
                  <a:pt x="1193504" y="2964839"/>
                </a:lnTo>
                <a:cubicBezTo>
                  <a:pt x="1207505" y="2968744"/>
                  <a:pt x="1219221" y="2971030"/>
                  <a:pt x="1223222" y="2972840"/>
                </a:cubicBezTo>
                <a:lnTo>
                  <a:pt x="1227889" y="2973601"/>
                </a:lnTo>
                <a:lnTo>
                  <a:pt x="1243796" y="2975602"/>
                </a:lnTo>
                <a:cubicBezTo>
                  <a:pt x="1258560" y="2978269"/>
                  <a:pt x="1273133" y="2981698"/>
                  <a:pt x="1287896" y="2983698"/>
                </a:cubicBezTo>
                <a:lnTo>
                  <a:pt x="1332378" y="2989985"/>
                </a:lnTo>
                <a:cubicBezTo>
                  <a:pt x="1350857" y="2993033"/>
                  <a:pt x="1369907" y="2994747"/>
                  <a:pt x="1388957" y="2996271"/>
                </a:cubicBezTo>
                <a:cubicBezTo>
                  <a:pt x="1408007" y="2997795"/>
                  <a:pt x="1427057" y="3000557"/>
                  <a:pt x="1446107" y="3000557"/>
                </a:cubicBezTo>
                <a:lnTo>
                  <a:pt x="1503257" y="3002843"/>
                </a:lnTo>
                <a:cubicBezTo>
                  <a:pt x="1522307" y="3002939"/>
                  <a:pt x="1541357" y="3002367"/>
                  <a:pt x="1560407" y="3002367"/>
                </a:cubicBezTo>
                <a:cubicBezTo>
                  <a:pt x="1557359" y="3005034"/>
                  <a:pt x="1549739" y="3007510"/>
                  <a:pt x="1530022" y="3009606"/>
                </a:cubicBezTo>
                <a:cubicBezTo>
                  <a:pt x="1495503" y="3012254"/>
                  <a:pt x="1460842" y="3012444"/>
                  <a:pt x="1426295" y="3010178"/>
                </a:cubicBezTo>
                <a:cubicBezTo>
                  <a:pt x="1410102" y="3008939"/>
                  <a:pt x="1393243" y="3008368"/>
                  <a:pt x="1376479" y="3007320"/>
                </a:cubicBezTo>
                <a:cubicBezTo>
                  <a:pt x="1355524" y="3006463"/>
                  <a:pt x="1336950" y="3004463"/>
                  <a:pt x="1334569" y="3005606"/>
                </a:cubicBezTo>
                <a:lnTo>
                  <a:pt x="1334771" y="3005909"/>
                </a:lnTo>
                <a:lnTo>
                  <a:pt x="1505924" y="3015988"/>
                </a:lnTo>
                <a:lnTo>
                  <a:pt x="1517830" y="3015988"/>
                </a:lnTo>
                <a:cubicBezTo>
                  <a:pt x="1781891" y="3014293"/>
                  <a:pt x="2040533" y="2940874"/>
                  <a:pt x="2266114" y="2803580"/>
                </a:cubicBezTo>
                <a:lnTo>
                  <a:pt x="2271614" y="2799766"/>
                </a:lnTo>
                <a:lnTo>
                  <a:pt x="2409843" y="2703890"/>
                </a:lnTo>
                <a:close/>
                <a:moveTo>
                  <a:pt x="680261" y="2613105"/>
                </a:moveTo>
                <a:cubicBezTo>
                  <a:pt x="679654" y="2612176"/>
                  <a:pt x="680725" y="2612415"/>
                  <a:pt x="684011" y="2614415"/>
                </a:cubicBezTo>
                <a:cubicBezTo>
                  <a:pt x="704528" y="2626559"/>
                  <a:pt x="724102" y="2640218"/>
                  <a:pt x="742590" y="2655277"/>
                </a:cubicBezTo>
                <a:cubicBezTo>
                  <a:pt x="737160" y="2653467"/>
                  <a:pt x="732588" y="2651086"/>
                  <a:pt x="727635" y="2648895"/>
                </a:cubicBezTo>
                <a:lnTo>
                  <a:pt x="714300" y="2639370"/>
                </a:lnTo>
                <a:cubicBezTo>
                  <a:pt x="704299" y="2632131"/>
                  <a:pt x="693441" y="2624130"/>
                  <a:pt x="686583" y="2618796"/>
                </a:cubicBezTo>
                <a:cubicBezTo>
                  <a:pt x="683154" y="2616129"/>
                  <a:pt x="680868" y="2614034"/>
                  <a:pt x="680261" y="2613105"/>
                </a:cubicBezTo>
                <a:close/>
                <a:moveTo>
                  <a:pt x="2168482" y="2606413"/>
                </a:moveTo>
                <a:cubicBezTo>
                  <a:pt x="2139336" y="2623749"/>
                  <a:pt x="2139622" y="2625463"/>
                  <a:pt x="2142860" y="2625463"/>
                </a:cubicBezTo>
                <a:cubicBezTo>
                  <a:pt x="2139622" y="2625368"/>
                  <a:pt x="2139336" y="2623749"/>
                  <a:pt x="2168482" y="2606413"/>
                </a:cubicBezTo>
                <a:close/>
                <a:moveTo>
                  <a:pt x="2221060" y="2590887"/>
                </a:moveTo>
                <a:cubicBezTo>
                  <a:pt x="2211993" y="2598679"/>
                  <a:pt x="2202239" y="2605622"/>
                  <a:pt x="2191914" y="2611652"/>
                </a:cubicBezTo>
                <a:cubicBezTo>
                  <a:pt x="2188104" y="2614224"/>
                  <a:pt x="2184199" y="2616700"/>
                  <a:pt x="2180389" y="2618891"/>
                </a:cubicBezTo>
                <a:cubicBezTo>
                  <a:pt x="2184199" y="2616700"/>
                  <a:pt x="2188199" y="2614224"/>
                  <a:pt x="2192009" y="2611557"/>
                </a:cubicBezTo>
                <a:cubicBezTo>
                  <a:pt x="2202306" y="2605565"/>
                  <a:pt x="2212031" y="2598650"/>
                  <a:pt x="2221060" y="2590887"/>
                </a:cubicBezTo>
                <a:close/>
                <a:moveTo>
                  <a:pt x="2057611" y="2588792"/>
                </a:moveTo>
                <a:cubicBezTo>
                  <a:pt x="2045228" y="2595174"/>
                  <a:pt x="2031608" y="2603080"/>
                  <a:pt x="2018749" y="2607556"/>
                </a:cubicBezTo>
                <a:cubicBezTo>
                  <a:pt x="2005890" y="2612033"/>
                  <a:pt x="1976267" y="2626606"/>
                  <a:pt x="1969600" y="2626606"/>
                </a:cubicBezTo>
                <a:cubicBezTo>
                  <a:pt x="1990269" y="2617272"/>
                  <a:pt x="2010843" y="2607652"/>
                  <a:pt x="2026750" y="2599746"/>
                </a:cubicBezTo>
                <a:cubicBezTo>
                  <a:pt x="2042657" y="2591840"/>
                  <a:pt x="2054372" y="2586983"/>
                  <a:pt x="2057611" y="2588792"/>
                </a:cubicBezTo>
                <a:close/>
                <a:moveTo>
                  <a:pt x="2066375" y="2546025"/>
                </a:moveTo>
                <a:cubicBezTo>
                  <a:pt x="2061136" y="2546596"/>
                  <a:pt x="2055135" y="2547739"/>
                  <a:pt x="2050182" y="2547739"/>
                </a:cubicBezTo>
                <a:cubicBezTo>
                  <a:pt x="2039838" y="2550539"/>
                  <a:pt x="2029932" y="2554778"/>
                  <a:pt x="2020750" y="2560312"/>
                </a:cubicBezTo>
                <a:cubicBezTo>
                  <a:pt x="2011130" y="2565360"/>
                  <a:pt x="2005415" y="2568313"/>
                  <a:pt x="2002938" y="2569837"/>
                </a:cubicBezTo>
                <a:cubicBezTo>
                  <a:pt x="2000462" y="2571361"/>
                  <a:pt x="2001128" y="2571932"/>
                  <a:pt x="2003795" y="2571361"/>
                </a:cubicBezTo>
                <a:cubicBezTo>
                  <a:pt x="2022274" y="2567361"/>
                  <a:pt x="1991699" y="2584125"/>
                  <a:pt x="1984174" y="2591173"/>
                </a:cubicBezTo>
                <a:cubicBezTo>
                  <a:pt x="1980688" y="2593668"/>
                  <a:pt x="1977059" y="2595955"/>
                  <a:pt x="1973316" y="2598031"/>
                </a:cubicBezTo>
                <a:cubicBezTo>
                  <a:pt x="1986279" y="2594859"/>
                  <a:pt x="1998776" y="2589992"/>
                  <a:pt x="2010463" y="2583553"/>
                </a:cubicBezTo>
                <a:lnTo>
                  <a:pt x="2010082" y="2583172"/>
                </a:lnTo>
                <a:cubicBezTo>
                  <a:pt x="2032275" y="2571361"/>
                  <a:pt x="2084091" y="2548120"/>
                  <a:pt x="2078281" y="2546025"/>
                </a:cubicBezTo>
                <a:cubicBezTo>
                  <a:pt x="2074366" y="2545119"/>
                  <a:pt x="2070290" y="2545119"/>
                  <a:pt x="2066375" y="2546025"/>
                </a:cubicBezTo>
                <a:close/>
                <a:moveTo>
                  <a:pt x="683630" y="2539738"/>
                </a:moveTo>
                <a:cubicBezTo>
                  <a:pt x="693250" y="2548502"/>
                  <a:pt x="712490" y="2563932"/>
                  <a:pt x="714681" y="2567552"/>
                </a:cubicBezTo>
                <a:cubicBezTo>
                  <a:pt x="728111" y="2578124"/>
                  <a:pt x="738494" y="2586316"/>
                  <a:pt x="747923" y="2593936"/>
                </a:cubicBezTo>
                <a:cubicBezTo>
                  <a:pt x="738684" y="2586602"/>
                  <a:pt x="728111" y="2578124"/>
                  <a:pt x="714586" y="2567552"/>
                </a:cubicBezTo>
                <a:cubicBezTo>
                  <a:pt x="712205" y="2563932"/>
                  <a:pt x="693155" y="2548596"/>
                  <a:pt x="683630" y="2539738"/>
                </a:cubicBezTo>
                <a:close/>
                <a:moveTo>
                  <a:pt x="2332026" y="2539548"/>
                </a:moveTo>
                <a:lnTo>
                  <a:pt x="2331183" y="2545823"/>
                </a:lnTo>
                <a:lnTo>
                  <a:pt x="2331169" y="2545834"/>
                </a:lnTo>
                <a:cubicBezTo>
                  <a:pt x="2330026" y="2544882"/>
                  <a:pt x="2329550" y="2543262"/>
                  <a:pt x="2332026" y="2539548"/>
                </a:cubicBezTo>
                <a:close/>
                <a:moveTo>
                  <a:pt x="2367269" y="2518497"/>
                </a:moveTo>
                <a:cubicBezTo>
                  <a:pt x="2358601" y="2524593"/>
                  <a:pt x="2344314" y="2536785"/>
                  <a:pt x="2331169" y="2545929"/>
                </a:cubicBezTo>
                <a:lnTo>
                  <a:pt x="2331183" y="2545823"/>
                </a:lnTo>
                <a:lnTo>
                  <a:pt x="2350898" y="2531058"/>
                </a:lnTo>
                <a:cubicBezTo>
                  <a:pt x="2357196" y="2526117"/>
                  <a:pt x="2362935" y="2521545"/>
                  <a:pt x="2367269" y="2518497"/>
                </a:cubicBezTo>
                <a:close/>
                <a:moveTo>
                  <a:pt x="2659496" y="2495065"/>
                </a:moveTo>
                <a:cubicBezTo>
                  <a:pt x="2633398" y="2521641"/>
                  <a:pt x="2601203" y="2555740"/>
                  <a:pt x="2560246" y="2596412"/>
                </a:cubicBezTo>
                <a:lnTo>
                  <a:pt x="2560151" y="2596426"/>
                </a:lnTo>
                <a:lnTo>
                  <a:pt x="2560151" y="2596412"/>
                </a:lnTo>
                <a:lnTo>
                  <a:pt x="2556341" y="2596983"/>
                </a:lnTo>
                <a:lnTo>
                  <a:pt x="2560151" y="2596426"/>
                </a:lnTo>
                <a:lnTo>
                  <a:pt x="2560151" y="2596792"/>
                </a:lnTo>
                <a:cubicBezTo>
                  <a:pt x="2601203" y="2556121"/>
                  <a:pt x="2633398" y="2522021"/>
                  <a:pt x="2659496" y="2495065"/>
                </a:cubicBezTo>
                <a:close/>
                <a:moveTo>
                  <a:pt x="506274" y="2481731"/>
                </a:moveTo>
                <a:cubicBezTo>
                  <a:pt x="541136" y="2513926"/>
                  <a:pt x="574949" y="2541739"/>
                  <a:pt x="630861" y="2591459"/>
                </a:cubicBezTo>
                <a:cubicBezTo>
                  <a:pt x="638119" y="2598403"/>
                  <a:pt x="646444" y="2604127"/>
                  <a:pt x="655531" y="2608414"/>
                </a:cubicBezTo>
                <a:cubicBezTo>
                  <a:pt x="664294" y="2614986"/>
                  <a:pt x="672295" y="2621939"/>
                  <a:pt x="681820" y="2628035"/>
                </a:cubicBezTo>
                <a:lnTo>
                  <a:pt x="708776" y="2646609"/>
                </a:lnTo>
                <a:cubicBezTo>
                  <a:pt x="716110" y="2654229"/>
                  <a:pt x="724216" y="2661058"/>
                  <a:pt x="732969" y="2666992"/>
                </a:cubicBezTo>
                <a:cubicBezTo>
                  <a:pt x="745161" y="2675279"/>
                  <a:pt x="760306" y="2685281"/>
                  <a:pt x="775641" y="2694806"/>
                </a:cubicBezTo>
                <a:cubicBezTo>
                  <a:pt x="781747" y="2698863"/>
                  <a:pt x="788119" y="2702521"/>
                  <a:pt x="794691" y="2705759"/>
                </a:cubicBezTo>
                <a:cubicBezTo>
                  <a:pt x="797225" y="2707121"/>
                  <a:pt x="799873" y="2708264"/>
                  <a:pt x="802597" y="2709188"/>
                </a:cubicBezTo>
                <a:cubicBezTo>
                  <a:pt x="805454" y="2709950"/>
                  <a:pt x="804597" y="2708236"/>
                  <a:pt x="807836" y="2709188"/>
                </a:cubicBezTo>
                <a:cubicBezTo>
                  <a:pt x="814379" y="2711398"/>
                  <a:pt x="820752" y="2714103"/>
                  <a:pt x="826886" y="2717284"/>
                </a:cubicBezTo>
                <a:cubicBezTo>
                  <a:pt x="835554" y="2721189"/>
                  <a:pt x="847460" y="2728048"/>
                  <a:pt x="864129" y="2736334"/>
                </a:cubicBezTo>
                <a:cubicBezTo>
                  <a:pt x="882512" y="2745859"/>
                  <a:pt x="896704" y="2755194"/>
                  <a:pt x="906705" y="2760052"/>
                </a:cubicBezTo>
                <a:cubicBezTo>
                  <a:pt x="916707" y="2764909"/>
                  <a:pt x="921945" y="2768243"/>
                  <a:pt x="921088" y="2769577"/>
                </a:cubicBezTo>
                <a:cubicBezTo>
                  <a:pt x="920231" y="2770910"/>
                  <a:pt x="917183" y="2771482"/>
                  <a:pt x="944710" y="2784531"/>
                </a:cubicBezTo>
                <a:cubicBezTo>
                  <a:pt x="955368" y="2792341"/>
                  <a:pt x="966989" y="2798742"/>
                  <a:pt x="979286" y="2803581"/>
                </a:cubicBezTo>
                <a:cubicBezTo>
                  <a:pt x="987954" y="2807296"/>
                  <a:pt x="998240" y="2811868"/>
                  <a:pt x="1010337" y="2816821"/>
                </a:cubicBezTo>
                <a:cubicBezTo>
                  <a:pt x="1016433" y="2819202"/>
                  <a:pt x="1022815" y="2821964"/>
                  <a:pt x="1029863" y="2824441"/>
                </a:cubicBezTo>
                <a:lnTo>
                  <a:pt x="1052438" y="2831965"/>
                </a:lnTo>
                <a:cubicBezTo>
                  <a:pt x="1088728" y="2844538"/>
                  <a:pt x="1130638" y="2855683"/>
                  <a:pt x="1164928" y="2866732"/>
                </a:cubicBezTo>
                <a:lnTo>
                  <a:pt x="1196361" y="2874447"/>
                </a:lnTo>
                <a:cubicBezTo>
                  <a:pt x="1207219" y="2876828"/>
                  <a:pt x="1217982" y="2879590"/>
                  <a:pt x="1228841" y="2881686"/>
                </a:cubicBezTo>
                <a:lnTo>
                  <a:pt x="1260750" y="2891211"/>
                </a:lnTo>
                <a:lnTo>
                  <a:pt x="1276942" y="2895211"/>
                </a:lnTo>
                <a:cubicBezTo>
                  <a:pt x="1293135" y="2898926"/>
                  <a:pt x="1303993" y="2900736"/>
                  <a:pt x="1311327" y="2902736"/>
                </a:cubicBezTo>
                <a:cubicBezTo>
                  <a:pt x="1316109" y="2903679"/>
                  <a:pt x="1320729" y="2905318"/>
                  <a:pt x="1325043" y="2907594"/>
                </a:cubicBezTo>
                <a:cubicBezTo>
                  <a:pt x="1325424" y="2911499"/>
                  <a:pt x="1353713" y="2919786"/>
                  <a:pt x="1407339" y="2925501"/>
                </a:cubicBezTo>
                <a:cubicBezTo>
                  <a:pt x="1426294" y="2926072"/>
                  <a:pt x="1423818" y="2924644"/>
                  <a:pt x="1424675" y="2923501"/>
                </a:cubicBezTo>
                <a:lnTo>
                  <a:pt x="1424675" y="2921310"/>
                </a:lnTo>
                <a:cubicBezTo>
                  <a:pt x="1395814" y="2917786"/>
                  <a:pt x="1347522" y="2911785"/>
                  <a:pt x="1364381" y="2911785"/>
                </a:cubicBezTo>
                <a:cubicBezTo>
                  <a:pt x="1408292" y="2910546"/>
                  <a:pt x="1364953" y="2906737"/>
                  <a:pt x="1326853" y="2898926"/>
                </a:cubicBezTo>
                <a:cubicBezTo>
                  <a:pt x="1312661" y="2897212"/>
                  <a:pt x="1300564" y="2895687"/>
                  <a:pt x="1291611" y="2893973"/>
                </a:cubicBezTo>
                <a:cubicBezTo>
                  <a:pt x="1285781" y="2893040"/>
                  <a:pt x="1280104" y="2891306"/>
                  <a:pt x="1274751" y="2888830"/>
                </a:cubicBezTo>
                <a:cubicBezTo>
                  <a:pt x="1274437" y="2888448"/>
                  <a:pt x="1274818" y="2888258"/>
                  <a:pt x="1275894" y="2888258"/>
                </a:cubicBezTo>
                <a:lnTo>
                  <a:pt x="1280342" y="2886124"/>
                </a:lnTo>
                <a:lnTo>
                  <a:pt x="1280657" y="2885972"/>
                </a:lnTo>
                <a:lnTo>
                  <a:pt x="1324100" y="2890726"/>
                </a:lnTo>
                <a:lnTo>
                  <a:pt x="1324186" y="2890735"/>
                </a:lnTo>
                <a:cubicBezTo>
                  <a:pt x="1338759" y="2892545"/>
                  <a:pt x="1352952" y="2895116"/>
                  <a:pt x="1367334" y="2896259"/>
                </a:cubicBezTo>
                <a:cubicBezTo>
                  <a:pt x="1381717" y="2897402"/>
                  <a:pt x="1395719" y="2898545"/>
                  <a:pt x="1408863" y="2898545"/>
                </a:cubicBezTo>
                <a:lnTo>
                  <a:pt x="1409073" y="2898557"/>
                </a:lnTo>
                <a:lnTo>
                  <a:pt x="1409588" y="2895463"/>
                </a:lnTo>
                <a:lnTo>
                  <a:pt x="1409684" y="2895463"/>
                </a:lnTo>
                <a:lnTo>
                  <a:pt x="1409082" y="2898557"/>
                </a:lnTo>
                <a:lnTo>
                  <a:pt x="1490969" y="2903117"/>
                </a:lnTo>
                <a:cubicBezTo>
                  <a:pt x="1518496" y="2907404"/>
                  <a:pt x="1477729" y="2908070"/>
                  <a:pt x="1441725" y="2908070"/>
                </a:cubicBezTo>
                <a:cubicBezTo>
                  <a:pt x="1475557" y="2912528"/>
                  <a:pt x="1509790" y="2913042"/>
                  <a:pt x="1543737" y="2909594"/>
                </a:cubicBezTo>
                <a:cubicBezTo>
                  <a:pt x="1556405" y="2909594"/>
                  <a:pt x="1570884" y="2909499"/>
                  <a:pt x="1584980" y="2908451"/>
                </a:cubicBezTo>
                <a:cubicBezTo>
                  <a:pt x="1599078" y="2907404"/>
                  <a:pt x="1612794" y="2906546"/>
                  <a:pt x="1623652" y="2906546"/>
                </a:cubicBezTo>
                <a:cubicBezTo>
                  <a:pt x="1648893" y="2905212"/>
                  <a:pt x="1675849" y="2900736"/>
                  <a:pt x="1694042" y="2900164"/>
                </a:cubicBezTo>
                <a:lnTo>
                  <a:pt x="1680421" y="2915500"/>
                </a:lnTo>
                <a:cubicBezTo>
                  <a:pt x="1733571" y="2913309"/>
                  <a:pt x="1728427" y="2918452"/>
                  <a:pt x="1726236" y="2924834"/>
                </a:cubicBezTo>
                <a:cubicBezTo>
                  <a:pt x="1712063" y="2926406"/>
                  <a:pt x="1697995" y="2928892"/>
                  <a:pt x="1684136" y="2932264"/>
                </a:cubicBezTo>
                <a:lnTo>
                  <a:pt x="1680936" y="2932669"/>
                </a:lnTo>
                <a:lnTo>
                  <a:pt x="1653275" y="2936169"/>
                </a:lnTo>
                <a:lnTo>
                  <a:pt x="1622128" y="2938550"/>
                </a:lnTo>
                <a:cubicBezTo>
                  <a:pt x="1601459" y="2939884"/>
                  <a:pt x="1580694" y="2942169"/>
                  <a:pt x="1559930" y="2942169"/>
                </a:cubicBezTo>
                <a:cubicBezTo>
                  <a:pt x="1543452" y="2942169"/>
                  <a:pt x="1526688" y="2942646"/>
                  <a:pt x="1509733" y="2942646"/>
                </a:cubicBezTo>
                <a:lnTo>
                  <a:pt x="1458393" y="2941693"/>
                </a:lnTo>
                <a:lnTo>
                  <a:pt x="1431819" y="2940931"/>
                </a:lnTo>
                <a:lnTo>
                  <a:pt x="1405244" y="2938931"/>
                </a:lnTo>
                <a:lnTo>
                  <a:pt x="1364191" y="2934550"/>
                </a:lnTo>
                <a:cubicBezTo>
                  <a:pt x="1350570" y="2932740"/>
                  <a:pt x="1336950" y="2930359"/>
                  <a:pt x="1323329" y="2928263"/>
                </a:cubicBezTo>
                <a:cubicBezTo>
                  <a:pt x="1240461" y="2917757"/>
                  <a:pt x="1158813" y="2899288"/>
                  <a:pt x="1079489" y="2873113"/>
                </a:cubicBezTo>
                <a:lnTo>
                  <a:pt x="1074528" y="2871180"/>
                </a:lnTo>
                <a:lnTo>
                  <a:pt x="1062021" y="2867079"/>
                </a:lnTo>
                <a:lnTo>
                  <a:pt x="1073514" y="2870785"/>
                </a:lnTo>
                <a:lnTo>
                  <a:pt x="1035007" y="2855778"/>
                </a:lnTo>
                <a:cubicBezTo>
                  <a:pt x="1029073" y="2851625"/>
                  <a:pt x="1022682" y="2848177"/>
                  <a:pt x="1015957" y="2845491"/>
                </a:cubicBezTo>
                <a:cubicBezTo>
                  <a:pt x="1006813" y="2841014"/>
                  <a:pt x="995193" y="2835966"/>
                  <a:pt x="981953" y="2830441"/>
                </a:cubicBezTo>
                <a:cubicBezTo>
                  <a:pt x="955283" y="2820345"/>
                  <a:pt x="923660" y="2805295"/>
                  <a:pt x="893084" y="2791770"/>
                </a:cubicBezTo>
                <a:cubicBezTo>
                  <a:pt x="875463" y="2782912"/>
                  <a:pt x="861462" y="2774815"/>
                  <a:pt x="847841" y="2767481"/>
                </a:cubicBezTo>
                <a:cubicBezTo>
                  <a:pt x="834220" y="2760147"/>
                  <a:pt x="822028" y="2752241"/>
                  <a:pt x="807931" y="2743573"/>
                </a:cubicBezTo>
                <a:lnTo>
                  <a:pt x="823838" y="2748336"/>
                </a:lnTo>
                <a:cubicBezTo>
                  <a:pt x="831277" y="2751413"/>
                  <a:pt x="839040" y="2753613"/>
                  <a:pt x="846983" y="2754908"/>
                </a:cubicBezTo>
                <a:cubicBezTo>
                  <a:pt x="850698" y="2755384"/>
                  <a:pt x="850889" y="2754146"/>
                  <a:pt x="846983" y="2751003"/>
                </a:cubicBezTo>
                <a:cubicBezTo>
                  <a:pt x="844174" y="2748784"/>
                  <a:pt x="841250" y="2746717"/>
                  <a:pt x="838221" y="2744812"/>
                </a:cubicBezTo>
                <a:cubicBezTo>
                  <a:pt x="834315" y="2742335"/>
                  <a:pt x="829458" y="2739096"/>
                  <a:pt x="823457" y="2735287"/>
                </a:cubicBezTo>
                <a:cubicBezTo>
                  <a:pt x="811646" y="2727476"/>
                  <a:pt x="795358" y="2717951"/>
                  <a:pt x="775260" y="2704902"/>
                </a:cubicBezTo>
                <a:cubicBezTo>
                  <a:pt x="763440" y="2695653"/>
                  <a:pt x="751067" y="2687128"/>
                  <a:pt x="738208" y="2679375"/>
                </a:cubicBezTo>
                <a:cubicBezTo>
                  <a:pt x="723825" y="2670802"/>
                  <a:pt x="725063" y="2673088"/>
                  <a:pt x="726302" y="2675089"/>
                </a:cubicBezTo>
                <a:cubicBezTo>
                  <a:pt x="728683" y="2678804"/>
                  <a:pt x="734112" y="2684423"/>
                  <a:pt x="738208" y="2689281"/>
                </a:cubicBezTo>
                <a:cubicBezTo>
                  <a:pt x="732207" y="2685947"/>
                  <a:pt x="726111" y="2682613"/>
                  <a:pt x="720396" y="2678708"/>
                </a:cubicBezTo>
                <a:cubicBezTo>
                  <a:pt x="714681" y="2674803"/>
                  <a:pt x="709157" y="2670802"/>
                  <a:pt x="703632" y="2666707"/>
                </a:cubicBezTo>
                <a:lnTo>
                  <a:pt x="670580" y="2642323"/>
                </a:lnTo>
                <a:cubicBezTo>
                  <a:pt x="659436" y="2634036"/>
                  <a:pt x="649054" y="2624796"/>
                  <a:pt x="638291" y="2616320"/>
                </a:cubicBezTo>
                <a:cubicBezTo>
                  <a:pt x="632957" y="2611938"/>
                  <a:pt x="627528" y="2607652"/>
                  <a:pt x="622003" y="2603556"/>
                </a:cubicBezTo>
                <a:cubicBezTo>
                  <a:pt x="616479" y="2599460"/>
                  <a:pt x="611049" y="2595269"/>
                  <a:pt x="605715" y="2591078"/>
                </a:cubicBezTo>
                <a:cubicBezTo>
                  <a:pt x="586189" y="2574314"/>
                  <a:pt x="569520" y="2560408"/>
                  <a:pt x="559328" y="2549835"/>
                </a:cubicBezTo>
                <a:cubicBezTo>
                  <a:pt x="549137" y="2539262"/>
                  <a:pt x="545517" y="2533166"/>
                  <a:pt x="547994" y="2533547"/>
                </a:cubicBezTo>
                <a:cubicBezTo>
                  <a:pt x="550470" y="2533928"/>
                  <a:pt x="547422" y="2528689"/>
                  <a:pt x="528372" y="2510402"/>
                </a:cubicBezTo>
                <a:cubicBezTo>
                  <a:pt x="522371" y="2507430"/>
                  <a:pt x="516580" y="2504058"/>
                  <a:pt x="511037" y="2500305"/>
                </a:cubicBezTo>
                <a:cubicBezTo>
                  <a:pt x="516571" y="2503896"/>
                  <a:pt x="522371" y="2507087"/>
                  <a:pt x="528372" y="2509830"/>
                </a:cubicBezTo>
                <a:cubicBezTo>
                  <a:pt x="520371" y="2501543"/>
                  <a:pt x="513132" y="2492589"/>
                  <a:pt x="505703" y="2483827"/>
                </a:cubicBezTo>
                <a:close/>
                <a:moveTo>
                  <a:pt x="2452423" y="2479160"/>
                </a:moveTo>
                <a:lnTo>
                  <a:pt x="2451911" y="2481951"/>
                </a:lnTo>
                <a:lnTo>
                  <a:pt x="2451823" y="2481998"/>
                </a:lnTo>
                <a:cubicBezTo>
                  <a:pt x="2450578" y="2482392"/>
                  <a:pt x="2450399" y="2481803"/>
                  <a:pt x="2452423" y="2479160"/>
                </a:cubicBezTo>
                <a:close/>
                <a:moveTo>
                  <a:pt x="2463139" y="2476601"/>
                </a:moveTo>
                <a:cubicBezTo>
                  <a:pt x="2464097" y="2476504"/>
                  <a:pt x="2463829" y="2477540"/>
                  <a:pt x="2461186" y="2480779"/>
                </a:cubicBezTo>
                <a:lnTo>
                  <a:pt x="2462875" y="2476729"/>
                </a:lnTo>
                <a:close/>
                <a:moveTo>
                  <a:pt x="2463018" y="2476387"/>
                </a:moveTo>
                <a:lnTo>
                  <a:pt x="2462875" y="2476729"/>
                </a:lnTo>
                <a:lnTo>
                  <a:pt x="2457733" y="2479219"/>
                </a:lnTo>
                <a:cubicBezTo>
                  <a:pt x="2455471" y="2480511"/>
                  <a:pt x="2453132" y="2481866"/>
                  <a:pt x="2451864" y="2482212"/>
                </a:cubicBezTo>
                <a:lnTo>
                  <a:pt x="2451911" y="2481951"/>
                </a:lnTo>
                <a:lnTo>
                  <a:pt x="2457626" y="2478933"/>
                </a:lnTo>
                <a:cubicBezTo>
                  <a:pt x="2459870" y="2477641"/>
                  <a:pt x="2462046" y="2476436"/>
                  <a:pt x="2463018" y="2476387"/>
                </a:cubicBezTo>
                <a:close/>
                <a:moveTo>
                  <a:pt x="523133" y="2463348"/>
                </a:moveTo>
                <a:lnTo>
                  <a:pt x="520912" y="2464482"/>
                </a:lnTo>
                <a:lnTo>
                  <a:pt x="520895" y="2464455"/>
                </a:lnTo>
                <a:cubicBezTo>
                  <a:pt x="519419" y="2461443"/>
                  <a:pt x="520038" y="2460966"/>
                  <a:pt x="523133" y="2463348"/>
                </a:cubicBezTo>
                <a:close/>
                <a:moveTo>
                  <a:pt x="641815" y="2460967"/>
                </a:moveTo>
                <a:cubicBezTo>
                  <a:pt x="642101" y="2460872"/>
                  <a:pt x="647911" y="2464968"/>
                  <a:pt x="650769" y="2466492"/>
                </a:cubicBezTo>
                <a:cubicBezTo>
                  <a:pt x="647911" y="2464968"/>
                  <a:pt x="641529" y="2461062"/>
                  <a:pt x="641815" y="2460967"/>
                </a:cubicBezTo>
                <a:close/>
                <a:moveTo>
                  <a:pt x="2492904" y="2459442"/>
                </a:moveTo>
                <a:cubicBezTo>
                  <a:pt x="2477950" y="2473444"/>
                  <a:pt x="2466805" y="2482779"/>
                  <a:pt x="2464329" y="2481160"/>
                </a:cubicBezTo>
                <a:cubicBezTo>
                  <a:pt x="2466520" y="2482779"/>
                  <a:pt x="2477664" y="2473444"/>
                  <a:pt x="2492904" y="2459442"/>
                </a:cubicBezTo>
                <a:close/>
                <a:moveTo>
                  <a:pt x="719158" y="2458109"/>
                </a:moveTo>
                <a:cubicBezTo>
                  <a:pt x="717063" y="2454775"/>
                  <a:pt x="731636" y="2466205"/>
                  <a:pt x="745447" y="2476111"/>
                </a:cubicBezTo>
                <a:cubicBezTo>
                  <a:pt x="731636" y="2466586"/>
                  <a:pt x="716872" y="2454775"/>
                  <a:pt x="719158" y="2458109"/>
                </a:cubicBezTo>
                <a:close/>
                <a:moveTo>
                  <a:pt x="2503667" y="2438678"/>
                </a:moveTo>
                <a:cubicBezTo>
                  <a:pt x="2490522" y="2452775"/>
                  <a:pt x="2477092" y="2466586"/>
                  <a:pt x="2463662" y="2480303"/>
                </a:cubicBezTo>
                <a:lnTo>
                  <a:pt x="2463567" y="2480303"/>
                </a:lnTo>
                <a:cubicBezTo>
                  <a:pt x="2477092" y="2466586"/>
                  <a:pt x="2490522" y="2452775"/>
                  <a:pt x="2503667" y="2438678"/>
                </a:cubicBezTo>
                <a:close/>
                <a:moveTo>
                  <a:pt x="418359" y="2360668"/>
                </a:moveTo>
                <a:cubicBezTo>
                  <a:pt x="418835" y="2362097"/>
                  <a:pt x="419883" y="2365145"/>
                  <a:pt x="428360" y="2376575"/>
                </a:cubicBezTo>
                <a:cubicBezTo>
                  <a:pt x="419883" y="2364859"/>
                  <a:pt x="418454" y="2362002"/>
                  <a:pt x="418359" y="2360668"/>
                </a:cubicBezTo>
                <a:close/>
                <a:moveTo>
                  <a:pt x="389022" y="2356477"/>
                </a:moveTo>
                <a:cubicBezTo>
                  <a:pt x="394832" y="2364859"/>
                  <a:pt x="409215" y="2383909"/>
                  <a:pt x="421216" y="2398483"/>
                </a:cubicBezTo>
                <a:cubicBezTo>
                  <a:pt x="409215" y="2383624"/>
                  <a:pt x="394832" y="2365145"/>
                  <a:pt x="389022" y="2356477"/>
                </a:cubicBezTo>
                <a:close/>
                <a:moveTo>
                  <a:pt x="2411180" y="2337903"/>
                </a:moveTo>
                <a:lnTo>
                  <a:pt x="2409656" y="2339618"/>
                </a:lnTo>
                <a:lnTo>
                  <a:pt x="2409656" y="2339522"/>
                </a:lnTo>
                <a:cubicBezTo>
                  <a:pt x="2410208" y="2339027"/>
                  <a:pt x="2410722" y="2338484"/>
                  <a:pt x="2411180" y="2337903"/>
                </a:cubicBezTo>
                <a:close/>
                <a:moveTo>
                  <a:pt x="2386891" y="2298755"/>
                </a:moveTo>
                <a:cubicBezTo>
                  <a:pt x="2387653" y="2295993"/>
                  <a:pt x="2379843" y="2303708"/>
                  <a:pt x="2362983" y="2318758"/>
                </a:cubicBezTo>
                <a:cubicBezTo>
                  <a:pt x="2353554" y="2328854"/>
                  <a:pt x="2345076" y="2338284"/>
                  <a:pt x="2337456" y="2346666"/>
                </a:cubicBezTo>
                <a:cubicBezTo>
                  <a:pt x="2329579" y="2354601"/>
                  <a:pt x="2322816" y="2361744"/>
                  <a:pt x="2317168" y="2368097"/>
                </a:cubicBezTo>
                <a:cubicBezTo>
                  <a:pt x="2309720" y="2375232"/>
                  <a:pt x="2303481" y="2383537"/>
                  <a:pt x="2298689" y="2392672"/>
                </a:cubicBezTo>
                <a:cubicBezTo>
                  <a:pt x="2309662" y="2383919"/>
                  <a:pt x="2319978" y="2374374"/>
                  <a:pt x="2329551" y="2364097"/>
                </a:cubicBezTo>
                <a:lnTo>
                  <a:pt x="2342028" y="2350953"/>
                </a:lnTo>
                <a:cubicBezTo>
                  <a:pt x="2346029" y="2346476"/>
                  <a:pt x="2349934" y="2341713"/>
                  <a:pt x="2354411" y="2336951"/>
                </a:cubicBezTo>
                <a:cubicBezTo>
                  <a:pt x="2365079" y="2325330"/>
                  <a:pt x="2373080" y="2316472"/>
                  <a:pt x="2378604" y="2310186"/>
                </a:cubicBezTo>
                <a:cubicBezTo>
                  <a:pt x="2381824" y="2306728"/>
                  <a:pt x="2384605" y="2302889"/>
                  <a:pt x="2386891" y="2298755"/>
                </a:cubicBezTo>
                <a:close/>
                <a:moveTo>
                  <a:pt x="2561865" y="2296374"/>
                </a:moveTo>
                <a:cubicBezTo>
                  <a:pt x="2558722" y="2302851"/>
                  <a:pt x="2570533" y="2290088"/>
                  <a:pt x="2567961" y="2296374"/>
                </a:cubicBezTo>
                <a:cubicBezTo>
                  <a:pt x="2570533" y="2290183"/>
                  <a:pt x="2558436" y="2302946"/>
                  <a:pt x="2561865" y="2296374"/>
                </a:cubicBezTo>
                <a:close/>
                <a:moveTo>
                  <a:pt x="2447564" y="2281611"/>
                </a:moveTo>
                <a:cubicBezTo>
                  <a:pt x="2444040" y="2291326"/>
                  <a:pt x="2430134" y="2307328"/>
                  <a:pt x="2414513" y="2325330"/>
                </a:cubicBezTo>
                <a:cubicBezTo>
                  <a:pt x="2430134" y="2307328"/>
                  <a:pt x="2444040" y="2291136"/>
                  <a:pt x="2447564" y="2281611"/>
                </a:cubicBezTo>
                <a:close/>
                <a:moveTo>
                  <a:pt x="2461757" y="2272181"/>
                </a:moveTo>
                <a:lnTo>
                  <a:pt x="2461940" y="2272394"/>
                </a:lnTo>
                <a:lnTo>
                  <a:pt x="2464615" y="2275515"/>
                </a:lnTo>
                <a:lnTo>
                  <a:pt x="2451375" y="2292470"/>
                </a:lnTo>
                <a:lnTo>
                  <a:pt x="2437278" y="2308662"/>
                </a:lnTo>
                <a:cubicBezTo>
                  <a:pt x="2436135" y="2308186"/>
                  <a:pt x="2436230" y="2306376"/>
                  <a:pt x="2439754" y="2301233"/>
                </a:cubicBezTo>
                <a:cubicBezTo>
                  <a:pt x="2441564" y="2298566"/>
                  <a:pt x="2444136" y="2295137"/>
                  <a:pt x="2447851" y="2290469"/>
                </a:cubicBezTo>
                <a:cubicBezTo>
                  <a:pt x="2451375" y="2285707"/>
                  <a:pt x="2455947" y="2279706"/>
                  <a:pt x="2461757" y="2272181"/>
                </a:cubicBezTo>
                <a:close/>
                <a:moveTo>
                  <a:pt x="2452232" y="2266656"/>
                </a:moveTo>
                <a:cubicBezTo>
                  <a:pt x="2452613" y="2269609"/>
                  <a:pt x="2462043" y="2260560"/>
                  <a:pt x="2447564" y="2281611"/>
                </a:cubicBezTo>
                <a:cubicBezTo>
                  <a:pt x="2441373" y="2287897"/>
                  <a:pt x="2435563" y="2292088"/>
                  <a:pt x="2435563" y="2291136"/>
                </a:cubicBezTo>
                <a:cubicBezTo>
                  <a:pt x="2440345" y="2282477"/>
                  <a:pt x="2445926" y="2274276"/>
                  <a:pt x="2452232" y="2266656"/>
                </a:cubicBezTo>
                <a:close/>
                <a:moveTo>
                  <a:pt x="2478021" y="2265309"/>
                </a:moveTo>
                <a:lnTo>
                  <a:pt x="2470616" y="2274467"/>
                </a:lnTo>
                <a:lnTo>
                  <a:pt x="2470835" y="2274103"/>
                </a:lnTo>
                <a:close/>
                <a:moveTo>
                  <a:pt x="474995" y="2261860"/>
                </a:moveTo>
                <a:lnTo>
                  <a:pt x="473053" y="2262692"/>
                </a:lnTo>
                <a:lnTo>
                  <a:pt x="472995" y="2262717"/>
                </a:lnTo>
                <a:lnTo>
                  <a:pt x="472995" y="2262622"/>
                </a:lnTo>
                <a:lnTo>
                  <a:pt x="473004" y="2262618"/>
                </a:lnTo>
                <a:close/>
                <a:moveTo>
                  <a:pt x="2478521" y="2261322"/>
                </a:moveTo>
                <a:lnTo>
                  <a:pt x="2470835" y="2274103"/>
                </a:lnTo>
                <a:lnTo>
                  <a:pt x="2470616" y="2274371"/>
                </a:lnTo>
                <a:close/>
                <a:moveTo>
                  <a:pt x="403976" y="2250369"/>
                </a:moveTo>
                <a:cubicBezTo>
                  <a:pt x="416073" y="2268276"/>
                  <a:pt x="428932" y="2285611"/>
                  <a:pt x="441314" y="2303232"/>
                </a:cubicBezTo>
                <a:cubicBezTo>
                  <a:pt x="452935" y="2317044"/>
                  <a:pt x="406834" y="2249702"/>
                  <a:pt x="444934" y="2300756"/>
                </a:cubicBezTo>
                <a:cubicBezTo>
                  <a:pt x="449030" y="2304280"/>
                  <a:pt x="453983" y="2307233"/>
                  <a:pt x="458555" y="2310281"/>
                </a:cubicBezTo>
                <a:lnTo>
                  <a:pt x="478176" y="2333046"/>
                </a:lnTo>
                <a:lnTo>
                  <a:pt x="568664" y="2433820"/>
                </a:lnTo>
                <a:cubicBezTo>
                  <a:pt x="573493" y="2439240"/>
                  <a:pt x="578646" y="2444355"/>
                  <a:pt x="584094" y="2449155"/>
                </a:cubicBezTo>
                <a:lnTo>
                  <a:pt x="585359" y="2450406"/>
                </a:lnTo>
                <a:lnTo>
                  <a:pt x="614610" y="2479349"/>
                </a:lnTo>
                <a:cubicBezTo>
                  <a:pt x="623695" y="2488494"/>
                  <a:pt x="632005" y="2496828"/>
                  <a:pt x="640482" y="2504686"/>
                </a:cubicBezTo>
                <a:cubicBezTo>
                  <a:pt x="648864" y="2512687"/>
                  <a:pt x="656675" y="2520879"/>
                  <a:pt x="665628" y="2528975"/>
                </a:cubicBezTo>
                <a:cubicBezTo>
                  <a:pt x="674582" y="2537071"/>
                  <a:pt x="684107" y="2544501"/>
                  <a:pt x="695537" y="2554312"/>
                </a:cubicBezTo>
                <a:cubicBezTo>
                  <a:pt x="706967" y="2564122"/>
                  <a:pt x="714110" y="2572123"/>
                  <a:pt x="725159" y="2580886"/>
                </a:cubicBezTo>
                <a:cubicBezTo>
                  <a:pt x="730684" y="2585363"/>
                  <a:pt x="736970" y="2590220"/>
                  <a:pt x="745067" y="2596031"/>
                </a:cubicBezTo>
                <a:lnTo>
                  <a:pt x="758402" y="2605556"/>
                </a:lnTo>
                <a:lnTo>
                  <a:pt x="775346" y="2616027"/>
                </a:lnTo>
                <a:lnTo>
                  <a:pt x="775356" y="2616033"/>
                </a:lnTo>
                <a:lnTo>
                  <a:pt x="795263" y="2630988"/>
                </a:lnTo>
                <a:cubicBezTo>
                  <a:pt x="778404" y="2622034"/>
                  <a:pt x="797454" y="2634988"/>
                  <a:pt x="796787" y="2635655"/>
                </a:cubicBezTo>
                <a:cubicBezTo>
                  <a:pt x="757830" y="2612700"/>
                  <a:pt x="755925" y="2614604"/>
                  <a:pt x="775547" y="2629940"/>
                </a:cubicBezTo>
                <a:cubicBezTo>
                  <a:pt x="780690" y="2634226"/>
                  <a:pt x="783548" y="2637369"/>
                  <a:pt x="790215" y="2642608"/>
                </a:cubicBezTo>
                <a:cubicBezTo>
                  <a:pt x="802617" y="2652238"/>
                  <a:pt x="816028" y="2660477"/>
                  <a:pt x="830220" y="2667183"/>
                </a:cubicBezTo>
                <a:lnTo>
                  <a:pt x="868320" y="2689757"/>
                </a:lnTo>
                <a:cubicBezTo>
                  <a:pt x="877693" y="2696062"/>
                  <a:pt x="887456" y="2701758"/>
                  <a:pt x="897562" y="2706807"/>
                </a:cubicBezTo>
                <a:cubicBezTo>
                  <a:pt x="906973" y="2714122"/>
                  <a:pt x="917279" y="2720208"/>
                  <a:pt x="928232" y="2724904"/>
                </a:cubicBezTo>
                <a:cubicBezTo>
                  <a:pt x="965761" y="2742716"/>
                  <a:pt x="970238" y="2747478"/>
                  <a:pt x="963475" y="2747002"/>
                </a:cubicBezTo>
                <a:cubicBezTo>
                  <a:pt x="955083" y="2744821"/>
                  <a:pt x="946997" y="2741620"/>
                  <a:pt x="939377" y="2737477"/>
                </a:cubicBezTo>
                <a:lnTo>
                  <a:pt x="922613" y="2729571"/>
                </a:lnTo>
                <a:lnTo>
                  <a:pt x="906420" y="2721094"/>
                </a:lnTo>
                <a:lnTo>
                  <a:pt x="862796" y="2699282"/>
                </a:lnTo>
                <a:lnTo>
                  <a:pt x="822981" y="2677565"/>
                </a:lnTo>
                <a:lnTo>
                  <a:pt x="803931" y="2667469"/>
                </a:lnTo>
                <a:lnTo>
                  <a:pt x="786215" y="2657181"/>
                </a:lnTo>
                <a:cubicBezTo>
                  <a:pt x="774594" y="2650418"/>
                  <a:pt x="763355" y="2644132"/>
                  <a:pt x="752591" y="2638131"/>
                </a:cubicBezTo>
                <a:cubicBezTo>
                  <a:pt x="751067" y="2638894"/>
                  <a:pt x="761450" y="2648704"/>
                  <a:pt x="762116" y="2650228"/>
                </a:cubicBezTo>
                <a:cubicBezTo>
                  <a:pt x="762783" y="2651752"/>
                  <a:pt x="761354" y="2651847"/>
                  <a:pt x="755354" y="2648895"/>
                </a:cubicBezTo>
                <a:cubicBezTo>
                  <a:pt x="752210" y="2647370"/>
                  <a:pt x="748115" y="2645275"/>
                  <a:pt x="742685" y="2641846"/>
                </a:cubicBezTo>
                <a:cubicBezTo>
                  <a:pt x="737256" y="2638417"/>
                  <a:pt x="730398" y="2633940"/>
                  <a:pt x="721826" y="2628130"/>
                </a:cubicBezTo>
                <a:cubicBezTo>
                  <a:pt x="715834" y="2625615"/>
                  <a:pt x="710043" y="2622653"/>
                  <a:pt x="704490" y="2619272"/>
                </a:cubicBezTo>
                <a:cubicBezTo>
                  <a:pt x="697156" y="2614890"/>
                  <a:pt x="688107" y="2609747"/>
                  <a:pt x="679154" y="2603270"/>
                </a:cubicBezTo>
                <a:lnTo>
                  <a:pt x="650579" y="2583267"/>
                </a:lnTo>
                <a:cubicBezTo>
                  <a:pt x="640958" y="2576504"/>
                  <a:pt x="631433" y="2569933"/>
                  <a:pt x="623337" y="2563455"/>
                </a:cubicBezTo>
                <a:cubicBezTo>
                  <a:pt x="597048" y="2543072"/>
                  <a:pt x="584285" y="2534119"/>
                  <a:pt x="585237" y="2538595"/>
                </a:cubicBezTo>
                <a:cubicBezTo>
                  <a:pt x="571045" y="2526403"/>
                  <a:pt x="560091" y="2515069"/>
                  <a:pt x="550090" y="2504877"/>
                </a:cubicBezTo>
                <a:cubicBezTo>
                  <a:pt x="540089" y="2494685"/>
                  <a:pt x="531135" y="2485351"/>
                  <a:pt x="522563" y="2475159"/>
                </a:cubicBezTo>
                <a:lnTo>
                  <a:pt x="530343" y="2479380"/>
                </a:lnTo>
                <a:lnTo>
                  <a:pt x="520895" y="2464491"/>
                </a:lnTo>
                <a:lnTo>
                  <a:pt x="520912" y="2464482"/>
                </a:lnTo>
                <a:lnTo>
                  <a:pt x="530346" y="2479382"/>
                </a:lnTo>
                <a:lnTo>
                  <a:pt x="531516" y="2480017"/>
                </a:lnTo>
                <a:cubicBezTo>
                  <a:pt x="539612" y="2487637"/>
                  <a:pt x="549328" y="2496685"/>
                  <a:pt x="559615" y="2505544"/>
                </a:cubicBezTo>
                <a:cubicBezTo>
                  <a:pt x="569902" y="2514402"/>
                  <a:pt x="580094" y="2524879"/>
                  <a:pt x="590666" y="2533452"/>
                </a:cubicBezTo>
                <a:cubicBezTo>
                  <a:pt x="606192" y="2547463"/>
                  <a:pt x="622823" y="2560207"/>
                  <a:pt x="640387" y="2571552"/>
                </a:cubicBezTo>
                <a:cubicBezTo>
                  <a:pt x="651417" y="2577533"/>
                  <a:pt x="661961" y="2584382"/>
                  <a:pt x="671915" y="2592030"/>
                </a:cubicBezTo>
                <a:cubicBezTo>
                  <a:pt x="678677" y="2596888"/>
                  <a:pt x="686012" y="2602793"/>
                  <a:pt x="694298" y="2608604"/>
                </a:cubicBezTo>
                <a:lnTo>
                  <a:pt x="721064" y="2627654"/>
                </a:lnTo>
                <a:cubicBezTo>
                  <a:pt x="707633" y="2614128"/>
                  <a:pt x="709062" y="2611271"/>
                  <a:pt x="727350" y="2620224"/>
                </a:cubicBezTo>
                <a:lnTo>
                  <a:pt x="716015" y="2609366"/>
                </a:lnTo>
                <a:cubicBezTo>
                  <a:pt x="708014" y="2602603"/>
                  <a:pt x="703347" y="2598031"/>
                  <a:pt x="696965" y="2591840"/>
                </a:cubicBezTo>
                <a:cubicBezTo>
                  <a:pt x="687488" y="2582410"/>
                  <a:pt x="677506" y="2573505"/>
                  <a:pt x="667057" y="2565170"/>
                </a:cubicBezTo>
                <a:cubicBezTo>
                  <a:pt x="633491" y="2537604"/>
                  <a:pt x="602296" y="2507277"/>
                  <a:pt x="573807" y="2474492"/>
                </a:cubicBezTo>
                <a:cubicBezTo>
                  <a:pt x="568664" y="2468491"/>
                  <a:pt x="563520" y="2462871"/>
                  <a:pt x="559139" y="2457347"/>
                </a:cubicBezTo>
                <a:lnTo>
                  <a:pt x="546947" y="2441154"/>
                </a:lnTo>
                <a:cubicBezTo>
                  <a:pt x="539327" y="2430963"/>
                  <a:pt x="532469" y="2421438"/>
                  <a:pt x="525801" y="2411913"/>
                </a:cubicBezTo>
                <a:cubicBezTo>
                  <a:pt x="514476" y="2395863"/>
                  <a:pt x="502332" y="2380413"/>
                  <a:pt x="489416" y="2365621"/>
                </a:cubicBezTo>
                <a:cubicBezTo>
                  <a:pt x="477805" y="2354734"/>
                  <a:pt x="467251" y="2342780"/>
                  <a:pt x="457888" y="2329902"/>
                </a:cubicBezTo>
                <a:cubicBezTo>
                  <a:pt x="464298" y="2341190"/>
                  <a:pt x="471356" y="2352105"/>
                  <a:pt x="479033" y="2362573"/>
                </a:cubicBezTo>
                <a:lnTo>
                  <a:pt x="511418" y="2403912"/>
                </a:lnTo>
                <a:cubicBezTo>
                  <a:pt x="535326" y="2432868"/>
                  <a:pt x="541232" y="2441631"/>
                  <a:pt x="535326" y="2440964"/>
                </a:cubicBezTo>
                <a:cubicBezTo>
                  <a:pt x="515705" y="2418199"/>
                  <a:pt x="492654" y="2389434"/>
                  <a:pt x="470461" y="2361621"/>
                </a:cubicBezTo>
                <a:lnTo>
                  <a:pt x="440076" y="2319996"/>
                </a:lnTo>
                <a:cubicBezTo>
                  <a:pt x="430551" y="2306947"/>
                  <a:pt x="423122" y="2293993"/>
                  <a:pt x="416549" y="2283230"/>
                </a:cubicBezTo>
                <a:cubicBezTo>
                  <a:pt x="404738" y="2262180"/>
                  <a:pt x="403119" y="2254941"/>
                  <a:pt x="403976" y="2250369"/>
                </a:cubicBezTo>
                <a:close/>
                <a:moveTo>
                  <a:pt x="2498143" y="2244749"/>
                </a:moveTo>
                <a:cubicBezTo>
                  <a:pt x="2496714" y="2244391"/>
                  <a:pt x="2494643" y="2245373"/>
                  <a:pt x="2484173" y="2257781"/>
                </a:cubicBezTo>
                <a:lnTo>
                  <a:pt x="2478021" y="2265309"/>
                </a:lnTo>
                <a:lnTo>
                  <a:pt x="2484173" y="2257701"/>
                </a:lnTo>
                <a:cubicBezTo>
                  <a:pt x="2494643" y="2245213"/>
                  <a:pt x="2496714" y="2244391"/>
                  <a:pt x="2498143" y="2244749"/>
                </a:cubicBezTo>
                <a:close/>
                <a:moveTo>
                  <a:pt x="324062" y="2240177"/>
                </a:moveTo>
                <a:lnTo>
                  <a:pt x="325490" y="2242559"/>
                </a:lnTo>
                <a:lnTo>
                  <a:pt x="326538" y="2245416"/>
                </a:lnTo>
                <a:lnTo>
                  <a:pt x="325490" y="2242654"/>
                </a:lnTo>
                <a:close/>
                <a:moveTo>
                  <a:pt x="223096" y="2229509"/>
                </a:moveTo>
                <a:cubicBezTo>
                  <a:pt x="227763" y="2235510"/>
                  <a:pt x="232621" y="2241416"/>
                  <a:pt x="232621" y="2240082"/>
                </a:cubicBezTo>
                <a:cubicBezTo>
                  <a:pt x="232144" y="2241034"/>
                  <a:pt x="227763" y="2235510"/>
                  <a:pt x="223096" y="2229509"/>
                </a:cubicBezTo>
                <a:close/>
                <a:moveTo>
                  <a:pt x="425979" y="2220651"/>
                </a:moveTo>
                <a:cubicBezTo>
                  <a:pt x="432170" y="2227604"/>
                  <a:pt x="446362" y="2245130"/>
                  <a:pt x="446172" y="2241320"/>
                </a:cubicBezTo>
                <a:cubicBezTo>
                  <a:pt x="446172" y="2245130"/>
                  <a:pt x="432170" y="2227604"/>
                  <a:pt x="425979" y="2220651"/>
                </a:cubicBezTo>
                <a:close/>
                <a:moveTo>
                  <a:pt x="464994" y="2205567"/>
                </a:moveTo>
                <a:lnTo>
                  <a:pt x="467852" y="2210425"/>
                </a:lnTo>
                <a:lnTo>
                  <a:pt x="467852" y="2210520"/>
                </a:lnTo>
                <a:close/>
                <a:moveTo>
                  <a:pt x="2458519" y="2198933"/>
                </a:moveTo>
                <a:cubicBezTo>
                  <a:pt x="2456233" y="2200077"/>
                  <a:pt x="2453185" y="2203124"/>
                  <a:pt x="2442898" y="2217412"/>
                </a:cubicBezTo>
                <a:cubicBezTo>
                  <a:pt x="2430230" y="2233986"/>
                  <a:pt x="2434421" y="2230937"/>
                  <a:pt x="2434421" y="2232938"/>
                </a:cubicBezTo>
                <a:cubicBezTo>
                  <a:pt x="2438897" y="2226842"/>
                  <a:pt x="2444136" y="2220746"/>
                  <a:pt x="2448422" y="2214936"/>
                </a:cubicBezTo>
                <a:lnTo>
                  <a:pt x="2448613" y="2215316"/>
                </a:lnTo>
                <a:cubicBezTo>
                  <a:pt x="2452204" y="2210030"/>
                  <a:pt x="2455509" y="2204563"/>
                  <a:pt x="2458519" y="2198933"/>
                </a:cubicBezTo>
                <a:close/>
                <a:moveTo>
                  <a:pt x="182103" y="2192886"/>
                </a:moveTo>
                <a:cubicBezTo>
                  <a:pt x="181520" y="2192552"/>
                  <a:pt x="181377" y="2193124"/>
                  <a:pt x="181377" y="2193981"/>
                </a:cubicBezTo>
                <a:cubicBezTo>
                  <a:pt x="181377" y="2193410"/>
                  <a:pt x="181948" y="2191695"/>
                  <a:pt x="185472" y="2197219"/>
                </a:cubicBezTo>
                <a:cubicBezTo>
                  <a:pt x="183710" y="2194457"/>
                  <a:pt x="182686" y="2193219"/>
                  <a:pt x="182103" y="2192886"/>
                </a:cubicBezTo>
                <a:close/>
                <a:moveTo>
                  <a:pt x="365876" y="2179979"/>
                </a:moveTo>
                <a:lnTo>
                  <a:pt x="376829" y="2199029"/>
                </a:lnTo>
                <a:cubicBezTo>
                  <a:pt x="380163" y="2204363"/>
                  <a:pt x="382830" y="2208840"/>
                  <a:pt x="384735" y="2212460"/>
                </a:cubicBezTo>
                <a:cubicBezTo>
                  <a:pt x="388736" y="2219508"/>
                  <a:pt x="390069" y="2223128"/>
                  <a:pt x="388736" y="2223604"/>
                </a:cubicBezTo>
                <a:cubicBezTo>
                  <a:pt x="382354" y="2212364"/>
                  <a:pt x="376353" y="2203601"/>
                  <a:pt x="372829" y="2196267"/>
                </a:cubicBezTo>
                <a:cubicBezTo>
                  <a:pt x="370086" y="2191028"/>
                  <a:pt x="367762" y="2185580"/>
                  <a:pt x="365876" y="2179979"/>
                </a:cubicBezTo>
                <a:close/>
                <a:moveTo>
                  <a:pt x="2798180" y="2152642"/>
                </a:moveTo>
                <a:cubicBezTo>
                  <a:pt x="2788179" y="2172835"/>
                  <a:pt x="2778083" y="2192742"/>
                  <a:pt x="2771225" y="2203410"/>
                </a:cubicBezTo>
                <a:cubicBezTo>
                  <a:pt x="2778083" y="2192742"/>
                  <a:pt x="2788084" y="2172835"/>
                  <a:pt x="2798180" y="2152642"/>
                </a:cubicBezTo>
                <a:close/>
                <a:moveTo>
                  <a:pt x="358542" y="2149499"/>
                </a:moveTo>
                <a:lnTo>
                  <a:pt x="371115" y="2171216"/>
                </a:lnTo>
                <a:cubicBezTo>
                  <a:pt x="375896" y="2181769"/>
                  <a:pt x="381506" y="2191933"/>
                  <a:pt x="387879" y="2201600"/>
                </a:cubicBezTo>
                <a:cubicBezTo>
                  <a:pt x="381516" y="2191904"/>
                  <a:pt x="375877" y="2181750"/>
                  <a:pt x="371019" y="2171216"/>
                </a:cubicBezTo>
                <a:close/>
                <a:moveTo>
                  <a:pt x="2566818" y="2101397"/>
                </a:moveTo>
                <a:cubicBezTo>
                  <a:pt x="2560808" y="2108027"/>
                  <a:pt x="2555417" y="2115209"/>
                  <a:pt x="2550721" y="2122829"/>
                </a:cubicBezTo>
                <a:cubicBezTo>
                  <a:pt x="2547292" y="2127972"/>
                  <a:pt x="2543768" y="2134259"/>
                  <a:pt x="2539291" y="2140926"/>
                </a:cubicBezTo>
                <a:cubicBezTo>
                  <a:pt x="2534814" y="2147594"/>
                  <a:pt x="2529957" y="2154928"/>
                  <a:pt x="2524432" y="2163596"/>
                </a:cubicBezTo>
                <a:cubicBezTo>
                  <a:pt x="2518908" y="2172263"/>
                  <a:pt x="2513954" y="2179883"/>
                  <a:pt x="2509954" y="2185503"/>
                </a:cubicBezTo>
                <a:cubicBezTo>
                  <a:pt x="2507582" y="2189199"/>
                  <a:pt x="2504544" y="2192428"/>
                  <a:pt x="2501001" y="2195028"/>
                </a:cubicBezTo>
                <a:cubicBezTo>
                  <a:pt x="2473378" y="2237224"/>
                  <a:pt x="2490428" y="2215983"/>
                  <a:pt x="2508811" y="2191790"/>
                </a:cubicBezTo>
                <a:cubicBezTo>
                  <a:pt x="2518622" y="2177883"/>
                  <a:pt x="2528337" y="2162834"/>
                  <a:pt x="2538529" y="2147784"/>
                </a:cubicBezTo>
                <a:lnTo>
                  <a:pt x="2538720" y="2148165"/>
                </a:lnTo>
                <a:cubicBezTo>
                  <a:pt x="2548626" y="2133020"/>
                  <a:pt x="2557484" y="2117209"/>
                  <a:pt x="2566818" y="2101397"/>
                </a:cubicBezTo>
                <a:close/>
                <a:moveTo>
                  <a:pt x="232717" y="2093111"/>
                </a:moveTo>
                <a:cubicBezTo>
                  <a:pt x="243004" y="2118829"/>
                  <a:pt x="249195" y="2133688"/>
                  <a:pt x="252433" y="2143689"/>
                </a:cubicBezTo>
                <a:cubicBezTo>
                  <a:pt x="249195" y="2134164"/>
                  <a:pt x="242908" y="2118829"/>
                  <a:pt x="232717" y="2093111"/>
                </a:cubicBezTo>
                <a:close/>
                <a:moveTo>
                  <a:pt x="320251" y="2085205"/>
                </a:moveTo>
                <a:cubicBezTo>
                  <a:pt x="330728" y="2105113"/>
                  <a:pt x="341682" y="2127020"/>
                  <a:pt x="349778" y="2143213"/>
                </a:cubicBezTo>
                <a:cubicBezTo>
                  <a:pt x="358351" y="2159119"/>
                  <a:pt x="363399" y="2169978"/>
                  <a:pt x="360065" y="2169311"/>
                </a:cubicBezTo>
                <a:lnTo>
                  <a:pt x="345206" y="2142260"/>
                </a:lnTo>
                <a:lnTo>
                  <a:pt x="331585" y="2114447"/>
                </a:lnTo>
                <a:close/>
                <a:moveTo>
                  <a:pt x="413216" y="2044533"/>
                </a:moveTo>
                <a:cubicBezTo>
                  <a:pt x="426074" y="2071489"/>
                  <a:pt x="432837" y="2089301"/>
                  <a:pt x="437695" y="2101016"/>
                </a:cubicBezTo>
                <a:cubicBezTo>
                  <a:pt x="432837" y="2089301"/>
                  <a:pt x="425979" y="2071489"/>
                  <a:pt x="413216" y="2044533"/>
                </a:cubicBezTo>
                <a:close/>
                <a:moveTo>
                  <a:pt x="365495" y="1982335"/>
                </a:moveTo>
                <a:lnTo>
                  <a:pt x="365590" y="1982431"/>
                </a:lnTo>
                <a:lnTo>
                  <a:pt x="367400" y="1987669"/>
                </a:lnTo>
                <a:close/>
                <a:moveTo>
                  <a:pt x="371496" y="1964714"/>
                </a:moveTo>
                <a:cubicBezTo>
                  <a:pt x="374801" y="1974925"/>
                  <a:pt x="378687" y="1984946"/>
                  <a:pt x="383116" y="1994718"/>
                </a:cubicBezTo>
                <a:cubicBezTo>
                  <a:pt x="378697" y="1984965"/>
                  <a:pt x="374820" y="1974982"/>
                  <a:pt x="371496" y="1964810"/>
                </a:cubicBezTo>
                <a:close/>
                <a:moveTo>
                  <a:pt x="2697596" y="1920994"/>
                </a:moveTo>
                <a:cubicBezTo>
                  <a:pt x="2694929" y="1920994"/>
                  <a:pt x="2690643" y="1932329"/>
                  <a:pt x="2684928" y="1947665"/>
                </a:cubicBezTo>
                <a:cubicBezTo>
                  <a:pt x="2690643" y="1932329"/>
                  <a:pt x="2694929" y="1920613"/>
                  <a:pt x="2697596" y="1920994"/>
                </a:cubicBezTo>
                <a:close/>
                <a:moveTo>
                  <a:pt x="2748364" y="1872702"/>
                </a:moveTo>
                <a:cubicBezTo>
                  <a:pt x="2746554" y="1874512"/>
                  <a:pt x="2746650" y="1868892"/>
                  <a:pt x="2740554" y="1889657"/>
                </a:cubicBezTo>
                <a:cubicBezTo>
                  <a:pt x="2746173" y="1868892"/>
                  <a:pt x="2746078" y="1874512"/>
                  <a:pt x="2748364" y="1872702"/>
                </a:cubicBezTo>
                <a:close/>
                <a:moveTo>
                  <a:pt x="222620" y="1858606"/>
                </a:moveTo>
                <a:cubicBezTo>
                  <a:pt x="229240" y="1869979"/>
                  <a:pt x="234298" y="1882180"/>
                  <a:pt x="237670" y="1894896"/>
                </a:cubicBezTo>
                <a:cubicBezTo>
                  <a:pt x="240623" y="1904516"/>
                  <a:pt x="244718" y="1915184"/>
                  <a:pt x="248814" y="1926614"/>
                </a:cubicBezTo>
                <a:cubicBezTo>
                  <a:pt x="252910" y="1938044"/>
                  <a:pt x="257196" y="1949951"/>
                  <a:pt x="261578" y="1961952"/>
                </a:cubicBezTo>
                <a:cubicBezTo>
                  <a:pt x="268340" y="1980145"/>
                  <a:pt x="276437" y="2001100"/>
                  <a:pt x="283676" y="2016721"/>
                </a:cubicBezTo>
                <a:cubicBezTo>
                  <a:pt x="288533" y="2030151"/>
                  <a:pt x="296153" y="2042343"/>
                  <a:pt x="300821" y="2055964"/>
                </a:cubicBezTo>
                <a:cubicBezTo>
                  <a:pt x="305488" y="2069585"/>
                  <a:pt x="307774" y="2080062"/>
                  <a:pt x="313584" y="2094540"/>
                </a:cubicBezTo>
                <a:cubicBezTo>
                  <a:pt x="316537" y="2101398"/>
                  <a:pt x="320156" y="2110066"/>
                  <a:pt x="325109" y="2120448"/>
                </a:cubicBezTo>
                <a:cubicBezTo>
                  <a:pt x="327586" y="2125687"/>
                  <a:pt x="330348" y="2131307"/>
                  <a:pt x="333491" y="2137688"/>
                </a:cubicBezTo>
                <a:cubicBezTo>
                  <a:pt x="336863" y="2144775"/>
                  <a:pt x="340616" y="2151671"/>
                  <a:pt x="344731" y="2158358"/>
                </a:cubicBezTo>
                <a:cubicBezTo>
                  <a:pt x="354256" y="2177122"/>
                  <a:pt x="360923" y="2192838"/>
                  <a:pt x="369782" y="2209793"/>
                </a:cubicBezTo>
                <a:cubicBezTo>
                  <a:pt x="374354" y="2218270"/>
                  <a:pt x="379021" y="2227033"/>
                  <a:pt x="384926" y="2236939"/>
                </a:cubicBezTo>
                <a:cubicBezTo>
                  <a:pt x="390832" y="2246845"/>
                  <a:pt x="396833" y="2258179"/>
                  <a:pt x="405500" y="2270371"/>
                </a:cubicBezTo>
                <a:cubicBezTo>
                  <a:pt x="400357" y="2268562"/>
                  <a:pt x="433313" y="2317235"/>
                  <a:pt x="427503" y="2314568"/>
                </a:cubicBezTo>
                <a:lnTo>
                  <a:pt x="417121" y="2301613"/>
                </a:lnTo>
                <a:cubicBezTo>
                  <a:pt x="361466" y="2225604"/>
                  <a:pt x="316594" y="2142260"/>
                  <a:pt x="283771" y="2053963"/>
                </a:cubicBezTo>
                <a:cubicBezTo>
                  <a:pt x="277961" y="2036437"/>
                  <a:pt x="270150" y="2011101"/>
                  <a:pt x="259958" y="1982526"/>
                </a:cubicBezTo>
                <a:cubicBezTo>
                  <a:pt x="258625" y="1979002"/>
                  <a:pt x="257196" y="1975287"/>
                  <a:pt x="256053" y="1971572"/>
                </a:cubicBezTo>
                <a:cubicBezTo>
                  <a:pt x="254910" y="1967858"/>
                  <a:pt x="253672" y="1963952"/>
                  <a:pt x="252434" y="1960142"/>
                </a:cubicBezTo>
                <a:cubicBezTo>
                  <a:pt x="250052" y="1952332"/>
                  <a:pt x="247576" y="1944331"/>
                  <a:pt x="245004" y="1936235"/>
                </a:cubicBezTo>
                <a:lnTo>
                  <a:pt x="237194" y="1911851"/>
                </a:lnTo>
                <a:cubicBezTo>
                  <a:pt x="234717" y="1903373"/>
                  <a:pt x="232622" y="1894801"/>
                  <a:pt x="230240" y="1886133"/>
                </a:cubicBezTo>
                <a:close/>
                <a:moveTo>
                  <a:pt x="274208" y="1820281"/>
                </a:moveTo>
                <a:lnTo>
                  <a:pt x="275256" y="1825901"/>
                </a:lnTo>
                <a:lnTo>
                  <a:pt x="275256" y="1825996"/>
                </a:lnTo>
                <a:close/>
                <a:moveTo>
                  <a:pt x="52884" y="1773167"/>
                </a:moveTo>
                <a:cubicBezTo>
                  <a:pt x="55266" y="1786501"/>
                  <a:pt x="57742" y="1800408"/>
                  <a:pt x="60028" y="1812981"/>
                </a:cubicBezTo>
                <a:cubicBezTo>
                  <a:pt x="62419" y="1823020"/>
                  <a:pt x="64171" y="1833203"/>
                  <a:pt x="65267" y="1843461"/>
                </a:cubicBezTo>
                <a:cubicBezTo>
                  <a:pt x="65743" y="1851462"/>
                  <a:pt x="67553" y="1862511"/>
                  <a:pt x="69362" y="1875751"/>
                </a:cubicBezTo>
                <a:cubicBezTo>
                  <a:pt x="71172" y="1888991"/>
                  <a:pt x="75173" y="1903945"/>
                  <a:pt x="78887" y="1920233"/>
                </a:cubicBezTo>
                <a:cubicBezTo>
                  <a:pt x="85745" y="1952808"/>
                  <a:pt x="97937" y="1988908"/>
                  <a:pt x="107462" y="2022055"/>
                </a:cubicBezTo>
                <a:cubicBezTo>
                  <a:pt x="101166" y="2014730"/>
                  <a:pt x="96175" y="2006386"/>
                  <a:pt x="92699" y="1997385"/>
                </a:cubicBezTo>
                <a:cubicBezTo>
                  <a:pt x="96213" y="2006405"/>
                  <a:pt x="101205" y="2014768"/>
                  <a:pt x="107462" y="2022150"/>
                </a:cubicBezTo>
                <a:cubicBezTo>
                  <a:pt x="107920" y="2023731"/>
                  <a:pt x="108453" y="2025293"/>
                  <a:pt x="109082" y="2026817"/>
                </a:cubicBezTo>
                <a:lnTo>
                  <a:pt x="110796" y="2030913"/>
                </a:lnTo>
                <a:cubicBezTo>
                  <a:pt x="114130" y="2030342"/>
                  <a:pt x="111749" y="2015197"/>
                  <a:pt x="143657" y="2095588"/>
                </a:cubicBezTo>
                <a:lnTo>
                  <a:pt x="156612" y="2121115"/>
                </a:lnTo>
                <a:cubicBezTo>
                  <a:pt x="188720" y="2195848"/>
                  <a:pt x="226982" y="2267790"/>
                  <a:pt x="271007" y="2336189"/>
                </a:cubicBezTo>
                <a:cubicBezTo>
                  <a:pt x="263482" y="2325426"/>
                  <a:pt x="256624" y="2313425"/>
                  <a:pt x="245956" y="2299613"/>
                </a:cubicBezTo>
                <a:cubicBezTo>
                  <a:pt x="235288" y="2285802"/>
                  <a:pt x="226430" y="2271800"/>
                  <a:pt x="217381" y="2257227"/>
                </a:cubicBezTo>
                <a:cubicBezTo>
                  <a:pt x="208332" y="2242654"/>
                  <a:pt x="197855" y="2227795"/>
                  <a:pt x="188330" y="2208745"/>
                </a:cubicBezTo>
                <a:cubicBezTo>
                  <a:pt x="186139" y="2204935"/>
                  <a:pt x="183853" y="2200744"/>
                  <a:pt x="181377" y="2195981"/>
                </a:cubicBezTo>
                <a:cubicBezTo>
                  <a:pt x="170423" y="2176931"/>
                  <a:pt x="163946" y="2169311"/>
                  <a:pt x="170423" y="2186456"/>
                </a:cubicBezTo>
                <a:cubicBezTo>
                  <a:pt x="195474" y="2236653"/>
                  <a:pt x="203855" y="2251988"/>
                  <a:pt x="204332" y="2256179"/>
                </a:cubicBezTo>
                <a:cubicBezTo>
                  <a:pt x="204808" y="2260370"/>
                  <a:pt x="197950" y="2253226"/>
                  <a:pt x="197950" y="2256179"/>
                </a:cubicBezTo>
                <a:lnTo>
                  <a:pt x="191854" y="2246654"/>
                </a:lnTo>
                <a:cubicBezTo>
                  <a:pt x="188711" y="2246464"/>
                  <a:pt x="181091" y="2240368"/>
                  <a:pt x="170899" y="2226080"/>
                </a:cubicBezTo>
                <a:lnTo>
                  <a:pt x="173280" y="2233415"/>
                </a:lnTo>
                <a:lnTo>
                  <a:pt x="159945" y="2216460"/>
                </a:lnTo>
                <a:lnTo>
                  <a:pt x="152992" y="2208078"/>
                </a:lnTo>
                <a:lnTo>
                  <a:pt x="140133" y="2189981"/>
                </a:lnTo>
                <a:cubicBezTo>
                  <a:pt x="142324" y="2198172"/>
                  <a:pt x="135371" y="2188933"/>
                  <a:pt x="128894" y="2178551"/>
                </a:cubicBezTo>
                <a:cubicBezTo>
                  <a:pt x="122417" y="2168168"/>
                  <a:pt x="115749" y="2156929"/>
                  <a:pt x="116321" y="2162358"/>
                </a:cubicBezTo>
                <a:cubicBezTo>
                  <a:pt x="108415" y="2146394"/>
                  <a:pt x="101357" y="2130021"/>
                  <a:pt x="95175" y="2113304"/>
                </a:cubicBezTo>
                <a:cubicBezTo>
                  <a:pt x="93623" y="2108123"/>
                  <a:pt x="92594" y="2102789"/>
                  <a:pt x="92127" y="2097398"/>
                </a:cubicBezTo>
                <a:lnTo>
                  <a:pt x="78125" y="2061774"/>
                </a:lnTo>
                <a:lnTo>
                  <a:pt x="72506" y="2044629"/>
                </a:lnTo>
                <a:cubicBezTo>
                  <a:pt x="69077" y="2033390"/>
                  <a:pt x="65171" y="2020531"/>
                  <a:pt x="60790" y="2005576"/>
                </a:cubicBezTo>
                <a:cubicBezTo>
                  <a:pt x="56408" y="1990622"/>
                  <a:pt x="50598" y="1974906"/>
                  <a:pt x="45836" y="1957951"/>
                </a:cubicBezTo>
                <a:lnTo>
                  <a:pt x="46788" y="1957951"/>
                </a:lnTo>
                <a:cubicBezTo>
                  <a:pt x="49455" y="1963476"/>
                  <a:pt x="52122" y="1968905"/>
                  <a:pt x="55170" y="1974239"/>
                </a:cubicBezTo>
                <a:cubicBezTo>
                  <a:pt x="59933" y="1983859"/>
                  <a:pt x="69648" y="2009482"/>
                  <a:pt x="70886" y="2007291"/>
                </a:cubicBezTo>
                <a:cubicBezTo>
                  <a:pt x="78259" y="2030018"/>
                  <a:pt x="86974" y="2052278"/>
                  <a:pt x="96985" y="2073966"/>
                </a:cubicBezTo>
                <a:cubicBezTo>
                  <a:pt x="101576" y="2085043"/>
                  <a:pt x="107253" y="2095635"/>
                  <a:pt x="113940" y="2105589"/>
                </a:cubicBezTo>
                <a:lnTo>
                  <a:pt x="118226" y="2104636"/>
                </a:lnTo>
                <a:lnTo>
                  <a:pt x="139466" y="2149118"/>
                </a:lnTo>
                <a:lnTo>
                  <a:pt x="148991" y="2167216"/>
                </a:lnTo>
                <a:lnTo>
                  <a:pt x="159755" y="2184932"/>
                </a:lnTo>
                <a:lnTo>
                  <a:pt x="166517" y="2197601"/>
                </a:lnTo>
                <a:cubicBezTo>
                  <a:pt x="164898" y="2192076"/>
                  <a:pt x="176042" y="2208268"/>
                  <a:pt x="152992" y="2166454"/>
                </a:cubicBezTo>
                <a:lnTo>
                  <a:pt x="138704" y="2135783"/>
                </a:lnTo>
                <a:cubicBezTo>
                  <a:pt x="132789" y="2124058"/>
                  <a:pt x="128075" y="2111780"/>
                  <a:pt x="124607" y="2099112"/>
                </a:cubicBezTo>
                <a:lnTo>
                  <a:pt x="119369" y="2083015"/>
                </a:lnTo>
                <a:cubicBezTo>
                  <a:pt x="111844" y="2062736"/>
                  <a:pt x="103195" y="2042895"/>
                  <a:pt x="93461" y="2023579"/>
                </a:cubicBezTo>
                <a:cubicBezTo>
                  <a:pt x="90317" y="2013101"/>
                  <a:pt x="85841" y="1998814"/>
                  <a:pt x="80792" y="1984526"/>
                </a:cubicBezTo>
                <a:cubicBezTo>
                  <a:pt x="77554" y="1973382"/>
                  <a:pt x="73839" y="1962524"/>
                  <a:pt x="71267" y="1951284"/>
                </a:cubicBezTo>
                <a:lnTo>
                  <a:pt x="61742" y="1917566"/>
                </a:lnTo>
                <a:cubicBezTo>
                  <a:pt x="61943" y="1916756"/>
                  <a:pt x="61943" y="1915899"/>
                  <a:pt x="61742" y="1915089"/>
                </a:cubicBezTo>
                <a:cubicBezTo>
                  <a:pt x="51646" y="1878418"/>
                  <a:pt x="53456" y="1874036"/>
                  <a:pt x="57552" y="1886514"/>
                </a:cubicBezTo>
                <a:cubicBezTo>
                  <a:pt x="67172" y="1910422"/>
                  <a:pt x="69172" y="1909184"/>
                  <a:pt x="66505" y="1893753"/>
                </a:cubicBezTo>
                <a:cubicBezTo>
                  <a:pt x="63838" y="1878323"/>
                  <a:pt x="58695" y="1847938"/>
                  <a:pt x="52027" y="1813648"/>
                </a:cubicBezTo>
                <a:cubicBezTo>
                  <a:pt x="50598" y="1804599"/>
                  <a:pt x="50503" y="1799265"/>
                  <a:pt x="49741" y="1792217"/>
                </a:cubicBezTo>
                <a:cubicBezTo>
                  <a:pt x="60504" y="1836984"/>
                  <a:pt x="49360" y="1766594"/>
                  <a:pt x="52884" y="1773167"/>
                </a:cubicBezTo>
                <a:close/>
                <a:moveTo>
                  <a:pt x="330729" y="1767641"/>
                </a:moveTo>
                <a:cubicBezTo>
                  <a:pt x="330062" y="1771547"/>
                  <a:pt x="335492" y="1801360"/>
                  <a:pt x="331777" y="1793359"/>
                </a:cubicBezTo>
                <a:cubicBezTo>
                  <a:pt x="335396" y="1801265"/>
                  <a:pt x="329967" y="1771547"/>
                  <a:pt x="330729" y="1767641"/>
                </a:cubicBezTo>
                <a:close/>
                <a:moveTo>
                  <a:pt x="316597" y="1764868"/>
                </a:moveTo>
                <a:cubicBezTo>
                  <a:pt x="317251" y="1765094"/>
                  <a:pt x="319490" y="1772404"/>
                  <a:pt x="323490" y="1787168"/>
                </a:cubicBezTo>
                <a:cubicBezTo>
                  <a:pt x="326062" y="1796598"/>
                  <a:pt x="328634" y="1804408"/>
                  <a:pt x="330824" y="1810695"/>
                </a:cubicBezTo>
                <a:cubicBezTo>
                  <a:pt x="336254" y="1825935"/>
                  <a:pt x="336539" y="1813552"/>
                  <a:pt x="345017" y="1841651"/>
                </a:cubicBezTo>
                <a:cubicBezTo>
                  <a:pt x="348169" y="1849261"/>
                  <a:pt x="349855" y="1857415"/>
                  <a:pt x="349970" y="1865654"/>
                </a:cubicBezTo>
                <a:cubicBezTo>
                  <a:pt x="349846" y="1868235"/>
                  <a:pt x="350036" y="1870826"/>
                  <a:pt x="350541" y="1873369"/>
                </a:cubicBezTo>
                <a:cubicBezTo>
                  <a:pt x="352075" y="1879885"/>
                  <a:pt x="353989" y="1886314"/>
                  <a:pt x="356256" y="1892610"/>
                </a:cubicBezTo>
                <a:lnTo>
                  <a:pt x="364543" y="1923185"/>
                </a:lnTo>
                <a:lnTo>
                  <a:pt x="362162" y="1923185"/>
                </a:lnTo>
                <a:cubicBezTo>
                  <a:pt x="360304" y="1922899"/>
                  <a:pt x="351696" y="1897807"/>
                  <a:pt x="346865" y="1886765"/>
                </a:cubicBezTo>
                <a:lnTo>
                  <a:pt x="344079" y="1882459"/>
                </a:lnTo>
                <a:lnTo>
                  <a:pt x="353791" y="1911446"/>
                </a:lnTo>
                <a:cubicBezTo>
                  <a:pt x="356946" y="1921113"/>
                  <a:pt x="359589" y="1929757"/>
                  <a:pt x="360732" y="1935187"/>
                </a:cubicBezTo>
                <a:cubicBezTo>
                  <a:pt x="359589" y="1929757"/>
                  <a:pt x="356851" y="1921113"/>
                  <a:pt x="353648" y="1911446"/>
                </a:cubicBezTo>
                <a:lnTo>
                  <a:pt x="344070" y="1882445"/>
                </a:lnTo>
                <a:lnTo>
                  <a:pt x="343683" y="1881847"/>
                </a:lnTo>
                <a:cubicBezTo>
                  <a:pt x="341588" y="1876798"/>
                  <a:pt x="339968" y="1871560"/>
                  <a:pt x="338159" y="1866416"/>
                </a:cubicBezTo>
                <a:cubicBezTo>
                  <a:pt x="335844" y="1857672"/>
                  <a:pt x="332815" y="1849138"/>
                  <a:pt x="329110" y="1840889"/>
                </a:cubicBezTo>
                <a:cubicBezTo>
                  <a:pt x="326729" y="1831745"/>
                  <a:pt x="323776" y="1823173"/>
                  <a:pt x="321871" y="1813648"/>
                </a:cubicBezTo>
                <a:cubicBezTo>
                  <a:pt x="321547" y="1804075"/>
                  <a:pt x="320661" y="1794540"/>
                  <a:pt x="319204" y="1785073"/>
                </a:cubicBezTo>
                <a:cubicBezTo>
                  <a:pt x="316871" y="1771499"/>
                  <a:pt x="315942" y="1764641"/>
                  <a:pt x="316597" y="1764868"/>
                </a:cubicBezTo>
                <a:close/>
                <a:moveTo>
                  <a:pt x="2752841" y="1746687"/>
                </a:moveTo>
                <a:cubicBezTo>
                  <a:pt x="2749983" y="1756212"/>
                  <a:pt x="2747030" y="1770690"/>
                  <a:pt x="2741887" y="1792121"/>
                </a:cubicBezTo>
                <a:cubicBezTo>
                  <a:pt x="2747030" y="1770690"/>
                  <a:pt x="2749983" y="1755831"/>
                  <a:pt x="2752841" y="1746687"/>
                </a:cubicBezTo>
                <a:close/>
                <a:moveTo>
                  <a:pt x="2732458" y="1745448"/>
                </a:moveTo>
                <a:cubicBezTo>
                  <a:pt x="2729296" y="1752944"/>
                  <a:pt x="2727114" y="1760822"/>
                  <a:pt x="2725981" y="1768880"/>
                </a:cubicBezTo>
                <a:cubicBezTo>
                  <a:pt x="2723600" y="1779357"/>
                  <a:pt x="2721409" y="1791644"/>
                  <a:pt x="2719123" y="1802979"/>
                </a:cubicBezTo>
                <a:cubicBezTo>
                  <a:pt x="2722723" y="1795559"/>
                  <a:pt x="2725257" y="1787673"/>
                  <a:pt x="2726648" y="1779548"/>
                </a:cubicBezTo>
                <a:cubicBezTo>
                  <a:pt x="2727791" y="1774309"/>
                  <a:pt x="2729124" y="1768689"/>
                  <a:pt x="2729982" y="1762879"/>
                </a:cubicBezTo>
                <a:lnTo>
                  <a:pt x="2730172" y="1763260"/>
                </a:lnTo>
                <a:cubicBezTo>
                  <a:pt x="2731029" y="1757450"/>
                  <a:pt x="2731887" y="1751449"/>
                  <a:pt x="2732458" y="1745448"/>
                </a:cubicBezTo>
                <a:close/>
                <a:moveTo>
                  <a:pt x="238432" y="1740781"/>
                </a:moveTo>
                <a:cubicBezTo>
                  <a:pt x="240527" y="1751544"/>
                  <a:pt x="242432" y="1760974"/>
                  <a:pt x="244718" y="1769928"/>
                </a:cubicBezTo>
                <a:cubicBezTo>
                  <a:pt x="247004" y="1778881"/>
                  <a:pt x="249767" y="1787263"/>
                  <a:pt x="252243" y="1796026"/>
                </a:cubicBezTo>
                <a:cubicBezTo>
                  <a:pt x="257482" y="1813552"/>
                  <a:pt x="261863" y="1832602"/>
                  <a:pt x="269483" y="1858891"/>
                </a:cubicBezTo>
                <a:cubicBezTo>
                  <a:pt x="268150" y="1858510"/>
                  <a:pt x="267578" y="1861939"/>
                  <a:pt x="265102" y="1856796"/>
                </a:cubicBezTo>
                <a:cubicBezTo>
                  <a:pt x="262625" y="1851652"/>
                  <a:pt x="261387" y="1852129"/>
                  <a:pt x="259577" y="1849652"/>
                </a:cubicBezTo>
                <a:cubicBezTo>
                  <a:pt x="255186" y="1842013"/>
                  <a:pt x="252281" y="1833612"/>
                  <a:pt x="251005" y="1824887"/>
                </a:cubicBezTo>
                <a:cubicBezTo>
                  <a:pt x="246338" y="1804884"/>
                  <a:pt x="242147" y="1786025"/>
                  <a:pt x="239861" y="1770975"/>
                </a:cubicBezTo>
                <a:cubicBezTo>
                  <a:pt x="238127" y="1761012"/>
                  <a:pt x="237641" y="1750868"/>
                  <a:pt x="238432" y="1740781"/>
                </a:cubicBezTo>
                <a:close/>
                <a:moveTo>
                  <a:pt x="2758813" y="1736566"/>
                </a:moveTo>
                <a:lnTo>
                  <a:pt x="2758593" y="1736746"/>
                </a:lnTo>
                <a:lnTo>
                  <a:pt x="2758580" y="1736628"/>
                </a:lnTo>
                <a:close/>
                <a:moveTo>
                  <a:pt x="2761286" y="1734539"/>
                </a:moveTo>
                <a:lnTo>
                  <a:pt x="2760497" y="1736113"/>
                </a:lnTo>
                <a:lnTo>
                  <a:pt x="2758813" y="1736566"/>
                </a:lnTo>
                <a:close/>
                <a:moveTo>
                  <a:pt x="381776" y="1732274"/>
                </a:moveTo>
                <a:cubicBezTo>
                  <a:pt x="379557" y="1730720"/>
                  <a:pt x="380593" y="1748615"/>
                  <a:pt x="381307" y="1757831"/>
                </a:cubicBezTo>
                <a:cubicBezTo>
                  <a:pt x="382383" y="1771556"/>
                  <a:pt x="384936" y="1785129"/>
                  <a:pt x="388927" y="1798312"/>
                </a:cubicBezTo>
                <a:cubicBezTo>
                  <a:pt x="396642" y="1821267"/>
                  <a:pt x="404929" y="1841841"/>
                  <a:pt x="401595" y="1820219"/>
                </a:cubicBezTo>
                <a:cubicBezTo>
                  <a:pt x="401490" y="1819619"/>
                  <a:pt x="401490" y="1819010"/>
                  <a:pt x="401595" y="1818410"/>
                </a:cubicBezTo>
                <a:lnTo>
                  <a:pt x="399500" y="1807265"/>
                </a:lnTo>
                <a:cubicBezTo>
                  <a:pt x="396547" y="1796693"/>
                  <a:pt x="395785" y="1786120"/>
                  <a:pt x="393689" y="1775452"/>
                </a:cubicBezTo>
                <a:cubicBezTo>
                  <a:pt x="391680" y="1763898"/>
                  <a:pt x="388841" y="1752506"/>
                  <a:pt x="385212" y="1741352"/>
                </a:cubicBezTo>
                <a:cubicBezTo>
                  <a:pt x="383617" y="1735470"/>
                  <a:pt x="382515" y="1732792"/>
                  <a:pt x="381776" y="1732274"/>
                </a:cubicBezTo>
                <a:close/>
                <a:moveTo>
                  <a:pt x="2757825" y="1729723"/>
                </a:moveTo>
                <a:lnTo>
                  <a:pt x="2758580" y="1736628"/>
                </a:lnTo>
                <a:lnTo>
                  <a:pt x="2758391" y="1736679"/>
                </a:lnTo>
                <a:close/>
                <a:moveTo>
                  <a:pt x="92068" y="1724670"/>
                </a:moveTo>
                <a:lnTo>
                  <a:pt x="92358" y="1725277"/>
                </a:lnTo>
                <a:lnTo>
                  <a:pt x="92330" y="1725518"/>
                </a:lnTo>
                <a:close/>
                <a:moveTo>
                  <a:pt x="319357" y="1723602"/>
                </a:moveTo>
                <a:lnTo>
                  <a:pt x="320309" y="1726555"/>
                </a:lnTo>
                <a:lnTo>
                  <a:pt x="320309" y="1726650"/>
                </a:lnTo>
                <a:close/>
                <a:moveTo>
                  <a:pt x="2766843" y="1723445"/>
                </a:moveTo>
                <a:cubicBezTo>
                  <a:pt x="2765200" y="1727088"/>
                  <a:pt x="2763517" y="1731134"/>
                  <a:pt x="2762055" y="1733908"/>
                </a:cubicBezTo>
                <a:lnTo>
                  <a:pt x="2761286" y="1734539"/>
                </a:lnTo>
                <a:close/>
                <a:moveTo>
                  <a:pt x="93747" y="1713444"/>
                </a:moveTo>
                <a:cubicBezTo>
                  <a:pt x="93699" y="1721255"/>
                  <a:pt x="93413" y="1725756"/>
                  <a:pt x="92473" y="1725518"/>
                </a:cubicBezTo>
                <a:lnTo>
                  <a:pt x="92358" y="1725277"/>
                </a:lnTo>
                <a:close/>
                <a:moveTo>
                  <a:pt x="87270" y="1709158"/>
                </a:moveTo>
                <a:lnTo>
                  <a:pt x="92068" y="1724670"/>
                </a:lnTo>
                <a:lnTo>
                  <a:pt x="90519" y="1721428"/>
                </a:lnTo>
                <a:cubicBezTo>
                  <a:pt x="89669" y="1718761"/>
                  <a:pt x="88603" y="1714730"/>
                  <a:pt x="87270" y="1709158"/>
                </a:cubicBezTo>
                <a:close/>
                <a:moveTo>
                  <a:pt x="2776177" y="1701347"/>
                </a:moveTo>
                <a:lnTo>
                  <a:pt x="2771319" y="1719540"/>
                </a:lnTo>
                <a:cubicBezTo>
                  <a:pt x="2767795" y="1742781"/>
                  <a:pt x="2765890" y="1762498"/>
                  <a:pt x="2763890" y="1777928"/>
                </a:cubicBezTo>
                <a:cubicBezTo>
                  <a:pt x="2765890" y="1762498"/>
                  <a:pt x="2767795" y="1742781"/>
                  <a:pt x="2771319" y="1719445"/>
                </a:cubicBezTo>
                <a:cubicBezTo>
                  <a:pt x="2773510" y="1710872"/>
                  <a:pt x="2775034" y="1705538"/>
                  <a:pt x="2776177" y="1701347"/>
                </a:cubicBezTo>
                <a:close/>
                <a:moveTo>
                  <a:pt x="49837" y="1699443"/>
                </a:moveTo>
                <a:cubicBezTo>
                  <a:pt x="52504" y="1717255"/>
                  <a:pt x="55933" y="1736495"/>
                  <a:pt x="59362" y="1755355"/>
                </a:cubicBezTo>
                <a:cubicBezTo>
                  <a:pt x="62791" y="1774214"/>
                  <a:pt x="65553" y="1791169"/>
                  <a:pt x="69458" y="1807361"/>
                </a:cubicBezTo>
                <a:cubicBezTo>
                  <a:pt x="73363" y="1823554"/>
                  <a:pt x="77364" y="1837842"/>
                  <a:pt x="81269" y="1852129"/>
                </a:cubicBezTo>
                <a:cubicBezTo>
                  <a:pt x="88508" y="1880704"/>
                  <a:pt x="98033" y="1906707"/>
                  <a:pt x="107558" y="1936044"/>
                </a:cubicBezTo>
                <a:cubicBezTo>
                  <a:pt x="110349" y="1947731"/>
                  <a:pt x="113816" y="1959238"/>
                  <a:pt x="117941" y="1970525"/>
                </a:cubicBezTo>
                <a:cubicBezTo>
                  <a:pt x="121465" y="1980431"/>
                  <a:pt x="124799" y="1989098"/>
                  <a:pt x="128132" y="1997480"/>
                </a:cubicBezTo>
                <a:cubicBezTo>
                  <a:pt x="134419" y="2014435"/>
                  <a:pt x="141943" y="2029675"/>
                  <a:pt x="150230" y="2051106"/>
                </a:cubicBezTo>
                <a:lnTo>
                  <a:pt x="161089" y="2081586"/>
                </a:lnTo>
                <a:lnTo>
                  <a:pt x="161089" y="2081871"/>
                </a:lnTo>
                <a:lnTo>
                  <a:pt x="161089" y="2083777"/>
                </a:lnTo>
                <a:cubicBezTo>
                  <a:pt x="140610" y="2041581"/>
                  <a:pt x="170138" y="2129211"/>
                  <a:pt x="135086" y="2048820"/>
                </a:cubicBezTo>
                <a:cubicBezTo>
                  <a:pt x="146811" y="2080453"/>
                  <a:pt x="160460" y="2111342"/>
                  <a:pt x="175948" y="2141308"/>
                </a:cubicBezTo>
                <a:cubicBezTo>
                  <a:pt x="179186" y="2148261"/>
                  <a:pt x="182901" y="2155310"/>
                  <a:pt x="186806" y="2162549"/>
                </a:cubicBezTo>
                <a:lnTo>
                  <a:pt x="198617" y="2184647"/>
                </a:lnTo>
                <a:cubicBezTo>
                  <a:pt x="206523" y="2199506"/>
                  <a:pt x="214333" y="2214936"/>
                  <a:pt x="223192" y="2229224"/>
                </a:cubicBezTo>
                <a:lnTo>
                  <a:pt x="219096" y="2228747"/>
                </a:lnTo>
                <a:cubicBezTo>
                  <a:pt x="214524" y="2222651"/>
                  <a:pt x="209380" y="2216365"/>
                  <a:pt x="204999" y="2209697"/>
                </a:cubicBezTo>
                <a:lnTo>
                  <a:pt x="173471" y="2153214"/>
                </a:lnTo>
                <a:lnTo>
                  <a:pt x="157088" y="2120925"/>
                </a:lnTo>
                <a:cubicBezTo>
                  <a:pt x="100395" y="1986612"/>
                  <a:pt x="64239" y="1844518"/>
                  <a:pt x="49837" y="1699443"/>
                </a:cubicBezTo>
                <a:close/>
                <a:moveTo>
                  <a:pt x="91651" y="1668677"/>
                </a:moveTo>
                <a:lnTo>
                  <a:pt x="92603" y="1679060"/>
                </a:lnTo>
                <a:cubicBezTo>
                  <a:pt x="93556" y="1687060"/>
                  <a:pt x="94508" y="1694585"/>
                  <a:pt x="95461" y="1701919"/>
                </a:cubicBezTo>
                <a:cubicBezTo>
                  <a:pt x="94508" y="1694585"/>
                  <a:pt x="93556" y="1687060"/>
                  <a:pt x="92603" y="1679155"/>
                </a:cubicBezTo>
                <a:cubicBezTo>
                  <a:pt x="92603" y="1675821"/>
                  <a:pt x="92603" y="1672202"/>
                  <a:pt x="91651" y="1668677"/>
                </a:cubicBezTo>
                <a:close/>
                <a:moveTo>
                  <a:pt x="122038" y="1658734"/>
                </a:moveTo>
                <a:lnTo>
                  <a:pt x="123881" y="1688728"/>
                </a:lnTo>
                <a:cubicBezTo>
                  <a:pt x="124226" y="1698372"/>
                  <a:pt x="124845" y="1708254"/>
                  <a:pt x="127465" y="1721732"/>
                </a:cubicBezTo>
                <a:cubicBezTo>
                  <a:pt x="124845" y="1708301"/>
                  <a:pt x="124226" y="1698443"/>
                  <a:pt x="123881" y="1688799"/>
                </a:cubicBezTo>
                <a:close/>
                <a:moveTo>
                  <a:pt x="121999" y="1658213"/>
                </a:moveTo>
                <a:lnTo>
                  <a:pt x="121999" y="1658213"/>
                </a:lnTo>
                <a:lnTo>
                  <a:pt x="122038" y="1658734"/>
                </a:lnTo>
                <a:close/>
                <a:moveTo>
                  <a:pt x="16403" y="1654865"/>
                </a:moveTo>
                <a:cubicBezTo>
                  <a:pt x="23138" y="1693394"/>
                  <a:pt x="27529" y="1732294"/>
                  <a:pt x="29548" y="1771356"/>
                </a:cubicBezTo>
                <a:cubicBezTo>
                  <a:pt x="29215" y="1780633"/>
                  <a:pt x="29376" y="1789911"/>
                  <a:pt x="30024" y="1799169"/>
                </a:cubicBezTo>
                <a:cubicBezTo>
                  <a:pt x="30500" y="1805170"/>
                  <a:pt x="30596" y="1812028"/>
                  <a:pt x="31834" y="1820219"/>
                </a:cubicBezTo>
                <a:cubicBezTo>
                  <a:pt x="33072" y="1828411"/>
                  <a:pt x="34691" y="1837745"/>
                  <a:pt x="36692" y="1848794"/>
                </a:cubicBezTo>
                <a:cubicBezTo>
                  <a:pt x="35930" y="1850890"/>
                  <a:pt x="34310" y="1847747"/>
                  <a:pt x="31834" y="1839269"/>
                </a:cubicBezTo>
                <a:cubicBezTo>
                  <a:pt x="27757" y="1825649"/>
                  <a:pt x="24576" y="1811780"/>
                  <a:pt x="22309" y="1797740"/>
                </a:cubicBezTo>
                <a:lnTo>
                  <a:pt x="19451" y="1761927"/>
                </a:lnTo>
                <a:lnTo>
                  <a:pt x="18118" y="1744115"/>
                </a:lnTo>
                <a:cubicBezTo>
                  <a:pt x="17451" y="1738114"/>
                  <a:pt x="17451" y="1732113"/>
                  <a:pt x="17451" y="1726208"/>
                </a:cubicBezTo>
                <a:lnTo>
                  <a:pt x="16403" y="1690489"/>
                </a:lnTo>
                <a:cubicBezTo>
                  <a:pt x="16403" y="1678583"/>
                  <a:pt x="15927" y="1666772"/>
                  <a:pt x="16403" y="1654865"/>
                </a:cubicBezTo>
                <a:close/>
                <a:moveTo>
                  <a:pt x="2757509" y="1614575"/>
                </a:moveTo>
                <a:cubicBezTo>
                  <a:pt x="2755985" y="1613813"/>
                  <a:pt x="2754461" y="1614575"/>
                  <a:pt x="2751984" y="1643150"/>
                </a:cubicBezTo>
                <a:lnTo>
                  <a:pt x="2752175" y="1643531"/>
                </a:lnTo>
                <a:cubicBezTo>
                  <a:pt x="2753889" y="1644007"/>
                  <a:pt x="2755604" y="1634196"/>
                  <a:pt x="2757509" y="1614575"/>
                </a:cubicBezTo>
                <a:close/>
                <a:moveTo>
                  <a:pt x="311679" y="1604479"/>
                </a:moveTo>
                <a:cubicBezTo>
                  <a:pt x="310870" y="1606336"/>
                  <a:pt x="310084" y="1606764"/>
                  <a:pt x="309274" y="1605586"/>
                </a:cubicBezTo>
                <a:lnTo>
                  <a:pt x="309250" y="1605505"/>
                </a:lnTo>
                <a:close/>
                <a:moveTo>
                  <a:pt x="306726" y="1597049"/>
                </a:moveTo>
                <a:lnTo>
                  <a:pt x="309250" y="1605505"/>
                </a:lnTo>
                <a:lnTo>
                  <a:pt x="309060" y="1605586"/>
                </a:lnTo>
                <a:cubicBezTo>
                  <a:pt x="308250" y="1604407"/>
                  <a:pt x="307488" y="1601621"/>
                  <a:pt x="306726" y="1597049"/>
                </a:cubicBezTo>
                <a:close/>
                <a:moveTo>
                  <a:pt x="220583" y="1591014"/>
                </a:moveTo>
                <a:lnTo>
                  <a:pt x="222869" y="1620922"/>
                </a:lnTo>
                <a:lnTo>
                  <a:pt x="220583" y="1591109"/>
                </a:lnTo>
                <a:close/>
                <a:moveTo>
                  <a:pt x="239098" y="1560282"/>
                </a:moveTo>
                <a:cubicBezTo>
                  <a:pt x="239098" y="1571331"/>
                  <a:pt x="238622" y="1571807"/>
                  <a:pt x="237384" y="1564759"/>
                </a:cubicBezTo>
                <a:cubicBezTo>
                  <a:pt x="238622" y="1571427"/>
                  <a:pt x="239098" y="1570950"/>
                  <a:pt x="239098" y="1560282"/>
                </a:cubicBezTo>
                <a:close/>
                <a:moveTo>
                  <a:pt x="134037" y="1556473"/>
                </a:moveTo>
                <a:cubicBezTo>
                  <a:pt x="134609" y="1569998"/>
                  <a:pt x="134704" y="1583809"/>
                  <a:pt x="136133" y="1597430"/>
                </a:cubicBezTo>
                <a:cubicBezTo>
                  <a:pt x="137752" y="1615147"/>
                  <a:pt x="138895" y="1633054"/>
                  <a:pt x="140609" y="1651151"/>
                </a:cubicBezTo>
                <a:cubicBezTo>
                  <a:pt x="138895" y="1633054"/>
                  <a:pt x="137752" y="1615147"/>
                  <a:pt x="136133" y="1597525"/>
                </a:cubicBezTo>
                <a:cubicBezTo>
                  <a:pt x="134704" y="1583714"/>
                  <a:pt x="134609" y="1569903"/>
                  <a:pt x="134037" y="1556473"/>
                </a:cubicBezTo>
                <a:close/>
                <a:moveTo>
                  <a:pt x="295390" y="1553329"/>
                </a:moveTo>
                <a:cubicBezTo>
                  <a:pt x="297124" y="1561349"/>
                  <a:pt x="298419" y="1569455"/>
                  <a:pt x="299296" y="1577618"/>
                </a:cubicBezTo>
                <a:cubicBezTo>
                  <a:pt x="300915" y="1588953"/>
                  <a:pt x="302439" y="1603717"/>
                  <a:pt x="303677" y="1625243"/>
                </a:cubicBezTo>
                <a:lnTo>
                  <a:pt x="298819" y="1629720"/>
                </a:lnTo>
                <a:lnTo>
                  <a:pt x="295771" y="1630958"/>
                </a:lnTo>
                <a:cubicBezTo>
                  <a:pt x="293962" y="1631911"/>
                  <a:pt x="292152" y="1628291"/>
                  <a:pt x="290342" y="1617242"/>
                </a:cubicBezTo>
                <a:cubicBezTo>
                  <a:pt x="289485" y="1611718"/>
                  <a:pt x="288533" y="1604193"/>
                  <a:pt x="287675" y="1594668"/>
                </a:cubicBezTo>
                <a:cubicBezTo>
                  <a:pt x="287199" y="1589906"/>
                  <a:pt x="286246" y="1584571"/>
                  <a:pt x="286246" y="1578571"/>
                </a:cubicBezTo>
                <a:cubicBezTo>
                  <a:pt x="286246" y="1572570"/>
                  <a:pt x="286246" y="1565998"/>
                  <a:pt x="286246" y="1558759"/>
                </a:cubicBezTo>
                <a:cubicBezTo>
                  <a:pt x="286437" y="1557520"/>
                  <a:pt x="286913" y="1556377"/>
                  <a:pt x="286913" y="1555234"/>
                </a:cubicBezTo>
                <a:lnTo>
                  <a:pt x="287060" y="1555201"/>
                </a:lnTo>
                <a:close/>
                <a:moveTo>
                  <a:pt x="170259" y="1545179"/>
                </a:moveTo>
                <a:lnTo>
                  <a:pt x="171974" y="1566926"/>
                </a:lnTo>
                <a:cubicBezTo>
                  <a:pt x="173608" y="1581446"/>
                  <a:pt x="174947" y="1575498"/>
                  <a:pt x="176233" y="1568855"/>
                </a:cubicBezTo>
                <a:cubicBezTo>
                  <a:pt x="174947" y="1575570"/>
                  <a:pt x="173608" y="1581482"/>
                  <a:pt x="171974" y="1566940"/>
                </a:cubicBezTo>
                <a:close/>
                <a:moveTo>
                  <a:pt x="175757" y="1512468"/>
                </a:moveTo>
                <a:cubicBezTo>
                  <a:pt x="177090" y="1521897"/>
                  <a:pt x="178043" y="1537709"/>
                  <a:pt x="178043" y="1553806"/>
                </a:cubicBezTo>
                <a:cubicBezTo>
                  <a:pt x="177662" y="1537709"/>
                  <a:pt x="177090" y="1521993"/>
                  <a:pt x="175757" y="1512468"/>
                </a:cubicBezTo>
                <a:close/>
                <a:moveTo>
                  <a:pt x="238527" y="1512276"/>
                </a:moveTo>
                <a:lnTo>
                  <a:pt x="238533" y="1512658"/>
                </a:lnTo>
                <a:lnTo>
                  <a:pt x="239026" y="1541733"/>
                </a:lnTo>
                <a:cubicBezTo>
                  <a:pt x="239098" y="1549591"/>
                  <a:pt x="239098" y="1555567"/>
                  <a:pt x="239098" y="1559901"/>
                </a:cubicBezTo>
                <a:cubicBezTo>
                  <a:pt x="239098" y="1555567"/>
                  <a:pt x="239050" y="1549638"/>
                  <a:pt x="238955" y="1541804"/>
                </a:cubicBezTo>
                <a:lnTo>
                  <a:pt x="238532" y="1512658"/>
                </a:lnTo>
                <a:close/>
                <a:moveTo>
                  <a:pt x="316442" y="1503323"/>
                </a:moveTo>
                <a:cubicBezTo>
                  <a:pt x="318632" y="1512848"/>
                  <a:pt x="321585" y="1504371"/>
                  <a:pt x="323681" y="1550948"/>
                </a:cubicBezTo>
                <a:cubicBezTo>
                  <a:pt x="321204" y="1504371"/>
                  <a:pt x="318632" y="1513039"/>
                  <a:pt x="316442" y="1503323"/>
                </a:cubicBezTo>
                <a:close/>
                <a:moveTo>
                  <a:pt x="112701" y="1497608"/>
                </a:moveTo>
                <a:cubicBezTo>
                  <a:pt x="114321" y="1495703"/>
                  <a:pt x="115083" y="1504752"/>
                  <a:pt x="116607" y="1514086"/>
                </a:cubicBezTo>
                <a:cubicBezTo>
                  <a:pt x="118130" y="1523421"/>
                  <a:pt x="119750" y="1533041"/>
                  <a:pt x="121274" y="1532470"/>
                </a:cubicBezTo>
                <a:cubicBezTo>
                  <a:pt x="122036" y="1542852"/>
                  <a:pt x="123655" y="1562474"/>
                  <a:pt x="123655" y="1561902"/>
                </a:cubicBezTo>
                <a:cubicBezTo>
                  <a:pt x="129084" y="1555616"/>
                  <a:pt x="133847" y="1629529"/>
                  <a:pt x="144229" y="1682012"/>
                </a:cubicBezTo>
                <a:cubicBezTo>
                  <a:pt x="146515" y="1696871"/>
                  <a:pt x="148515" y="1715350"/>
                  <a:pt x="151087" y="1724875"/>
                </a:cubicBezTo>
                <a:cubicBezTo>
                  <a:pt x="154516" y="1744982"/>
                  <a:pt x="156707" y="1765270"/>
                  <a:pt x="157659" y="1785644"/>
                </a:cubicBezTo>
                <a:cubicBezTo>
                  <a:pt x="158231" y="1797932"/>
                  <a:pt x="158326" y="1805742"/>
                  <a:pt x="159945" y="1820410"/>
                </a:cubicBezTo>
                <a:cubicBezTo>
                  <a:pt x="157945" y="1814124"/>
                  <a:pt x="155659" y="1801646"/>
                  <a:pt x="154135" y="1802408"/>
                </a:cubicBezTo>
                <a:cubicBezTo>
                  <a:pt x="152611" y="1803170"/>
                  <a:pt x="150134" y="1799075"/>
                  <a:pt x="147467" y="1791359"/>
                </a:cubicBezTo>
                <a:cubicBezTo>
                  <a:pt x="144991" y="1783834"/>
                  <a:pt x="142133" y="1772024"/>
                  <a:pt x="138895" y="1758022"/>
                </a:cubicBezTo>
                <a:cubicBezTo>
                  <a:pt x="135418" y="1744258"/>
                  <a:pt x="132489" y="1728042"/>
                  <a:pt x="129763" y="1710754"/>
                </a:cubicBezTo>
                <a:lnTo>
                  <a:pt x="121999" y="1658213"/>
                </a:lnTo>
                <a:lnTo>
                  <a:pt x="121999" y="1658212"/>
                </a:lnTo>
                <a:lnTo>
                  <a:pt x="121999" y="1658212"/>
                </a:lnTo>
                <a:lnTo>
                  <a:pt x="121999" y="1658212"/>
                </a:lnTo>
                <a:lnTo>
                  <a:pt x="121999" y="1658212"/>
                </a:lnTo>
                <a:lnTo>
                  <a:pt x="121999" y="1658211"/>
                </a:lnTo>
                <a:lnTo>
                  <a:pt x="121999" y="1658211"/>
                </a:lnTo>
                <a:lnTo>
                  <a:pt x="121999" y="1658211"/>
                </a:lnTo>
                <a:lnTo>
                  <a:pt x="121999" y="1658211"/>
                </a:lnTo>
                <a:lnTo>
                  <a:pt x="121999" y="1658210"/>
                </a:lnTo>
                <a:lnTo>
                  <a:pt x="121999" y="1658210"/>
                </a:lnTo>
                <a:lnTo>
                  <a:pt x="121999" y="1658210"/>
                </a:lnTo>
                <a:lnTo>
                  <a:pt x="121999" y="1658210"/>
                </a:lnTo>
                <a:lnTo>
                  <a:pt x="121999" y="1658209"/>
                </a:lnTo>
                <a:lnTo>
                  <a:pt x="121999" y="1658209"/>
                </a:lnTo>
                <a:lnTo>
                  <a:pt x="121999" y="1658209"/>
                </a:lnTo>
                <a:lnTo>
                  <a:pt x="121999" y="1658209"/>
                </a:lnTo>
                <a:lnTo>
                  <a:pt x="121999" y="1658208"/>
                </a:lnTo>
                <a:lnTo>
                  <a:pt x="121999" y="1658208"/>
                </a:lnTo>
                <a:lnTo>
                  <a:pt x="121999" y="1658208"/>
                </a:lnTo>
                <a:lnTo>
                  <a:pt x="121999" y="1658208"/>
                </a:lnTo>
                <a:lnTo>
                  <a:pt x="121999" y="1658207"/>
                </a:lnTo>
                <a:lnTo>
                  <a:pt x="121999" y="1658207"/>
                </a:lnTo>
                <a:lnTo>
                  <a:pt x="121999" y="1658207"/>
                </a:lnTo>
                <a:lnTo>
                  <a:pt x="121999" y="1658207"/>
                </a:lnTo>
                <a:lnTo>
                  <a:pt x="121999" y="1658206"/>
                </a:lnTo>
                <a:lnTo>
                  <a:pt x="121999" y="1658206"/>
                </a:lnTo>
                <a:lnTo>
                  <a:pt x="121999" y="1658206"/>
                </a:lnTo>
                <a:lnTo>
                  <a:pt x="121999" y="1658206"/>
                </a:lnTo>
                <a:lnTo>
                  <a:pt x="121999" y="1658205"/>
                </a:lnTo>
                <a:lnTo>
                  <a:pt x="121999" y="1658205"/>
                </a:lnTo>
                <a:lnTo>
                  <a:pt x="121999" y="1658205"/>
                </a:lnTo>
                <a:lnTo>
                  <a:pt x="121999" y="1658205"/>
                </a:lnTo>
                <a:lnTo>
                  <a:pt x="121999" y="1658204"/>
                </a:lnTo>
                <a:lnTo>
                  <a:pt x="121999" y="1658204"/>
                </a:lnTo>
                <a:lnTo>
                  <a:pt x="121999" y="1658204"/>
                </a:lnTo>
                <a:lnTo>
                  <a:pt x="121999" y="1658204"/>
                </a:lnTo>
                <a:lnTo>
                  <a:pt x="121999" y="1658203"/>
                </a:lnTo>
                <a:lnTo>
                  <a:pt x="121999" y="1658203"/>
                </a:lnTo>
                <a:lnTo>
                  <a:pt x="121999" y="1658203"/>
                </a:lnTo>
                <a:lnTo>
                  <a:pt x="121999" y="1658203"/>
                </a:lnTo>
                <a:lnTo>
                  <a:pt x="121999" y="1658202"/>
                </a:lnTo>
                <a:lnTo>
                  <a:pt x="121999" y="1658202"/>
                </a:lnTo>
                <a:lnTo>
                  <a:pt x="121999" y="1658202"/>
                </a:lnTo>
                <a:lnTo>
                  <a:pt x="121999" y="1658202"/>
                </a:lnTo>
                <a:lnTo>
                  <a:pt x="121999" y="1658201"/>
                </a:lnTo>
                <a:lnTo>
                  <a:pt x="121999" y="1658201"/>
                </a:lnTo>
                <a:lnTo>
                  <a:pt x="121999" y="1658201"/>
                </a:lnTo>
                <a:lnTo>
                  <a:pt x="121999" y="1658201"/>
                </a:lnTo>
                <a:lnTo>
                  <a:pt x="121999" y="1658200"/>
                </a:lnTo>
                <a:lnTo>
                  <a:pt x="121999" y="1658200"/>
                </a:lnTo>
                <a:lnTo>
                  <a:pt x="121999" y="1658200"/>
                </a:lnTo>
                <a:lnTo>
                  <a:pt x="121999" y="1658200"/>
                </a:lnTo>
                <a:lnTo>
                  <a:pt x="121999" y="1658199"/>
                </a:lnTo>
                <a:lnTo>
                  <a:pt x="121999" y="1658199"/>
                </a:lnTo>
                <a:lnTo>
                  <a:pt x="121999" y="1658199"/>
                </a:lnTo>
                <a:lnTo>
                  <a:pt x="121999" y="1658199"/>
                </a:lnTo>
                <a:lnTo>
                  <a:pt x="121999" y="1658198"/>
                </a:lnTo>
                <a:lnTo>
                  <a:pt x="121999" y="1658198"/>
                </a:lnTo>
                <a:lnTo>
                  <a:pt x="121999" y="1658198"/>
                </a:lnTo>
                <a:lnTo>
                  <a:pt x="121999" y="1658198"/>
                </a:lnTo>
                <a:lnTo>
                  <a:pt x="121999" y="1658197"/>
                </a:lnTo>
                <a:lnTo>
                  <a:pt x="121999" y="1658197"/>
                </a:lnTo>
                <a:lnTo>
                  <a:pt x="121999" y="1658197"/>
                </a:lnTo>
                <a:lnTo>
                  <a:pt x="121999" y="1658197"/>
                </a:lnTo>
                <a:lnTo>
                  <a:pt x="121999" y="1658196"/>
                </a:lnTo>
                <a:lnTo>
                  <a:pt x="121999" y="1658196"/>
                </a:lnTo>
                <a:lnTo>
                  <a:pt x="121999" y="1658196"/>
                </a:lnTo>
                <a:lnTo>
                  <a:pt x="121999" y="1658196"/>
                </a:lnTo>
                <a:lnTo>
                  <a:pt x="121999" y="1658195"/>
                </a:lnTo>
                <a:lnTo>
                  <a:pt x="121999" y="1658195"/>
                </a:lnTo>
                <a:lnTo>
                  <a:pt x="121999" y="1658195"/>
                </a:lnTo>
                <a:lnTo>
                  <a:pt x="121999" y="1658195"/>
                </a:lnTo>
                <a:lnTo>
                  <a:pt x="121999" y="1658194"/>
                </a:lnTo>
                <a:lnTo>
                  <a:pt x="121999" y="1658194"/>
                </a:lnTo>
                <a:lnTo>
                  <a:pt x="121999" y="1658194"/>
                </a:lnTo>
                <a:lnTo>
                  <a:pt x="121999" y="1658194"/>
                </a:lnTo>
                <a:lnTo>
                  <a:pt x="121999" y="1658193"/>
                </a:lnTo>
                <a:lnTo>
                  <a:pt x="121999" y="1658193"/>
                </a:lnTo>
                <a:lnTo>
                  <a:pt x="121999" y="1658193"/>
                </a:lnTo>
                <a:lnTo>
                  <a:pt x="121999" y="1658193"/>
                </a:lnTo>
                <a:lnTo>
                  <a:pt x="121999" y="1658192"/>
                </a:lnTo>
                <a:lnTo>
                  <a:pt x="121999" y="1658192"/>
                </a:lnTo>
                <a:lnTo>
                  <a:pt x="121999" y="1658192"/>
                </a:lnTo>
                <a:lnTo>
                  <a:pt x="121999" y="1658192"/>
                </a:lnTo>
                <a:lnTo>
                  <a:pt x="121999" y="1658191"/>
                </a:lnTo>
                <a:lnTo>
                  <a:pt x="121999" y="1658191"/>
                </a:lnTo>
                <a:lnTo>
                  <a:pt x="121999" y="1658191"/>
                </a:lnTo>
                <a:lnTo>
                  <a:pt x="121999" y="1658191"/>
                </a:lnTo>
                <a:lnTo>
                  <a:pt x="121999" y="1658190"/>
                </a:lnTo>
                <a:lnTo>
                  <a:pt x="121999" y="1658190"/>
                </a:lnTo>
                <a:lnTo>
                  <a:pt x="121999" y="1658190"/>
                </a:lnTo>
                <a:lnTo>
                  <a:pt x="121999" y="1658190"/>
                </a:lnTo>
                <a:lnTo>
                  <a:pt x="121999" y="1658189"/>
                </a:lnTo>
                <a:lnTo>
                  <a:pt x="121999" y="1658189"/>
                </a:lnTo>
                <a:lnTo>
                  <a:pt x="121999" y="1658189"/>
                </a:lnTo>
                <a:lnTo>
                  <a:pt x="121999" y="1658189"/>
                </a:lnTo>
                <a:lnTo>
                  <a:pt x="121999" y="1658188"/>
                </a:lnTo>
                <a:lnTo>
                  <a:pt x="121999" y="1658188"/>
                </a:lnTo>
                <a:lnTo>
                  <a:pt x="121999" y="1658188"/>
                </a:lnTo>
                <a:lnTo>
                  <a:pt x="121999" y="1658188"/>
                </a:lnTo>
                <a:lnTo>
                  <a:pt x="121999" y="1658187"/>
                </a:lnTo>
                <a:lnTo>
                  <a:pt x="121999" y="1658187"/>
                </a:lnTo>
                <a:lnTo>
                  <a:pt x="121999" y="1658187"/>
                </a:lnTo>
                <a:lnTo>
                  <a:pt x="121999" y="1658187"/>
                </a:lnTo>
                <a:lnTo>
                  <a:pt x="121999" y="1658186"/>
                </a:lnTo>
                <a:lnTo>
                  <a:pt x="121999" y="1658186"/>
                </a:lnTo>
                <a:lnTo>
                  <a:pt x="121999" y="1658186"/>
                </a:lnTo>
                <a:lnTo>
                  <a:pt x="121999" y="1658186"/>
                </a:lnTo>
                <a:lnTo>
                  <a:pt x="121999" y="1658185"/>
                </a:lnTo>
                <a:lnTo>
                  <a:pt x="121999" y="1658185"/>
                </a:lnTo>
                <a:lnTo>
                  <a:pt x="121999" y="1658185"/>
                </a:lnTo>
                <a:lnTo>
                  <a:pt x="121999" y="1658185"/>
                </a:lnTo>
                <a:lnTo>
                  <a:pt x="121999" y="1658184"/>
                </a:lnTo>
                <a:lnTo>
                  <a:pt x="121999" y="1658184"/>
                </a:lnTo>
                <a:lnTo>
                  <a:pt x="121999" y="1658184"/>
                </a:lnTo>
                <a:lnTo>
                  <a:pt x="121999" y="1658184"/>
                </a:lnTo>
                <a:lnTo>
                  <a:pt x="121999" y="1658183"/>
                </a:lnTo>
                <a:lnTo>
                  <a:pt x="121999" y="1658183"/>
                </a:lnTo>
                <a:lnTo>
                  <a:pt x="121999" y="1658183"/>
                </a:lnTo>
                <a:lnTo>
                  <a:pt x="121999" y="1658183"/>
                </a:lnTo>
                <a:lnTo>
                  <a:pt x="121999" y="1658182"/>
                </a:lnTo>
                <a:lnTo>
                  <a:pt x="121999" y="1658182"/>
                </a:lnTo>
                <a:lnTo>
                  <a:pt x="121999" y="1658182"/>
                </a:lnTo>
                <a:lnTo>
                  <a:pt x="121999" y="1658182"/>
                </a:lnTo>
                <a:lnTo>
                  <a:pt x="121999" y="1658181"/>
                </a:lnTo>
                <a:lnTo>
                  <a:pt x="121999" y="1658181"/>
                </a:lnTo>
                <a:lnTo>
                  <a:pt x="121999" y="1658181"/>
                </a:lnTo>
                <a:lnTo>
                  <a:pt x="121999" y="1658181"/>
                </a:lnTo>
                <a:lnTo>
                  <a:pt x="121999" y="1658180"/>
                </a:lnTo>
                <a:lnTo>
                  <a:pt x="121999" y="1658180"/>
                </a:lnTo>
                <a:lnTo>
                  <a:pt x="121999" y="1658180"/>
                </a:lnTo>
                <a:lnTo>
                  <a:pt x="121999" y="1658180"/>
                </a:lnTo>
                <a:lnTo>
                  <a:pt x="121999" y="1658179"/>
                </a:lnTo>
                <a:lnTo>
                  <a:pt x="121999" y="1658179"/>
                </a:lnTo>
                <a:lnTo>
                  <a:pt x="121999" y="1658179"/>
                </a:lnTo>
                <a:lnTo>
                  <a:pt x="121999" y="1658179"/>
                </a:lnTo>
                <a:lnTo>
                  <a:pt x="121999" y="1658178"/>
                </a:lnTo>
                <a:lnTo>
                  <a:pt x="121999" y="1658178"/>
                </a:lnTo>
                <a:lnTo>
                  <a:pt x="121999" y="1658178"/>
                </a:lnTo>
                <a:lnTo>
                  <a:pt x="121999" y="1658178"/>
                </a:lnTo>
                <a:lnTo>
                  <a:pt x="121999" y="1658177"/>
                </a:lnTo>
                <a:lnTo>
                  <a:pt x="121999" y="1658177"/>
                </a:lnTo>
                <a:lnTo>
                  <a:pt x="121999" y="1658177"/>
                </a:lnTo>
                <a:lnTo>
                  <a:pt x="121999" y="1658177"/>
                </a:lnTo>
                <a:lnTo>
                  <a:pt x="121999" y="1658176"/>
                </a:lnTo>
                <a:lnTo>
                  <a:pt x="121999" y="1658176"/>
                </a:lnTo>
                <a:lnTo>
                  <a:pt x="121999" y="1658176"/>
                </a:lnTo>
                <a:lnTo>
                  <a:pt x="121999" y="1658176"/>
                </a:lnTo>
                <a:lnTo>
                  <a:pt x="121999" y="1658175"/>
                </a:lnTo>
                <a:lnTo>
                  <a:pt x="121999" y="1658175"/>
                </a:lnTo>
                <a:lnTo>
                  <a:pt x="121999" y="1658175"/>
                </a:lnTo>
                <a:lnTo>
                  <a:pt x="121999" y="1658175"/>
                </a:lnTo>
                <a:lnTo>
                  <a:pt x="121999" y="1658174"/>
                </a:lnTo>
                <a:lnTo>
                  <a:pt x="121999" y="1658174"/>
                </a:lnTo>
                <a:lnTo>
                  <a:pt x="121999" y="1658174"/>
                </a:lnTo>
                <a:lnTo>
                  <a:pt x="121999" y="1658174"/>
                </a:lnTo>
                <a:lnTo>
                  <a:pt x="121999" y="1658173"/>
                </a:lnTo>
                <a:lnTo>
                  <a:pt x="121999" y="1658173"/>
                </a:lnTo>
                <a:lnTo>
                  <a:pt x="121999" y="1658173"/>
                </a:lnTo>
                <a:lnTo>
                  <a:pt x="121999" y="1658173"/>
                </a:lnTo>
                <a:lnTo>
                  <a:pt x="121999" y="1658172"/>
                </a:lnTo>
                <a:lnTo>
                  <a:pt x="121999" y="1658172"/>
                </a:lnTo>
                <a:lnTo>
                  <a:pt x="121999" y="1658172"/>
                </a:lnTo>
                <a:lnTo>
                  <a:pt x="121999" y="1658172"/>
                </a:lnTo>
                <a:lnTo>
                  <a:pt x="121999" y="1658171"/>
                </a:lnTo>
                <a:lnTo>
                  <a:pt x="121999" y="1658171"/>
                </a:lnTo>
                <a:lnTo>
                  <a:pt x="121999" y="1658171"/>
                </a:lnTo>
                <a:lnTo>
                  <a:pt x="121999" y="1658171"/>
                </a:lnTo>
                <a:lnTo>
                  <a:pt x="121999" y="1658170"/>
                </a:lnTo>
                <a:lnTo>
                  <a:pt x="121999" y="1658170"/>
                </a:lnTo>
                <a:lnTo>
                  <a:pt x="121999" y="1658170"/>
                </a:lnTo>
                <a:lnTo>
                  <a:pt x="121999" y="1658170"/>
                </a:lnTo>
                <a:lnTo>
                  <a:pt x="121999" y="1658169"/>
                </a:lnTo>
                <a:lnTo>
                  <a:pt x="121999" y="1658169"/>
                </a:lnTo>
                <a:lnTo>
                  <a:pt x="121999" y="1658169"/>
                </a:lnTo>
                <a:lnTo>
                  <a:pt x="121999" y="1658169"/>
                </a:lnTo>
                <a:lnTo>
                  <a:pt x="121999" y="1658168"/>
                </a:lnTo>
                <a:lnTo>
                  <a:pt x="121999" y="1658168"/>
                </a:lnTo>
                <a:lnTo>
                  <a:pt x="121999" y="1658168"/>
                </a:lnTo>
                <a:lnTo>
                  <a:pt x="121999" y="1658168"/>
                </a:lnTo>
                <a:lnTo>
                  <a:pt x="121999" y="1658167"/>
                </a:lnTo>
                <a:lnTo>
                  <a:pt x="121999" y="1658167"/>
                </a:lnTo>
                <a:lnTo>
                  <a:pt x="121999" y="1658167"/>
                </a:lnTo>
                <a:lnTo>
                  <a:pt x="121999" y="1658167"/>
                </a:lnTo>
                <a:lnTo>
                  <a:pt x="121999" y="1658166"/>
                </a:lnTo>
                <a:lnTo>
                  <a:pt x="121999" y="1658166"/>
                </a:lnTo>
                <a:lnTo>
                  <a:pt x="121999" y="1658166"/>
                </a:lnTo>
                <a:lnTo>
                  <a:pt x="121999" y="1658166"/>
                </a:lnTo>
                <a:lnTo>
                  <a:pt x="121999" y="1658165"/>
                </a:lnTo>
                <a:lnTo>
                  <a:pt x="121999" y="1658165"/>
                </a:lnTo>
                <a:lnTo>
                  <a:pt x="121999" y="1658165"/>
                </a:lnTo>
                <a:lnTo>
                  <a:pt x="121999" y="1658165"/>
                </a:lnTo>
                <a:lnTo>
                  <a:pt x="121999" y="1658164"/>
                </a:lnTo>
                <a:lnTo>
                  <a:pt x="121999" y="1658164"/>
                </a:lnTo>
                <a:lnTo>
                  <a:pt x="121999" y="1658164"/>
                </a:lnTo>
                <a:lnTo>
                  <a:pt x="121999" y="1658164"/>
                </a:lnTo>
                <a:lnTo>
                  <a:pt x="121999" y="1658163"/>
                </a:lnTo>
                <a:lnTo>
                  <a:pt x="121999" y="1658163"/>
                </a:lnTo>
                <a:lnTo>
                  <a:pt x="121999" y="1658163"/>
                </a:lnTo>
                <a:lnTo>
                  <a:pt x="121999" y="1658163"/>
                </a:lnTo>
                <a:lnTo>
                  <a:pt x="121999" y="1658162"/>
                </a:lnTo>
                <a:lnTo>
                  <a:pt x="121999" y="1658162"/>
                </a:lnTo>
                <a:lnTo>
                  <a:pt x="121999" y="1658162"/>
                </a:lnTo>
                <a:lnTo>
                  <a:pt x="121999" y="1658162"/>
                </a:lnTo>
                <a:lnTo>
                  <a:pt x="121999" y="1658161"/>
                </a:lnTo>
                <a:lnTo>
                  <a:pt x="121999" y="1658161"/>
                </a:lnTo>
                <a:lnTo>
                  <a:pt x="121999" y="1658161"/>
                </a:lnTo>
                <a:lnTo>
                  <a:pt x="121999" y="1658161"/>
                </a:lnTo>
                <a:lnTo>
                  <a:pt x="121999" y="1658160"/>
                </a:lnTo>
                <a:lnTo>
                  <a:pt x="121999" y="1658160"/>
                </a:lnTo>
                <a:lnTo>
                  <a:pt x="121999" y="1658160"/>
                </a:lnTo>
                <a:lnTo>
                  <a:pt x="121999" y="1658160"/>
                </a:lnTo>
                <a:lnTo>
                  <a:pt x="121999" y="1658159"/>
                </a:lnTo>
                <a:lnTo>
                  <a:pt x="121999" y="1658159"/>
                </a:lnTo>
                <a:lnTo>
                  <a:pt x="121999" y="1658159"/>
                </a:lnTo>
                <a:lnTo>
                  <a:pt x="121999" y="1658159"/>
                </a:lnTo>
                <a:lnTo>
                  <a:pt x="121999" y="1658158"/>
                </a:lnTo>
                <a:lnTo>
                  <a:pt x="121999" y="1658158"/>
                </a:lnTo>
                <a:lnTo>
                  <a:pt x="121999" y="1658158"/>
                </a:lnTo>
                <a:lnTo>
                  <a:pt x="121999" y="1658158"/>
                </a:lnTo>
                <a:lnTo>
                  <a:pt x="121999" y="1658157"/>
                </a:lnTo>
                <a:lnTo>
                  <a:pt x="121999" y="1658157"/>
                </a:lnTo>
                <a:lnTo>
                  <a:pt x="121999" y="1658157"/>
                </a:lnTo>
                <a:lnTo>
                  <a:pt x="121999" y="1658157"/>
                </a:lnTo>
                <a:lnTo>
                  <a:pt x="121999" y="1658156"/>
                </a:lnTo>
                <a:lnTo>
                  <a:pt x="121999" y="1658156"/>
                </a:lnTo>
                <a:lnTo>
                  <a:pt x="121999" y="1658156"/>
                </a:lnTo>
                <a:lnTo>
                  <a:pt x="121999" y="1658156"/>
                </a:lnTo>
                <a:lnTo>
                  <a:pt x="121999" y="1658155"/>
                </a:lnTo>
                <a:lnTo>
                  <a:pt x="121999" y="1658155"/>
                </a:lnTo>
                <a:lnTo>
                  <a:pt x="121999" y="1658155"/>
                </a:lnTo>
                <a:lnTo>
                  <a:pt x="121999" y="1658155"/>
                </a:lnTo>
                <a:lnTo>
                  <a:pt x="121999" y="1658154"/>
                </a:lnTo>
                <a:lnTo>
                  <a:pt x="121999" y="1658154"/>
                </a:lnTo>
                <a:lnTo>
                  <a:pt x="121999" y="1658154"/>
                </a:lnTo>
                <a:lnTo>
                  <a:pt x="121999" y="1658154"/>
                </a:lnTo>
                <a:lnTo>
                  <a:pt x="121999" y="1658153"/>
                </a:lnTo>
                <a:lnTo>
                  <a:pt x="121999" y="1658153"/>
                </a:lnTo>
                <a:lnTo>
                  <a:pt x="121999" y="1658153"/>
                </a:lnTo>
                <a:lnTo>
                  <a:pt x="121999" y="1658153"/>
                </a:lnTo>
                <a:lnTo>
                  <a:pt x="121999" y="1658152"/>
                </a:lnTo>
                <a:lnTo>
                  <a:pt x="121999" y="1658152"/>
                </a:lnTo>
                <a:lnTo>
                  <a:pt x="121999" y="1658152"/>
                </a:lnTo>
                <a:lnTo>
                  <a:pt x="121999" y="1658152"/>
                </a:lnTo>
                <a:lnTo>
                  <a:pt x="121999" y="1658151"/>
                </a:lnTo>
                <a:lnTo>
                  <a:pt x="121999" y="1658151"/>
                </a:lnTo>
                <a:lnTo>
                  <a:pt x="121999" y="1658151"/>
                </a:lnTo>
                <a:lnTo>
                  <a:pt x="121999" y="1658151"/>
                </a:lnTo>
                <a:lnTo>
                  <a:pt x="121999" y="1658150"/>
                </a:lnTo>
                <a:lnTo>
                  <a:pt x="121999" y="1658150"/>
                </a:lnTo>
                <a:lnTo>
                  <a:pt x="121999" y="1658150"/>
                </a:lnTo>
                <a:lnTo>
                  <a:pt x="121999" y="1658150"/>
                </a:lnTo>
                <a:lnTo>
                  <a:pt x="121999" y="1658149"/>
                </a:lnTo>
                <a:lnTo>
                  <a:pt x="121999" y="1658149"/>
                </a:lnTo>
                <a:lnTo>
                  <a:pt x="121999" y="1658149"/>
                </a:lnTo>
                <a:lnTo>
                  <a:pt x="121999" y="1658149"/>
                </a:lnTo>
                <a:lnTo>
                  <a:pt x="121999" y="1658148"/>
                </a:lnTo>
                <a:lnTo>
                  <a:pt x="121999" y="1658148"/>
                </a:lnTo>
                <a:lnTo>
                  <a:pt x="121999" y="1658148"/>
                </a:lnTo>
                <a:lnTo>
                  <a:pt x="121999" y="1658148"/>
                </a:lnTo>
                <a:lnTo>
                  <a:pt x="121999" y="1658147"/>
                </a:lnTo>
                <a:lnTo>
                  <a:pt x="121999" y="1658147"/>
                </a:lnTo>
                <a:lnTo>
                  <a:pt x="121999" y="1658147"/>
                </a:lnTo>
                <a:lnTo>
                  <a:pt x="121999" y="1658147"/>
                </a:lnTo>
                <a:lnTo>
                  <a:pt x="121999" y="1658146"/>
                </a:lnTo>
                <a:lnTo>
                  <a:pt x="121999" y="1658146"/>
                </a:lnTo>
                <a:lnTo>
                  <a:pt x="121999" y="1658146"/>
                </a:lnTo>
                <a:lnTo>
                  <a:pt x="121999" y="1658146"/>
                </a:lnTo>
                <a:lnTo>
                  <a:pt x="121999" y="1658145"/>
                </a:lnTo>
                <a:lnTo>
                  <a:pt x="121999" y="1658145"/>
                </a:lnTo>
                <a:lnTo>
                  <a:pt x="121999" y="1658145"/>
                </a:lnTo>
                <a:lnTo>
                  <a:pt x="121999" y="1658145"/>
                </a:lnTo>
                <a:lnTo>
                  <a:pt x="121999" y="1658144"/>
                </a:lnTo>
                <a:lnTo>
                  <a:pt x="121999" y="1658144"/>
                </a:lnTo>
                <a:lnTo>
                  <a:pt x="121999" y="1658144"/>
                </a:lnTo>
                <a:lnTo>
                  <a:pt x="121999" y="1658144"/>
                </a:lnTo>
                <a:lnTo>
                  <a:pt x="121999" y="1658143"/>
                </a:lnTo>
                <a:lnTo>
                  <a:pt x="121999" y="1658143"/>
                </a:lnTo>
                <a:lnTo>
                  <a:pt x="121999" y="1658143"/>
                </a:lnTo>
                <a:lnTo>
                  <a:pt x="121999" y="1658143"/>
                </a:lnTo>
                <a:lnTo>
                  <a:pt x="121999" y="1658142"/>
                </a:lnTo>
                <a:lnTo>
                  <a:pt x="121999" y="1658142"/>
                </a:lnTo>
                <a:lnTo>
                  <a:pt x="121999" y="1658142"/>
                </a:lnTo>
                <a:lnTo>
                  <a:pt x="121999" y="1658142"/>
                </a:lnTo>
                <a:lnTo>
                  <a:pt x="121999" y="1658141"/>
                </a:lnTo>
                <a:lnTo>
                  <a:pt x="121999" y="1658141"/>
                </a:lnTo>
                <a:lnTo>
                  <a:pt x="121999" y="1658141"/>
                </a:lnTo>
                <a:lnTo>
                  <a:pt x="121999" y="1658141"/>
                </a:lnTo>
                <a:lnTo>
                  <a:pt x="121999" y="1658140"/>
                </a:lnTo>
                <a:lnTo>
                  <a:pt x="121999" y="1658140"/>
                </a:lnTo>
                <a:lnTo>
                  <a:pt x="121999" y="1658140"/>
                </a:lnTo>
                <a:lnTo>
                  <a:pt x="121999" y="1658140"/>
                </a:lnTo>
                <a:lnTo>
                  <a:pt x="121999" y="1658139"/>
                </a:lnTo>
                <a:lnTo>
                  <a:pt x="121999" y="1658139"/>
                </a:lnTo>
                <a:lnTo>
                  <a:pt x="121999" y="1658139"/>
                </a:lnTo>
                <a:lnTo>
                  <a:pt x="121999" y="1658139"/>
                </a:lnTo>
                <a:lnTo>
                  <a:pt x="121999" y="1658138"/>
                </a:lnTo>
                <a:lnTo>
                  <a:pt x="121999" y="1658138"/>
                </a:lnTo>
                <a:lnTo>
                  <a:pt x="121999" y="1658138"/>
                </a:lnTo>
                <a:lnTo>
                  <a:pt x="121999" y="1658138"/>
                </a:lnTo>
                <a:lnTo>
                  <a:pt x="121999" y="1658137"/>
                </a:lnTo>
                <a:lnTo>
                  <a:pt x="121999" y="1658137"/>
                </a:lnTo>
                <a:lnTo>
                  <a:pt x="121999" y="1658137"/>
                </a:lnTo>
                <a:lnTo>
                  <a:pt x="121999" y="1658137"/>
                </a:lnTo>
                <a:lnTo>
                  <a:pt x="121999" y="1658136"/>
                </a:lnTo>
                <a:lnTo>
                  <a:pt x="121999" y="1658136"/>
                </a:lnTo>
                <a:lnTo>
                  <a:pt x="121999" y="1658136"/>
                </a:lnTo>
                <a:lnTo>
                  <a:pt x="121999" y="1658136"/>
                </a:lnTo>
                <a:lnTo>
                  <a:pt x="121999" y="1658135"/>
                </a:lnTo>
                <a:lnTo>
                  <a:pt x="121999" y="1658135"/>
                </a:lnTo>
                <a:lnTo>
                  <a:pt x="121999" y="1658135"/>
                </a:lnTo>
                <a:lnTo>
                  <a:pt x="121999" y="1658135"/>
                </a:lnTo>
                <a:lnTo>
                  <a:pt x="121999" y="1658134"/>
                </a:lnTo>
                <a:lnTo>
                  <a:pt x="121999" y="1658134"/>
                </a:lnTo>
                <a:lnTo>
                  <a:pt x="121999" y="1658134"/>
                </a:lnTo>
                <a:lnTo>
                  <a:pt x="121999" y="1658134"/>
                </a:lnTo>
                <a:lnTo>
                  <a:pt x="121999" y="1658133"/>
                </a:lnTo>
                <a:lnTo>
                  <a:pt x="121999" y="1658133"/>
                </a:lnTo>
                <a:lnTo>
                  <a:pt x="121999" y="1658133"/>
                </a:lnTo>
                <a:lnTo>
                  <a:pt x="121999" y="1658133"/>
                </a:lnTo>
                <a:lnTo>
                  <a:pt x="121999" y="1658132"/>
                </a:lnTo>
                <a:lnTo>
                  <a:pt x="121999" y="1658132"/>
                </a:lnTo>
                <a:lnTo>
                  <a:pt x="121999" y="1658132"/>
                </a:lnTo>
                <a:lnTo>
                  <a:pt x="121999" y="1658132"/>
                </a:lnTo>
                <a:lnTo>
                  <a:pt x="121999" y="1658131"/>
                </a:lnTo>
                <a:lnTo>
                  <a:pt x="121999" y="1658131"/>
                </a:lnTo>
                <a:lnTo>
                  <a:pt x="121999" y="1658131"/>
                </a:lnTo>
                <a:lnTo>
                  <a:pt x="121999" y="1658131"/>
                </a:lnTo>
                <a:lnTo>
                  <a:pt x="121999" y="1658130"/>
                </a:lnTo>
                <a:lnTo>
                  <a:pt x="121999" y="1658130"/>
                </a:lnTo>
                <a:lnTo>
                  <a:pt x="121999" y="1658130"/>
                </a:lnTo>
                <a:lnTo>
                  <a:pt x="121999" y="1658130"/>
                </a:lnTo>
                <a:lnTo>
                  <a:pt x="121999" y="1658129"/>
                </a:lnTo>
                <a:lnTo>
                  <a:pt x="121999" y="1658129"/>
                </a:lnTo>
                <a:lnTo>
                  <a:pt x="121999" y="1658129"/>
                </a:lnTo>
                <a:lnTo>
                  <a:pt x="121999" y="1658129"/>
                </a:lnTo>
                <a:lnTo>
                  <a:pt x="121999" y="1658128"/>
                </a:lnTo>
                <a:lnTo>
                  <a:pt x="121999" y="1658128"/>
                </a:lnTo>
                <a:lnTo>
                  <a:pt x="121999" y="1658128"/>
                </a:lnTo>
                <a:lnTo>
                  <a:pt x="121999" y="1658128"/>
                </a:lnTo>
                <a:lnTo>
                  <a:pt x="121999" y="1658127"/>
                </a:lnTo>
                <a:lnTo>
                  <a:pt x="121999" y="1658127"/>
                </a:lnTo>
                <a:lnTo>
                  <a:pt x="121999" y="1658127"/>
                </a:lnTo>
                <a:lnTo>
                  <a:pt x="121999" y="1658127"/>
                </a:lnTo>
                <a:lnTo>
                  <a:pt x="121999" y="1658126"/>
                </a:lnTo>
                <a:lnTo>
                  <a:pt x="121999" y="1658126"/>
                </a:lnTo>
                <a:lnTo>
                  <a:pt x="121999" y="1658126"/>
                </a:lnTo>
                <a:lnTo>
                  <a:pt x="121999" y="1658126"/>
                </a:lnTo>
                <a:lnTo>
                  <a:pt x="121999" y="1658125"/>
                </a:lnTo>
                <a:lnTo>
                  <a:pt x="121999" y="1658125"/>
                </a:lnTo>
                <a:lnTo>
                  <a:pt x="121999" y="1658125"/>
                </a:lnTo>
                <a:lnTo>
                  <a:pt x="121999" y="1658125"/>
                </a:lnTo>
                <a:lnTo>
                  <a:pt x="121999" y="1658124"/>
                </a:lnTo>
                <a:lnTo>
                  <a:pt x="121999" y="1658124"/>
                </a:lnTo>
                <a:lnTo>
                  <a:pt x="121999" y="1658124"/>
                </a:lnTo>
                <a:lnTo>
                  <a:pt x="121999" y="1658124"/>
                </a:lnTo>
                <a:lnTo>
                  <a:pt x="121999" y="1658123"/>
                </a:lnTo>
                <a:lnTo>
                  <a:pt x="121999" y="1658123"/>
                </a:lnTo>
                <a:lnTo>
                  <a:pt x="121999" y="1658123"/>
                </a:lnTo>
                <a:lnTo>
                  <a:pt x="121999" y="1658123"/>
                </a:lnTo>
                <a:lnTo>
                  <a:pt x="121999" y="1658122"/>
                </a:lnTo>
                <a:lnTo>
                  <a:pt x="121999" y="1658122"/>
                </a:lnTo>
                <a:lnTo>
                  <a:pt x="121999" y="1658122"/>
                </a:lnTo>
                <a:lnTo>
                  <a:pt x="121999" y="1658122"/>
                </a:lnTo>
                <a:lnTo>
                  <a:pt x="121999" y="1658121"/>
                </a:lnTo>
                <a:lnTo>
                  <a:pt x="121999" y="1658121"/>
                </a:lnTo>
                <a:lnTo>
                  <a:pt x="121999" y="1658121"/>
                </a:lnTo>
                <a:lnTo>
                  <a:pt x="121999" y="1658121"/>
                </a:lnTo>
                <a:lnTo>
                  <a:pt x="121999" y="1658120"/>
                </a:lnTo>
                <a:lnTo>
                  <a:pt x="121999" y="1658120"/>
                </a:lnTo>
                <a:lnTo>
                  <a:pt x="121999" y="1658120"/>
                </a:lnTo>
                <a:lnTo>
                  <a:pt x="121999" y="1658120"/>
                </a:lnTo>
                <a:lnTo>
                  <a:pt x="121999" y="1658119"/>
                </a:lnTo>
                <a:lnTo>
                  <a:pt x="121999" y="1658119"/>
                </a:lnTo>
                <a:lnTo>
                  <a:pt x="121999" y="1658119"/>
                </a:lnTo>
                <a:lnTo>
                  <a:pt x="121999" y="1658119"/>
                </a:lnTo>
                <a:lnTo>
                  <a:pt x="121999" y="1658118"/>
                </a:lnTo>
                <a:lnTo>
                  <a:pt x="121999" y="1658118"/>
                </a:lnTo>
                <a:lnTo>
                  <a:pt x="121999" y="1658118"/>
                </a:lnTo>
                <a:lnTo>
                  <a:pt x="121999" y="1658118"/>
                </a:lnTo>
                <a:lnTo>
                  <a:pt x="121999" y="1658117"/>
                </a:lnTo>
                <a:lnTo>
                  <a:pt x="121999" y="1658117"/>
                </a:lnTo>
                <a:lnTo>
                  <a:pt x="121999" y="1658117"/>
                </a:lnTo>
                <a:lnTo>
                  <a:pt x="121999" y="1658117"/>
                </a:lnTo>
                <a:lnTo>
                  <a:pt x="121999" y="1658116"/>
                </a:lnTo>
                <a:lnTo>
                  <a:pt x="121999" y="1658116"/>
                </a:lnTo>
                <a:lnTo>
                  <a:pt x="121999" y="1658116"/>
                </a:lnTo>
                <a:lnTo>
                  <a:pt x="121999" y="1658116"/>
                </a:lnTo>
                <a:lnTo>
                  <a:pt x="121999" y="1658115"/>
                </a:lnTo>
                <a:lnTo>
                  <a:pt x="121999" y="1658115"/>
                </a:lnTo>
                <a:lnTo>
                  <a:pt x="121999" y="1658115"/>
                </a:lnTo>
                <a:lnTo>
                  <a:pt x="121999" y="1658115"/>
                </a:lnTo>
                <a:lnTo>
                  <a:pt x="121999" y="1658114"/>
                </a:lnTo>
                <a:lnTo>
                  <a:pt x="121999" y="1658114"/>
                </a:lnTo>
                <a:lnTo>
                  <a:pt x="121999" y="1658114"/>
                </a:lnTo>
                <a:lnTo>
                  <a:pt x="121999" y="1658114"/>
                </a:lnTo>
                <a:lnTo>
                  <a:pt x="121999" y="1658113"/>
                </a:lnTo>
                <a:lnTo>
                  <a:pt x="121999" y="1658113"/>
                </a:lnTo>
                <a:lnTo>
                  <a:pt x="121999" y="1658113"/>
                </a:lnTo>
                <a:lnTo>
                  <a:pt x="121999" y="1658113"/>
                </a:lnTo>
                <a:lnTo>
                  <a:pt x="121999" y="1658112"/>
                </a:lnTo>
                <a:lnTo>
                  <a:pt x="121999" y="1658112"/>
                </a:lnTo>
                <a:lnTo>
                  <a:pt x="121999" y="1658112"/>
                </a:lnTo>
                <a:lnTo>
                  <a:pt x="121999" y="1658112"/>
                </a:lnTo>
                <a:lnTo>
                  <a:pt x="121999" y="1658111"/>
                </a:lnTo>
                <a:lnTo>
                  <a:pt x="121999" y="1658111"/>
                </a:lnTo>
                <a:lnTo>
                  <a:pt x="121999" y="1658111"/>
                </a:lnTo>
                <a:lnTo>
                  <a:pt x="121999" y="1658111"/>
                </a:lnTo>
                <a:lnTo>
                  <a:pt x="121999" y="1658110"/>
                </a:lnTo>
                <a:lnTo>
                  <a:pt x="121999" y="1658110"/>
                </a:lnTo>
                <a:lnTo>
                  <a:pt x="121999" y="1658110"/>
                </a:lnTo>
                <a:lnTo>
                  <a:pt x="121999" y="1658110"/>
                </a:lnTo>
                <a:lnTo>
                  <a:pt x="121999" y="1658109"/>
                </a:lnTo>
                <a:lnTo>
                  <a:pt x="121999" y="1658109"/>
                </a:lnTo>
                <a:lnTo>
                  <a:pt x="121999" y="1658109"/>
                </a:lnTo>
                <a:lnTo>
                  <a:pt x="121999" y="1658109"/>
                </a:lnTo>
                <a:lnTo>
                  <a:pt x="121999" y="1658108"/>
                </a:lnTo>
                <a:lnTo>
                  <a:pt x="121999" y="1658108"/>
                </a:lnTo>
                <a:lnTo>
                  <a:pt x="121999" y="1658108"/>
                </a:lnTo>
                <a:lnTo>
                  <a:pt x="121999" y="1658107"/>
                </a:lnTo>
                <a:lnTo>
                  <a:pt x="121999" y="1658107"/>
                </a:lnTo>
                <a:lnTo>
                  <a:pt x="121999" y="1658106"/>
                </a:lnTo>
                <a:lnTo>
                  <a:pt x="121999" y="1658104"/>
                </a:lnTo>
                <a:lnTo>
                  <a:pt x="121845" y="1657057"/>
                </a:lnTo>
                <a:lnTo>
                  <a:pt x="113749" y="1592573"/>
                </a:lnTo>
                <a:lnTo>
                  <a:pt x="113748" y="1592542"/>
                </a:lnTo>
                <a:lnTo>
                  <a:pt x="111844" y="1545995"/>
                </a:lnTo>
                <a:cubicBezTo>
                  <a:pt x="111844" y="1530469"/>
                  <a:pt x="110892" y="1514944"/>
                  <a:pt x="111844" y="1499418"/>
                </a:cubicBezTo>
                <a:cubicBezTo>
                  <a:pt x="112130" y="1499799"/>
                  <a:pt x="111082" y="1499513"/>
                  <a:pt x="112701" y="1497608"/>
                </a:cubicBezTo>
                <a:close/>
                <a:moveTo>
                  <a:pt x="243956" y="1491893"/>
                </a:moveTo>
                <a:cubicBezTo>
                  <a:pt x="242622" y="1505704"/>
                  <a:pt x="241098" y="1512658"/>
                  <a:pt x="239574" y="1512658"/>
                </a:cubicBezTo>
                <a:cubicBezTo>
                  <a:pt x="241098" y="1512467"/>
                  <a:pt x="242622" y="1505704"/>
                  <a:pt x="243956" y="1491893"/>
                </a:cubicBezTo>
                <a:close/>
                <a:moveTo>
                  <a:pt x="2839995" y="1484939"/>
                </a:moveTo>
                <a:cubicBezTo>
                  <a:pt x="2839957" y="1494284"/>
                  <a:pt x="2840624" y="1503608"/>
                  <a:pt x="2841995" y="1512848"/>
                </a:cubicBezTo>
                <a:lnTo>
                  <a:pt x="2842186" y="1513229"/>
                </a:lnTo>
                <a:cubicBezTo>
                  <a:pt x="2843710" y="1516086"/>
                  <a:pt x="2843615" y="1501513"/>
                  <a:pt x="2843234" y="1485511"/>
                </a:cubicBezTo>
                <a:close/>
                <a:moveTo>
                  <a:pt x="149754" y="1479034"/>
                </a:moveTo>
                <a:cubicBezTo>
                  <a:pt x="148992" y="1482748"/>
                  <a:pt x="148015" y="1490321"/>
                  <a:pt x="147194" y="1491809"/>
                </a:cubicBezTo>
                <a:lnTo>
                  <a:pt x="147047" y="1491320"/>
                </a:lnTo>
                <a:lnTo>
                  <a:pt x="148335" y="1486096"/>
                </a:lnTo>
                <a:cubicBezTo>
                  <a:pt x="148813" y="1483588"/>
                  <a:pt x="149301" y="1480820"/>
                  <a:pt x="149754" y="1479034"/>
                </a:cubicBezTo>
                <a:close/>
                <a:moveTo>
                  <a:pt x="145563" y="1468080"/>
                </a:moveTo>
                <a:cubicBezTo>
                  <a:pt x="145634" y="1478391"/>
                  <a:pt x="145836" y="1484695"/>
                  <a:pt x="146124" y="1488236"/>
                </a:cubicBezTo>
                <a:lnTo>
                  <a:pt x="147047" y="1491320"/>
                </a:lnTo>
                <a:lnTo>
                  <a:pt x="146980" y="1491595"/>
                </a:lnTo>
                <a:cubicBezTo>
                  <a:pt x="146158" y="1493083"/>
                  <a:pt x="145563" y="1488559"/>
                  <a:pt x="145563" y="1468080"/>
                </a:cubicBezTo>
                <a:close/>
                <a:moveTo>
                  <a:pt x="299010" y="1460937"/>
                </a:moveTo>
                <a:cubicBezTo>
                  <a:pt x="299010" y="1478654"/>
                  <a:pt x="298248" y="1496465"/>
                  <a:pt x="299010" y="1508562"/>
                </a:cubicBezTo>
                <a:cubicBezTo>
                  <a:pt x="298248" y="1496465"/>
                  <a:pt x="298724" y="1479035"/>
                  <a:pt x="299010" y="1460937"/>
                </a:cubicBezTo>
                <a:close/>
                <a:moveTo>
                  <a:pt x="183853" y="1459413"/>
                </a:moveTo>
                <a:cubicBezTo>
                  <a:pt x="181758" y="1486464"/>
                  <a:pt x="179567" y="1514944"/>
                  <a:pt x="177852" y="1483416"/>
                </a:cubicBezTo>
                <a:cubicBezTo>
                  <a:pt x="179567" y="1514849"/>
                  <a:pt x="181758" y="1486464"/>
                  <a:pt x="183853" y="1459413"/>
                </a:cubicBezTo>
                <a:close/>
                <a:moveTo>
                  <a:pt x="171756" y="1450460"/>
                </a:moveTo>
                <a:lnTo>
                  <a:pt x="178329" y="1450460"/>
                </a:lnTo>
                <a:lnTo>
                  <a:pt x="177852" y="1483416"/>
                </a:lnTo>
                <a:lnTo>
                  <a:pt x="175757" y="1512468"/>
                </a:lnTo>
                <a:lnTo>
                  <a:pt x="169851" y="1528565"/>
                </a:lnTo>
                <a:lnTo>
                  <a:pt x="169470" y="1545043"/>
                </a:lnTo>
                <a:lnTo>
                  <a:pt x="169470" y="1528755"/>
                </a:lnTo>
                <a:cubicBezTo>
                  <a:pt x="168994" y="1515706"/>
                  <a:pt x="169756" y="1502657"/>
                  <a:pt x="170232" y="1489607"/>
                </a:cubicBezTo>
                <a:close/>
                <a:moveTo>
                  <a:pt x="73268" y="1428647"/>
                </a:moveTo>
                <a:cubicBezTo>
                  <a:pt x="74315" y="1428742"/>
                  <a:pt x="75268" y="1429980"/>
                  <a:pt x="75268" y="1445221"/>
                </a:cubicBezTo>
                <a:cubicBezTo>
                  <a:pt x="75173" y="1429980"/>
                  <a:pt x="74315" y="1428647"/>
                  <a:pt x="73268" y="1428647"/>
                </a:cubicBezTo>
                <a:close/>
                <a:moveTo>
                  <a:pt x="80697" y="1425027"/>
                </a:moveTo>
                <a:cubicBezTo>
                  <a:pt x="78221" y="1440934"/>
                  <a:pt x="76982" y="1452269"/>
                  <a:pt x="75268" y="1445221"/>
                </a:cubicBezTo>
                <a:cubicBezTo>
                  <a:pt x="76982" y="1452269"/>
                  <a:pt x="78221" y="1440839"/>
                  <a:pt x="80697" y="1425027"/>
                </a:cubicBezTo>
                <a:close/>
                <a:moveTo>
                  <a:pt x="2845163" y="1411263"/>
                </a:moveTo>
                <a:cubicBezTo>
                  <a:pt x="2844139" y="1408739"/>
                  <a:pt x="2843710" y="1411692"/>
                  <a:pt x="2843710" y="1418169"/>
                </a:cubicBezTo>
                <a:cubicBezTo>
                  <a:pt x="2843520" y="1425027"/>
                  <a:pt x="2844282" y="1435028"/>
                  <a:pt x="2844282" y="1446744"/>
                </a:cubicBezTo>
                <a:cubicBezTo>
                  <a:pt x="2844282" y="1458460"/>
                  <a:pt x="2844282" y="1471700"/>
                  <a:pt x="2844282" y="1484844"/>
                </a:cubicBezTo>
                <a:cubicBezTo>
                  <a:pt x="2846472" y="1490559"/>
                  <a:pt x="2846472" y="1440172"/>
                  <a:pt x="2850092" y="1472652"/>
                </a:cubicBezTo>
                <a:lnTo>
                  <a:pt x="2850282" y="1473033"/>
                </a:lnTo>
                <a:cubicBezTo>
                  <a:pt x="2851997" y="1489606"/>
                  <a:pt x="2851235" y="1452459"/>
                  <a:pt x="2850187" y="1437219"/>
                </a:cubicBezTo>
                <a:cubicBezTo>
                  <a:pt x="2847806" y="1421788"/>
                  <a:pt x="2846187" y="1413787"/>
                  <a:pt x="2845163" y="1411263"/>
                </a:cubicBezTo>
                <a:close/>
                <a:moveTo>
                  <a:pt x="292724" y="1398358"/>
                </a:moveTo>
                <a:cubicBezTo>
                  <a:pt x="294438" y="1395881"/>
                  <a:pt x="295200" y="1399882"/>
                  <a:pt x="295200" y="1407883"/>
                </a:cubicBezTo>
                <a:cubicBezTo>
                  <a:pt x="295200" y="1399977"/>
                  <a:pt x="294438" y="1395881"/>
                  <a:pt x="292724" y="1398358"/>
                </a:cubicBezTo>
                <a:close/>
                <a:moveTo>
                  <a:pt x="52599" y="1381212"/>
                </a:moveTo>
                <a:lnTo>
                  <a:pt x="46351" y="1493112"/>
                </a:lnTo>
                <a:lnTo>
                  <a:pt x="45932" y="1480748"/>
                </a:lnTo>
                <a:cubicBezTo>
                  <a:pt x="46694" y="1466270"/>
                  <a:pt x="47456" y="1452840"/>
                  <a:pt x="48122" y="1440362"/>
                </a:cubicBezTo>
                <a:cubicBezTo>
                  <a:pt x="48789" y="1427885"/>
                  <a:pt x="50123" y="1415883"/>
                  <a:pt x="50980" y="1404644"/>
                </a:cubicBezTo>
                <a:cubicBezTo>
                  <a:pt x="51647" y="1396547"/>
                  <a:pt x="52123" y="1388832"/>
                  <a:pt x="52599" y="1381212"/>
                </a:cubicBezTo>
                <a:close/>
                <a:moveTo>
                  <a:pt x="155088" y="1368163"/>
                </a:moveTo>
                <a:cubicBezTo>
                  <a:pt x="153754" y="1367687"/>
                  <a:pt x="151944" y="1371878"/>
                  <a:pt x="149944" y="1379879"/>
                </a:cubicBezTo>
                <a:cubicBezTo>
                  <a:pt x="151563" y="1372925"/>
                  <a:pt x="153754" y="1367687"/>
                  <a:pt x="155088" y="1368163"/>
                </a:cubicBezTo>
                <a:close/>
                <a:moveTo>
                  <a:pt x="22690" y="1355400"/>
                </a:moveTo>
                <a:cubicBezTo>
                  <a:pt x="20461" y="1373478"/>
                  <a:pt x="19185" y="1391671"/>
                  <a:pt x="18880" y="1409883"/>
                </a:cubicBezTo>
                <a:lnTo>
                  <a:pt x="19071" y="1409883"/>
                </a:lnTo>
                <a:cubicBezTo>
                  <a:pt x="19357" y="1391671"/>
                  <a:pt x="20566" y="1373488"/>
                  <a:pt x="22690" y="1355400"/>
                </a:cubicBezTo>
                <a:close/>
                <a:moveTo>
                  <a:pt x="370448" y="1268246"/>
                </a:moveTo>
                <a:cubicBezTo>
                  <a:pt x="363781" y="1288058"/>
                  <a:pt x="364067" y="1277199"/>
                  <a:pt x="361590" y="1277771"/>
                </a:cubicBezTo>
                <a:cubicBezTo>
                  <a:pt x="355780" y="1310822"/>
                  <a:pt x="348541" y="1350446"/>
                  <a:pt x="355780" y="1334159"/>
                </a:cubicBezTo>
                <a:lnTo>
                  <a:pt x="366162" y="1296059"/>
                </a:lnTo>
                <a:cubicBezTo>
                  <a:pt x="367305" y="1286724"/>
                  <a:pt x="368829" y="1277294"/>
                  <a:pt x="370448" y="1268246"/>
                </a:cubicBezTo>
                <a:close/>
                <a:moveTo>
                  <a:pt x="208390" y="1265354"/>
                </a:moveTo>
                <a:lnTo>
                  <a:pt x="201246" y="1311550"/>
                </a:lnTo>
                <a:lnTo>
                  <a:pt x="194198" y="1358318"/>
                </a:lnTo>
                <a:lnTo>
                  <a:pt x="201246" y="1311455"/>
                </a:lnTo>
                <a:close/>
                <a:moveTo>
                  <a:pt x="2815706" y="1237290"/>
                </a:moveTo>
                <a:cubicBezTo>
                  <a:pt x="2815754" y="1242338"/>
                  <a:pt x="2814920" y="1243243"/>
                  <a:pt x="2813432" y="1241100"/>
                </a:cubicBezTo>
                <a:lnTo>
                  <a:pt x="2813357" y="1240925"/>
                </a:lnTo>
                <a:close/>
                <a:moveTo>
                  <a:pt x="290057" y="1231384"/>
                </a:moveTo>
                <a:lnTo>
                  <a:pt x="289581" y="1233194"/>
                </a:lnTo>
                <a:lnTo>
                  <a:pt x="292152" y="1252244"/>
                </a:lnTo>
                <a:cubicBezTo>
                  <a:pt x="289504" y="1262683"/>
                  <a:pt x="288028" y="1273389"/>
                  <a:pt x="287771" y="1284153"/>
                </a:cubicBezTo>
                <a:cubicBezTo>
                  <a:pt x="286923" y="1296649"/>
                  <a:pt x="285142" y="1309070"/>
                  <a:pt x="282437" y="1321300"/>
                </a:cubicBezTo>
                <a:cubicBezTo>
                  <a:pt x="278627" y="1327301"/>
                  <a:pt x="275674" y="1333873"/>
                  <a:pt x="272245" y="1340350"/>
                </a:cubicBezTo>
                <a:lnTo>
                  <a:pt x="270435" y="1353780"/>
                </a:lnTo>
                <a:lnTo>
                  <a:pt x="268479" y="1353780"/>
                </a:lnTo>
                <a:lnTo>
                  <a:pt x="268245" y="1353780"/>
                </a:lnTo>
                <a:lnTo>
                  <a:pt x="269959" y="1339683"/>
                </a:lnTo>
                <a:cubicBezTo>
                  <a:pt x="267292" y="1327301"/>
                  <a:pt x="275865" y="1292249"/>
                  <a:pt x="280532" y="1264436"/>
                </a:cubicBezTo>
                <a:lnTo>
                  <a:pt x="289793" y="1232298"/>
                </a:lnTo>
                <a:close/>
                <a:moveTo>
                  <a:pt x="2807229" y="1226622"/>
                </a:moveTo>
                <a:lnTo>
                  <a:pt x="2813357" y="1240925"/>
                </a:lnTo>
                <a:lnTo>
                  <a:pt x="2813289" y="1241029"/>
                </a:lnTo>
                <a:cubicBezTo>
                  <a:pt x="2811801" y="1238862"/>
                  <a:pt x="2809705" y="1233670"/>
                  <a:pt x="2807229" y="1226622"/>
                </a:cubicBezTo>
                <a:close/>
                <a:moveTo>
                  <a:pt x="330729" y="1225669"/>
                </a:moveTo>
                <a:cubicBezTo>
                  <a:pt x="325919" y="1240776"/>
                  <a:pt x="321947" y="1256130"/>
                  <a:pt x="318822" y="1271675"/>
                </a:cubicBezTo>
                <a:lnTo>
                  <a:pt x="318537" y="1271675"/>
                </a:lnTo>
                <a:cubicBezTo>
                  <a:pt x="321756" y="1256130"/>
                  <a:pt x="325823" y="1240766"/>
                  <a:pt x="330729" y="1225669"/>
                </a:cubicBezTo>
                <a:close/>
                <a:moveTo>
                  <a:pt x="245310" y="1222949"/>
                </a:moveTo>
                <a:lnTo>
                  <a:pt x="246051" y="1226526"/>
                </a:lnTo>
                <a:cubicBezTo>
                  <a:pt x="245432" y="1226526"/>
                  <a:pt x="245206" y="1225252"/>
                  <a:pt x="245307" y="1222973"/>
                </a:cubicBezTo>
                <a:close/>
                <a:moveTo>
                  <a:pt x="245341" y="1222711"/>
                </a:moveTo>
                <a:lnTo>
                  <a:pt x="245310" y="1222949"/>
                </a:lnTo>
                <a:lnTo>
                  <a:pt x="245307" y="1222933"/>
                </a:lnTo>
                <a:close/>
                <a:moveTo>
                  <a:pt x="247262" y="1210050"/>
                </a:moveTo>
                <a:lnTo>
                  <a:pt x="245341" y="1222711"/>
                </a:lnTo>
                <a:lnTo>
                  <a:pt x="246527" y="1213394"/>
                </a:lnTo>
                <a:close/>
                <a:moveTo>
                  <a:pt x="407124" y="1207807"/>
                </a:moveTo>
                <a:cubicBezTo>
                  <a:pt x="404869" y="1210441"/>
                  <a:pt x="399333" y="1225264"/>
                  <a:pt x="396261" y="1232908"/>
                </a:cubicBezTo>
                <a:lnTo>
                  <a:pt x="389880" y="1260245"/>
                </a:lnTo>
                <a:cubicBezTo>
                  <a:pt x="393118" y="1256911"/>
                  <a:pt x="393785" y="1264817"/>
                  <a:pt x="402643" y="1231098"/>
                </a:cubicBezTo>
                <a:cubicBezTo>
                  <a:pt x="405015" y="1224212"/>
                  <a:pt x="406796" y="1217134"/>
                  <a:pt x="407977" y="1209953"/>
                </a:cubicBezTo>
                <a:lnTo>
                  <a:pt x="408072" y="1209953"/>
                </a:lnTo>
                <a:cubicBezTo>
                  <a:pt x="408263" y="1207405"/>
                  <a:pt x="407876" y="1206929"/>
                  <a:pt x="407124" y="1207807"/>
                </a:cubicBezTo>
                <a:close/>
                <a:moveTo>
                  <a:pt x="253290" y="1182616"/>
                </a:moveTo>
                <a:lnTo>
                  <a:pt x="247262" y="1210050"/>
                </a:lnTo>
                <a:lnTo>
                  <a:pt x="247752" y="1206823"/>
                </a:lnTo>
                <a:cubicBezTo>
                  <a:pt x="249156" y="1199806"/>
                  <a:pt x="251076" y="1191439"/>
                  <a:pt x="253290" y="1182616"/>
                </a:cubicBezTo>
                <a:close/>
                <a:moveTo>
                  <a:pt x="282532" y="1150993"/>
                </a:moveTo>
                <a:cubicBezTo>
                  <a:pt x="279675" y="1157947"/>
                  <a:pt x="276913" y="1166519"/>
                  <a:pt x="273865" y="1176997"/>
                </a:cubicBezTo>
                <a:cubicBezTo>
                  <a:pt x="272340" y="1182235"/>
                  <a:pt x="270340" y="1188046"/>
                  <a:pt x="269102" y="1194523"/>
                </a:cubicBezTo>
                <a:cubicBezTo>
                  <a:pt x="267864" y="1200999"/>
                  <a:pt x="266530" y="1208239"/>
                  <a:pt x="265006" y="1216335"/>
                </a:cubicBezTo>
                <a:cubicBezTo>
                  <a:pt x="271388" y="1191093"/>
                  <a:pt x="277389" y="1177949"/>
                  <a:pt x="283104" y="1153660"/>
                </a:cubicBezTo>
                <a:lnTo>
                  <a:pt x="282151" y="1153946"/>
                </a:lnTo>
                <a:cubicBezTo>
                  <a:pt x="283104" y="1150708"/>
                  <a:pt x="282532" y="1148707"/>
                  <a:pt x="282532" y="1150993"/>
                </a:cubicBezTo>
                <a:close/>
                <a:moveTo>
                  <a:pt x="2845329" y="1133562"/>
                </a:moveTo>
                <a:cubicBezTo>
                  <a:pt x="2845329" y="1136134"/>
                  <a:pt x="2850187" y="1157470"/>
                  <a:pt x="2849901" y="1160708"/>
                </a:cubicBezTo>
                <a:cubicBezTo>
                  <a:pt x="2850091" y="1157375"/>
                  <a:pt x="2845329" y="1136229"/>
                  <a:pt x="2845329" y="1133562"/>
                </a:cubicBezTo>
                <a:close/>
                <a:moveTo>
                  <a:pt x="173281" y="1090414"/>
                </a:moveTo>
                <a:cubicBezTo>
                  <a:pt x="164518" y="1124609"/>
                  <a:pt x="161565" y="1142230"/>
                  <a:pt x="162898" y="1142230"/>
                </a:cubicBezTo>
                <a:cubicBezTo>
                  <a:pt x="161565" y="1141944"/>
                  <a:pt x="164518" y="1124609"/>
                  <a:pt x="173281" y="1090414"/>
                </a:cubicBezTo>
                <a:close/>
                <a:moveTo>
                  <a:pt x="351397" y="1086509"/>
                </a:moveTo>
                <a:cubicBezTo>
                  <a:pt x="348730" y="1100711"/>
                  <a:pt x="344968" y="1114694"/>
                  <a:pt x="340158" y="1128324"/>
                </a:cubicBezTo>
                <a:cubicBezTo>
                  <a:pt x="333967" y="1146136"/>
                  <a:pt x="328442" y="1166805"/>
                  <a:pt x="323584" y="1184902"/>
                </a:cubicBezTo>
                <a:lnTo>
                  <a:pt x="317298" y="1190713"/>
                </a:lnTo>
                <a:cubicBezTo>
                  <a:pt x="315964" y="1189284"/>
                  <a:pt x="314345" y="1192713"/>
                  <a:pt x="312155" y="1200047"/>
                </a:cubicBezTo>
                <a:cubicBezTo>
                  <a:pt x="309964" y="1207382"/>
                  <a:pt x="308535" y="1217859"/>
                  <a:pt x="306535" y="1228622"/>
                </a:cubicBezTo>
                <a:cubicBezTo>
                  <a:pt x="296914" y="1267199"/>
                  <a:pt x="291771" y="1300060"/>
                  <a:pt x="294152" y="1263769"/>
                </a:cubicBezTo>
                <a:cubicBezTo>
                  <a:pt x="295962" y="1250053"/>
                  <a:pt x="293771" y="1252244"/>
                  <a:pt x="292438" y="1251006"/>
                </a:cubicBezTo>
                <a:cubicBezTo>
                  <a:pt x="294343" y="1241386"/>
                  <a:pt x="296248" y="1231575"/>
                  <a:pt x="298438" y="1221383"/>
                </a:cubicBezTo>
                <a:cubicBezTo>
                  <a:pt x="300467" y="1210734"/>
                  <a:pt x="303106" y="1200209"/>
                  <a:pt x="306344" y="1189856"/>
                </a:cubicBezTo>
                <a:lnTo>
                  <a:pt x="306365" y="1189860"/>
                </a:lnTo>
                <a:lnTo>
                  <a:pt x="308343" y="1190231"/>
                </a:lnTo>
                <a:cubicBezTo>
                  <a:pt x="311142" y="1187069"/>
                  <a:pt x="316179" y="1173996"/>
                  <a:pt x="321965" y="1157280"/>
                </a:cubicBezTo>
                <a:cubicBezTo>
                  <a:pt x="325871" y="1145945"/>
                  <a:pt x="330633" y="1133563"/>
                  <a:pt x="335396" y="1121466"/>
                </a:cubicBezTo>
                <a:cubicBezTo>
                  <a:pt x="340158" y="1109369"/>
                  <a:pt x="344635" y="1097939"/>
                  <a:pt x="348730" y="1088414"/>
                </a:cubicBezTo>
                <a:close/>
                <a:moveTo>
                  <a:pt x="311180" y="1082306"/>
                </a:moveTo>
                <a:cubicBezTo>
                  <a:pt x="314007" y="1078270"/>
                  <a:pt x="305916" y="1103273"/>
                  <a:pt x="299487" y="1123561"/>
                </a:cubicBezTo>
                <a:lnTo>
                  <a:pt x="294820" y="1137277"/>
                </a:lnTo>
                <a:cubicBezTo>
                  <a:pt x="293677" y="1141564"/>
                  <a:pt x="292629" y="1145564"/>
                  <a:pt x="291676" y="1148993"/>
                </a:cubicBezTo>
                <a:cubicBezTo>
                  <a:pt x="290057" y="1155851"/>
                  <a:pt x="289200" y="1160423"/>
                  <a:pt x="290057" y="1160994"/>
                </a:cubicBezTo>
                <a:lnTo>
                  <a:pt x="295963" y="1143564"/>
                </a:lnTo>
                <a:cubicBezTo>
                  <a:pt x="306821" y="1126990"/>
                  <a:pt x="314441" y="1124514"/>
                  <a:pt x="332824" y="1085652"/>
                </a:cubicBezTo>
                <a:lnTo>
                  <a:pt x="332824" y="1095177"/>
                </a:lnTo>
                <a:cubicBezTo>
                  <a:pt x="328728" y="1108893"/>
                  <a:pt x="325014" y="1121561"/>
                  <a:pt x="321204" y="1134610"/>
                </a:cubicBezTo>
                <a:cubicBezTo>
                  <a:pt x="318632" y="1140992"/>
                  <a:pt x="317775" y="1148993"/>
                  <a:pt x="315965" y="1156041"/>
                </a:cubicBezTo>
                <a:cubicBezTo>
                  <a:pt x="314155" y="1163090"/>
                  <a:pt x="312155" y="1170615"/>
                  <a:pt x="309869" y="1178711"/>
                </a:cubicBezTo>
                <a:lnTo>
                  <a:pt x="308814" y="1178884"/>
                </a:lnTo>
                <a:lnTo>
                  <a:pt x="304630" y="1179568"/>
                </a:lnTo>
                <a:cubicBezTo>
                  <a:pt x="301106" y="1191570"/>
                  <a:pt x="297296" y="1203571"/>
                  <a:pt x="294629" y="1215954"/>
                </a:cubicBezTo>
                <a:lnTo>
                  <a:pt x="292915" y="1211001"/>
                </a:lnTo>
                <a:lnTo>
                  <a:pt x="284628" y="1237957"/>
                </a:lnTo>
                <a:cubicBezTo>
                  <a:pt x="276722" y="1266246"/>
                  <a:pt x="275770" y="1259578"/>
                  <a:pt x="272817" y="1264912"/>
                </a:cubicBezTo>
                <a:lnTo>
                  <a:pt x="267769" y="1292344"/>
                </a:lnTo>
                <a:lnTo>
                  <a:pt x="259101" y="1322539"/>
                </a:lnTo>
                <a:cubicBezTo>
                  <a:pt x="257958" y="1316919"/>
                  <a:pt x="254815" y="1331206"/>
                  <a:pt x="251481" y="1347875"/>
                </a:cubicBezTo>
                <a:lnTo>
                  <a:pt x="249928" y="1353419"/>
                </a:lnTo>
                <a:lnTo>
                  <a:pt x="241956" y="1381879"/>
                </a:lnTo>
                <a:cubicBezTo>
                  <a:pt x="239098" y="1397596"/>
                  <a:pt x="236717" y="1416455"/>
                  <a:pt x="233955" y="1434076"/>
                </a:cubicBezTo>
                <a:lnTo>
                  <a:pt x="231574" y="1440077"/>
                </a:lnTo>
                <a:lnTo>
                  <a:pt x="227668" y="1392452"/>
                </a:lnTo>
                <a:cubicBezTo>
                  <a:pt x="228240" y="1379022"/>
                  <a:pt x="228621" y="1372068"/>
                  <a:pt x="228240" y="1369497"/>
                </a:cubicBezTo>
                <a:cubicBezTo>
                  <a:pt x="227859" y="1366925"/>
                  <a:pt x="226621" y="1370164"/>
                  <a:pt x="224620" y="1379022"/>
                </a:cubicBezTo>
                <a:cubicBezTo>
                  <a:pt x="223001" y="1377593"/>
                  <a:pt x="221858" y="1374069"/>
                  <a:pt x="225573" y="1342636"/>
                </a:cubicBezTo>
                <a:cubicBezTo>
                  <a:pt x="226811" y="1333778"/>
                  <a:pt x="227954" y="1325015"/>
                  <a:pt x="229192" y="1316157"/>
                </a:cubicBezTo>
                <a:lnTo>
                  <a:pt x="243194" y="1285867"/>
                </a:lnTo>
                <a:cubicBezTo>
                  <a:pt x="244337" y="1285296"/>
                  <a:pt x="244528" y="1293297"/>
                  <a:pt x="248052" y="1274247"/>
                </a:cubicBezTo>
                <a:cubicBezTo>
                  <a:pt x="251957" y="1253006"/>
                  <a:pt x="248623" y="1260626"/>
                  <a:pt x="248623" y="1256816"/>
                </a:cubicBezTo>
                <a:lnTo>
                  <a:pt x="258148" y="1212525"/>
                </a:lnTo>
                <a:cubicBezTo>
                  <a:pt x="259768" y="1205095"/>
                  <a:pt x="261196" y="1197571"/>
                  <a:pt x="263292" y="1190332"/>
                </a:cubicBezTo>
                <a:cubicBezTo>
                  <a:pt x="265387" y="1183092"/>
                  <a:pt x="267578" y="1175758"/>
                  <a:pt x="269959" y="1168424"/>
                </a:cubicBezTo>
                <a:cubicBezTo>
                  <a:pt x="273960" y="1156804"/>
                  <a:pt x="278627" y="1140421"/>
                  <a:pt x="283485" y="1128229"/>
                </a:cubicBezTo>
                <a:cubicBezTo>
                  <a:pt x="288343" y="1116037"/>
                  <a:pt x="292248" y="1107464"/>
                  <a:pt x="293010" y="1110322"/>
                </a:cubicBezTo>
                <a:cubicBezTo>
                  <a:pt x="294724" y="1112893"/>
                  <a:pt x="294724" y="1120894"/>
                  <a:pt x="304249" y="1097272"/>
                </a:cubicBezTo>
                <a:cubicBezTo>
                  <a:pt x="308083" y="1088223"/>
                  <a:pt x="310238" y="1083651"/>
                  <a:pt x="311180" y="1082306"/>
                </a:cubicBezTo>
                <a:close/>
                <a:moveTo>
                  <a:pt x="92699" y="1081080"/>
                </a:moveTo>
                <a:lnTo>
                  <a:pt x="93122" y="1081258"/>
                </a:lnTo>
                <a:lnTo>
                  <a:pt x="93121" y="1081259"/>
                </a:lnTo>
                <a:close/>
                <a:moveTo>
                  <a:pt x="2778654" y="1080698"/>
                </a:moveTo>
                <a:cubicBezTo>
                  <a:pt x="2779607" y="1087366"/>
                  <a:pt x="2777797" y="1087366"/>
                  <a:pt x="2778654" y="1094414"/>
                </a:cubicBezTo>
                <a:cubicBezTo>
                  <a:pt x="2777702" y="1087366"/>
                  <a:pt x="2779511" y="1087366"/>
                  <a:pt x="2778654" y="1080698"/>
                </a:cubicBezTo>
                <a:close/>
                <a:moveTo>
                  <a:pt x="267102" y="1071173"/>
                </a:moveTo>
                <a:cubicBezTo>
                  <a:pt x="270054" y="1069173"/>
                  <a:pt x="267006" y="1080794"/>
                  <a:pt x="262149" y="1096700"/>
                </a:cubicBezTo>
                <a:lnTo>
                  <a:pt x="253862" y="1122418"/>
                </a:lnTo>
                <a:cubicBezTo>
                  <a:pt x="251290" y="1131372"/>
                  <a:pt x="248909" y="1140230"/>
                  <a:pt x="246908" y="1147755"/>
                </a:cubicBezTo>
                <a:cubicBezTo>
                  <a:pt x="242527" y="1164995"/>
                  <a:pt x="237574" y="1180425"/>
                  <a:pt x="236050" y="1191379"/>
                </a:cubicBezTo>
                <a:cubicBezTo>
                  <a:pt x="234526" y="1202333"/>
                  <a:pt x="234050" y="1208429"/>
                  <a:pt x="236050" y="1206524"/>
                </a:cubicBezTo>
                <a:cubicBezTo>
                  <a:pt x="220334" y="1267960"/>
                  <a:pt x="225953" y="1235861"/>
                  <a:pt x="231002" y="1206143"/>
                </a:cubicBezTo>
                <a:cubicBezTo>
                  <a:pt x="234812" y="1182521"/>
                  <a:pt x="241860" y="1158899"/>
                  <a:pt x="243479" y="1145469"/>
                </a:cubicBezTo>
                <a:cubicBezTo>
                  <a:pt x="249556" y="1120170"/>
                  <a:pt x="257453" y="1095339"/>
                  <a:pt x="267102" y="1071173"/>
                </a:cubicBezTo>
                <a:close/>
                <a:moveTo>
                  <a:pt x="291485" y="1043646"/>
                </a:moveTo>
                <a:cubicBezTo>
                  <a:pt x="288342" y="1052219"/>
                  <a:pt x="284818" y="1060601"/>
                  <a:pt x="281960" y="1069173"/>
                </a:cubicBezTo>
                <a:lnTo>
                  <a:pt x="273578" y="1094796"/>
                </a:lnTo>
                <a:lnTo>
                  <a:pt x="281960" y="1069078"/>
                </a:lnTo>
                <a:cubicBezTo>
                  <a:pt x="284818" y="1060505"/>
                  <a:pt x="288342" y="1052123"/>
                  <a:pt x="291485" y="1043646"/>
                </a:cubicBezTo>
                <a:close/>
                <a:moveTo>
                  <a:pt x="200617" y="1027835"/>
                </a:moveTo>
                <a:cubicBezTo>
                  <a:pt x="202522" y="1028501"/>
                  <a:pt x="201474" y="1029073"/>
                  <a:pt x="201474" y="1030883"/>
                </a:cubicBezTo>
                <a:cubicBezTo>
                  <a:pt x="201474" y="1029168"/>
                  <a:pt x="201188" y="1028120"/>
                  <a:pt x="200617" y="1027930"/>
                </a:cubicBezTo>
                <a:cubicBezTo>
                  <a:pt x="198902" y="1027263"/>
                  <a:pt x="194711" y="1032406"/>
                  <a:pt x="189187" y="1043551"/>
                </a:cubicBezTo>
                <a:cubicBezTo>
                  <a:pt x="194711" y="1032311"/>
                  <a:pt x="198712" y="1027168"/>
                  <a:pt x="200617" y="1027835"/>
                </a:cubicBezTo>
                <a:close/>
                <a:moveTo>
                  <a:pt x="292687" y="1011513"/>
                </a:moveTo>
                <a:lnTo>
                  <a:pt x="292782" y="1011513"/>
                </a:lnTo>
                <a:lnTo>
                  <a:pt x="292687" y="1011608"/>
                </a:lnTo>
                <a:lnTo>
                  <a:pt x="288115" y="1019514"/>
                </a:lnTo>
                <a:close/>
                <a:moveTo>
                  <a:pt x="265006" y="1000879"/>
                </a:moveTo>
                <a:cubicBezTo>
                  <a:pt x="261672" y="1016500"/>
                  <a:pt x="254028" y="1041670"/>
                  <a:pt x="245944" y="1070078"/>
                </a:cubicBezTo>
                <a:lnTo>
                  <a:pt x="224494" y="1157667"/>
                </a:lnTo>
                <a:lnTo>
                  <a:pt x="224239" y="1158709"/>
                </a:lnTo>
                <a:cubicBezTo>
                  <a:pt x="217571" y="1181474"/>
                  <a:pt x="213762" y="1203571"/>
                  <a:pt x="210142" y="1222050"/>
                </a:cubicBezTo>
                <a:cubicBezTo>
                  <a:pt x="208523" y="1231385"/>
                  <a:pt x="207094" y="1239767"/>
                  <a:pt x="206046" y="1247101"/>
                </a:cubicBezTo>
                <a:cubicBezTo>
                  <a:pt x="204999" y="1254435"/>
                  <a:pt x="204999" y="1260721"/>
                  <a:pt x="204999" y="1265579"/>
                </a:cubicBezTo>
                <a:lnTo>
                  <a:pt x="196998" y="1311013"/>
                </a:lnTo>
                <a:cubicBezTo>
                  <a:pt x="196750" y="1319500"/>
                  <a:pt x="195140" y="1327892"/>
                  <a:pt x="192235" y="1335874"/>
                </a:cubicBezTo>
                <a:cubicBezTo>
                  <a:pt x="188711" y="1332731"/>
                  <a:pt x="180329" y="1380451"/>
                  <a:pt x="176804" y="1402549"/>
                </a:cubicBezTo>
                <a:cubicBezTo>
                  <a:pt x="174680" y="1412607"/>
                  <a:pt x="171852" y="1422513"/>
                  <a:pt x="168327" y="1432171"/>
                </a:cubicBezTo>
                <a:cubicBezTo>
                  <a:pt x="163869" y="1448031"/>
                  <a:pt x="161374" y="1464376"/>
                  <a:pt x="160898" y="1480844"/>
                </a:cubicBezTo>
                <a:cubicBezTo>
                  <a:pt x="161945" y="1483607"/>
                  <a:pt x="164041" y="1479892"/>
                  <a:pt x="164041" y="1489417"/>
                </a:cubicBezTo>
                <a:cubicBezTo>
                  <a:pt x="162222" y="1504343"/>
                  <a:pt x="162612" y="1519459"/>
                  <a:pt x="165184" y="1534279"/>
                </a:cubicBezTo>
                <a:cubicBezTo>
                  <a:pt x="167365" y="1537689"/>
                  <a:pt x="168499" y="1541662"/>
                  <a:pt x="168423" y="1545710"/>
                </a:cubicBezTo>
                <a:lnTo>
                  <a:pt x="168423" y="1546263"/>
                </a:lnTo>
                <a:lnTo>
                  <a:pt x="168423" y="1569236"/>
                </a:lnTo>
                <a:cubicBezTo>
                  <a:pt x="168423" y="1577047"/>
                  <a:pt x="168423" y="1584762"/>
                  <a:pt x="168994" y="1592477"/>
                </a:cubicBezTo>
                <a:cubicBezTo>
                  <a:pt x="168613" y="1592287"/>
                  <a:pt x="168041" y="1592477"/>
                  <a:pt x="168041" y="1593049"/>
                </a:cubicBezTo>
                <a:lnTo>
                  <a:pt x="167870" y="1594480"/>
                </a:lnTo>
                <a:lnTo>
                  <a:pt x="167068" y="1601190"/>
                </a:lnTo>
                <a:cubicBezTo>
                  <a:pt x="165862" y="1605378"/>
                  <a:pt x="164041" y="1598502"/>
                  <a:pt x="162327" y="1587715"/>
                </a:cubicBezTo>
                <a:cubicBezTo>
                  <a:pt x="160041" y="1573332"/>
                  <a:pt x="158516" y="1553234"/>
                  <a:pt x="156612" y="1544757"/>
                </a:cubicBezTo>
                <a:cubicBezTo>
                  <a:pt x="158764" y="1523840"/>
                  <a:pt x="159812" y="1502828"/>
                  <a:pt x="159755" y="1481797"/>
                </a:cubicBezTo>
                <a:cubicBezTo>
                  <a:pt x="158002" y="1476291"/>
                  <a:pt x="157316" y="1470510"/>
                  <a:pt x="157754" y="1464747"/>
                </a:cubicBezTo>
                <a:cubicBezTo>
                  <a:pt x="157754" y="1459889"/>
                  <a:pt x="157659" y="1453984"/>
                  <a:pt x="157754" y="1447411"/>
                </a:cubicBezTo>
                <a:cubicBezTo>
                  <a:pt x="157850" y="1440839"/>
                  <a:pt x="158612" y="1433410"/>
                  <a:pt x="159088" y="1425218"/>
                </a:cubicBezTo>
                <a:cubicBezTo>
                  <a:pt x="161279" y="1403311"/>
                  <a:pt x="161469" y="1389119"/>
                  <a:pt x="161279" y="1380451"/>
                </a:cubicBezTo>
                <a:cubicBezTo>
                  <a:pt x="161088" y="1371783"/>
                  <a:pt x="160803" y="1368926"/>
                  <a:pt x="159278" y="1369497"/>
                </a:cubicBezTo>
                <a:lnTo>
                  <a:pt x="166994" y="1306060"/>
                </a:lnTo>
                <a:lnTo>
                  <a:pt x="178233" y="1243195"/>
                </a:lnTo>
                <a:cubicBezTo>
                  <a:pt x="193664" y="1193570"/>
                  <a:pt x="213857" y="1121942"/>
                  <a:pt x="242432" y="1047647"/>
                </a:cubicBezTo>
                <a:cubicBezTo>
                  <a:pt x="255671" y="1015834"/>
                  <a:pt x="262815" y="999451"/>
                  <a:pt x="265006" y="1000879"/>
                </a:cubicBezTo>
                <a:close/>
                <a:moveTo>
                  <a:pt x="2687594" y="987068"/>
                </a:moveTo>
                <a:lnTo>
                  <a:pt x="2687307" y="987206"/>
                </a:lnTo>
                <a:lnTo>
                  <a:pt x="2685487" y="988080"/>
                </a:lnTo>
                <a:cubicBezTo>
                  <a:pt x="2685546" y="990259"/>
                  <a:pt x="2686308" y="994164"/>
                  <a:pt x="2687594" y="999451"/>
                </a:cubicBezTo>
                <a:lnTo>
                  <a:pt x="2690547" y="1005832"/>
                </a:lnTo>
                <a:lnTo>
                  <a:pt x="2687594" y="999546"/>
                </a:lnTo>
                <a:cubicBezTo>
                  <a:pt x="2686118" y="994212"/>
                  <a:pt x="2685261" y="990283"/>
                  <a:pt x="2685201" y="988092"/>
                </a:cubicBezTo>
                <a:lnTo>
                  <a:pt x="2687299" y="987194"/>
                </a:lnTo>
                <a:close/>
                <a:moveTo>
                  <a:pt x="2740554" y="974209"/>
                </a:moveTo>
                <a:cubicBezTo>
                  <a:pt x="2736649" y="971161"/>
                  <a:pt x="2741316" y="985925"/>
                  <a:pt x="2742078" y="993259"/>
                </a:cubicBezTo>
                <a:cubicBezTo>
                  <a:pt x="2740554" y="986211"/>
                  <a:pt x="2736173" y="971447"/>
                  <a:pt x="2740554" y="974209"/>
                </a:cubicBezTo>
                <a:close/>
                <a:moveTo>
                  <a:pt x="151945" y="973828"/>
                </a:moveTo>
                <a:cubicBezTo>
                  <a:pt x="152002" y="974295"/>
                  <a:pt x="152202" y="974723"/>
                  <a:pt x="152516" y="975066"/>
                </a:cubicBezTo>
                <a:cubicBezTo>
                  <a:pt x="152392" y="974800"/>
                  <a:pt x="152335" y="974505"/>
                  <a:pt x="152326" y="974209"/>
                </a:cubicBezTo>
                <a:close/>
                <a:moveTo>
                  <a:pt x="166137" y="957731"/>
                </a:moveTo>
                <a:cubicBezTo>
                  <a:pt x="162232" y="967542"/>
                  <a:pt x="161089" y="970875"/>
                  <a:pt x="160041" y="970399"/>
                </a:cubicBezTo>
                <a:lnTo>
                  <a:pt x="160422" y="970399"/>
                </a:lnTo>
                <a:cubicBezTo>
                  <a:pt x="160898" y="970685"/>
                  <a:pt x="162613" y="967637"/>
                  <a:pt x="166137" y="957731"/>
                </a:cubicBezTo>
                <a:close/>
                <a:moveTo>
                  <a:pt x="2656925" y="950682"/>
                </a:moveTo>
                <a:cubicBezTo>
                  <a:pt x="2665974" y="971447"/>
                  <a:pt x="2675499" y="995831"/>
                  <a:pt x="2682833" y="1014881"/>
                </a:cubicBezTo>
                <a:cubicBezTo>
                  <a:pt x="2675499" y="996116"/>
                  <a:pt x="2665974" y="971352"/>
                  <a:pt x="2656925" y="950682"/>
                </a:cubicBezTo>
                <a:close/>
                <a:moveTo>
                  <a:pt x="2765758" y="947315"/>
                </a:moveTo>
                <a:lnTo>
                  <a:pt x="2775855" y="959221"/>
                </a:lnTo>
                <a:lnTo>
                  <a:pt x="2775855" y="959317"/>
                </a:lnTo>
                <a:close/>
                <a:moveTo>
                  <a:pt x="344255" y="901247"/>
                </a:moveTo>
                <a:lnTo>
                  <a:pt x="340921" y="917535"/>
                </a:lnTo>
                <a:cubicBezTo>
                  <a:pt x="338187" y="928508"/>
                  <a:pt x="334253" y="939138"/>
                  <a:pt x="329205" y="949253"/>
                </a:cubicBezTo>
                <a:cubicBezTo>
                  <a:pt x="323204" y="964970"/>
                  <a:pt x="315203" y="984686"/>
                  <a:pt x="307012" y="1003736"/>
                </a:cubicBezTo>
                <a:cubicBezTo>
                  <a:pt x="301392" y="1016976"/>
                  <a:pt x="296344" y="1030406"/>
                  <a:pt x="290915" y="1043741"/>
                </a:cubicBezTo>
                <a:lnTo>
                  <a:pt x="281390" y="1060315"/>
                </a:lnTo>
                <a:cubicBezTo>
                  <a:pt x="286085" y="1038922"/>
                  <a:pt x="293715" y="1018281"/>
                  <a:pt x="304059" y="998974"/>
                </a:cubicBezTo>
                <a:cubicBezTo>
                  <a:pt x="311460" y="985239"/>
                  <a:pt x="317823" y="970980"/>
                  <a:pt x="323109" y="956302"/>
                </a:cubicBezTo>
                <a:cubicBezTo>
                  <a:pt x="327395" y="942014"/>
                  <a:pt x="317108" y="965065"/>
                  <a:pt x="310060" y="980114"/>
                </a:cubicBezTo>
                <a:cubicBezTo>
                  <a:pt x="298154" y="1004594"/>
                  <a:pt x="293296" y="1014690"/>
                  <a:pt x="292153" y="1011547"/>
                </a:cubicBezTo>
                <a:cubicBezTo>
                  <a:pt x="296153" y="1002498"/>
                  <a:pt x="300725" y="993735"/>
                  <a:pt x="304821" y="984210"/>
                </a:cubicBezTo>
                <a:cubicBezTo>
                  <a:pt x="308917" y="974685"/>
                  <a:pt x="313394" y="965160"/>
                  <a:pt x="316823" y="955635"/>
                </a:cubicBezTo>
                <a:cubicBezTo>
                  <a:pt x="320252" y="946110"/>
                  <a:pt x="324824" y="936871"/>
                  <a:pt x="329777" y="927727"/>
                </a:cubicBezTo>
                <a:cubicBezTo>
                  <a:pt x="334730" y="918583"/>
                  <a:pt x="339111" y="909725"/>
                  <a:pt x="344255" y="901247"/>
                </a:cubicBezTo>
                <a:close/>
                <a:moveTo>
                  <a:pt x="170423" y="889437"/>
                </a:moveTo>
                <a:cubicBezTo>
                  <a:pt x="166089" y="898057"/>
                  <a:pt x="162493" y="904891"/>
                  <a:pt x="159397" y="910630"/>
                </a:cubicBezTo>
                <a:lnTo>
                  <a:pt x="153398" y="921560"/>
                </a:lnTo>
                <a:lnTo>
                  <a:pt x="151373" y="925156"/>
                </a:lnTo>
                <a:lnTo>
                  <a:pt x="143944" y="937348"/>
                </a:lnTo>
                <a:lnTo>
                  <a:pt x="151373" y="925251"/>
                </a:lnTo>
                <a:lnTo>
                  <a:pt x="153398" y="921560"/>
                </a:lnTo>
                <a:lnTo>
                  <a:pt x="159683" y="910404"/>
                </a:lnTo>
                <a:cubicBezTo>
                  <a:pt x="162779" y="904606"/>
                  <a:pt x="166279" y="897771"/>
                  <a:pt x="170423" y="889437"/>
                </a:cubicBezTo>
                <a:close/>
                <a:moveTo>
                  <a:pt x="469317" y="886579"/>
                </a:moveTo>
                <a:lnTo>
                  <a:pt x="441980" y="936395"/>
                </a:lnTo>
                <a:cubicBezTo>
                  <a:pt x="436161" y="950673"/>
                  <a:pt x="429579" y="964637"/>
                  <a:pt x="422264" y="978210"/>
                </a:cubicBezTo>
                <a:cubicBezTo>
                  <a:pt x="429588" y="964541"/>
                  <a:pt x="436170" y="950492"/>
                  <a:pt x="441980" y="936109"/>
                </a:cubicBezTo>
                <a:close/>
                <a:moveTo>
                  <a:pt x="438896" y="868543"/>
                </a:moveTo>
                <a:lnTo>
                  <a:pt x="432514" y="882068"/>
                </a:lnTo>
                <a:lnTo>
                  <a:pt x="423275" y="898070"/>
                </a:lnTo>
                <a:lnTo>
                  <a:pt x="432419" y="882068"/>
                </a:lnTo>
                <a:close/>
                <a:moveTo>
                  <a:pt x="438742" y="868196"/>
                </a:moveTo>
                <a:cubicBezTo>
                  <a:pt x="437694" y="867720"/>
                  <a:pt x="426740" y="884769"/>
                  <a:pt x="423883" y="887246"/>
                </a:cubicBezTo>
                <a:cubicBezTo>
                  <a:pt x="426740" y="884674"/>
                  <a:pt x="437694" y="867625"/>
                  <a:pt x="438742" y="868196"/>
                </a:cubicBezTo>
                <a:close/>
                <a:moveTo>
                  <a:pt x="315203" y="866386"/>
                </a:moveTo>
                <a:cubicBezTo>
                  <a:pt x="308249" y="876769"/>
                  <a:pt x="297962" y="898009"/>
                  <a:pt x="287390" y="918393"/>
                </a:cubicBezTo>
                <a:cubicBezTo>
                  <a:pt x="297962" y="897819"/>
                  <a:pt x="308249" y="876769"/>
                  <a:pt x="315203" y="866386"/>
                </a:cubicBezTo>
                <a:close/>
                <a:moveTo>
                  <a:pt x="2614443" y="863147"/>
                </a:moveTo>
                <a:lnTo>
                  <a:pt x="2615396" y="866862"/>
                </a:lnTo>
                <a:cubicBezTo>
                  <a:pt x="2617587" y="870672"/>
                  <a:pt x="2619682" y="874387"/>
                  <a:pt x="2621682" y="878102"/>
                </a:cubicBezTo>
                <a:cubicBezTo>
                  <a:pt x="2627112" y="887817"/>
                  <a:pt x="2632922" y="896961"/>
                  <a:pt x="2636637" y="904676"/>
                </a:cubicBezTo>
                <a:cubicBezTo>
                  <a:pt x="2639447" y="909896"/>
                  <a:pt x="2641618" y="915421"/>
                  <a:pt x="2643113" y="921155"/>
                </a:cubicBezTo>
                <a:cubicBezTo>
                  <a:pt x="2638542" y="914201"/>
                  <a:pt x="2634065" y="905914"/>
                  <a:pt x="2628540" y="897056"/>
                </a:cubicBezTo>
                <a:cubicBezTo>
                  <a:pt x="2623016" y="888198"/>
                  <a:pt x="2617110" y="878292"/>
                  <a:pt x="2610729" y="867529"/>
                </a:cubicBezTo>
                <a:cubicBezTo>
                  <a:pt x="2604442" y="862100"/>
                  <a:pt x="2626064" y="902200"/>
                  <a:pt x="2621873" y="900200"/>
                </a:cubicBezTo>
                <a:cubicBezTo>
                  <a:pt x="2618920" y="897914"/>
                  <a:pt x="2618920" y="900390"/>
                  <a:pt x="2609395" y="884579"/>
                </a:cubicBezTo>
                <a:lnTo>
                  <a:pt x="2607204" y="887150"/>
                </a:lnTo>
                <a:cubicBezTo>
                  <a:pt x="2612062" y="895723"/>
                  <a:pt x="2617110" y="904105"/>
                  <a:pt x="2621587" y="912868"/>
                </a:cubicBezTo>
                <a:lnTo>
                  <a:pt x="2634827" y="939157"/>
                </a:lnTo>
                <a:cubicBezTo>
                  <a:pt x="2640542" y="949539"/>
                  <a:pt x="2644828" y="957254"/>
                  <a:pt x="2647876" y="962969"/>
                </a:cubicBezTo>
                <a:cubicBezTo>
                  <a:pt x="2649943" y="966979"/>
                  <a:pt x="2651762" y="971113"/>
                  <a:pt x="2653305" y="975352"/>
                </a:cubicBezTo>
                <a:cubicBezTo>
                  <a:pt x="2655020" y="980400"/>
                  <a:pt x="2653305" y="979924"/>
                  <a:pt x="2649876" y="979067"/>
                </a:cubicBezTo>
                <a:lnTo>
                  <a:pt x="2649876" y="983734"/>
                </a:lnTo>
                <a:cubicBezTo>
                  <a:pt x="2653496" y="993830"/>
                  <a:pt x="2657782" y="1004689"/>
                  <a:pt x="2663021" y="1015928"/>
                </a:cubicBezTo>
                <a:cubicBezTo>
                  <a:pt x="2668260" y="1027168"/>
                  <a:pt x="2672546" y="1039455"/>
                  <a:pt x="2677785" y="1051647"/>
                </a:cubicBezTo>
                <a:lnTo>
                  <a:pt x="2682357" y="1064696"/>
                </a:lnTo>
                <a:lnTo>
                  <a:pt x="2677785" y="1067078"/>
                </a:lnTo>
                <a:lnTo>
                  <a:pt x="2666831" y="1038979"/>
                </a:lnTo>
                <a:lnTo>
                  <a:pt x="2661306" y="1024977"/>
                </a:lnTo>
                <a:lnTo>
                  <a:pt x="2655115" y="1011166"/>
                </a:lnTo>
                <a:cubicBezTo>
                  <a:pt x="2651972" y="1007737"/>
                  <a:pt x="2642828" y="990116"/>
                  <a:pt x="2636065" y="977638"/>
                </a:cubicBezTo>
                <a:cubicBezTo>
                  <a:pt x="2633970" y="973314"/>
                  <a:pt x="2631417" y="969227"/>
                  <a:pt x="2628445" y="965446"/>
                </a:cubicBezTo>
                <a:cubicBezTo>
                  <a:pt x="2627112" y="964112"/>
                  <a:pt x="2627874" y="966494"/>
                  <a:pt x="2631207" y="974971"/>
                </a:cubicBezTo>
                <a:cubicBezTo>
                  <a:pt x="2641494" y="1003355"/>
                  <a:pt x="2657115" y="1024405"/>
                  <a:pt x="2669307" y="1054600"/>
                </a:cubicBezTo>
                <a:cubicBezTo>
                  <a:pt x="2698644" y="1136896"/>
                  <a:pt x="2712551" y="1159280"/>
                  <a:pt x="2730458" y="1228527"/>
                </a:cubicBezTo>
                <a:cubicBezTo>
                  <a:pt x="2737506" y="1253101"/>
                  <a:pt x="2746650" y="1302250"/>
                  <a:pt x="2748365" y="1298059"/>
                </a:cubicBezTo>
                <a:lnTo>
                  <a:pt x="2748555" y="1298059"/>
                </a:lnTo>
                <a:cubicBezTo>
                  <a:pt x="2748384" y="1287419"/>
                  <a:pt x="2747136" y="1276828"/>
                  <a:pt x="2744841" y="1266436"/>
                </a:cubicBezTo>
                <a:cubicBezTo>
                  <a:pt x="2742269" y="1250339"/>
                  <a:pt x="2737316" y="1231574"/>
                  <a:pt x="2734744" y="1217668"/>
                </a:cubicBezTo>
                <a:lnTo>
                  <a:pt x="2733887" y="1204523"/>
                </a:lnTo>
                <a:cubicBezTo>
                  <a:pt x="2737602" y="1215191"/>
                  <a:pt x="2738078" y="1214239"/>
                  <a:pt x="2737030" y="1207571"/>
                </a:cubicBezTo>
                <a:cubicBezTo>
                  <a:pt x="2736459" y="1204238"/>
                  <a:pt x="2735792" y="1199475"/>
                  <a:pt x="2734363" y="1194046"/>
                </a:cubicBezTo>
                <a:cubicBezTo>
                  <a:pt x="2732934" y="1188617"/>
                  <a:pt x="2731315" y="1182616"/>
                  <a:pt x="2729791" y="1176615"/>
                </a:cubicBezTo>
                <a:cubicBezTo>
                  <a:pt x="2728743" y="1164042"/>
                  <a:pt x="2739507" y="1189760"/>
                  <a:pt x="2728172" y="1143659"/>
                </a:cubicBezTo>
                <a:lnTo>
                  <a:pt x="2728579" y="1141825"/>
                </a:lnTo>
                <a:lnTo>
                  <a:pt x="2717301" y="1105988"/>
                </a:lnTo>
                <a:cubicBezTo>
                  <a:pt x="2713646" y="1094677"/>
                  <a:pt x="2710312" y="1084271"/>
                  <a:pt x="2707883" y="1075365"/>
                </a:cubicBezTo>
                <a:cubicBezTo>
                  <a:pt x="2710312" y="1084223"/>
                  <a:pt x="2713646" y="1094606"/>
                  <a:pt x="2717301" y="1105917"/>
                </a:cubicBezTo>
                <a:lnTo>
                  <a:pt x="2728579" y="1141824"/>
                </a:lnTo>
                <a:lnTo>
                  <a:pt x="2728743" y="1141087"/>
                </a:lnTo>
                <a:cubicBezTo>
                  <a:pt x="2728219" y="1131419"/>
                  <a:pt x="2726619" y="1121827"/>
                  <a:pt x="2723981" y="1112512"/>
                </a:cubicBezTo>
                <a:cubicBezTo>
                  <a:pt x="2722362" y="1105939"/>
                  <a:pt x="2720171" y="1098034"/>
                  <a:pt x="2717313" y="1088509"/>
                </a:cubicBezTo>
                <a:lnTo>
                  <a:pt x="2712551" y="1072888"/>
                </a:lnTo>
                <a:cubicBezTo>
                  <a:pt x="2710551" y="1067268"/>
                  <a:pt x="2708169" y="1061267"/>
                  <a:pt x="2705597" y="1054600"/>
                </a:cubicBezTo>
                <a:lnTo>
                  <a:pt x="2707026" y="1045742"/>
                </a:lnTo>
                <a:cubicBezTo>
                  <a:pt x="2723600" y="1077460"/>
                  <a:pt x="2725314" y="1074221"/>
                  <a:pt x="2701502" y="1010023"/>
                </a:cubicBezTo>
                <a:lnTo>
                  <a:pt x="2676642" y="952873"/>
                </a:lnTo>
                <a:lnTo>
                  <a:pt x="2655782" y="912487"/>
                </a:lnTo>
                <a:lnTo>
                  <a:pt x="2649114" y="897818"/>
                </a:lnTo>
                <a:cubicBezTo>
                  <a:pt x="2647590" y="894961"/>
                  <a:pt x="2645780" y="892008"/>
                  <a:pt x="2643971" y="888960"/>
                </a:cubicBezTo>
                <a:cubicBezTo>
                  <a:pt x="2632350" y="877149"/>
                  <a:pt x="2654829" y="926679"/>
                  <a:pt x="2614443" y="863147"/>
                </a:cubicBezTo>
                <a:close/>
                <a:moveTo>
                  <a:pt x="421311" y="861147"/>
                </a:moveTo>
                <a:cubicBezTo>
                  <a:pt x="403309" y="898295"/>
                  <a:pt x="380544" y="941253"/>
                  <a:pt x="356732" y="995831"/>
                </a:cubicBezTo>
                <a:cubicBezTo>
                  <a:pt x="380544" y="941253"/>
                  <a:pt x="403309" y="898009"/>
                  <a:pt x="421311" y="861147"/>
                </a:cubicBezTo>
                <a:close/>
                <a:moveTo>
                  <a:pt x="178805" y="854671"/>
                </a:moveTo>
                <a:cubicBezTo>
                  <a:pt x="178710" y="851432"/>
                  <a:pt x="173662" y="858100"/>
                  <a:pt x="167089" y="868101"/>
                </a:cubicBezTo>
                <a:cubicBezTo>
                  <a:pt x="159279" y="885722"/>
                  <a:pt x="153088" y="897819"/>
                  <a:pt x="147468" y="909344"/>
                </a:cubicBezTo>
                <a:cubicBezTo>
                  <a:pt x="141848" y="920869"/>
                  <a:pt x="135752" y="931156"/>
                  <a:pt x="130037" y="945730"/>
                </a:cubicBezTo>
                <a:cubicBezTo>
                  <a:pt x="130228" y="948873"/>
                  <a:pt x="132323" y="947920"/>
                  <a:pt x="122036" y="975162"/>
                </a:cubicBezTo>
                <a:cubicBezTo>
                  <a:pt x="117083" y="986744"/>
                  <a:pt x="113225" y="998765"/>
                  <a:pt x="110511" y="1011071"/>
                </a:cubicBezTo>
                <a:lnTo>
                  <a:pt x="111394" y="1016370"/>
                </a:lnTo>
                <a:lnTo>
                  <a:pt x="111273" y="1016691"/>
                </a:lnTo>
                <a:cubicBezTo>
                  <a:pt x="107844" y="1028692"/>
                  <a:pt x="104224" y="1040599"/>
                  <a:pt x="100700" y="1052505"/>
                </a:cubicBezTo>
                <a:cubicBezTo>
                  <a:pt x="97938" y="1062030"/>
                  <a:pt x="95176" y="1071555"/>
                  <a:pt x="92699" y="1081080"/>
                </a:cubicBezTo>
                <a:lnTo>
                  <a:pt x="85198" y="1108558"/>
                </a:lnTo>
                <a:lnTo>
                  <a:pt x="82888" y="1116513"/>
                </a:lnTo>
                <a:cubicBezTo>
                  <a:pt x="77078" y="1127181"/>
                  <a:pt x="80221" y="1110322"/>
                  <a:pt x="83555" y="1089843"/>
                </a:cubicBezTo>
                <a:cubicBezTo>
                  <a:pt x="86889" y="1069364"/>
                  <a:pt x="93461" y="1046504"/>
                  <a:pt x="91366" y="1044694"/>
                </a:cubicBezTo>
                <a:cubicBezTo>
                  <a:pt x="86155" y="1058801"/>
                  <a:pt x="81707" y="1073174"/>
                  <a:pt x="78031" y="1087747"/>
                </a:cubicBezTo>
                <a:cubicBezTo>
                  <a:pt x="74316" y="1101273"/>
                  <a:pt x="70601" y="1115465"/>
                  <a:pt x="66886" y="1129848"/>
                </a:cubicBezTo>
                <a:cubicBezTo>
                  <a:pt x="65267" y="1134039"/>
                  <a:pt x="63838" y="1139087"/>
                  <a:pt x="62505" y="1143564"/>
                </a:cubicBezTo>
                <a:cubicBezTo>
                  <a:pt x="60314" y="1151374"/>
                  <a:pt x="58314" y="1158994"/>
                  <a:pt x="56218" y="1166043"/>
                </a:cubicBezTo>
                <a:cubicBezTo>
                  <a:pt x="53075" y="1177187"/>
                  <a:pt x="50122" y="1187093"/>
                  <a:pt x="47551" y="1195189"/>
                </a:cubicBezTo>
                <a:cubicBezTo>
                  <a:pt x="45750" y="1201238"/>
                  <a:pt x="43617" y="1207181"/>
                  <a:pt x="41169" y="1213001"/>
                </a:cubicBezTo>
                <a:lnTo>
                  <a:pt x="40359" y="1214620"/>
                </a:lnTo>
                <a:lnTo>
                  <a:pt x="37930" y="1214620"/>
                </a:lnTo>
                <a:lnTo>
                  <a:pt x="41121" y="1196782"/>
                </a:lnTo>
                <a:lnTo>
                  <a:pt x="44360" y="1179426"/>
                </a:lnTo>
                <a:cubicBezTo>
                  <a:pt x="46789" y="1167091"/>
                  <a:pt x="49170" y="1155184"/>
                  <a:pt x="50694" y="1146517"/>
                </a:cubicBezTo>
                <a:lnTo>
                  <a:pt x="50503" y="1146517"/>
                </a:lnTo>
                <a:cubicBezTo>
                  <a:pt x="48979" y="1155184"/>
                  <a:pt x="46622" y="1167019"/>
                  <a:pt x="44252" y="1179283"/>
                </a:cubicBezTo>
                <a:lnTo>
                  <a:pt x="41121" y="1196782"/>
                </a:lnTo>
                <a:lnTo>
                  <a:pt x="37740" y="1214906"/>
                </a:lnTo>
                <a:cubicBezTo>
                  <a:pt x="38311" y="1216716"/>
                  <a:pt x="39169" y="1216525"/>
                  <a:pt x="40216" y="1214906"/>
                </a:cubicBezTo>
                <a:lnTo>
                  <a:pt x="40359" y="1214620"/>
                </a:lnTo>
                <a:lnTo>
                  <a:pt x="40407" y="1214620"/>
                </a:lnTo>
                <a:lnTo>
                  <a:pt x="41359" y="1212715"/>
                </a:lnTo>
                <a:cubicBezTo>
                  <a:pt x="43807" y="1206895"/>
                  <a:pt x="45941" y="1200952"/>
                  <a:pt x="47741" y="1194904"/>
                </a:cubicBezTo>
                <a:cubicBezTo>
                  <a:pt x="50313" y="1186807"/>
                  <a:pt x="53266" y="1176901"/>
                  <a:pt x="56409" y="1165757"/>
                </a:cubicBezTo>
                <a:cubicBezTo>
                  <a:pt x="58504" y="1158709"/>
                  <a:pt x="60505" y="1151089"/>
                  <a:pt x="62695" y="1143278"/>
                </a:cubicBezTo>
                <a:cubicBezTo>
                  <a:pt x="64029" y="1139087"/>
                  <a:pt x="65458" y="1134229"/>
                  <a:pt x="67077" y="1129562"/>
                </a:cubicBezTo>
                <a:cubicBezTo>
                  <a:pt x="68125" y="1136230"/>
                  <a:pt x="69077" y="1142897"/>
                  <a:pt x="70601" y="1149565"/>
                </a:cubicBezTo>
                <a:lnTo>
                  <a:pt x="72792" y="1149565"/>
                </a:lnTo>
                <a:cubicBezTo>
                  <a:pt x="75840" y="1138420"/>
                  <a:pt x="79650" y="1127371"/>
                  <a:pt x="83079" y="1116322"/>
                </a:cubicBezTo>
                <a:lnTo>
                  <a:pt x="85198" y="1108558"/>
                </a:lnTo>
                <a:lnTo>
                  <a:pt x="92985" y="1081747"/>
                </a:lnTo>
                <a:lnTo>
                  <a:pt x="93121" y="1081259"/>
                </a:lnTo>
                <a:lnTo>
                  <a:pt x="95917" y="1082446"/>
                </a:lnTo>
                <a:cubicBezTo>
                  <a:pt x="97212" y="1090367"/>
                  <a:pt x="94032" y="1113584"/>
                  <a:pt x="98033" y="1112798"/>
                </a:cubicBezTo>
                <a:cubicBezTo>
                  <a:pt x="94176" y="1113584"/>
                  <a:pt x="97283" y="1090367"/>
                  <a:pt x="95944" y="1082446"/>
                </a:cubicBezTo>
                <a:lnTo>
                  <a:pt x="93122" y="1081258"/>
                </a:lnTo>
                <a:lnTo>
                  <a:pt x="100986" y="1053172"/>
                </a:lnTo>
                <a:cubicBezTo>
                  <a:pt x="104510" y="1041265"/>
                  <a:pt x="108130" y="1029359"/>
                  <a:pt x="111559" y="1017358"/>
                </a:cubicBezTo>
                <a:lnTo>
                  <a:pt x="111394" y="1016370"/>
                </a:lnTo>
                <a:lnTo>
                  <a:pt x="123751" y="983734"/>
                </a:lnTo>
                <a:lnTo>
                  <a:pt x="137181" y="951730"/>
                </a:lnTo>
                <a:cubicBezTo>
                  <a:pt x="142991" y="935062"/>
                  <a:pt x="150230" y="919059"/>
                  <a:pt x="157183" y="902867"/>
                </a:cubicBezTo>
                <a:cubicBezTo>
                  <a:pt x="164137" y="886675"/>
                  <a:pt x="170804" y="870291"/>
                  <a:pt x="178805" y="854671"/>
                </a:cubicBezTo>
                <a:close/>
                <a:moveTo>
                  <a:pt x="2667116" y="846955"/>
                </a:moveTo>
                <a:cubicBezTo>
                  <a:pt x="2669592" y="852004"/>
                  <a:pt x="2672926" y="858385"/>
                  <a:pt x="2677307" y="866386"/>
                </a:cubicBezTo>
                <a:cubicBezTo>
                  <a:pt x="2679975" y="870482"/>
                  <a:pt x="2682356" y="875435"/>
                  <a:pt x="2684737" y="880007"/>
                </a:cubicBezTo>
                <a:cubicBezTo>
                  <a:pt x="2682356" y="875435"/>
                  <a:pt x="2679975" y="870863"/>
                  <a:pt x="2677307" y="866481"/>
                </a:cubicBezTo>
                <a:cubicBezTo>
                  <a:pt x="2672926" y="858385"/>
                  <a:pt x="2669592" y="852004"/>
                  <a:pt x="2667116" y="846955"/>
                </a:cubicBezTo>
                <a:close/>
                <a:moveTo>
                  <a:pt x="161660" y="845717"/>
                </a:moveTo>
                <a:cubicBezTo>
                  <a:pt x="159765" y="852966"/>
                  <a:pt x="156955" y="859947"/>
                  <a:pt x="153278" y="866482"/>
                </a:cubicBezTo>
                <a:lnTo>
                  <a:pt x="153754" y="866482"/>
                </a:lnTo>
                <a:cubicBezTo>
                  <a:pt x="157260" y="859928"/>
                  <a:pt x="159917" y="852947"/>
                  <a:pt x="161660" y="845717"/>
                </a:cubicBezTo>
                <a:close/>
                <a:moveTo>
                  <a:pt x="398223" y="844064"/>
                </a:moveTo>
                <a:lnTo>
                  <a:pt x="368029" y="896356"/>
                </a:lnTo>
                <a:lnTo>
                  <a:pt x="368029" y="896261"/>
                </a:lnTo>
                <a:close/>
                <a:moveTo>
                  <a:pt x="261101" y="802760"/>
                </a:moveTo>
                <a:cubicBezTo>
                  <a:pt x="256100" y="808475"/>
                  <a:pt x="254624" y="808141"/>
                  <a:pt x="255469" y="803855"/>
                </a:cubicBezTo>
                <a:lnTo>
                  <a:pt x="255487" y="803806"/>
                </a:lnTo>
                <a:lnTo>
                  <a:pt x="256093" y="806951"/>
                </a:lnTo>
                <a:cubicBezTo>
                  <a:pt x="256981" y="806879"/>
                  <a:pt x="258601" y="805570"/>
                  <a:pt x="261101" y="802760"/>
                </a:cubicBezTo>
                <a:close/>
                <a:moveTo>
                  <a:pt x="299868" y="785424"/>
                </a:moveTo>
                <a:cubicBezTo>
                  <a:pt x="296058" y="791520"/>
                  <a:pt x="290343" y="801521"/>
                  <a:pt x="287962" y="804474"/>
                </a:cubicBezTo>
                <a:cubicBezTo>
                  <a:pt x="289962" y="801521"/>
                  <a:pt x="296058" y="791520"/>
                  <a:pt x="299868" y="785424"/>
                </a:cubicBezTo>
                <a:close/>
                <a:moveTo>
                  <a:pt x="263768" y="781233"/>
                </a:moveTo>
                <a:lnTo>
                  <a:pt x="255487" y="803806"/>
                </a:lnTo>
                <a:lnTo>
                  <a:pt x="255469" y="803712"/>
                </a:lnTo>
                <a:cubicBezTo>
                  <a:pt x="256315" y="799426"/>
                  <a:pt x="259482" y="791234"/>
                  <a:pt x="263768" y="781233"/>
                </a:cubicBezTo>
                <a:close/>
                <a:moveTo>
                  <a:pt x="2654829" y="770946"/>
                </a:moveTo>
                <a:lnTo>
                  <a:pt x="2671212" y="795997"/>
                </a:lnTo>
                <a:cubicBezTo>
                  <a:pt x="2678279" y="806484"/>
                  <a:pt x="2684280" y="817657"/>
                  <a:pt x="2689119" y="829335"/>
                </a:cubicBezTo>
                <a:cubicBezTo>
                  <a:pt x="2684242" y="817647"/>
                  <a:pt x="2678212" y="806484"/>
                  <a:pt x="2671116" y="795997"/>
                </a:cubicBezTo>
                <a:close/>
                <a:moveTo>
                  <a:pt x="504751" y="769898"/>
                </a:moveTo>
                <a:cubicBezTo>
                  <a:pt x="495131" y="783710"/>
                  <a:pt x="486082" y="796568"/>
                  <a:pt x="482558" y="802760"/>
                </a:cubicBezTo>
                <a:cubicBezTo>
                  <a:pt x="486082" y="796187"/>
                  <a:pt x="495131" y="783710"/>
                  <a:pt x="504751" y="769898"/>
                </a:cubicBezTo>
                <a:close/>
                <a:moveTo>
                  <a:pt x="163375" y="709414"/>
                </a:moveTo>
                <a:cubicBezTo>
                  <a:pt x="159279" y="717796"/>
                  <a:pt x="150421" y="733798"/>
                  <a:pt x="140229" y="751705"/>
                </a:cubicBezTo>
                <a:cubicBezTo>
                  <a:pt x="140086" y="754039"/>
                  <a:pt x="141824" y="752515"/>
                  <a:pt x="145253" y="747598"/>
                </a:cubicBezTo>
                <a:lnTo>
                  <a:pt x="145322" y="747486"/>
                </a:lnTo>
                <a:lnTo>
                  <a:pt x="145360" y="747455"/>
                </a:lnTo>
                <a:cubicBezTo>
                  <a:pt x="148754" y="742537"/>
                  <a:pt x="153802" y="734274"/>
                  <a:pt x="160422" y="723130"/>
                </a:cubicBezTo>
                <a:lnTo>
                  <a:pt x="145322" y="747486"/>
                </a:lnTo>
                <a:lnTo>
                  <a:pt x="140229" y="751705"/>
                </a:lnTo>
                <a:cubicBezTo>
                  <a:pt x="150421" y="733798"/>
                  <a:pt x="159469" y="717796"/>
                  <a:pt x="163375" y="709414"/>
                </a:cubicBezTo>
                <a:close/>
                <a:moveTo>
                  <a:pt x="341587" y="703223"/>
                </a:moveTo>
                <a:cubicBezTo>
                  <a:pt x="339778" y="705510"/>
                  <a:pt x="338254" y="707510"/>
                  <a:pt x="337111" y="708843"/>
                </a:cubicBezTo>
                <a:lnTo>
                  <a:pt x="337210" y="708625"/>
                </a:lnTo>
                <a:close/>
                <a:moveTo>
                  <a:pt x="182806" y="683316"/>
                </a:moveTo>
                <a:cubicBezTo>
                  <a:pt x="178148" y="690526"/>
                  <a:pt x="173862" y="697965"/>
                  <a:pt x="169947" y="705604"/>
                </a:cubicBezTo>
                <a:lnTo>
                  <a:pt x="170328" y="705604"/>
                </a:lnTo>
                <a:cubicBezTo>
                  <a:pt x="174119" y="697975"/>
                  <a:pt x="178281" y="690536"/>
                  <a:pt x="182806" y="683316"/>
                </a:cubicBezTo>
                <a:close/>
                <a:moveTo>
                  <a:pt x="351493" y="677315"/>
                </a:moveTo>
                <a:lnTo>
                  <a:pt x="337210" y="708625"/>
                </a:lnTo>
                <a:lnTo>
                  <a:pt x="337111" y="708748"/>
                </a:lnTo>
                <a:close/>
                <a:moveTo>
                  <a:pt x="364733" y="671886"/>
                </a:moveTo>
                <a:cubicBezTo>
                  <a:pt x="357208" y="681792"/>
                  <a:pt x="347492" y="695317"/>
                  <a:pt x="341111" y="703699"/>
                </a:cubicBezTo>
                <a:cubicBezTo>
                  <a:pt x="347492" y="695317"/>
                  <a:pt x="357208" y="681411"/>
                  <a:pt x="364733" y="671886"/>
                </a:cubicBezTo>
                <a:close/>
                <a:moveTo>
                  <a:pt x="370353" y="668933"/>
                </a:moveTo>
                <a:lnTo>
                  <a:pt x="370548" y="669085"/>
                </a:lnTo>
                <a:lnTo>
                  <a:pt x="372012" y="670223"/>
                </a:lnTo>
                <a:lnTo>
                  <a:pt x="371972" y="670266"/>
                </a:lnTo>
                <a:lnTo>
                  <a:pt x="370545" y="669091"/>
                </a:lnTo>
                <a:close/>
                <a:moveTo>
                  <a:pt x="383438" y="659503"/>
                </a:moveTo>
                <a:cubicBezTo>
                  <a:pt x="384450" y="659646"/>
                  <a:pt x="383736" y="662075"/>
                  <a:pt x="384545" y="662456"/>
                </a:cubicBezTo>
                <a:cubicBezTo>
                  <a:pt x="382926" y="661694"/>
                  <a:pt x="387402" y="652931"/>
                  <a:pt x="372067" y="670266"/>
                </a:cubicBezTo>
                <a:lnTo>
                  <a:pt x="372012" y="670223"/>
                </a:lnTo>
                <a:lnTo>
                  <a:pt x="380218" y="661545"/>
                </a:lnTo>
                <a:cubicBezTo>
                  <a:pt x="381994" y="659931"/>
                  <a:pt x="382932" y="659431"/>
                  <a:pt x="383438" y="659503"/>
                </a:cubicBezTo>
                <a:close/>
                <a:moveTo>
                  <a:pt x="2724004" y="659027"/>
                </a:moveTo>
                <a:cubicBezTo>
                  <a:pt x="2722599" y="657979"/>
                  <a:pt x="2721837" y="658027"/>
                  <a:pt x="2721885" y="659408"/>
                </a:cubicBezTo>
                <a:cubicBezTo>
                  <a:pt x="2721885" y="656646"/>
                  <a:pt x="2724932" y="659408"/>
                  <a:pt x="2729981" y="665219"/>
                </a:cubicBezTo>
                <a:cubicBezTo>
                  <a:pt x="2727457" y="662218"/>
                  <a:pt x="2725409" y="660075"/>
                  <a:pt x="2724004" y="659027"/>
                </a:cubicBezTo>
                <a:close/>
                <a:moveTo>
                  <a:pt x="2707406" y="648931"/>
                </a:moveTo>
                <a:lnTo>
                  <a:pt x="2738199" y="692933"/>
                </a:lnTo>
                <a:lnTo>
                  <a:pt x="2733731" y="692746"/>
                </a:lnTo>
                <a:cubicBezTo>
                  <a:pt x="2733011" y="692758"/>
                  <a:pt x="2732597" y="693234"/>
                  <a:pt x="2732923" y="694838"/>
                </a:cubicBezTo>
                <a:lnTo>
                  <a:pt x="2732924" y="694839"/>
                </a:lnTo>
                <a:lnTo>
                  <a:pt x="2732923" y="694840"/>
                </a:lnTo>
                <a:cubicBezTo>
                  <a:pt x="2733249" y="696443"/>
                  <a:pt x="2734315" y="699175"/>
                  <a:pt x="2736553" y="703700"/>
                </a:cubicBezTo>
                <a:lnTo>
                  <a:pt x="2732924" y="694839"/>
                </a:lnTo>
                <a:lnTo>
                  <a:pt x="2733731" y="692758"/>
                </a:lnTo>
                <a:cubicBezTo>
                  <a:pt x="2735172" y="692746"/>
                  <a:pt x="2737839" y="694603"/>
                  <a:pt x="2738268" y="693032"/>
                </a:cubicBezTo>
                <a:lnTo>
                  <a:pt x="2738199" y="692933"/>
                </a:lnTo>
                <a:lnTo>
                  <a:pt x="2738268" y="692936"/>
                </a:lnTo>
                <a:cubicBezTo>
                  <a:pt x="2728743" y="677887"/>
                  <a:pt x="2717598" y="663599"/>
                  <a:pt x="2707406" y="648931"/>
                </a:cubicBezTo>
                <a:close/>
                <a:moveTo>
                  <a:pt x="606154" y="641562"/>
                </a:moveTo>
                <a:lnTo>
                  <a:pt x="606154" y="641657"/>
                </a:lnTo>
                <a:lnTo>
                  <a:pt x="593772" y="651563"/>
                </a:lnTo>
                <a:close/>
                <a:moveTo>
                  <a:pt x="2576629" y="632167"/>
                </a:moveTo>
                <a:lnTo>
                  <a:pt x="2590345" y="649121"/>
                </a:lnTo>
                <a:cubicBezTo>
                  <a:pt x="2590535" y="648931"/>
                  <a:pt x="2591107" y="649121"/>
                  <a:pt x="2591869" y="649693"/>
                </a:cubicBezTo>
                <a:cubicBezTo>
                  <a:pt x="2591107" y="649217"/>
                  <a:pt x="2590345" y="649217"/>
                  <a:pt x="2590345" y="649217"/>
                </a:cubicBezTo>
                <a:close/>
                <a:moveTo>
                  <a:pt x="2667878" y="612831"/>
                </a:moveTo>
                <a:cubicBezTo>
                  <a:pt x="2669973" y="616451"/>
                  <a:pt x="2673117" y="621213"/>
                  <a:pt x="2676450" y="626261"/>
                </a:cubicBezTo>
                <a:cubicBezTo>
                  <a:pt x="2673878" y="621213"/>
                  <a:pt x="2670354" y="616451"/>
                  <a:pt x="2668259" y="612831"/>
                </a:cubicBezTo>
                <a:close/>
                <a:moveTo>
                  <a:pt x="2686928" y="605211"/>
                </a:moveTo>
                <a:cubicBezTo>
                  <a:pt x="2687976" y="604163"/>
                  <a:pt x="2699882" y="614736"/>
                  <a:pt x="2719408" y="639787"/>
                </a:cubicBezTo>
                <a:cubicBezTo>
                  <a:pt x="2700358" y="614736"/>
                  <a:pt x="2687976" y="604163"/>
                  <a:pt x="2686928" y="605211"/>
                </a:cubicBezTo>
                <a:close/>
                <a:moveTo>
                  <a:pt x="2544053" y="604544"/>
                </a:moveTo>
                <a:lnTo>
                  <a:pt x="2558436" y="616355"/>
                </a:lnTo>
                <a:lnTo>
                  <a:pt x="2544137" y="604690"/>
                </a:lnTo>
                <a:close/>
                <a:moveTo>
                  <a:pt x="2543958" y="604544"/>
                </a:moveTo>
                <a:lnTo>
                  <a:pt x="2544137" y="604690"/>
                </a:lnTo>
                <a:lnTo>
                  <a:pt x="2548339" y="611974"/>
                </a:lnTo>
                <a:cubicBezTo>
                  <a:pt x="2547196" y="609974"/>
                  <a:pt x="2545767" y="607497"/>
                  <a:pt x="2543958" y="604544"/>
                </a:cubicBezTo>
                <a:close/>
                <a:moveTo>
                  <a:pt x="477128" y="593781"/>
                </a:moveTo>
                <a:cubicBezTo>
                  <a:pt x="483510" y="588447"/>
                  <a:pt x="473604" y="602830"/>
                  <a:pt x="472461" y="606449"/>
                </a:cubicBezTo>
                <a:cubicBezTo>
                  <a:pt x="473604" y="602734"/>
                  <a:pt x="483129" y="588447"/>
                  <a:pt x="477128" y="593781"/>
                </a:cubicBezTo>
                <a:close/>
                <a:moveTo>
                  <a:pt x="228621" y="587113"/>
                </a:moveTo>
                <a:cubicBezTo>
                  <a:pt x="225182" y="592304"/>
                  <a:pt x="222344" y="597867"/>
                  <a:pt x="220144" y="603687"/>
                </a:cubicBezTo>
                <a:cubicBezTo>
                  <a:pt x="222353" y="597934"/>
                  <a:pt x="225201" y="592438"/>
                  <a:pt x="228621" y="587304"/>
                </a:cubicBezTo>
                <a:close/>
                <a:moveTo>
                  <a:pt x="476938" y="564634"/>
                </a:moveTo>
                <a:lnTo>
                  <a:pt x="477100" y="564851"/>
                </a:lnTo>
                <a:lnTo>
                  <a:pt x="453316" y="588446"/>
                </a:lnTo>
                <a:cubicBezTo>
                  <a:pt x="460841" y="579969"/>
                  <a:pt x="468461" y="571682"/>
                  <a:pt x="476938" y="564634"/>
                </a:cubicBezTo>
                <a:close/>
                <a:moveTo>
                  <a:pt x="441594" y="564446"/>
                </a:moveTo>
                <a:cubicBezTo>
                  <a:pt x="442648" y="563759"/>
                  <a:pt x="442862" y="564134"/>
                  <a:pt x="441981" y="565872"/>
                </a:cubicBezTo>
                <a:cubicBezTo>
                  <a:pt x="431399" y="581369"/>
                  <a:pt x="419578" y="595990"/>
                  <a:pt x="406643" y="609592"/>
                </a:cubicBezTo>
                <a:cubicBezTo>
                  <a:pt x="395309" y="623784"/>
                  <a:pt x="386355" y="634357"/>
                  <a:pt x="377592" y="644454"/>
                </a:cubicBezTo>
                <a:lnTo>
                  <a:pt x="364543" y="659884"/>
                </a:lnTo>
                <a:cubicBezTo>
                  <a:pt x="360161" y="664932"/>
                  <a:pt x="355875" y="670743"/>
                  <a:pt x="351017" y="677886"/>
                </a:cubicBezTo>
                <a:cubicBezTo>
                  <a:pt x="353589" y="671314"/>
                  <a:pt x="296725" y="745990"/>
                  <a:pt x="356447" y="661027"/>
                </a:cubicBezTo>
                <a:cubicBezTo>
                  <a:pt x="365972" y="649121"/>
                  <a:pt x="374544" y="640072"/>
                  <a:pt x="383783" y="629309"/>
                </a:cubicBezTo>
                <a:cubicBezTo>
                  <a:pt x="393023" y="618546"/>
                  <a:pt x="402548" y="606544"/>
                  <a:pt x="416359" y="591209"/>
                </a:cubicBezTo>
                <a:cubicBezTo>
                  <a:pt x="427718" y="578136"/>
                  <a:pt x="438433" y="566509"/>
                  <a:pt x="441594" y="564446"/>
                </a:cubicBezTo>
                <a:close/>
                <a:moveTo>
                  <a:pt x="2479759" y="561967"/>
                </a:moveTo>
                <a:cubicBezTo>
                  <a:pt x="2486998" y="568540"/>
                  <a:pt x="2494808" y="575779"/>
                  <a:pt x="2500333" y="580446"/>
                </a:cubicBezTo>
                <a:cubicBezTo>
                  <a:pt x="2532937" y="610869"/>
                  <a:pt x="2562883" y="644006"/>
                  <a:pt x="2589868" y="679506"/>
                </a:cubicBezTo>
                <a:cubicBezTo>
                  <a:pt x="2562883" y="643977"/>
                  <a:pt x="2532899" y="610840"/>
                  <a:pt x="2500237" y="580446"/>
                </a:cubicBezTo>
                <a:cubicBezTo>
                  <a:pt x="2494808" y="575779"/>
                  <a:pt x="2486998" y="568540"/>
                  <a:pt x="2479759" y="561967"/>
                </a:cubicBezTo>
                <a:close/>
                <a:moveTo>
                  <a:pt x="2295546" y="550727"/>
                </a:moveTo>
                <a:lnTo>
                  <a:pt x="2294689" y="551394"/>
                </a:lnTo>
                <a:lnTo>
                  <a:pt x="2292879" y="554156"/>
                </a:lnTo>
                <a:cubicBezTo>
                  <a:pt x="2307834" y="566729"/>
                  <a:pt x="2322407" y="579683"/>
                  <a:pt x="2337266" y="592352"/>
                </a:cubicBezTo>
                <a:cubicBezTo>
                  <a:pt x="2338218" y="591780"/>
                  <a:pt x="2337837" y="589113"/>
                  <a:pt x="2350315" y="600067"/>
                </a:cubicBezTo>
                <a:cubicBezTo>
                  <a:pt x="2350887" y="599495"/>
                  <a:pt x="2351363" y="598924"/>
                  <a:pt x="2349077" y="595876"/>
                </a:cubicBezTo>
                <a:cubicBezTo>
                  <a:pt x="2343476" y="589323"/>
                  <a:pt x="2337256" y="583332"/>
                  <a:pt x="2330503" y="577969"/>
                </a:cubicBezTo>
                <a:cubicBezTo>
                  <a:pt x="2318787" y="568920"/>
                  <a:pt x="2307357" y="559586"/>
                  <a:pt x="2295546" y="550727"/>
                </a:cubicBezTo>
                <a:close/>
                <a:moveTo>
                  <a:pt x="310917" y="547204"/>
                </a:moveTo>
                <a:cubicBezTo>
                  <a:pt x="305583" y="554109"/>
                  <a:pt x="301678" y="559419"/>
                  <a:pt x="299201" y="563122"/>
                </a:cubicBezTo>
                <a:lnTo>
                  <a:pt x="299166" y="563193"/>
                </a:lnTo>
                <a:lnTo>
                  <a:pt x="299034" y="563372"/>
                </a:lnTo>
                <a:lnTo>
                  <a:pt x="296011" y="569397"/>
                </a:lnTo>
                <a:lnTo>
                  <a:pt x="295677" y="569397"/>
                </a:lnTo>
                <a:lnTo>
                  <a:pt x="269769" y="602734"/>
                </a:lnTo>
                <a:lnTo>
                  <a:pt x="295867" y="569683"/>
                </a:lnTo>
                <a:lnTo>
                  <a:pt x="296011" y="569397"/>
                </a:lnTo>
                <a:lnTo>
                  <a:pt x="296058" y="569397"/>
                </a:lnTo>
                <a:lnTo>
                  <a:pt x="299166" y="563193"/>
                </a:lnTo>
                <a:close/>
                <a:moveTo>
                  <a:pt x="269483" y="526915"/>
                </a:moveTo>
                <a:cubicBezTo>
                  <a:pt x="266149" y="532630"/>
                  <a:pt x="264340" y="536631"/>
                  <a:pt x="260625" y="542727"/>
                </a:cubicBezTo>
                <a:lnTo>
                  <a:pt x="260625" y="542848"/>
                </a:lnTo>
                <a:lnTo>
                  <a:pt x="244432" y="563491"/>
                </a:lnTo>
                <a:cubicBezTo>
                  <a:pt x="249004" y="557776"/>
                  <a:pt x="254529" y="550823"/>
                  <a:pt x="260625" y="542917"/>
                </a:cubicBezTo>
                <a:lnTo>
                  <a:pt x="260625" y="542848"/>
                </a:lnTo>
                <a:lnTo>
                  <a:pt x="260720" y="542727"/>
                </a:lnTo>
                <a:cubicBezTo>
                  <a:pt x="264340" y="536440"/>
                  <a:pt x="266149" y="532630"/>
                  <a:pt x="269483" y="526915"/>
                </a:cubicBezTo>
                <a:close/>
                <a:moveTo>
                  <a:pt x="293105" y="526534"/>
                </a:moveTo>
                <a:cubicBezTo>
                  <a:pt x="293105" y="530821"/>
                  <a:pt x="289390" y="538917"/>
                  <a:pt x="255005" y="585018"/>
                </a:cubicBezTo>
                <a:cubicBezTo>
                  <a:pt x="254624" y="587018"/>
                  <a:pt x="257386" y="584923"/>
                  <a:pt x="255767" y="588828"/>
                </a:cubicBezTo>
                <a:cubicBezTo>
                  <a:pt x="257386" y="585018"/>
                  <a:pt x="255005" y="587018"/>
                  <a:pt x="255005" y="585018"/>
                </a:cubicBezTo>
                <a:cubicBezTo>
                  <a:pt x="289581" y="538917"/>
                  <a:pt x="293105" y="530725"/>
                  <a:pt x="293105" y="526534"/>
                </a:cubicBezTo>
                <a:close/>
                <a:moveTo>
                  <a:pt x="755258" y="521010"/>
                </a:moveTo>
                <a:lnTo>
                  <a:pt x="741066" y="531583"/>
                </a:lnTo>
                <a:cubicBezTo>
                  <a:pt x="726016" y="543870"/>
                  <a:pt x="722587" y="547490"/>
                  <a:pt x="721921" y="549204"/>
                </a:cubicBezTo>
                <a:cubicBezTo>
                  <a:pt x="722587" y="547490"/>
                  <a:pt x="726016" y="543870"/>
                  <a:pt x="740971" y="531583"/>
                </a:cubicBezTo>
                <a:close/>
                <a:moveTo>
                  <a:pt x="298058" y="515581"/>
                </a:moveTo>
                <a:cubicBezTo>
                  <a:pt x="296153" y="517771"/>
                  <a:pt x="294724" y="519962"/>
                  <a:pt x="293105" y="522153"/>
                </a:cubicBezTo>
                <a:lnTo>
                  <a:pt x="293105" y="522534"/>
                </a:lnTo>
                <a:cubicBezTo>
                  <a:pt x="295105" y="519962"/>
                  <a:pt x="296534" y="517771"/>
                  <a:pt x="298439" y="515581"/>
                </a:cubicBezTo>
                <a:close/>
                <a:moveTo>
                  <a:pt x="2258589" y="505007"/>
                </a:moveTo>
                <a:lnTo>
                  <a:pt x="2264780" y="511961"/>
                </a:lnTo>
                <a:cubicBezTo>
                  <a:pt x="2262684" y="509770"/>
                  <a:pt x="2260684" y="507389"/>
                  <a:pt x="2258589" y="505103"/>
                </a:cubicBezTo>
                <a:close/>
                <a:moveTo>
                  <a:pt x="525420" y="496530"/>
                </a:moveTo>
                <a:cubicBezTo>
                  <a:pt x="505037" y="516723"/>
                  <a:pt x="487320" y="538916"/>
                  <a:pt x="468270" y="560157"/>
                </a:cubicBezTo>
                <a:cubicBezTo>
                  <a:pt x="462746" y="565491"/>
                  <a:pt x="458078" y="571206"/>
                  <a:pt x="453221" y="576921"/>
                </a:cubicBezTo>
                <a:cubicBezTo>
                  <a:pt x="458078" y="571302"/>
                  <a:pt x="462936" y="565491"/>
                  <a:pt x="468175" y="560157"/>
                </a:cubicBezTo>
                <a:cubicBezTo>
                  <a:pt x="487034" y="538916"/>
                  <a:pt x="505037" y="517009"/>
                  <a:pt x="525420" y="496530"/>
                </a:cubicBezTo>
                <a:close/>
                <a:moveTo>
                  <a:pt x="658007" y="494911"/>
                </a:moveTo>
                <a:cubicBezTo>
                  <a:pt x="658769" y="495769"/>
                  <a:pt x="660389" y="495959"/>
                  <a:pt x="654293" y="502341"/>
                </a:cubicBezTo>
                <a:cubicBezTo>
                  <a:pt x="660389" y="495959"/>
                  <a:pt x="658674" y="495578"/>
                  <a:pt x="658007" y="494911"/>
                </a:cubicBezTo>
                <a:close/>
                <a:moveTo>
                  <a:pt x="299963" y="487196"/>
                </a:moveTo>
                <a:cubicBezTo>
                  <a:pt x="295201" y="492625"/>
                  <a:pt x="291200" y="497388"/>
                  <a:pt x="287676" y="501483"/>
                </a:cubicBezTo>
                <a:lnTo>
                  <a:pt x="285676" y="504055"/>
                </a:lnTo>
                <a:lnTo>
                  <a:pt x="287771" y="501483"/>
                </a:lnTo>
                <a:cubicBezTo>
                  <a:pt x="291200" y="497388"/>
                  <a:pt x="295296" y="492530"/>
                  <a:pt x="299963" y="487196"/>
                </a:cubicBezTo>
                <a:close/>
                <a:moveTo>
                  <a:pt x="698532" y="481048"/>
                </a:moveTo>
                <a:lnTo>
                  <a:pt x="688012" y="488530"/>
                </a:lnTo>
                <a:lnTo>
                  <a:pt x="672581" y="499388"/>
                </a:lnTo>
                <a:lnTo>
                  <a:pt x="668962" y="502150"/>
                </a:lnTo>
                <a:lnTo>
                  <a:pt x="672581" y="499293"/>
                </a:lnTo>
                <a:lnTo>
                  <a:pt x="688012" y="488434"/>
                </a:lnTo>
                <a:close/>
                <a:moveTo>
                  <a:pt x="2096760" y="474051"/>
                </a:moveTo>
                <a:cubicBezTo>
                  <a:pt x="2090283" y="472146"/>
                  <a:pt x="2107999" y="483100"/>
                  <a:pt x="2115810" y="488624"/>
                </a:cubicBezTo>
                <a:cubicBezTo>
                  <a:pt x="2126001" y="495482"/>
                  <a:pt x="2137717" y="504531"/>
                  <a:pt x="2151338" y="513389"/>
                </a:cubicBezTo>
                <a:lnTo>
                  <a:pt x="2172388" y="527201"/>
                </a:lnTo>
                <a:lnTo>
                  <a:pt x="2194486" y="542345"/>
                </a:lnTo>
                <a:lnTo>
                  <a:pt x="2192962" y="537583"/>
                </a:lnTo>
                <a:cubicBezTo>
                  <a:pt x="2185913" y="532344"/>
                  <a:pt x="2180008" y="527201"/>
                  <a:pt x="2174864" y="523676"/>
                </a:cubicBezTo>
                <a:cubicBezTo>
                  <a:pt x="2169721" y="520152"/>
                  <a:pt x="2165530" y="516913"/>
                  <a:pt x="2162387" y="514151"/>
                </a:cubicBezTo>
                <a:lnTo>
                  <a:pt x="2139622" y="498149"/>
                </a:lnTo>
                <a:lnTo>
                  <a:pt x="2128002" y="490720"/>
                </a:lnTo>
                <a:lnTo>
                  <a:pt x="2115810" y="483576"/>
                </a:lnTo>
                <a:cubicBezTo>
                  <a:pt x="2109733" y="479880"/>
                  <a:pt x="2103360" y="476689"/>
                  <a:pt x="2096760" y="474051"/>
                </a:cubicBezTo>
                <a:close/>
                <a:moveTo>
                  <a:pt x="732779" y="467480"/>
                </a:moveTo>
                <a:cubicBezTo>
                  <a:pt x="712301" y="490244"/>
                  <a:pt x="674010" y="520915"/>
                  <a:pt x="622766" y="567968"/>
                </a:cubicBezTo>
                <a:cubicBezTo>
                  <a:pt x="673629" y="520915"/>
                  <a:pt x="712301" y="490244"/>
                  <a:pt x="732779" y="467480"/>
                </a:cubicBezTo>
                <a:close/>
                <a:moveTo>
                  <a:pt x="719505" y="466205"/>
                </a:moveTo>
                <a:lnTo>
                  <a:pt x="719349" y="466431"/>
                </a:lnTo>
                <a:lnTo>
                  <a:pt x="698532" y="481048"/>
                </a:lnTo>
                <a:lnTo>
                  <a:pt x="719349" y="466241"/>
                </a:lnTo>
                <a:close/>
                <a:moveTo>
                  <a:pt x="581331" y="459764"/>
                </a:moveTo>
                <a:cubicBezTo>
                  <a:pt x="581331" y="457478"/>
                  <a:pt x="570854" y="464622"/>
                  <a:pt x="557805" y="475861"/>
                </a:cubicBezTo>
                <a:cubicBezTo>
                  <a:pt x="570854" y="464622"/>
                  <a:pt x="580951" y="457573"/>
                  <a:pt x="581331" y="459764"/>
                </a:cubicBezTo>
                <a:close/>
                <a:moveTo>
                  <a:pt x="587904" y="440809"/>
                </a:moveTo>
                <a:lnTo>
                  <a:pt x="557233" y="465479"/>
                </a:lnTo>
                <a:lnTo>
                  <a:pt x="543708" y="477195"/>
                </a:lnTo>
                <a:lnTo>
                  <a:pt x="557138" y="465193"/>
                </a:lnTo>
                <a:close/>
                <a:moveTo>
                  <a:pt x="612419" y="440666"/>
                </a:moveTo>
                <a:cubicBezTo>
                  <a:pt x="610597" y="443523"/>
                  <a:pt x="601668" y="452477"/>
                  <a:pt x="586094" y="467384"/>
                </a:cubicBezTo>
                <a:cubicBezTo>
                  <a:pt x="570378" y="481862"/>
                  <a:pt x="555805" y="497006"/>
                  <a:pt x="540470" y="511961"/>
                </a:cubicBezTo>
                <a:cubicBezTo>
                  <a:pt x="532945" y="519581"/>
                  <a:pt x="524849" y="526820"/>
                  <a:pt x="517324" y="534821"/>
                </a:cubicBezTo>
                <a:cubicBezTo>
                  <a:pt x="509799" y="542822"/>
                  <a:pt x="502084" y="551013"/>
                  <a:pt x="494083" y="559300"/>
                </a:cubicBezTo>
                <a:lnTo>
                  <a:pt x="481700" y="571016"/>
                </a:lnTo>
                <a:lnTo>
                  <a:pt x="477100" y="564851"/>
                </a:lnTo>
                <a:lnTo>
                  <a:pt x="477319" y="564634"/>
                </a:lnTo>
                <a:lnTo>
                  <a:pt x="515419" y="524534"/>
                </a:lnTo>
                <a:lnTo>
                  <a:pt x="555233" y="486434"/>
                </a:lnTo>
                <a:lnTo>
                  <a:pt x="564758" y="476909"/>
                </a:lnTo>
                <a:lnTo>
                  <a:pt x="575236" y="468146"/>
                </a:lnTo>
                <a:lnTo>
                  <a:pt x="596096" y="450524"/>
                </a:lnTo>
                <a:cubicBezTo>
                  <a:pt x="608955" y="441047"/>
                  <a:pt x="614241" y="437808"/>
                  <a:pt x="612419" y="440666"/>
                </a:cubicBezTo>
                <a:close/>
                <a:moveTo>
                  <a:pt x="477414" y="422521"/>
                </a:moveTo>
                <a:lnTo>
                  <a:pt x="477223" y="422616"/>
                </a:lnTo>
                <a:cubicBezTo>
                  <a:pt x="468908" y="430437"/>
                  <a:pt x="460021" y="437628"/>
                  <a:pt x="450649" y="444143"/>
                </a:cubicBezTo>
                <a:cubicBezTo>
                  <a:pt x="460097" y="437609"/>
                  <a:pt x="469041" y="430379"/>
                  <a:pt x="477414" y="422521"/>
                </a:cubicBezTo>
                <a:close/>
                <a:moveTo>
                  <a:pt x="2338123" y="421759"/>
                </a:moveTo>
                <a:lnTo>
                  <a:pt x="2359554" y="438714"/>
                </a:lnTo>
                <a:lnTo>
                  <a:pt x="2377080" y="452811"/>
                </a:lnTo>
                <a:lnTo>
                  <a:pt x="2359649" y="439000"/>
                </a:lnTo>
                <a:close/>
                <a:moveTo>
                  <a:pt x="381878" y="402709"/>
                </a:moveTo>
                <a:cubicBezTo>
                  <a:pt x="365305" y="420902"/>
                  <a:pt x="348350" y="438618"/>
                  <a:pt x="332253" y="456907"/>
                </a:cubicBezTo>
                <a:lnTo>
                  <a:pt x="330062" y="460050"/>
                </a:lnTo>
                <a:lnTo>
                  <a:pt x="332443" y="456716"/>
                </a:lnTo>
                <a:cubicBezTo>
                  <a:pt x="348541" y="438333"/>
                  <a:pt x="365400" y="420712"/>
                  <a:pt x="381878" y="402709"/>
                </a:cubicBezTo>
                <a:close/>
                <a:moveTo>
                  <a:pt x="664116" y="399817"/>
                </a:moveTo>
                <a:lnTo>
                  <a:pt x="653162" y="407519"/>
                </a:lnTo>
                <a:cubicBezTo>
                  <a:pt x="649125" y="410020"/>
                  <a:pt x="647387" y="410615"/>
                  <a:pt x="646292" y="410615"/>
                </a:cubicBezTo>
                <a:cubicBezTo>
                  <a:pt x="647387" y="410520"/>
                  <a:pt x="649125" y="409925"/>
                  <a:pt x="653138" y="407472"/>
                </a:cubicBezTo>
                <a:close/>
                <a:moveTo>
                  <a:pt x="711316" y="387725"/>
                </a:moveTo>
                <a:cubicBezTo>
                  <a:pt x="711253" y="388332"/>
                  <a:pt x="709634" y="390112"/>
                  <a:pt x="705919" y="393470"/>
                </a:cubicBezTo>
                <a:cubicBezTo>
                  <a:pt x="698204" y="400614"/>
                  <a:pt x="699918" y="400995"/>
                  <a:pt x="717254" y="389946"/>
                </a:cubicBezTo>
                <a:lnTo>
                  <a:pt x="719063" y="396614"/>
                </a:lnTo>
                <a:cubicBezTo>
                  <a:pt x="703823" y="407948"/>
                  <a:pt x="688393" y="418902"/>
                  <a:pt x="673629" y="431285"/>
                </a:cubicBezTo>
                <a:lnTo>
                  <a:pt x="650864" y="448715"/>
                </a:lnTo>
                <a:cubicBezTo>
                  <a:pt x="643149" y="455097"/>
                  <a:pt x="635243" y="461193"/>
                  <a:pt x="627623" y="467765"/>
                </a:cubicBezTo>
                <a:cubicBezTo>
                  <a:pt x="620003" y="471861"/>
                  <a:pt x="594095" y="493388"/>
                  <a:pt x="582856" y="501103"/>
                </a:cubicBezTo>
                <a:cubicBezTo>
                  <a:pt x="566758" y="512533"/>
                  <a:pt x="560091" y="516534"/>
                  <a:pt x="565425" y="510056"/>
                </a:cubicBezTo>
                <a:cubicBezTo>
                  <a:pt x="570902" y="503827"/>
                  <a:pt x="576684" y="497884"/>
                  <a:pt x="582761" y="492245"/>
                </a:cubicBezTo>
                <a:cubicBezTo>
                  <a:pt x="592095" y="483863"/>
                  <a:pt x="604954" y="472719"/>
                  <a:pt x="621527" y="458431"/>
                </a:cubicBezTo>
                <a:cubicBezTo>
                  <a:pt x="612469" y="463575"/>
                  <a:pt x="604030" y="469747"/>
                  <a:pt x="596381" y="476814"/>
                </a:cubicBezTo>
                <a:lnTo>
                  <a:pt x="578950" y="490816"/>
                </a:lnTo>
                <a:cubicBezTo>
                  <a:pt x="575302" y="494226"/>
                  <a:pt x="571454" y="497407"/>
                  <a:pt x="567425" y="500341"/>
                </a:cubicBezTo>
                <a:cubicBezTo>
                  <a:pt x="575903" y="491006"/>
                  <a:pt x="585428" y="482625"/>
                  <a:pt x="594953" y="474147"/>
                </a:cubicBezTo>
                <a:cubicBezTo>
                  <a:pt x="604478" y="465670"/>
                  <a:pt x="614003" y="457288"/>
                  <a:pt x="623528" y="449001"/>
                </a:cubicBezTo>
                <a:cubicBezTo>
                  <a:pt x="643340" y="433094"/>
                  <a:pt x="663628" y="417664"/>
                  <a:pt x="684392" y="402995"/>
                </a:cubicBezTo>
                <a:cubicBezTo>
                  <a:pt x="697680" y="394637"/>
                  <a:pt x="711503" y="385904"/>
                  <a:pt x="711316" y="387725"/>
                </a:cubicBezTo>
                <a:close/>
                <a:moveTo>
                  <a:pt x="2088177" y="387465"/>
                </a:moveTo>
                <a:lnTo>
                  <a:pt x="2089696" y="388036"/>
                </a:lnTo>
                <a:cubicBezTo>
                  <a:pt x="2094580" y="390238"/>
                  <a:pt x="2100902" y="393256"/>
                  <a:pt x="2107332" y="396328"/>
                </a:cubicBezTo>
                <a:close/>
                <a:moveTo>
                  <a:pt x="517609" y="386326"/>
                </a:moveTo>
                <a:cubicBezTo>
                  <a:pt x="498369" y="400804"/>
                  <a:pt x="486367" y="410710"/>
                  <a:pt x="480176" y="414901"/>
                </a:cubicBezTo>
                <a:cubicBezTo>
                  <a:pt x="486367" y="410901"/>
                  <a:pt x="498559" y="400995"/>
                  <a:pt x="517609" y="386326"/>
                </a:cubicBezTo>
                <a:close/>
                <a:moveTo>
                  <a:pt x="519229" y="385183"/>
                </a:moveTo>
                <a:cubicBezTo>
                  <a:pt x="514485" y="391346"/>
                  <a:pt x="509018" y="396908"/>
                  <a:pt x="502941" y="401757"/>
                </a:cubicBezTo>
                <a:lnTo>
                  <a:pt x="503036" y="401757"/>
                </a:lnTo>
                <a:cubicBezTo>
                  <a:pt x="509085" y="396908"/>
                  <a:pt x="514523" y="391336"/>
                  <a:pt x="519229" y="385183"/>
                </a:cubicBezTo>
                <a:close/>
                <a:moveTo>
                  <a:pt x="2080914" y="384732"/>
                </a:moveTo>
                <a:lnTo>
                  <a:pt x="2085305" y="386136"/>
                </a:lnTo>
                <a:lnTo>
                  <a:pt x="2088177" y="387465"/>
                </a:lnTo>
                <a:close/>
                <a:moveTo>
                  <a:pt x="2080690" y="384648"/>
                </a:moveTo>
                <a:lnTo>
                  <a:pt x="2080914" y="384732"/>
                </a:lnTo>
                <a:lnTo>
                  <a:pt x="2080709" y="384666"/>
                </a:lnTo>
                <a:close/>
                <a:moveTo>
                  <a:pt x="2080650" y="384648"/>
                </a:moveTo>
                <a:lnTo>
                  <a:pt x="2080709" y="384666"/>
                </a:lnTo>
                <a:lnTo>
                  <a:pt x="2083424" y="387374"/>
                </a:lnTo>
                <a:cubicBezTo>
                  <a:pt x="2080995" y="385612"/>
                  <a:pt x="2080204" y="384779"/>
                  <a:pt x="2080650" y="384648"/>
                </a:cubicBezTo>
                <a:close/>
                <a:moveTo>
                  <a:pt x="2053825" y="380802"/>
                </a:moveTo>
                <a:cubicBezTo>
                  <a:pt x="2054540" y="380492"/>
                  <a:pt x="2056135" y="380706"/>
                  <a:pt x="2061231" y="382802"/>
                </a:cubicBezTo>
                <a:cubicBezTo>
                  <a:pt x="2051134" y="378611"/>
                  <a:pt x="2054944" y="382231"/>
                  <a:pt x="2051706" y="381945"/>
                </a:cubicBezTo>
                <a:cubicBezTo>
                  <a:pt x="2053278" y="381945"/>
                  <a:pt x="2053111" y="381111"/>
                  <a:pt x="2053825" y="380802"/>
                </a:cubicBezTo>
                <a:close/>
                <a:moveTo>
                  <a:pt x="687440" y="380516"/>
                </a:moveTo>
                <a:lnTo>
                  <a:pt x="673628" y="393184"/>
                </a:lnTo>
                <a:lnTo>
                  <a:pt x="664116" y="399817"/>
                </a:lnTo>
                <a:lnTo>
                  <a:pt x="673819" y="392994"/>
                </a:lnTo>
                <a:close/>
                <a:moveTo>
                  <a:pt x="2030465" y="378611"/>
                </a:moveTo>
                <a:cubicBezTo>
                  <a:pt x="2031322" y="379516"/>
                  <a:pt x="2031417" y="380016"/>
                  <a:pt x="2028940" y="379266"/>
                </a:cubicBezTo>
                <a:lnTo>
                  <a:pt x="2028850" y="379229"/>
                </a:lnTo>
                <a:close/>
                <a:moveTo>
                  <a:pt x="2020824" y="375988"/>
                </a:moveTo>
                <a:lnTo>
                  <a:pt x="2028850" y="379229"/>
                </a:lnTo>
                <a:lnTo>
                  <a:pt x="2028786" y="379254"/>
                </a:lnTo>
                <a:close/>
                <a:moveTo>
                  <a:pt x="2026905" y="372515"/>
                </a:moveTo>
                <a:cubicBezTo>
                  <a:pt x="2030155" y="373301"/>
                  <a:pt x="2037228" y="375944"/>
                  <a:pt x="2051230" y="381945"/>
                </a:cubicBezTo>
                <a:cubicBezTo>
                  <a:pt x="2044229" y="378944"/>
                  <a:pt x="2038943" y="376783"/>
                  <a:pt x="2034996" y="375274"/>
                </a:cubicBezTo>
                <a:lnTo>
                  <a:pt x="2026882" y="372543"/>
                </a:lnTo>
                <a:close/>
                <a:moveTo>
                  <a:pt x="2026798" y="372515"/>
                </a:moveTo>
                <a:lnTo>
                  <a:pt x="2026882" y="372543"/>
                </a:lnTo>
                <a:lnTo>
                  <a:pt x="2025512" y="374230"/>
                </a:lnTo>
                <a:cubicBezTo>
                  <a:pt x="2024083" y="372801"/>
                  <a:pt x="2023512" y="371729"/>
                  <a:pt x="2026798" y="372515"/>
                </a:cubicBezTo>
                <a:close/>
                <a:moveTo>
                  <a:pt x="929312" y="366260"/>
                </a:moveTo>
                <a:lnTo>
                  <a:pt x="923755" y="369086"/>
                </a:lnTo>
                <a:cubicBezTo>
                  <a:pt x="913087" y="374325"/>
                  <a:pt x="903277" y="378611"/>
                  <a:pt x="893847" y="383088"/>
                </a:cubicBezTo>
                <a:cubicBezTo>
                  <a:pt x="903372" y="378897"/>
                  <a:pt x="912897" y="374325"/>
                  <a:pt x="923660" y="369086"/>
                </a:cubicBezTo>
                <a:close/>
                <a:moveTo>
                  <a:pt x="2258113" y="358799"/>
                </a:moveTo>
                <a:lnTo>
                  <a:pt x="2258229" y="358918"/>
                </a:lnTo>
                <a:lnTo>
                  <a:pt x="2261542" y="362311"/>
                </a:lnTo>
                <a:cubicBezTo>
                  <a:pt x="2263566" y="364085"/>
                  <a:pt x="2266209" y="366276"/>
                  <a:pt x="2268686" y="368324"/>
                </a:cubicBezTo>
                <a:cubicBezTo>
                  <a:pt x="2266209" y="366466"/>
                  <a:pt x="2263471" y="364276"/>
                  <a:pt x="2261399" y="362454"/>
                </a:cubicBezTo>
                <a:lnTo>
                  <a:pt x="2258215" y="358913"/>
                </a:lnTo>
                <a:close/>
                <a:moveTo>
                  <a:pt x="712396" y="358704"/>
                </a:moveTo>
                <a:cubicBezTo>
                  <a:pt x="699442" y="368134"/>
                  <a:pt x="685916" y="378040"/>
                  <a:pt x="680868" y="382421"/>
                </a:cubicBezTo>
                <a:cubicBezTo>
                  <a:pt x="685916" y="377754"/>
                  <a:pt x="699442" y="368229"/>
                  <a:pt x="712396" y="358704"/>
                </a:cubicBezTo>
                <a:close/>
                <a:moveTo>
                  <a:pt x="1982935" y="358513"/>
                </a:moveTo>
                <a:cubicBezTo>
                  <a:pt x="1987221" y="360799"/>
                  <a:pt x="1992269" y="362895"/>
                  <a:pt x="1996746" y="365467"/>
                </a:cubicBezTo>
                <a:lnTo>
                  <a:pt x="2011891" y="372325"/>
                </a:lnTo>
                <a:lnTo>
                  <a:pt x="2020824" y="375988"/>
                </a:lnTo>
                <a:lnTo>
                  <a:pt x="2011986" y="372420"/>
                </a:lnTo>
                <a:lnTo>
                  <a:pt x="1996651" y="365467"/>
                </a:lnTo>
                <a:cubicBezTo>
                  <a:pt x="1992460" y="362895"/>
                  <a:pt x="1987602" y="360799"/>
                  <a:pt x="1982935" y="358513"/>
                </a:cubicBezTo>
                <a:close/>
                <a:moveTo>
                  <a:pt x="947282" y="357084"/>
                </a:moveTo>
                <a:lnTo>
                  <a:pt x="940424" y="360704"/>
                </a:lnTo>
                <a:lnTo>
                  <a:pt x="929312" y="366260"/>
                </a:lnTo>
                <a:lnTo>
                  <a:pt x="940424" y="360609"/>
                </a:lnTo>
                <a:close/>
                <a:moveTo>
                  <a:pt x="485605" y="356227"/>
                </a:moveTo>
                <a:cubicBezTo>
                  <a:pt x="472080" y="370896"/>
                  <a:pt x="461698" y="382992"/>
                  <a:pt x="468937" y="380421"/>
                </a:cubicBezTo>
                <a:cubicBezTo>
                  <a:pt x="461698" y="382992"/>
                  <a:pt x="472175" y="370800"/>
                  <a:pt x="485605" y="356227"/>
                </a:cubicBezTo>
                <a:close/>
                <a:moveTo>
                  <a:pt x="959379" y="351464"/>
                </a:moveTo>
                <a:lnTo>
                  <a:pt x="949854" y="356036"/>
                </a:lnTo>
                <a:lnTo>
                  <a:pt x="949854" y="355941"/>
                </a:lnTo>
                <a:close/>
                <a:moveTo>
                  <a:pt x="923266" y="348088"/>
                </a:moveTo>
                <a:lnTo>
                  <a:pt x="927089" y="350512"/>
                </a:lnTo>
                <a:lnTo>
                  <a:pt x="927058" y="350587"/>
                </a:lnTo>
                <a:lnTo>
                  <a:pt x="923184" y="348131"/>
                </a:lnTo>
                <a:close/>
                <a:moveTo>
                  <a:pt x="2236835" y="342858"/>
                </a:moveTo>
                <a:lnTo>
                  <a:pt x="2264230" y="361246"/>
                </a:lnTo>
                <a:lnTo>
                  <a:pt x="2264648" y="361527"/>
                </a:lnTo>
                <a:lnTo>
                  <a:pt x="2264553" y="361527"/>
                </a:lnTo>
                <a:lnTo>
                  <a:pt x="2264009" y="361160"/>
                </a:lnTo>
                <a:close/>
                <a:moveTo>
                  <a:pt x="1645903" y="340953"/>
                </a:moveTo>
                <a:lnTo>
                  <a:pt x="1645998" y="340953"/>
                </a:lnTo>
                <a:lnTo>
                  <a:pt x="1646475" y="344287"/>
                </a:lnTo>
                <a:close/>
                <a:moveTo>
                  <a:pt x="1606222" y="337653"/>
                </a:moveTo>
                <a:cubicBezTo>
                  <a:pt x="1606412" y="338701"/>
                  <a:pt x="1609556" y="339844"/>
                  <a:pt x="1621462" y="341368"/>
                </a:cubicBezTo>
                <a:cubicBezTo>
                  <a:pt x="1609556" y="339844"/>
                  <a:pt x="1606222" y="338701"/>
                  <a:pt x="1606222" y="337653"/>
                </a:cubicBezTo>
                <a:close/>
                <a:moveTo>
                  <a:pt x="1134543" y="335272"/>
                </a:moveTo>
                <a:cubicBezTo>
                  <a:pt x="1134638" y="336891"/>
                  <a:pt x="1112826" y="345559"/>
                  <a:pt x="1109207" y="348131"/>
                </a:cubicBezTo>
                <a:cubicBezTo>
                  <a:pt x="1112826" y="345273"/>
                  <a:pt x="1134638" y="336891"/>
                  <a:pt x="1134543" y="335272"/>
                </a:cubicBezTo>
                <a:close/>
                <a:moveTo>
                  <a:pt x="1384670" y="327176"/>
                </a:moveTo>
                <a:cubicBezTo>
                  <a:pt x="1369240" y="328604"/>
                  <a:pt x="1351714" y="330700"/>
                  <a:pt x="1332664" y="333748"/>
                </a:cubicBezTo>
                <a:cubicBezTo>
                  <a:pt x="1296755" y="340606"/>
                  <a:pt x="1337236" y="336986"/>
                  <a:pt x="1327139" y="340606"/>
                </a:cubicBezTo>
                <a:lnTo>
                  <a:pt x="1367716" y="335462"/>
                </a:lnTo>
                <a:cubicBezTo>
                  <a:pt x="1377108" y="333310"/>
                  <a:pt x="1386671" y="332005"/>
                  <a:pt x="1396291" y="331557"/>
                </a:cubicBezTo>
                <a:lnTo>
                  <a:pt x="1395910" y="331176"/>
                </a:lnTo>
                <a:cubicBezTo>
                  <a:pt x="1405749" y="330652"/>
                  <a:pt x="1415532" y="329309"/>
                  <a:pt x="1425152" y="327176"/>
                </a:cubicBezTo>
                <a:cubicBezTo>
                  <a:pt x="1413245" y="327176"/>
                  <a:pt x="1400101" y="325747"/>
                  <a:pt x="1384670" y="327176"/>
                </a:cubicBezTo>
                <a:close/>
                <a:moveTo>
                  <a:pt x="749734" y="323842"/>
                </a:moveTo>
                <a:cubicBezTo>
                  <a:pt x="726969" y="333748"/>
                  <a:pt x="696203" y="358037"/>
                  <a:pt x="669438" y="377658"/>
                </a:cubicBezTo>
                <a:cubicBezTo>
                  <a:pt x="696203" y="358037"/>
                  <a:pt x="726588" y="333748"/>
                  <a:pt x="749734" y="323842"/>
                </a:cubicBezTo>
                <a:close/>
                <a:moveTo>
                  <a:pt x="602096" y="322699"/>
                </a:moveTo>
                <a:cubicBezTo>
                  <a:pt x="594886" y="328995"/>
                  <a:pt x="587104" y="334615"/>
                  <a:pt x="578855" y="339463"/>
                </a:cubicBezTo>
                <a:cubicBezTo>
                  <a:pt x="587094" y="334634"/>
                  <a:pt x="594876" y="329052"/>
                  <a:pt x="602096" y="322794"/>
                </a:cubicBezTo>
                <a:cubicBezTo>
                  <a:pt x="600572" y="325652"/>
                  <a:pt x="608097" y="321651"/>
                  <a:pt x="602858" y="327462"/>
                </a:cubicBezTo>
                <a:lnTo>
                  <a:pt x="602953" y="327462"/>
                </a:lnTo>
                <a:cubicBezTo>
                  <a:pt x="608192" y="321651"/>
                  <a:pt x="600667" y="325652"/>
                  <a:pt x="602096" y="322699"/>
                </a:cubicBezTo>
                <a:close/>
                <a:moveTo>
                  <a:pt x="1019196" y="318222"/>
                </a:moveTo>
                <a:lnTo>
                  <a:pt x="1019196" y="318478"/>
                </a:lnTo>
                <a:lnTo>
                  <a:pt x="1019196" y="323080"/>
                </a:lnTo>
                <a:lnTo>
                  <a:pt x="1006623" y="328129"/>
                </a:lnTo>
                <a:lnTo>
                  <a:pt x="994336" y="333748"/>
                </a:lnTo>
                <a:cubicBezTo>
                  <a:pt x="987592" y="336796"/>
                  <a:pt x="981010" y="340197"/>
                  <a:pt x="974619" y="343940"/>
                </a:cubicBezTo>
                <a:lnTo>
                  <a:pt x="959188" y="351179"/>
                </a:lnTo>
                <a:lnTo>
                  <a:pt x="950902" y="352989"/>
                </a:lnTo>
                <a:cubicBezTo>
                  <a:pt x="949473" y="351846"/>
                  <a:pt x="946139" y="352036"/>
                  <a:pt x="923375" y="363180"/>
                </a:cubicBezTo>
                <a:lnTo>
                  <a:pt x="919850" y="364038"/>
                </a:lnTo>
                <a:cubicBezTo>
                  <a:pt x="935424" y="353893"/>
                  <a:pt x="927583" y="355268"/>
                  <a:pt x="925784" y="353657"/>
                </a:cubicBezTo>
                <a:lnTo>
                  <a:pt x="927058" y="350587"/>
                </a:lnTo>
                <a:lnTo>
                  <a:pt x="927089" y="350607"/>
                </a:lnTo>
                <a:cubicBezTo>
                  <a:pt x="934042" y="347464"/>
                  <a:pt x="938996" y="345273"/>
                  <a:pt x="943567" y="343559"/>
                </a:cubicBezTo>
                <a:lnTo>
                  <a:pt x="957188" y="339177"/>
                </a:lnTo>
                <a:cubicBezTo>
                  <a:pt x="972228" y="334024"/>
                  <a:pt x="986935" y="327919"/>
                  <a:pt x="1001194" y="320889"/>
                </a:cubicBezTo>
                <a:cubicBezTo>
                  <a:pt x="979667" y="332891"/>
                  <a:pt x="1007099" y="321175"/>
                  <a:pt x="1019196" y="318222"/>
                </a:cubicBezTo>
                <a:close/>
                <a:moveTo>
                  <a:pt x="1065162" y="317988"/>
                </a:moveTo>
                <a:lnTo>
                  <a:pt x="1065190" y="318056"/>
                </a:lnTo>
                <a:cubicBezTo>
                  <a:pt x="1064821" y="318914"/>
                  <a:pt x="1062678" y="320271"/>
                  <a:pt x="1055391" y="323176"/>
                </a:cubicBezTo>
                <a:cubicBezTo>
                  <a:pt x="1059034" y="321628"/>
                  <a:pt x="1061404" y="320515"/>
                  <a:pt x="1062911" y="319688"/>
                </a:cubicBezTo>
                <a:close/>
                <a:moveTo>
                  <a:pt x="1064344" y="315937"/>
                </a:moveTo>
                <a:cubicBezTo>
                  <a:pt x="1064249" y="316842"/>
                  <a:pt x="1065654" y="317104"/>
                  <a:pt x="1065261" y="317914"/>
                </a:cubicBezTo>
                <a:lnTo>
                  <a:pt x="1065162" y="317988"/>
                </a:lnTo>
                <a:close/>
                <a:moveTo>
                  <a:pt x="1873056" y="312051"/>
                </a:moveTo>
                <a:lnTo>
                  <a:pt x="1886328" y="315472"/>
                </a:lnTo>
                <a:cubicBezTo>
                  <a:pt x="1893471" y="317389"/>
                  <a:pt x="1899067" y="318889"/>
                  <a:pt x="1903687" y="319842"/>
                </a:cubicBezTo>
                <a:cubicBezTo>
                  <a:pt x="1898925" y="318889"/>
                  <a:pt x="1893329" y="317389"/>
                  <a:pt x="1886232" y="315472"/>
                </a:cubicBezTo>
                <a:close/>
                <a:moveTo>
                  <a:pt x="593905" y="308698"/>
                </a:moveTo>
                <a:lnTo>
                  <a:pt x="593714" y="308793"/>
                </a:lnTo>
                <a:cubicBezTo>
                  <a:pt x="582951" y="316984"/>
                  <a:pt x="572854" y="325462"/>
                  <a:pt x="565330" y="332319"/>
                </a:cubicBezTo>
                <a:cubicBezTo>
                  <a:pt x="564758" y="334224"/>
                  <a:pt x="577807" y="326700"/>
                  <a:pt x="577807" y="327081"/>
                </a:cubicBezTo>
                <a:cubicBezTo>
                  <a:pt x="577903" y="325366"/>
                  <a:pt x="565330" y="334224"/>
                  <a:pt x="565330" y="332319"/>
                </a:cubicBezTo>
                <a:cubicBezTo>
                  <a:pt x="573045" y="325366"/>
                  <a:pt x="583141" y="317175"/>
                  <a:pt x="593905" y="308698"/>
                </a:cubicBezTo>
                <a:close/>
                <a:moveTo>
                  <a:pt x="1855967" y="307745"/>
                </a:moveTo>
                <a:lnTo>
                  <a:pt x="1859777" y="308603"/>
                </a:lnTo>
                <a:lnTo>
                  <a:pt x="1873056" y="312051"/>
                </a:lnTo>
                <a:lnTo>
                  <a:pt x="1859681" y="308603"/>
                </a:lnTo>
                <a:close/>
                <a:moveTo>
                  <a:pt x="1989173" y="306159"/>
                </a:moveTo>
                <a:lnTo>
                  <a:pt x="2001902" y="310151"/>
                </a:lnTo>
                <a:cubicBezTo>
                  <a:pt x="2009700" y="312437"/>
                  <a:pt x="2016606" y="314365"/>
                  <a:pt x="2027417" y="318890"/>
                </a:cubicBezTo>
                <a:cubicBezTo>
                  <a:pt x="2016606" y="314365"/>
                  <a:pt x="2009677" y="312437"/>
                  <a:pt x="2001878" y="310151"/>
                </a:cubicBezTo>
                <a:close/>
                <a:moveTo>
                  <a:pt x="828410" y="302601"/>
                </a:moveTo>
                <a:cubicBezTo>
                  <a:pt x="820123" y="307459"/>
                  <a:pt x="811837" y="312126"/>
                  <a:pt x="803550" y="316984"/>
                </a:cubicBezTo>
                <a:lnTo>
                  <a:pt x="803455" y="316984"/>
                </a:lnTo>
                <a:cubicBezTo>
                  <a:pt x="811837" y="312317"/>
                  <a:pt x="820123" y="307459"/>
                  <a:pt x="828410" y="302601"/>
                </a:cubicBezTo>
                <a:close/>
                <a:moveTo>
                  <a:pt x="786405" y="301649"/>
                </a:moveTo>
                <a:cubicBezTo>
                  <a:pt x="778690" y="305840"/>
                  <a:pt x="770974" y="310222"/>
                  <a:pt x="763450" y="315175"/>
                </a:cubicBezTo>
                <a:lnTo>
                  <a:pt x="749734" y="323842"/>
                </a:lnTo>
                <a:lnTo>
                  <a:pt x="763354" y="315175"/>
                </a:lnTo>
                <a:cubicBezTo>
                  <a:pt x="770974" y="310222"/>
                  <a:pt x="778404" y="305840"/>
                  <a:pt x="786405" y="301649"/>
                </a:cubicBezTo>
                <a:close/>
                <a:moveTo>
                  <a:pt x="1091300" y="301363"/>
                </a:moveTo>
                <a:cubicBezTo>
                  <a:pt x="1081108" y="305554"/>
                  <a:pt x="1077774" y="307745"/>
                  <a:pt x="1076727" y="309269"/>
                </a:cubicBezTo>
                <a:cubicBezTo>
                  <a:pt x="1077774" y="307459"/>
                  <a:pt x="1081108" y="305554"/>
                  <a:pt x="1091300" y="301363"/>
                </a:cubicBezTo>
                <a:close/>
                <a:moveTo>
                  <a:pt x="1967791" y="300697"/>
                </a:moveTo>
                <a:lnTo>
                  <a:pt x="1972516" y="301373"/>
                </a:lnTo>
                <a:lnTo>
                  <a:pt x="1972518" y="301375"/>
                </a:lnTo>
                <a:cubicBezTo>
                  <a:pt x="1972196" y="301697"/>
                  <a:pt x="1970839" y="301554"/>
                  <a:pt x="1967791" y="300697"/>
                </a:cubicBezTo>
                <a:close/>
                <a:moveTo>
                  <a:pt x="2176007" y="299648"/>
                </a:moveTo>
                <a:cubicBezTo>
                  <a:pt x="2193533" y="309173"/>
                  <a:pt x="2211440" y="319937"/>
                  <a:pt x="2224298" y="328223"/>
                </a:cubicBezTo>
                <a:cubicBezTo>
                  <a:pt x="2211440" y="319937"/>
                  <a:pt x="2193628" y="309554"/>
                  <a:pt x="2176007" y="299648"/>
                </a:cubicBezTo>
                <a:close/>
                <a:moveTo>
                  <a:pt x="1971125" y="299268"/>
                </a:moveTo>
                <a:cubicBezTo>
                  <a:pt x="1978269" y="302245"/>
                  <a:pt x="1984007" y="304394"/>
                  <a:pt x="1988935" y="306085"/>
                </a:cubicBezTo>
                <a:lnTo>
                  <a:pt x="1971158" y="299317"/>
                </a:lnTo>
                <a:close/>
                <a:moveTo>
                  <a:pt x="1971029" y="299268"/>
                </a:moveTo>
                <a:lnTo>
                  <a:pt x="1971158" y="299317"/>
                </a:lnTo>
                <a:lnTo>
                  <a:pt x="1972530" y="301375"/>
                </a:lnTo>
                <a:lnTo>
                  <a:pt x="1972516" y="301373"/>
                </a:lnTo>
                <a:close/>
                <a:moveTo>
                  <a:pt x="961760" y="298410"/>
                </a:moveTo>
                <a:lnTo>
                  <a:pt x="966428" y="314127"/>
                </a:lnTo>
                <a:cubicBezTo>
                  <a:pt x="951854" y="321651"/>
                  <a:pt x="955855" y="320604"/>
                  <a:pt x="966428" y="316984"/>
                </a:cubicBezTo>
                <a:cubicBezTo>
                  <a:pt x="988335" y="309364"/>
                  <a:pt x="994431" y="308793"/>
                  <a:pt x="986525" y="314317"/>
                </a:cubicBezTo>
                <a:cubicBezTo>
                  <a:pt x="979410" y="318822"/>
                  <a:pt x="972066" y="322956"/>
                  <a:pt x="964522" y="326700"/>
                </a:cubicBezTo>
                <a:lnTo>
                  <a:pt x="923266" y="348088"/>
                </a:lnTo>
                <a:lnTo>
                  <a:pt x="923184" y="348036"/>
                </a:lnTo>
                <a:lnTo>
                  <a:pt x="913659" y="352703"/>
                </a:lnTo>
                <a:lnTo>
                  <a:pt x="887275" y="367372"/>
                </a:lnTo>
                <a:lnTo>
                  <a:pt x="861462" y="383278"/>
                </a:lnTo>
                <a:lnTo>
                  <a:pt x="863081" y="386040"/>
                </a:lnTo>
                <a:lnTo>
                  <a:pt x="848032" y="397851"/>
                </a:lnTo>
                <a:cubicBezTo>
                  <a:pt x="842983" y="401090"/>
                  <a:pt x="837554" y="404043"/>
                  <a:pt x="832506" y="407376"/>
                </a:cubicBezTo>
                <a:lnTo>
                  <a:pt x="817838" y="416901"/>
                </a:lnTo>
                <a:cubicBezTo>
                  <a:pt x="811189" y="421512"/>
                  <a:pt x="804026" y="425350"/>
                  <a:pt x="796501" y="428331"/>
                </a:cubicBezTo>
                <a:lnTo>
                  <a:pt x="793454" y="425283"/>
                </a:lnTo>
                <a:lnTo>
                  <a:pt x="778118" y="434808"/>
                </a:lnTo>
                <a:lnTo>
                  <a:pt x="763259" y="445286"/>
                </a:lnTo>
                <a:lnTo>
                  <a:pt x="733541" y="466241"/>
                </a:lnTo>
                <a:cubicBezTo>
                  <a:pt x="717397" y="475742"/>
                  <a:pt x="725201" y="467080"/>
                  <a:pt x="724326" y="465089"/>
                </a:cubicBezTo>
                <a:lnTo>
                  <a:pt x="719505" y="466205"/>
                </a:lnTo>
                <a:lnTo>
                  <a:pt x="733827" y="445476"/>
                </a:lnTo>
                <a:cubicBezTo>
                  <a:pt x="750782" y="431094"/>
                  <a:pt x="750686" y="428903"/>
                  <a:pt x="726874" y="444048"/>
                </a:cubicBezTo>
                <a:cubicBezTo>
                  <a:pt x="714301" y="451763"/>
                  <a:pt x="707633" y="456240"/>
                  <a:pt x="701156" y="460050"/>
                </a:cubicBezTo>
                <a:cubicBezTo>
                  <a:pt x="694679" y="463860"/>
                  <a:pt x="689155" y="466813"/>
                  <a:pt x="680773" y="472242"/>
                </a:cubicBezTo>
                <a:cubicBezTo>
                  <a:pt x="666295" y="480243"/>
                  <a:pt x="664866" y="478814"/>
                  <a:pt x="710491" y="443667"/>
                </a:cubicBezTo>
                <a:lnTo>
                  <a:pt x="750686" y="415092"/>
                </a:lnTo>
                <a:lnTo>
                  <a:pt x="760211" y="407853"/>
                </a:lnTo>
                <a:lnTo>
                  <a:pt x="770593" y="401185"/>
                </a:lnTo>
                <a:lnTo>
                  <a:pt x="789804" y="388760"/>
                </a:lnTo>
                <a:lnTo>
                  <a:pt x="791358" y="387755"/>
                </a:lnTo>
                <a:lnTo>
                  <a:pt x="810979" y="375182"/>
                </a:lnTo>
                <a:cubicBezTo>
                  <a:pt x="817457" y="370896"/>
                  <a:pt x="824410" y="367276"/>
                  <a:pt x="831077" y="363276"/>
                </a:cubicBezTo>
                <a:lnTo>
                  <a:pt x="870701" y="340797"/>
                </a:lnTo>
                <a:cubicBezTo>
                  <a:pt x="885846" y="333367"/>
                  <a:pt x="903658" y="323842"/>
                  <a:pt x="920041" y="315365"/>
                </a:cubicBezTo>
                <a:cubicBezTo>
                  <a:pt x="933366" y="308374"/>
                  <a:pt x="947339" y="302687"/>
                  <a:pt x="961760" y="298410"/>
                </a:cubicBezTo>
                <a:close/>
                <a:moveTo>
                  <a:pt x="628195" y="298125"/>
                </a:moveTo>
                <a:cubicBezTo>
                  <a:pt x="620956" y="303459"/>
                  <a:pt x="613431" y="308507"/>
                  <a:pt x="606287" y="313936"/>
                </a:cubicBezTo>
                <a:lnTo>
                  <a:pt x="606382" y="313936"/>
                </a:lnTo>
                <a:cubicBezTo>
                  <a:pt x="613526" y="308507"/>
                  <a:pt x="621051" y="303459"/>
                  <a:pt x="628195" y="298125"/>
                </a:cubicBezTo>
                <a:close/>
                <a:moveTo>
                  <a:pt x="1500590" y="294886"/>
                </a:moveTo>
                <a:lnTo>
                  <a:pt x="1464871" y="295457"/>
                </a:lnTo>
                <a:cubicBezTo>
                  <a:pt x="1440963" y="295076"/>
                  <a:pt x="1417532" y="297553"/>
                  <a:pt x="1393338" y="299267"/>
                </a:cubicBezTo>
                <a:lnTo>
                  <a:pt x="1428485" y="298696"/>
                </a:lnTo>
                <a:cubicBezTo>
                  <a:pt x="1440677" y="298124"/>
                  <a:pt x="1454108" y="298124"/>
                  <a:pt x="1470586" y="298124"/>
                </a:cubicBezTo>
                <a:cubicBezTo>
                  <a:pt x="1505067" y="297362"/>
                  <a:pt x="1510019" y="299172"/>
                  <a:pt x="1508019" y="301363"/>
                </a:cubicBezTo>
                <a:cubicBezTo>
                  <a:pt x="1487941" y="301496"/>
                  <a:pt x="1467881" y="302649"/>
                  <a:pt x="1447917" y="304792"/>
                </a:cubicBezTo>
                <a:cubicBezTo>
                  <a:pt x="1436010" y="305649"/>
                  <a:pt x="1424104" y="306983"/>
                  <a:pt x="1412198" y="308411"/>
                </a:cubicBezTo>
                <a:cubicBezTo>
                  <a:pt x="1400292" y="309840"/>
                  <a:pt x="1388385" y="310602"/>
                  <a:pt x="1376574" y="312507"/>
                </a:cubicBezTo>
                <a:lnTo>
                  <a:pt x="1376574" y="314984"/>
                </a:lnTo>
                <a:cubicBezTo>
                  <a:pt x="1378003" y="316127"/>
                  <a:pt x="1376003" y="316984"/>
                  <a:pt x="1389243" y="316984"/>
                </a:cubicBezTo>
                <a:cubicBezTo>
                  <a:pt x="1399996" y="318174"/>
                  <a:pt x="1410826" y="318460"/>
                  <a:pt x="1421627" y="317841"/>
                </a:cubicBezTo>
                <a:lnTo>
                  <a:pt x="1446297" y="317841"/>
                </a:lnTo>
                <a:lnTo>
                  <a:pt x="1473253" y="318603"/>
                </a:lnTo>
                <a:lnTo>
                  <a:pt x="1502685" y="318603"/>
                </a:lnTo>
                <a:cubicBezTo>
                  <a:pt x="1512972" y="318794"/>
                  <a:pt x="1523831" y="319651"/>
                  <a:pt x="1535166" y="320127"/>
                </a:cubicBezTo>
                <a:cubicBezTo>
                  <a:pt x="1566027" y="320984"/>
                  <a:pt x="1598602" y="326509"/>
                  <a:pt x="1565550" y="327556"/>
                </a:cubicBezTo>
                <a:lnTo>
                  <a:pt x="1561550" y="332891"/>
                </a:lnTo>
                <a:lnTo>
                  <a:pt x="1565169" y="332891"/>
                </a:lnTo>
                <a:lnTo>
                  <a:pt x="1565271" y="333016"/>
                </a:lnTo>
                <a:lnTo>
                  <a:pt x="1567253" y="335462"/>
                </a:lnTo>
                <a:cubicBezTo>
                  <a:pt x="1566027" y="336295"/>
                  <a:pt x="1563646" y="337129"/>
                  <a:pt x="1562407" y="338034"/>
                </a:cubicBezTo>
                <a:cubicBezTo>
                  <a:pt x="1559930" y="339844"/>
                  <a:pt x="1563169" y="341177"/>
                  <a:pt x="1590982" y="344797"/>
                </a:cubicBezTo>
                <a:cubicBezTo>
                  <a:pt x="1616985" y="345559"/>
                  <a:pt x="1617652" y="343463"/>
                  <a:pt x="1621367" y="341749"/>
                </a:cubicBezTo>
                <a:cubicBezTo>
                  <a:pt x="1629749" y="342130"/>
                  <a:pt x="1637940" y="343559"/>
                  <a:pt x="1646227" y="344416"/>
                </a:cubicBezTo>
                <a:lnTo>
                  <a:pt x="1660610" y="346416"/>
                </a:lnTo>
                <a:cubicBezTo>
                  <a:pt x="1669849" y="347559"/>
                  <a:pt x="1678707" y="348512"/>
                  <a:pt x="1688232" y="349845"/>
                </a:cubicBezTo>
                <a:lnTo>
                  <a:pt x="1702615" y="353560"/>
                </a:lnTo>
                <a:cubicBezTo>
                  <a:pt x="1703282" y="353941"/>
                  <a:pt x="1703282" y="354512"/>
                  <a:pt x="1703282" y="354512"/>
                </a:cubicBezTo>
                <a:cubicBezTo>
                  <a:pt x="1734619" y="360704"/>
                  <a:pt x="1724903" y="360132"/>
                  <a:pt x="1714902" y="360132"/>
                </a:cubicBezTo>
                <a:lnTo>
                  <a:pt x="1712616" y="362989"/>
                </a:lnTo>
                <a:cubicBezTo>
                  <a:pt x="1719379" y="364895"/>
                  <a:pt x="1712616" y="365752"/>
                  <a:pt x="1712616" y="366323"/>
                </a:cubicBezTo>
                <a:cubicBezTo>
                  <a:pt x="1712616" y="366895"/>
                  <a:pt x="1714235" y="367657"/>
                  <a:pt x="1720141" y="368895"/>
                </a:cubicBezTo>
                <a:cubicBezTo>
                  <a:pt x="1722999" y="369562"/>
                  <a:pt x="1727094" y="370229"/>
                  <a:pt x="1732524" y="371181"/>
                </a:cubicBezTo>
                <a:lnTo>
                  <a:pt x="1742049" y="372610"/>
                </a:lnTo>
                <a:lnTo>
                  <a:pt x="1753288" y="374991"/>
                </a:lnTo>
                <a:cubicBezTo>
                  <a:pt x="1763099" y="375944"/>
                  <a:pt x="1775481" y="377753"/>
                  <a:pt x="1789483" y="380135"/>
                </a:cubicBezTo>
                <a:cubicBezTo>
                  <a:pt x="1796932" y="381249"/>
                  <a:pt x="1804304" y="382773"/>
                  <a:pt x="1811581" y="384706"/>
                </a:cubicBezTo>
                <a:lnTo>
                  <a:pt x="1834632" y="390422"/>
                </a:lnTo>
                <a:cubicBezTo>
                  <a:pt x="1817772" y="382135"/>
                  <a:pt x="1801008" y="372896"/>
                  <a:pt x="1783482" y="365752"/>
                </a:cubicBezTo>
                <a:cubicBezTo>
                  <a:pt x="1769195" y="362799"/>
                  <a:pt x="1752335" y="358894"/>
                  <a:pt x="1737381" y="356227"/>
                </a:cubicBezTo>
                <a:cubicBezTo>
                  <a:pt x="1725866" y="354750"/>
                  <a:pt x="1714578" y="351864"/>
                  <a:pt x="1703758" y="347654"/>
                </a:cubicBezTo>
                <a:lnTo>
                  <a:pt x="1737381" y="350607"/>
                </a:lnTo>
                <a:cubicBezTo>
                  <a:pt x="1763385" y="354227"/>
                  <a:pt x="1770528" y="354131"/>
                  <a:pt x="1785959" y="355465"/>
                </a:cubicBezTo>
                <a:lnTo>
                  <a:pt x="1772910" y="348035"/>
                </a:lnTo>
                <a:cubicBezTo>
                  <a:pt x="1752717" y="338701"/>
                  <a:pt x="1720998" y="329938"/>
                  <a:pt x="1720998" y="325366"/>
                </a:cubicBezTo>
                <a:cubicBezTo>
                  <a:pt x="1759955" y="329652"/>
                  <a:pt x="1753764" y="325366"/>
                  <a:pt x="1767480" y="325366"/>
                </a:cubicBezTo>
                <a:cubicBezTo>
                  <a:pt x="1746840" y="318651"/>
                  <a:pt x="1725732" y="313460"/>
                  <a:pt x="1704329" y="309840"/>
                </a:cubicBezTo>
                <a:cubicBezTo>
                  <a:pt x="1692519" y="306983"/>
                  <a:pt x="1679469" y="305459"/>
                  <a:pt x="1666229" y="303839"/>
                </a:cubicBezTo>
                <a:cubicBezTo>
                  <a:pt x="1652990" y="302220"/>
                  <a:pt x="1639750" y="300029"/>
                  <a:pt x="1626605" y="298696"/>
                </a:cubicBezTo>
                <a:cubicBezTo>
                  <a:pt x="1606984" y="300982"/>
                  <a:pt x="1565360" y="294029"/>
                  <a:pt x="1536785" y="295362"/>
                </a:cubicBezTo>
                <a:cubicBezTo>
                  <a:pt x="1524593" y="295362"/>
                  <a:pt x="1512591" y="294886"/>
                  <a:pt x="1500590" y="294886"/>
                </a:cubicBezTo>
                <a:close/>
                <a:moveTo>
                  <a:pt x="1924833" y="292600"/>
                </a:moveTo>
                <a:lnTo>
                  <a:pt x="1925433" y="292981"/>
                </a:lnTo>
                <a:lnTo>
                  <a:pt x="1932393" y="297398"/>
                </a:lnTo>
                <a:cubicBezTo>
                  <a:pt x="1935763" y="299244"/>
                  <a:pt x="1939216" y="301077"/>
                  <a:pt x="1940454" y="302125"/>
                </a:cubicBezTo>
                <a:cubicBezTo>
                  <a:pt x="1939121" y="301077"/>
                  <a:pt x="1935620" y="299244"/>
                  <a:pt x="1932250" y="297398"/>
                </a:cubicBezTo>
                <a:lnTo>
                  <a:pt x="1925422" y="292981"/>
                </a:lnTo>
                <a:close/>
                <a:moveTo>
                  <a:pt x="754496" y="289171"/>
                </a:moveTo>
                <a:cubicBezTo>
                  <a:pt x="697251" y="324223"/>
                  <a:pt x="641720" y="364609"/>
                  <a:pt x="599429" y="394518"/>
                </a:cubicBezTo>
                <a:lnTo>
                  <a:pt x="599715" y="394518"/>
                </a:lnTo>
                <a:cubicBezTo>
                  <a:pt x="642101" y="364705"/>
                  <a:pt x="697537" y="324318"/>
                  <a:pt x="754496" y="289171"/>
                </a:cubicBezTo>
                <a:close/>
                <a:moveTo>
                  <a:pt x="2192771" y="281551"/>
                </a:moveTo>
                <a:lnTo>
                  <a:pt x="2208117" y="286912"/>
                </a:lnTo>
                <a:lnTo>
                  <a:pt x="2208583" y="287171"/>
                </a:lnTo>
                <a:cubicBezTo>
                  <a:pt x="2202954" y="286523"/>
                  <a:pt x="2197543" y="284599"/>
                  <a:pt x="2192771" y="281551"/>
                </a:cubicBezTo>
                <a:close/>
                <a:moveTo>
                  <a:pt x="1133496" y="272026"/>
                </a:moveTo>
                <a:cubicBezTo>
                  <a:pt x="1131210" y="274026"/>
                  <a:pt x="1134734" y="274312"/>
                  <a:pt x="1139306" y="274408"/>
                </a:cubicBezTo>
                <a:cubicBezTo>
                  <a:pt x="1134734" y="274312"/>
                  <a:pt x="1130829" y="274026"/>
                  <a:pt x="1133496" y="272026"/>
                </a:cubicBezTo>
                <a:close/>
                <a:moveTo>
                  <a:pt x="1762336" y="265169"/>
                </a:moveTo>
                <a:cubicBezTo>
                  <a:pt x="1762812" y="266312"/>
                  <a:pt x="1769479" y="269836"/>
                  <a:pt x="1772432" y="272027"/>
                </a:cubicBezTo>
                <a:cubicBezTo>
                  <a:pt x="1769479" y="269836"/>
                  <a:pt x="1761955" y="266597"/>
                  <a:pt x="1762336" y="265169"/>
                </a:cubicBezTo>
                <a:close/>
                <a:moveTo>
                  <a:pt x="906908" y="265071"/>
                </a:moveTo>
                <a:lnTo>
                  <a:pt x="906943" y="265109"/>
                </a:lnTo>
                <a:cubicBezTo>
                  <a:pt x="906396" y="266359"/>
                  <a:pt x="903419" y="268740"/>
                  <a:pt x="894418" y="274122"/>
                </a:cubicBezTo>
                <a:cubicBezTo>
                  <a:pt x="898919" y="271431"/>
                  <a:pt x="901913" y="269478"/>
                  <a:pt x="903851" y="268039"/>
                </a:cubicBezTo>
                <a:close/>
                <a:moveTo>
                  <a:pt x="1706265" y="264823"/>
                </a:moveTo>
                <a:cubicBezTo>
                  <a:pt x="1712234" y="264734"/>
                  <a:pt x="1738523" y="270003"/>
                  <a:pt x="1756240" y="273075"/>
                </a:cubicBezTo>
                <a:cubicBezTo>
                  <a:pt x="1771481" y="276408"/>
                  <a:pt x="1786530" y="280695"/>
                  <a:pt x="1801675" y="284409"/>
                </a:cubicBezTo>
                <a:cubicBezTo>
                  <a:pt x="1801580" y="286028"/>
                  <a:pt x="1811295" y="290601"/>
                  <a:pt x="1774052" y="282028"/>
                </a:cubicBezTo>
                <a:cubicBezTo>
                  <a:pt x="1760717" y="278694"/>
                  <a:pt x="1746144" y="276313"/>
                  <a:pt x="1734047" y="273646"/>
                </a:cubicBezTo>
                <a:cubicBezTo>
                  <a:pt x="1725265" y="272046"/>
                  <a:pt x="1716607" y="269817"/>
                  <a:pt x="1708139" y="266978"/>
                </a:cubicBezTo>
                <a:cubicBezTo>
                  <a:pt x="1704543" y="265478"/>
                  <a:pt x="1704275" y="264853"/>
                  <a:pt x="1706265" y="264823"/>
                </a:cubicBezTo>
                <a:close/>
                <a:moveTo>
                  <a:pt x="904895" y="262882"/>
                </a:moveTo>
                <a:cubicBezTo>
                  <a:pt x="905610" y="263644"/>
                  <a:pt x="907491" y="263763"/>
                  <a:pt x="906943" y="265037"/>
                </a:cubicBezTo>
                <a:lnTo>
                  <a:pt x="906908" y="265071"/>
                </a:lnTo>
                <a:close/>
                <a:moveTo>
                  <a:pt x="1904831" y="262311"/>
                </a:moveTo>
                <a:cubicBezTo>
                  <a:pt x="1912451" y="262883"/>
                  <a:pt x="1929691" y="266788"/>
                  <a:pt x="1936073" y="266883"/>
                </a:cubicBezTo>
                <a:cubicBezTo>
                  <a:pt x="1929691" y="266883"/>
                  <a:pt x="1912451" y="262883"/>
                  <a:pt x="1904831" y="262311"/>
                </a:cubicBezTo>
                <a:close/>
                <a:moveTo>
                  <a:pt x="1522331" y="261667"/>
                </a:moveTo>
                <a:cubicBezTo>
                  <a:pt x="1496232" y="261644"/>
                  <a:pt x="1469682" y="262834"/>
                  <a:pt x="1443726" y="264025"/>
                </a:cubicBezTo>
                <a:cubicBezTo>
                  <a:pt x="1464576" y="265682"/>
                  <a:pt x="1485492" y="266187"/>
                  <a:pt x="1506400" y="265549"/>
                </a:cubicBezTo>
                <a:lnTo>
                  <a:pt x="1543738" y="266596"/>
                </a:lnTo>
                <a:cubicBezTo>
                  <a:pt x="1556502" y="267073"/>
                  <a:pt x="1569360" y="266787"/>
                  <a:pt x="1581838" y="268121"/>
                </a:cubicBezTo>
                <a:lnTo>
                  <a:pt x="1626129" y="269359"/>
                </a:lnTo>
                <a:lnTo>
                  <a:pt x="1598602" y="266978"/>
                </a:lnTo>
                <a:lnTo>
                  <a:pt x="1598221" y="266596"/>
                </a:lnTo>
                <a:cubicBezTo>
                  <a:pt x="1574075" y="262929"/>
                  <a:pt x="1548429" y="261691"/>
                  <a:pt x="1522331" y="261667"/>
                </a:cubicBezTo>
                <a:close/>
                <a:moveTo>
                  <a:pt x="806598" y="258215"/>
                </a:moveTo>
                <a:lnTo>
                  <a:pt x="788897" y="265629"/>
                </a:lnTo>
                <a:lnTo>
                  <a:pt x="788405" y="265835"/>
                </a:lnTo>
                <a:lnTo>
                  <a:pt x="788691" y="265835"/>
                </a:lnTo>
                <a:cubicBezTo>
                  <a:pt x="794873" y="263825"/>
                  <a:pt x="800864" y="261273"/>
                  <a:pt x="806598" y="258215"/>
                </a:cubicBezTo>
                <a:close/>
                <a:moveTo>
                  <a:pt x="889180" y="255644"/>
                </a:moveTo>
                <a:cubicBezTo>
                  <a:pt x="896705" y="253643"/>
                  <a:pt x="860605" y="273741"/>
                  <a:pt x="870130" y="270884"/>
                </a:cubicBezTo>
                <a:cubicBezTo>
                  <a:pt x="860605" y="273741"/>
                  <a:pt x="896609" y="253643"/>
                  <a:pt x="889180" y="255644"/>
                </a:cubicBezTo>
                <a:close/>
                <a:moveTo>
                  <a:pt x="2150480" y="254690"/>
                </a:moveTo>
                <a:cubicBezTo>
                  <a:pt x="2158100" y="259834"/>
                  <a:pt x="2176293" y="268597"/>
                  <a:pt x="2208583" y="287075"/>
                </a:cubicBezTo>
                <a:lnTo>
                  <a:pt x="2208117" y="286912"/>
                </a:lnTo>
                <a:lnTo>
                  <a:pt x="2170280" y="265894"/>
                </a:lnTo>
                <a:cubicBezTo>
                  <a:pt x="2160743" y="260739"/>
                  <a:pt x="2154290" y="257262"/>
                  <a:pt x="2150480" y="254690"/>
                </a:cubicBezTo>
                <a:close/>
                <a:moveTo>
                  <a:pt x="1005765" y="252310"/>
                </a:moveTo>
                <a:cubicBezTo>
                  <a:pt x="1013100" y="251072"/>
                  <a:pt x="1009290" y="253929"/>
                  <a:pt x="999765" y="258501"/>
                </a:cubicBezTo>
                <a:cubicBezTo>
                  <a:pt x="995193" y="260787"/>
                  <a:pt x="989573" y="263454"/>
                  <a:pt x="983096" y="266312"/>
                </a:cubicBezTo>
                <a:cubicBezTo>
                  <a:pt x="976619" y="269169"/>
                  <a:pt x="970142" y="272694"/>
                  <a:pt x="964046" y="275837"/>
                </a:cubicBezTo>
                <a:lnTo>
                  <a:pt x="921660" y="296030"/>
                </a:lnTo>
                <a:lnTo>
                  <a:pt x="880893" y="318032"/>
                </a:lnTo>
                <a:cubicBezTo>
                  <a:pt x="874130" y="321747"/>
                  <a:pt x="867272" y="325271"/>
                  <a:pt x="860700" y="329177"/>
                </a:cubicBezTo>
                <a:lnTo>
                  <a:pt x="841078" y="341083"/>
                </a:lnTo>
                <a:cubicBezTo>
                  <a:pt x="828124" y="349179"/>
                  <a:pt x="814789" y="356704"/>
                  <a:pt x="802026" y="365277"/>
                </a:cubicBezTo>
                <a:cubicBezTo>
                  <a:pt x="749629" y="399795"/>
                  <a:pt x="699260" y="437295"/>
                  <a:pt x="651150" y="477576"/>
                </a:cubicBezTo>
                <a:cubicBezTo>
                  <a:pt x="680010" y="456907"/>
                  <a:pt x="706014" y="435476"/>
                  <a:pt x="733636" y="416426"/>
                </a:cubicBezTo>
                <a:lnTo>
                  <a:pt x="745352" y="408425"/>
                </a:lnTo>
                <a:lnTo>
                  <a:pt x="748781" y="409663"/>
                </a:lnTo>
                <a:cubicBezTo>
                  <a:pt x="728207" y="425094"/>
                  <a:pt x="707061" y="439667"/>
                  <a:pt x="687440" y="456336"/>
                </a:cubicBezTo>
                <a:cubicBezTo>
                  <a:pt x="658865" y="478148"/>
                  <a:pt x="603525" y="526820"/>
                  <a:pt x="611240" y="523582"/>
                </a:cubicBezTo>
                <a:cubicBezTo>
                  <a:pt x="618955" y="520344"/>
                  <a:pt x="613812" y="526439"/>
                  <a:pt x="604668" y="536917"/>
                </a:cubicBezTo>
                <a:cubicBezTo>
                  <a:pt x="595524" y="547395"/>
                  <a:pt x="581808" y="561777"/>
                  <a:pt x="571140" y="573588"/>
                </a:cubicBezTo>
                <a:cubicBezTo>
                  <a:pt x="561901" y="584447"/>
                  <a:pt x="554661" y="593781"/>
                  <a:pt x="558757" y="591781"/>
                </a:cubicBezTo>
                <a:cubicBezTo>
                  <a:pt x="565425" y="588733"/>
                  <a:pt x="560472" y="596544"/>
                  <a:pt x="548565" y="610831"/>
                </a:cubicBezTo>
                <a:cubicBezTo>
                  <a:pt x="542851" y="617689"/>
                  <a:pt x="534659" y="626357"/>
                  <a:pt x="526563" y="636739"/>
                </a:cubicBezTo>
                <a:lnTo>
                  <a:pt x="498655" y="670267"/>
                </a:lnTo>
                <a:cubicBezTo>
                  <a:pt x="491320" y="678649"/>
                  <a:pt x="484748" y="687888"/>
                  <a:pt x="477795" y="696746"/>
                </a:cubicBezTo>
                <a:lnTo>
                  <a:pt x="456840" y="723702"/>
                </a:lnTo>
                <a:cubicBezTo>
                  <a:pt x="443409" y="742086"/>
                  <a:pt x="430455" y="761040"/>
                  <a:pt x="417311" y="779614"/>
                </a:cubicBezTo>
                <a:cubicBezTo>
                  <a:pt x="409796" y="787977"/>
                  <a:pt x="403185" y="797102"/>
                  <a:pt x="397594" y="806855"/>
                </a:cubicBezTo>
                <a:cubicBezTo>
                  <a:pt x="387622" y="819933"/>
                  <a:pt x="378763" y="833821"/>
                  <a:pt x="371115" y="848385"/>
                </a:cubicBezTo>
                <a:cubicBezTo>
                  <a:pt x="363495" y="859719"/>
                  <a:pt x="360828" y="861910"/>
                  <a:pt x="359304" y="861910"/>
                </a:cubicBezTo>
                <a:lnTo>
                  <a:pt x="345207" y="885818"/>
                </a:lnTo>
                <a:lnTo>
                  <a:pt x="318156" y="942206"/>
                </a:lnTo>
                <a:cubicBezTo>
                  <a:pt x="309107" y="960779"/>
                  <a:pt x="299392" y="980877"/>
                  <a:pt x="292248" y="1000213"/>
                </a:cubicBezTo>
                <a:cubicBezTo>
                  <a:pt x="285104" y="1019549"/>
                  <a:pt x="278246" y="1038599"/>
                  <a:pt x="272531" y="1050410"/>
                </a:cubicBezTo>
                <a:cubicBezTo>
                  <a:pt x="266816" y="1062221"/>
                  <a:pt x="262720" y="1074413"/>
                  <a:pt x="258434" y="1086224"/>
                </a:cubicBezTo>
                <a:cubicBezTo>
                  <a:pt x="254148" y="1098035"/>
                  <a:pt x="249099" y="1109655"/>
                  <a:pt x="246147" y="1121562"/>
                </a:cubicBezTo>
                <a:cubicBezTo>
                  <a:pt x="243194" y="1133468"/>
                  <a:pt x="239860" y="1145279"/>
                  <a:pt x="236622" y="1157376"/>
                </a:cubicBezTo>
                <a:cubicBezTo>
                  <a:pt x="233383" y="1169472"/>
                  <a:pt x="229573" y="1181474"/>
                  <a:pt x="227097" y="1194047"/>
                </a:cubicBezTo>
                <a:cubicBezTo>
                  <a:pt x="226220" y="1196409"/>
                  <a:pt x="225525" y="1198828"/>
                  <a:pt x="225001" y="1201286"/>
                </a:cubicBezTo>
                <a:lnTo>
                  <a:pt x="222906" y="1204048"/>
                </a:lnTo>
                <a:cubicBezTo>
                  <a:pt x="222410" y="1198704"/>
                  <a:pt x="222896" y="1193313"/>
                  <a:pt x="224334" y="1188141"/>
                </a:cubicBezTo>
                <a:cubicBezTo>
                  <a:pt x="225763" y="1179378"/>
                  <a:pt x="229002" y="1168425"/>
                  <a:pt x="231764" y="1157566"/>
                </a:cubicBezTo>
                <a:cubicBezTo>
                  <a:pt x="241860" y="1117466"/>
                  <a:pt x="248718" y="1093558"/>
                  <a:pt x="251385" y="1077175"/>
                </a:cubicBezTo>
                <a:cubicBezTo>
                  <a:pt x="256624" y="1058887"/>
                  <a:pt x="263387" y="1041170"/>
                  <a:pt x="269864" y="1023454"/>
                </a:cubicBezTo>
                <a:cubicBezTo>
                  <a:pt x="267673" y="1023073"/>
                  <a:pt x="268054" y="1015834"/>
                  <a:pt x="276341" y="991164"/>
                </a:cubicBezTo>
                <a:cubicBezTo>
                  <a:pt x="289962" y="959922"/>
                  <a:pt x="301963" y="935253"/>
                  <a:pt x="317203" y="907535"/>
                </a:cubicBezTo>
                <a:lnTo>
                  <a:pt x="330729" y="888485"/>
                </a:lnTo>
                <a:cubicBezTo>
                  <a:pt x="334082" y="881465"/>
                  <a:pt x="337806" y="874635"/>
                  <a:pt x="341873" y="868006"/>
                </a:cubicBezTo>
                <a:cubicBezTo>
                  <a:pt x="345778" y="862101"/>
                  <a:pt x="348921" y="857338"/>
                  <a:pt x="351398" y="854195"/>
                </a:cubicBezTo>
                <a:lnTo>
                  <a:pt x="366067" y="825620"/>
                </a:lnTo>
                <a:cubicBezTo>
                  <a:pt x="371305" y="816095"/>
                  <a:pt x="376925" y="806760"/>
                  <a:pt x="383116" y="797045"/>
                </a:cubicBezTo>
                <a:cubicBezTo>
                  <a:pt x="389307" y="787329"/>
                  <a:pt x="395403" y="777328"/>
                  <a:pt x="402166" y="767041"/>
                </a:cubicBezTo>
                <a:lnTo>
                  <a:pt x="424377" y="736676"/>
                </a:lnTo>
                <a:lnTo>
                  <a:pt x="419633" y="737239"/>
                </a:lnTo>
                <a:cubicBezTo>
                  <a:pt x="415549" y="741299"/>
                  <a:pt x="409358" y="748705"/>
                  <a:pt x="402071" y="757897"/>
                </a:cubicBezTo>
                <a:cubicBezTo>
                  <a:pt x="409262" y="748705"/>
                  <a:pt x="415477" y="741275"/>
                  <a:pt x="419597" y="737204"/>
                </a:cubicBezTo>
                <a:lnTo>
                  <a:pt x="424378" y="736675"/>
                </a:lnTo>
                <a:lnTo>
                  <a:pt x="424740" y="736180"/>
                </a:lnTo>
                <a:cubicBezTo>
                  <a:pt x="431999" y="728465"/>
                  <a:pt x="438390" y="719959"/>
                  <a:pt x="443790" y="710844"/>
                </a:cubicBezTo>
                <a:cubicBezTo>
                  <a:pt x="449220" y="702843"/>
                  <a:pt x="454744" y="694651"/>
                  <a:pt x="461507" y="685697"/>
                </a:cubicBezTo>
                <a:cubicBezTo>
                  <a:pt x="468270" y="676744"/>
                  <a:pt x="475318" y="666647"/>
                  <a:pt x="484843" y="656075"/>
                </a:cubicBezTo>
                <a:lnTo>
                  <a:pt x="485510" y="651788"/>
                </a:lnTo>
                <a:cubicBezTo>
                  <a:pt x="480843" y="654360"/>
                  <a:pt x="483891" y="646740"/>
                  <a:pt x="466460" y="664933"/>
                </a:cubicBezTo>
                <a:lnTo>
                  <a:pt x="447886" y="688174"/>
                </a:lnTo>
                <a:cubicBezTo>
                  <a:pt x="447696" y="687793"/>
                  <a:pt x="446648" y="688650"/>
                  <a:pt x="444552" y="690841"/>
                </a:cubicBezTo>
                <a:lnTo>
                  <a:pt x="445029" y="683412"/>
                </a:lnTo>
                <a:lnTo>
                  <a:pt x="462745" y="659218"/>
                </a:lnTo>
                <a:lnTo>
                  <a:pt x="458078" y="663219"/>
                </a:lnTo>
                <a:cubicBezTo>
                  <a:pt x="462269" y="655789"/>
                  <a:pt x="467031" y="648740"/>
                  <a:pt x="471794" y="641597"/>
                </a:cubicBezTo>
                <a:lnTo>
                  <a:pt x="479605" y="631500"/>
                </a:lnTo>
                <a:cubicBezTo>
                  <a:pt x="489606" y="619594"/>
                  <a:pt x="498940" y="607116"/>
                  <a:pt x="509418" y="595686"/>
                </a:cubicBezTo>
                <a:lnTo>
                  <a:pt x="547994" y="554538"/>
                </a:lnTo>
                <a:lnTo>
                  <a:pt x="588475" y="515200"/>
                </a:lnTo>
                <a:lnTo>
                  <a:pt x="624623" y="483100"/>
                </a:lnTo>
                <a:lnTo>
                  <a:pt x="625051" y="482720"/>
                </a:lnTo>
                <a:cubicBezTo>
                  <a:pt x="640863" y="468909"/>
                  <a:pt x="657817" y="456431"/>
                  <a:pt x="674486" y="443667"/>
                </a:cubicBezTo>
                <a:cubicBezTo>
                  <a:pt x="695536" y="427665"/>
                  <a:pt x="718206" y="414521"/>
                  <a:pt x="740018" y="399567"/>
                </a:cubicBezTo>
                <a:cubicBezTo>
                  <a:pt x="750781" y="391946"/>
                  <a:pt x="762211" y="385184"/>
                  <a:pt x="773355" y="377564"/>
                </a:cubicBezTo>
                <a:cubicBezTo>
                  <a:pt x="784500" y="369944"/>
                  <a:pt x="795358" y="361657"/>
                  <a:pt x="806312" y="352989"/>
                </a:cubicBezTo>
                <a:lnTo>
                  <a:pt x="806979" y="350322"/>
                </a:lnTo>
                <a:cubicBezTo>
                  <a:pt x="816294" y="345569"/>
                  <a:pt x="825048" y="339788"/>
                  <a:pt x="833077" y="333082"/>
                </a:cubicBezTo>
                <a:lnTo>
                  <a:pt x="832220" y="333082"/>
                </a:lnTo>
                <a:cubicBezTo>
                  <a:pt x="841078" y="327653"/>
                  <a:pt x="850603" y="322223"/>
                  <a:pt x="860128" y="317080"/>
                </a:cubicBezTo>
                <a:lnTo>
                  <a:pt x="888703" y="302793"/>
                </a:lnTo>
                <a:lnTo>
                  <a:pt x="917278" y="288695"/>
                </a:lnTo>
                <a:lnTo>
                  <a:pt x="945853" y="276218"/>
                </a:lnTo>
                <a:lnTo>
                  <a:pt x="946326" y="276015"/>
                </a:lnTo>
                <a:lnTo>
                  <a:pt x="949435" y="271611"/>
                </a:lnTo>
                <a:lnTo>
                  <a:pt x="949530" y="271516"/>
                </a:lnTo>
                <a:lnTo>
                  <a:pt x="946330" y="276014"/>
                </a:lnTo>
                <a:lnTo>
                  <a:pt x="975190" y="263645"/>
                </a:lnTo>
                <a:cubicBezTo>
                  <a:pt x="985096" y="259835"/>
                  <a:pt x="995097" y="256120"/>
                  <a:pt x="1005765" y="252310"/>
                </a:cubicBezTo>
                <a:close/>
                <a:moveTo>
                  <a:pt x="882226" y="252023"/>
                </a:moveTo>
                <a:lnTo>
                  <a:pt x="830696" y="277836"/>
                </a:lnTo>
                <a:lnTo>
                  <a:pt x="797454" y="295838"/>
                </a:lnTo>
                <a:lnTo>
                  <a:pt x="830315" y="277836"/>
                </a:lnTo>
                <a:close/>
                <a:moveTo>
                  <a:pt x="1771957" y="251357"/>
                </a:moveTo>
                <a:cubicBezTo>
                  <a:pt x="1779672" y="253834"/>
                  <a:pt x="1788149" y="256596"/>
                  <a:pt x="1794912" y="258977"/>
                </a:cubicBezTo>
                <a:lnTo>
                  <a:pt x="1798532" y="259835"/>
                </a:lnTo>
                <a:lnTo>
                  <a:pt x="1794817" y="258977"/>
                </a:lnTo>
                <a:cubicBezTo>
                  <a:pt x="1788149" y="256596"/>
                  <a:pt x="1779672" y="253834"/>
                  <a:pt x="1771957" y="251357"/>
                </a:cubicBezTo>
                <a:close/>
                <a:moveTo>
                  <a:pt x="976334" y="244880"/>
                </a:moveTo>
                <a:cubicBezTo>
                  <a:pt x="982334" y="244309"/>
                  <a:pt x="945854" y="262311"/>
                  <a:pt x="927566" y="272788"/>
                </a:cubicBezTo>
                <a:cubicBezTo>
                  <a:pt x="945854" y="262406"/>
                  <a:pt x="982334" y="244213"/>
                  <a:pt x="976334" y="244880"/>
                </a:cubicBezTo>
                <a:close/>
                <a:moveTo>
                  <a:pt x="1009195" y="244499"/>
                </a:moveTo>
                <a:cubicBezTo>
                  <a:pt x="1001098" y="249452"/>
                  <a:pt x="974047" y="259739"/>
                  <a:pt x="949854" y="271265"/>
                </a:cubicBezTo>
                <a:cubicBezTo>
                  <a:pt x="973571" y="259834"/>
                  <a:pt x="1000622" y="249452"/>
                  <a:pt x="1009195" y="244499"/>
                </a:cubicBezTo>
                <a:close/>
                <a:moveTo>
                  <a:pt x="2093521" y="230402"/>
                </a:moveTo>
                <a:lnTo>
                  <a:pt x="2091711" y="232021"/>
                </a:lnTo>
                <a:cubicBezTo>
                  <a:pt x="2100760" y="237356"/>
                  <a:pt x="2109904" y="241737"/>
                  <a:pt x="2118857" y="246881"/>
                </a:cubicBezTo>
                <a:cubicBezTo>
                  <a:pt x="2109904" y="241546"/>
                  <a:pt x="2101141" y="236975"/>
                  <a:pt x="2091616" y="232021"/>
                </a:cubicBezTo>
                <a:close/>
                <a:moveTo>
                  <a:pt x="2093996" y="222401"/>
                </a:moveTo>
                <a:cubicBezTo>
                  <a:pt x="2103902" y="226973"/>
                  <a:pt x="2114189" y="231259"/>
                  <a:pt x="2123714" y="236022"/>
                </a:cubicBezTo>
                <a:lnTo>
                  <a:pt x="2152766" y="250881"/>
                </a:lnTo>
                <a:lnTo>
                  <a:pt x="2123619" y="236022"/>
                </a:lnTo>
                <a:cubicBezTo>
                  <a:pt x="2113903" y="231259"/>
                  <a:pt x="2103521" y="226973"/>
                  <a:pt x="2093996" y="222401"/>
                </a:cubicBezTo>
                <a:close/>
                <a:moveTo>
                  <a:pt x="1113398" y="219829"/>
                </a:moveTo>
                <a:cubicBezTo>
                  <a:pt x="1114350" y="221163"/>
                  <a:pt x="1113588" y="222973"/>
                  <a:pt x="1119208" y="222973"/>
                </a:cubicBezTo>
                <a:cubicBezTo>
                  <a:pt x="1113588" y="223068"/>
                  <a:pt x="1114350" y="221163"/>
                  <a:pt x="1113398" y="219829"/>
                </a:cubicBezTo>
                <a:close/>
                <a:moveTo>
                  <a:pt x="1568979" y="218306"/>
                </a:moveTo>
                <a:cubicBezTo>
                  <a:pt x="1572408" y="219639"/>
                  <a:pt x="1575742" y="221735"/>
                  <a:pt x="1599554" y="221544"/>
                </a:cubicBezTo>
                <a:cubicBezTo>
                  <a:pt x="1589429" y="219877"/>
                  <a:pt x="1579228" y="218791"/>
                  <a:pt x="1568979" y="218306"/>
                </a:cubicBezTo>
                <a:close/>
                <a:moveTo>
                  <a:pt x="1270084" y="211923"/>
                </a:moveTo>
                <a:cubicBezTo>
                  <a:pt x="1257225" y="213923"/>
                  <a:pt x="1244843" y="215733"/>
                  <a:pt x="1231508" y="218305"/>
                </a:cubicBezTo>
                <a:lnTo>
                  <a:pt x="1231413" y="218305"/>
                </a:lnTo>
                <a:cubicBezTo>
                  <a:pt x="1244843" y="215733"/>
                  <a:pt x="1257225" y="213923"/>
                  <a:pt x="1270084" y="211923"/>
                </a:cubicBezTo>
                <a:close/>
                <a:moveTo>
                  <a:pt x="2076852" y="202779"/>
                </a:moveTo>
                <a:cubicBezTo>
                  <a:pt x="2092473" y="206970"/>
                  <a:pt x="2106189" y="210304"/>
                  <a:pt x="2119809" y="213543"/>
                </a:cubicBezTo>
                <a:cubicBezTo>
                  <a:pt x="2131906" y="218210"/>
                  <a:pt x="2140574" y="222401"/>
                  <a:pt x="2148384" y="225449"/>
                </a:cubicBezTo>
                <a:lnTo>
                  <a:pt x="2169911" y="233831"/>
                </a:lnTo>
                <a:cubicBezTo>
                  <a:pt x="2177055" y="236593"/>
                  <a:pt x="2184770" y="239260"/>
                  <a:pt x="2194295" y="243927"/>
                </a:cubicBezTo>
                <a:cubicBezTo>
                  <a:pt x="2203820" y="248595"/>
                  <a:pt x="2215345" y="254595"/>
                  <a:pt x="2230395" y="262977"/>
                </a:cubicBezTo>
                <a:lnTo>
                  <a:pt x="2255541" y="276788"/>
                </a:lnTo>
                <a:cubicBezTo>
                  <a:pt x="2263446" y="281170"/>
                  <a:pt x="2270971" y="286218"/>
                  <a:pt x="2278020" y="290695"/>
                </a:cubicBezTo>
                <a:cubicBezTo>
                  <a:pt x="2290631" y="298448"/>
                  <a:pt x="2302718" y="307002"/>
                  <a:pt x="2314215" y="316317"/>
                </a:cubicBezTo>
                <a:cubicBezTo>
                  <a:pt x="2325054" y="325528"/>
                  <a:pt x="2336408" y="334120"/>
                  <a:pt x="2348219" y="342035"/>
                </a:cubicBezTo>
                <a:lnTo>
                  <a:pt x="2367269" y="355560"/>
                </a:lnTo>
                <a:cubicBezTo>
                  <a:pt x="2372984" y="359656"/>
                  <a:pt x="2377556" y="363656"/>
                  <a:pt x="2381747" y="366990"/>
                </a:cubicBezTo>
                <a:cubicBezTo>
                  <a:pt x="2390510" y="373753"/>
                  <a:pt x="2395939" y="378896"/>
                  <a:pt x="2400035" y="382706"/>
                </a:cubicBezTo>
                <a:cubicBezTo>
                  <a:pt x="2408226" y="390517"/>
                  <a:pt x="2409560" y="393470"/>
                  <a:pt x="2410036" y="395946"/>
                </a:cubicBezTo>
                <a:cubicBezTo>
                  <a:pt x="2412646" y="400194"/>
                  <a:pt x="2415856" y="404043"/>
                  <a:pt x="2419561" y="407376"/>
                </a:cubicBezTo>
                <a:cubicBezTo>
                  <a:pt x="2356696" y="357160"/>
                  <a:pt x="2289792" y="312202"/>
                  <a:pt x="2219536" y="272979"/>
                </a:cubicBezTo>
                <a:lnTo>
                  <a:pt x="2219727" y="272979"/>
                </a:lnTo>
                <a:cubicBezTo>
                  <a:pt x="2173426" y="246975"/>
                  <a:pt x="2125734" y="223534"/>
                  <a:pt x="2076852" y="202779"/>
                </a:cubicBezTo>
                <a:close/>
                <a:moveTo>
                  <a:pt x="1632130" y="194969"/>
                </a:moveTo>
                <a:cubicBezTo>
                  <a:pt x="1642893" y="195350"/>
                  <a:pt x="1652418" y="196684"/>
                  <a:pt x="1661943" y="197446"/>
                </a:cubicBezTo>
                <a:lnTo>
                  <a:pt x="1688994" y="199636"/>
                </a:lnTo>
                <a:cubicBezTo>
                  <a:pt x="1706615" y="200684"/>
                  <a:pt x="1723284" y="202970"/>
                  <a:pt x="1741477" y="205447"/>
                </a:cubicBezTo>
                <a:cubicBezTo>
                  <a:pt x="1754431" y="207828"/>
                  <a:pt x="1766147" y="210019"/>
                  <a:pt x="1775672" y="212591"/>
                </a:cubicBezTo>
                <a:cubicBezTo>
                  <a:pt x="1785197" y="215162"/>
                  <a:pt x="1793293" y="217448"/>
                  <a:pt x="1800532" y="219734"/>
                </a:cubicBezTo>
                <a:cubicBezTo>
                  <a:pt x="1815105" y="224211"/>
                  <a:pt x="1826059" y="228116"/>
                  <a:pt x="1837584" y="232117"/>
                </a:cubicBezTo>
                <a:cubicBezTo>
                  <a:pt x="1842347" y="233545"/>
                  <a:pt x="1846538" y="234974"/>
                  <a:pt x="1850157" y="236212"/>
                </a:cubicBezTo>
                <a:cubicBezTo>
                  <a:pt x="1892448" y="248976"/>
                  <a:pt x="1885781" y="249548"/>
                  <a:pt x="1873398" y="248119"/>
                </a:cubicBezTo>
                <a:cubicBezTo>
                  <a:pt x="1866921" y="247357"/>
                  <a:pt x="1859777" y="246500"/>
                  <a:pt x="1851300" y="245071"/>
                </a:cubicBezTo>
                <a:cubicBezTo>
                  <a:pt x="1842823" y="243642"/>
                  <a:pt x="1833107" y="241737"/>
                  <a:pt x="1821296" y="239927"/>
                </a:cubicBezTo>
                <a:cubicBezTo>
                  <a:pt x="1797865" y="236117"/>
                  <a:pt x="1781006" y="232879"/>
                  <a:pt x="1769290" y="232498"/>
                </a:cubicBezTo>
                <a:cubicBezTo>
                  <a:pt x="1757574" y="232117"/>
                  <a:pt x="1752049" y="232974"/>
                  <a:pt x="1753192" y="235355"/>
                </a:cubicBezTo>
                <a:cubicBezTo>
                  <a:pt x="1716140" y="228878"/>
                  <a:pt x="1704043" y="228402"/>
                  <a:pt x="1704043" y="230783"/>
                </a:cubicBezTo>
                <a:cubicBezTo>
                  <a:pt x="1668134" y="226878"/>
                  <a:pt x="1671944" y="229735"/>
                  <a:pt x="1662991" y="230307"/>
                </a:cubicBezTo>
                <a:cubicBezTo>
                  <a:pt x="1659466" y="230593"/>
                  <a:pt x="1658323" y="231260"/>
                  <a:pt x="1654514" y="231260"/>
                </a:cubicBezTo>
                <a:cubicBezTo>
                  <a:pt x="1652608" y="231260"/>
                  <a:pt x="1650037" y="231641"/>
                  <a:pt x="1646131" y="231260"/>
                </a:cubicBezTo>
                <a:cubicBezTo>
                  <a:pt x="1642226" y="230878"/>
                  <a:pt x="1636988" y="229926"/>
                  <a:pt x="1629844" y="229926"/>
                </a:cubicBezTo>
                <a:lnTo>
                  <a:pt x="1601840" y="228116"/>
                </a:lnTo>
                <a:lnTo>
                  <a:pt x="1601704" y="228105"/>
                </a:lnTo>
                <a:lnTo>
                  <a:pt x="1575635" y="225937"/>
                </a:lnTo>
                <a:cubicBezTo>
                  <a:pt x="1570717" y="225759"/>
                  <a:pt x="1569027" y="226021"/>
                  <a:pt x="1568789" y="226402"/>
                </a:cubicBezTo>
                <a:cubicBezTo>
                  <a:pt x="1568312" y="227164"/>
                  <a:pt x="1573360" y="228307"/>
                  <a:pt x="1569550" y="228783"/>
                </a:cubicBezTo>
                <a:cubicBezTo>
                  <a:pt x="1579933" y="228783"/>
                  <a:pt x="1590220" y="228783"/>
                  <a:pt x="1600602" y="228783"/>
                </a:cubicBezTo>
                <a:cubicBezTo>
                  <a:pt x="1597459" y="230307"/>
                  <a:pt x="1607555" y="233069"/>
                  <a:pt x="1569455" y="230878"/>
                </a:cubicBezTo>
                <a:cubicBezTo>
                  <a:pt x="1538785" y="231545"/>
                  <a:pt x="1508209" y="230783"/>
                  <a:pt x="1477730" y="233355"/>
                </a:cubicBezTo>
                <a:cubicBezTo>
                  <a:pt x="1462775" y="233460"/>
                  <a:pt x="1447830" y="234346"/>
                  <a:pt x="1432962" y="236022"/>
                </a:cubicBezTo>
                <a:cubicBezTo>
                  <a:pt x="1397148" y="239356"/>
                  <a:pt x="1378955" y="236403"/>
                  <a:pt x="1341903" y="242404"/>
                </a:cubicBezTo>
                <a:lnTo>
                  <a:pt x="1315995" y="244023"/>
                </a:lnTo>
                <a:cubicBezTo>
                  <a:pt x="1306470" y="244594"/>
                  <a:pt x="1296945" y="246309"/>
                  <a:pt x="1287420" y="247643"/>
                </a:cubicBezTo>
                <a:cubicBezTo>
                  <a:pt x="1265360" y="250510"/>
                  <a:pt x="1243481" y="254615"/>
                  <a:pt x="1221888" y="259930"/>
                </a:cubicBezTo>
                <a:lnTo>
                  <a:pt x="1209410" y="268693"/>
                </a:lnTo>
                <a:lnTo>
                  <a:pt x="1209982" y="270693"/>
                </a:lnTo>
                <a:lnTo>
                  <a:pt x="1209029" y="274217"/>
                </a:lnTo>
                <a:lnTo>
                  <a:pt x="1190646" y="278789"/>
                </a:lnTo>
                <a:cubicBezTo>
                  <a:pt x="1184550" y="280313"/>
                  <a:pt x="1178549" y="282313"/>
                  <a:pt x="1172548" y="284123"/>
                </a:cubicBezTo>
                <a:lnTo>
                  <a:pt x="1136353" y="294982"/>
                </a:lnTo>
                <a:cubicBezTo>
                  <a:pt x="1125685" y="296220"/>
                  <a:pt x="1115494" y="298696"/>
                  <a:pt x="1104921" y="300602"/>
                </a:cubicBezTo>
                <a:lnTo>
                  <a:pt x="1104254" y="297173"/>
                </a:lnTo>
                <a:cubicBezTo>
                  <a:pt x="1124066" y="287838"/>
                  <a:pt x="1144735" y="280599"/>
                  <a:pt x="1152641" y="275646"/>
                </a:cubicBezTo>
                <a:lnTo>
                  <a:pt x="1179311" y="268026"/>
                </a:lnTo>
                <a:cubicBezTo>
                  <a:pt x="1188265" y="265454"/>
                  <a:pt x="1197409" y="263740"/>
                  <a:pt x="1206362" y="261549"/>
                </a:cubicBezTo>
                <a:cubicBezTo>
                  <a:pt x="1201695" y="260882"/>
                  <a:pt x="1206839" y="258406"/>
                  <a:pt x="1217697" y="254882"/>
                </a:cubicBezTo>
                <a:cubicBezTo>
                  <a:pt x="1232851" y="249881"/>
                  <a:pt x="1248310" y="245871"/>
                  <a:pt x="1263989" y="242880"/>
                </a:cubicBezTo>
                <a:cubicBezTo>
                  <a:pt x="1279800" y="239642"/>
                  <a:pt x="1293802" y="236594"/>
                  <a:pt x="1304565" y="233927"/>
                </a:cubicBezTo>
                <a:cubicBezTo>
                  <a:pt x="1311747" y="232802"/>
                  <a:pt x="1318786" y="230850"/>
                  <a:pt x="1325520" y="228116"/>
                </a:cubicBezTo>
                <a:cubicBezTo>
                  <a:pt x="1317995" y="229259"/>
                  <a:pt x="1310375" y="229735"/>
                  <a:pt x="1302946" y="231355"/>
                </a:cubicBezTo>
                <a:cubicBezTo>
                  <a:pt x="1288658" y="233545"/>
                  <a:pt x="1271418" y="237736"/>
                  <a:pt x="1256083" y="240880"/>
                </a:cubicBezTo>
                <a:lnTo>
                  <a:pt x="1235032" y="245071"/>
                </a:lnTo>
                <a:cubicBezTo>
                  <a:pt x="1230156" y="246166"/>
                  <a:pt x="1225146" y="246490"/>
                  <a:pt x="1220173" y="246023"/>
                </a:cubicBezTo>
                <a:cubicBezTo>
                  <a:pt x="1215030" y="245261"/>
                  <a:pt x="1217221" y="242975"/>
                  <a:pt x="1228841" y="239070"/>
                </a:cubicBezTo>
                <a:cubicBezTo>
                  <a:pt x="1250101" y="232812"/>
                  <a:pt x="1271780" y="228069"/>
                  <a:pt x="1293706" y="224878"/>
                </a:cubicBezTo>
                <a:cubicBezTo>
                  <a:pt x="1298755" y="224020"/>
                  <a:pt x="1303803" y="222973"/>
                  <a:pt x="1308851" y="222211"/>
                </a:cubicBezTo>
                <a:lnTo>
                  <a:pt x="1323805" y="221353"/>
                </a:lnTo>
                <a:lnTo>
                  <a:pt x="1323865" y="221391"/>
                </a:lnTo>
                <a:lnTo>
                  <a:pt x="1325615" y="222496"/>
                </a:lnTo>
                <a:lnTo>
                  <a:pt x="1326377" y="224211"/>
                </a:lnTo>
                <a:lnTo>
                  <a:pt x="1337998" y="226211"/>
                </a:lnTo>
                <a:lnTo>
                  <a:pt x="1354381" y="224020"/>
                </a:lnTo>
                <a:lnTo>
                  <a:pt x="1355047" y="220782"/>
                </a:lnTo>
                <a:cubicBezTo>
                  <a:pt x="1374764" y="217734"/>
                  <a:pt x="1394767" y="216877"/>
                  <a:pt x="1414674" y="215067"/>
                </a:cubicBezTo>
                <a:lnTo>
                  <a:pt x="1400767" y="219544"/>
                </a:lnTo>
                <a:cubicBezTo>
                  <a:pt x="1412578" y="219163"/>
                  <a:pt x="1425056" y="218496"/>
                  <a:pt x="1437820" y="217734"/>
                </a:cubicBezTo>
                <a:lnTo>
                  <a:pt x="1477253" y="216877"/>
                </a:lnTo>
                <a:cubicBezTo>
                  <a:pt x="1503037" y="215962"/>
                  <a:pt x="1528860" y="216410"/>
                  <a:pt x="1554596" y="218210"/>
                </a:cubicBezTo>
                <a:lnTo>
                  <a:pt x="1538404" y="213638"/>
                </a:lnTo>
                <a:cubicBezTo>
                  <a:pt x="1544090" y="214153"/>
                  <a:pt x="1549834" y="213505"/>
                  <a:pt x="1555263" y="211733"/>
                </a:cubicBezTo>
                <a:lnTo>
                  <a:pt x="1538975" y="204970"/>
                </a:lnTo>
                <a:cubicBezTo>
                  <a:pt x="1553453" y="205542"/>
                  <a:pt x="1564978" y="205542"/>
                  <a:pt x="1573456" y="205542"/>
                </a:cubicBezTo>
                <a:cubicBezTo>
                  <a:pt x="1581933" y="205542"/>
                  <a:pt x="1588219" y="205542"/>
                  <a:pt x="1592506" y="205542"/>
                </a:cubicBezTo>
                <a:cubicBezTo>
                  <a:pt x="1601173" y="205161"/>
                  <a:pt x="1602412" y="203923"/>
                  <a:pt x="1601173" y="202208"/>
                </a:cubicBezTo>
                <a:lnTo>
                  <a:pt x="1633939" y="203446"/>
                </a:lnTo>
                <a:cubicBezTo>
                  <a:pt x="1653942" y="205637"/>
                  <a:pt x="1666229" y="206971"/>
                  <a:pt x="1676992" y="207637"/>
                </a:cubicBezTo>
                <a:cubicBezTo>
                  <a:pt x="1687756" y="208304"/>
                  <a:pt x="1696709" y="208304"/>
                  <a:pt x="1709758" y="209733"/>
                </a:cubicBezTo>
                <a:cubicBezTo>
                  <a:pt x="1713854" y="206780"/>
                  <a:pt x="1683565" y="203066"/>
                  <a:pt x="1650703" y="199065"/>
                </a:cubicBezTo>
                <a:cubicBezTo>
                  <a:pt x="1644607" y="197446"/>
                  <a:pt x="1638416" y="196112"/>
                  <a:pt x="1632130" y="194969"/>
                </a:cubicBezTo>
                <a:close/>
                <a:moveTo>
                  <a:pt x="1555834" y="191255"/>
                </a:moveTo>
                <a:lnTo>
                  <a:pt x="1555929" y="191255"/>
                </a:lnTo>
                <a:cubicBezTo>
                  <a:pt x="1546862" y="193407"/>
                  <a:pt x="1537518" y="194217"/>
                  <a:pt x="1528212" y="193636"/>
                </a:cubicBezTo>
                <a:cubicBezTo>
                  <a:pt x="1537489" y="194217"/>
                  <a:pt x="1546795" y="193417"/>
                  <a:pt x="1555834" y="191255"/>
                </a:cubicBezTo>
                <a:close/>
                <a:moveTo>
                  <a:pt x="1730257" y="189939"/>
                </a:moveTo>
                <a:lnTo>
                  <a:pt x="1721236" y="190195"/>
                </a:lnTo>
                <a:lnTo>
                  <a:pt x="1721229" y="190194"/>
                </a:lnTo>
                <a:close/>
                <a:moveTo>
                  <a:pt x="751067" y="188397"/>
                </a:moveTo>
                <a:cubicBezTo>
                  <a:pt x="758687" y="185348"/>
                  <a:pt x="746590" y="193445"/>
                  <a:pt x="728778" y="204398"/>
                </a:cubicBezTo>
                <a:cubicBezTo>
                  <a:pt x="719920" y="209637"/>
                  <a:pt x="709728" y="216305"/>
                  <a:pt x="700203" y="222877"/>
                </a:cubicBezTo>
                <a:lnTo>
                  <a:pt x="673629" y="240784"/>
                </a:lnTo>
                <a:lnTo>
                  <a:pt x="654579" y="253738"/>
                </a:lnTo>
                <a:lnTo>
                  <a:pt x="636767" y="267454"/>
                </a:lnTo>
                <a:lnTo>
                  <a:pt x="629052" y="268025"/>
                </a:lnTo>
                <a:lnTo>
                  <a:pt x="643244" y="254881"/>
                </a:lnTo>
                <a:cubicBezTo>
                  <a:pt x="652197" y="248118"/>
                  <a:pt x="662865" y="241356"/>
                  <a:pt x="673629" y="234212"/>
                </a:cubicBezTo>
                <a:lnTo>
                  <a:pt x="705823" y="213447"/>
                </a:lnTo>
                <a:cubicBezTo>
                  <a:pt x="720235" y="203941"/>
                  <a:pt x="735360" y="195559"/>
                  <a:pt x="751067" y="188397"/>
                </a:cubicBezTo>
                <a:close/>
                <a:moveTo>
                  <a:pt x="1696995" y="187254"/>
                </a:moveTo>
                <a:lnTo>
                  <a:pt x="1721229" y="190194"/>
                </a:lnTo>
                <a:lnTo>
                  <a:pt x="1721200" y="190195"/>
                </a:lnTo>
                <a:cubicBezTo>
                  <a:pt x="1715354" y="189635"/>
                  <a:pt x="1707091" y="188540"/>
                  <a:pt x="1696995" y="187254"/>
                </a:cubicBezTo>
                <a:close/>
                <a:moveTo>
                  <a:pt x="2000366" y="184491"/>
                </a:moveTo>
                <a:lnTo>
                  <a:pt x="2005795" y="186587"/>
                </a:lnTo>
                <a:lnTo>
                  <a:pt x="2030179" y="196112"/>
                </a:lnTo>
                <a:lnTo>
                  <a:pt x="2005700" y="186587"/>
                </a:lnTo>
                <a:close/>
                <a:moveTo>
                  <a:pt x="1578504" y="183634"/>
                </a:moveTo>
                <a:cubicBezTo>
                  <a:pt x="1598030" y="186206"/>
                  <a:pt x="1616604" y="189254"/>
                  <a:pt x="1616604" y="191350"/>
                </a:cubicBezTo>
                <a:cubicBezTo>
                  <a:pt x="1616604" y="189444"/>
                  <a:pt x="1598125" y="186397"/>
                  <a:pt x="1578504" y="183634"/>
                </a:cubicBezTo>
                <a:close/>
                <a:moveTo>
                  <a:pt x="1255701" y="181824"/>
                </a:moveTo>
                <a:cubicBezTo>
                  <a:pt x="1169376" y="193930"/>
                  <a:pt x="1085080" y="217638"/>
                  <a:pt x="1005099" y="252309"/>
                </a:cubicBezTo>
                <a:cubicBezTo>
                  <a:pt x="1085071" y="217619"/>
                  <a:pt x="1169367" y="193911"/>
                  <a:pt x="1255701" y="181824"/>
                </a:cubicBezTo>
                <a:close/>
                <a:moveTo>
                  <a:pt x="1586791" y="178490"/>
                </a:moveTo>
                <a:lnTo>
                  <a:pt x="1585934" y="179348"/>
                </a:lnTo>
                <a:cubicBezTo>
                  <a:pt x="1580695" y="180491"/>
                  <a:pt x="1575456" y="181348"/>
                  <a:pt x="1570313" y="182777"/>
                </a:cubicBezTo>
                <a:cubicBezTo>
                  <a:pt x="1575456" y="181348"/>
                  <a:pt x="1580695" y="180491"/>
                  <a:pt x="1585838" y="179348"/>
                </a:cubicBezTo>
                <a:close/>
                <a:moveTo>
                  <a:pt x="1980078" y="177444"/>
                </a:moveTo>
                <a:lnTo>
                  <a:pt x="1980429" y="177541"/>
                </a:lnTo>
                <a:lnTo>
                  <a:pt x="1983698" y="178777"/>
                </a:lnTo>
                <a:close/>
                <a:moveTo>
                  <a:pt x="1088157" y="174109"/>
                </a:moveTo>
                <a:cubicBezTo>
                  <a:pt x="1083575" y="176938"/>
                  <a:pt x="1078689" y="179243"/>
                  <a:pt x="1073584" y="180967"/>
                </a:cubicBezTo>
                <a:lnTo>
                  <a:pt x="1041580" y="193826"/>
                </a:lnTo>
                <a:lnTo>
                  <a:pt x="1073584" y="180872"/>
                </a:lnTo>
                <a:cubicBezTo>
                  <a:pt x="1078689" y="179205"/>
                  <a:pt x="1083585" y="176929"/>
                  <a:pt x="1088157" y="174109"/>
                </a:cubicBezTo>
                <a:close/>
                <a:moveTo>
                  <a:pt x="1930358" y="163537"/>
                </a:moveTo>
                <a:lnTo>
                  <a:pt x="1937120" y="163537"/>
                </a:lnTo>
                <a:cubicBezTo>
                  <a:pt x="1939025" y="165156"/>
                  <a:pt x="1935882" y="164680"/>
                  <a:pt x="1930358" y="163537"/>
                </a:cubicBezTo>
                <a:close/>
                <a:moveTo>
                  <a:pt x="866224" y="159155"/>
                </a:moveTo>
                <a:cubicBezTo>
                  <a:pt x="842983" y="170490"/>
                  <a:pt x="819361" y="183063"/>
                  <a:pt x="795358" y="195255"/>
                </a:cubicBezTo>
                <a:cubicBezTo>
                  <a:pt x="795358" y="194540"/>
                  <a:pt x="794382" y="194302"/>
                  <a:pt x="791810" y="195040"/>
                </a:cubicBezTo>
                <a:lnTo>
                  <a:pt x="791789" y="195049"/>
                </a:lnTo>
                <a:lnTo>
                  <a:pt x="791632" y="195040"/>
                </a:lnTo>
                <a:cubicBezTo>
                  <a:pt x="789120" y="195778"/>
                  <a:pt x="785072" y="197493"/>
                  <a:pt x="778690" y="200684"/>
                </a:cubicBezTo>
                <a:lnTo>
                  <a:pt x="791789" y="195049"/>
                </a:lnTo>
                <a:lnTo>
                  <a:pt x="795358" y="195255"/>
                </a:lnTo>
                <a:lnTo>
                  <a:pt x="795454" y="195255"/>
                </a:lnTo>
                <a:cubicBezTo>
                  <a:pt x="819457" y="183063"/>
                  <a:pt x="843460" y="170490"/>
                  <a:pt x="866224" y="159155"/>
                </a:cubicBezTo>
                <a:close/>
                <a:moveTo>
                  <a:pt x="1872254" y="150868"/>
                </a:moveTo>
                <a:cubicBezTo>
                  <a:pt x="1867492" y="150868"/>
                  <a:pt x="1870730" y="153250"/>
                  <a:pt x="1870254" y="154488"/>
                </a:cubicBezTo>
                <a:cubicBezTo>
                  <a:pt x="1871588" y="155535"/>
                  <a:pt x="1870730" y="156107"/>
                  <a:pt x="1873683" y="157631"/>
                </a:cubicBezTo>
                <a:cubicBezTo>
                  <a:pt x="1870730" y="156107"/>
                  <a:pt x="1871588" y="155535"/>
                  <a:pt x="1870159" y="154488"/>
                </a:cubicBezTo>
                <a:cubicBezTo>
                  <a:pt x="1870730" y="153250"/>
                  <a:pt x="1867492" y="150868"/>
                  <a:pt x="1872254" y="150868"/>
                </a:cubicBezTo>
                <a:close/>
                <a:moveTo>
                  <a:pt x="1693185" y="140676"/>
                </a:moveTo>
                <a:cubicBezTo>
                  <a:pt x="1700805" y="142962"/>
                  <a:pt x="1724237" y="146105"/>
                  <a:pt x="1750335" y="151249"/>
                </a:cubicBezTo>
                <a:cubicBezTo>
                  <a:pt x="1724046" y="146105"/>
                  <a:pt x="1700615" y="142962"/>
                  <a:pt x="1693185" y="140676"/>
                </a:cubicBezTo>
                <a:close/>
                <a:moveTo>
                  <a:pt x="1750488" y="123879"/>
                </a:moveTo>
                <a:lnTo>
                  <a:pt x="1757060" y="125308"/>
                </a:lnTo>
                <a:lnTo>
                  <a:pt x="1756774" y="125308"/>
                </a:lnTo>
                <a:close/>
                <a:moveTo>
                  <a:pt x="1570599" y="122864"/>
                </a:moveTo>
                <a:lnTo>
                  <a:pt x="1573551" y="130675"/>
                </a:lnTo>
                <a:lnTo>
                  <a:pt x="1523259" y="132580"/>
                </a:lnTo>
                <a:cubicBezTo>
                  <a:pt x="1436963" y="137438"/>
                  <a:pt x="1435534" y="145724"/>
                  <a:pt x="1402863" y="154202"/>
                </a:cubicBezTo>
                <a:cubicBezTo>
                  <a:pt x="1394862" y="156678"/>
                  <a:pt x="1422009" y="155059"/>
                  <a:pt x="1438296" y="154202"/>
                </a:cubicBezTo>
                <a:cubicBezTo>
                  <a:pt x="1461252" y="153725"/>
                  <a:pt x="1484588" y="152487"/>
                  <a:pt x="1507829" y="151820"/>
                </a:cubicBezTo>
                <a:cubicBezTo>
                  <a:pt x="1519640" y="153344"/>
                  <a:pt x="1538023" y="153630"/>
                  <a:pt x="1555454" y="154106"/>
                </a:cubicBezTo>
                <a:cubicBezTo>
                  <a:pt x="1565550" y="150296"/>
                  <a:pt x="1619081" y="156773"/>
                  <a:pt x="1639274" y="156297"/>
                </a:cubicBezTo>
                <a:cubicBezTo>
                  <a:pt x="1628111" y="153592"/>
                  <a:pt x="1616738" y="151906"/>
                  <a:pt x="1605269" y="151249"/>
                </a:cubicBezTo>
                <a:lnTo>
                  <a:pt x="1580790" y="148963"/>
                </a:lnTo>
                <a:cubicBezTo>
                  <a:pt x="1572503" y="148201"/>
                  <a:pt x="1564312" y="148201"/>
                  <a:pt x="1557073" y="147629"/>
                </a:cubicBezTo>
                <a:cubicBezTo>
                  <a:pt x="1523640" y="144486"/>
                  <a:pt x="1514306" y="142200"/>
                  <a:pt x="1563169" y="141343"/>
                </a:cubicBezTo>
                <a:lnTo>
                  <a:pt x="1578504" y="141343"/>
                </a:lnTo>
                <a:lnTo>
                  <a:pt x="1592125" y="141343"/>
                </a:lnTo>
                <a:cubicBezTo>
                  <a:pt x="1597049" y="141657"/>
                  <a:pt x="1602003" y="141209"/>
                  <a:pt x="1606794" y="140009"/>
                </a:cubicBezTo>
                <a:cubicBezTo>
                  <a:pt x="1622986" y="141438"/>
                  <a:pt x="1639274" y="142105"/>
                  <a:pt x="1655466" y="144200"/>
                </a:cubicBezTo>
                <a:lnTo>
                  <a:pt x="1686518" y="148010"/>
                </a:lnTo>
                <a:cubicBezTo>
                  <a:pt x="1697186" y="148582"/>
                  <a:pt x="1707854" y="149058"/>
                  <a:pt x="1718522" y="149915"/>
                </a:cubicBezTo>
                <a:cubicBezTo>
                  <a:pt x="1740810" y="153725"/>
                  <a:pt x="1751193" y="154963"/>
                  <a:pt x="1750335" y="153249"/>
                </a:cubicBezTo>
                <a:lnTo>
                  <a:pt x="1750335" y="151249"/>
                </a:lnTo>
                <a:cubicBezTo>
                  <a:pt x="1783482" y="156106"/>
                  <a:pt x="1815582" y="166298"/>
                  <a:pt x="1848443" y="172109"/>
                </a:cubicBezTo>
                <a:lnTo>
                  <a:pt x="1848538" y="169632"/>
                </a:lnTo>
                <a:lnTo>
                  <a:pt x="1832536" y="163631"/>
                </a:lnTo>
                <a:cubicBezTo>
                  <a:pt x="1808724" y="158012"/>
                  <a:pt x="1786054" y="153059"/>
                  <a:pt x="1762432" y="149344"/>
                </a:cubicBezTo>
                <a:cubicBezTo>
                  <a:pt x="1738810" y="145629"/>
                  <a:pt x="1715855" y="141247"/>
                  <a:pt x="1691185" y="138200"/>
                </a:cubicBezTo>
                <a:lnTo>
                  <a:pt x="1688613" y="134771"/>
                </a:lnTo>
                <a:cubicBezTo>
                  <a:pt x="1686708" y="133246"/>
                  <a:pt x="1679184" y="131437"/>
                  <a:pt x="1657562" y="128865"/>
                </a:cubicBezTo>
                <a:lnTo>
                  <a:pt x="1654895" y="129341"/>
                </a:lnTo>
                <a:lnTo>
                  <a:pt x="1612889" y="125341"/>
                </a:lnTo>
                <a:cubicBezTo>
                  <a:pt x="1598859" y="123655"/>
                  <a:pt x="1584734" y="122826"/>
                  <a:pt x="1570599" y="122864"/>
                </a:cubicBezTo>
                <a:close/>
                <a:moveTo>
                  <a:pt x="1274846" y="113911"/>
                </a:moveTo>
                <a:cubicBezTo>
                  <a:pt x="1265321" y="115531"/>
                  <a:pt x="1253987" y="117721"/>
                  <a:pt x="1250177" y="117721"/>
                </a:cubicBezTo>
                <a:cubicBezTo>
                  <a:pt x="1253987" y="117531"/>
                  <a:pt x="1265321" y="115531"/>
                  <a:pt x="1274846" y="113911"/>
                </a:cubicBezTo>
                <a:close/>
                <a:moveTo>
                  <a:pt x="1386152" y="109651"/>
                </a:moveTo>
                <a:lnTo>
                  <a:pt x="1386515" y="109696"/>
                </a:lnTo>
                <a:cubicBezTo>
                  <a:pt x="1387217" y="110292"/>
                  <a:pt x="1385241" y="111149"/>
                  <a:pt x="1379431" y="112387"/>
                </a:cubicBezTo>
                <a:lnTo>
                  <a:pt x="1379335" y="112387"/>
                </a:lnTo>
                <a:close/>
                <a:moveTo>
                  <a:pt x="1361714" y="108672"/>
                </a:moveTo>
                <a:cubicBezTo>
                  <a:pt x="1352428" y="108958"/>
                  <a:pt x="1342069" y="109482"/>
                  <a:pt x="1334164" y="109672"/>
                </a:cubicBezTo>
                <a:lnTo>
                  <a:pt x="1333969" y="109672"/>
                </a:lnTo>
                <a:close/>
                <a:moveTo>
                  <a:pt x="1321328" y="108672"/>
                </a:moveTo>
                <a:cubicBezTo>
                  <a:pt x="1321066" y="109196"/>
                  <a:pt x="1322299" y="109494"/>
                  <a:pt x="1324585" y="109637"/>
                </a:cubicBezTo>
                <a:lnTo>
                  <a:pt x="1333969" y="109672"/>
                </a:lnTo>
                <a:lnTo>
                  <a:pt x="1333949" y="109672"/>
                </a:lnTo>
                <a:cubicBezTo>
                  <a:pt x="1326043" y="109863"/>
                  <a:pt x="1320662" y="109720"/>
                  <a:pt x="1321328" y="108672"/>
                </a:cubicBezTo>
                <a:close/>
                <a:moveTo>
                  <a:pt x="1377526" y="108577"/>
                </a:moveTo>
                <a:cubicBezTo>
                  <a:pt x="1382289" y="108577"/>
                  <a:pt x="1385670" y="108910"/>
                  <a:pt x="1386396" y="109554"/>
                </a:cubicBezTo>
                <a:lnTo>
                  <a:pt x="1386152" y="109651"/>
                </a:lnTo>
                <a:close/>
                <a:moveTo>
                  <a:pt x="1489731" y="108005"/>
                </a:moveTo>
                <a:cubicBezTo>
                  <a:pt x="1496970" y="110672"/>
                  <a:pt x="1538404" y="112768"/>
                  <a:pt x="1579743" y="113911"/>
                </a:cubicBezTo>
                <a:cubicBezTo>
                  <a:pt x="1601555" y="115435"/>
                  <a:pt x="1626034" y="117245"/>
                  <a:pt x="1646418" y="118388"/>
                </a:cubicBezTo>
                <a:cubicBezTo>
                  <a:pt x="1660486" y="120359"/>
                  <a:pt x="1674716" y="120902"/>
                  <a:pt x="1688899" y="120007"/>
                </a:cubicBezTo>
                <a:cubicBezTo>
                  <a:pt x="1716712" y="122293"/>
                  <a:pt x="1744239" y="126960"/>
                  <a:pt x="1771767" y="131246"/>
                </a:cubicBezTo>
                <a:lnTo>
                  <a:pt x="1787959" y="134009"/>
                </a:lnTo>
                <a:lnTo>
                  <a:pt x="1837584" y="146486"/>
                </a:lnTo>
                <a:cubicBezTo>
                  <a:pt x="1845395" y="148296"/>
                  <a:pt x="1853396" y="150011"/>
                  <a:pt x="1861206" y="152106"/>
                </a:cubicBezTo>
                <a:cubicBezTo>
                  <a:pt x="1853396" y="150011"/>
                  <a:pt x="1845395" y="148296"/>
                  <a:pt x="1837489" y="146486"/>
                </a:cubicBezTo>
                <a:cubicBezTo>
                  <a:pt x="1838346" y="148105"/>
                  <a:pt x="1842823" y="150868"/>
                  <a:pt x="1811010" y="143914"/>
                </a:cubicBezTo>
                <a:cubicBezTo>
                  <a:pt x="1804723" y="143534"/>
                  <a:pt x="1797675" y="142581"/>
                  <a:pt x="1788721" y="141724"/>
                </a:cubicBezTo>
                <a:cubicBezTo>
                  <a:pt x="1779768" y="140867"/>
                  <a:pt x="1768814" y="139914"/>
                  <a:pt x="1754717" y="138009"/>
                </a:cubicBezTo>
                <a:cubicBezTo>
                  <a:pt x="1758051" y="139724"/>
                  <a:pt x="1734428" y="136676"/>
                  <a:pt x="1753478" y="141152"/>
                </a:cubicBezTo>
                <a:lnTo>
                  <a:pt x="1786054" y="145820"/>
                </a:lnTo>
                <a:lnTo>
                  <a:pt x="1818249" y="152011"/>
                </a:lnTo>
                <a:cubicBezTo>
                  <a:pt x="1836994" y="155726"/>
                  <a:pt x="1855501" y="160526"/>
                  <a:pt x="1873684" y="166394"/>
                </a:cubicBezTo>
                <a:cubicBezTo>
                  <a:pt x="1891877" y="172585"/>
                  <a:pt x="1909974" y="177062"/>
                  <a:pt x="1929024" y="182110"/>
                </a:cubicBezTo>
                <a:cubicBezTo>
                  <a:pt x="1955504" y="191254"/>
                  <a:pt x="1974839" y="196778"/>
                  <a:pt x="1990651" y="201731"/>
                </a:cubicBezTo>
                <a:cubicBezTo>
                  <a:pt x="2006462" y="206684"/>
                  <a:pt x="2017988" y="209828"/>
                  <a:pt x="2028751" y="212590"/>
                </a:cubicBezTo>
                <a:cubicBezTo>
                  <a:pt x="2050849" y="220781"/>
                  <a:pt x="2066089" y="227163"/>
                  <a:pt x="2079424" y="232211"/>
                </a:cubicBezTo>
                <a:cubicBezTo>
                  <a:pt x="2092759" y="237260"/>
                  <a:pt x="2104379" y="241260"/>
                  <a:pt x="2118095" y="246785"/>
                </a:cubicBezTo>
                <a:cubicBezTo>
                  <a:pt x="2132945" y="254014"/>
                  <a:pt x="2147299" y="262215"/>
                  <a:pt x="2161053" y="271359"/>
                </a:cubicBezTo>
                <a:cubicBezTo>
                  <a:pt x="2165816" y="274883"/>
                  <a:pt x="2170483" y="277931"/>
                  <a:pt x="2175341" y="280884"/>
                </a:cubicBezTo>
                <a:cubicBezTo>
                  <a:pt x="2180103" y="283932"/>
                  <a:pt x="2184961" y="286789"/>
                  <a:pt x="2189914" y="289456"/>
                </a:cubicBezTo>
                <a:cubicBezTo>
                  <a:pt x="2199725" y="294791"/>
                  <a:pt x="2209917" y="299553"/>
                  <a:pt x="2219918" y="304316"/>
                </a:cubicBezTo>
                <a:lnTo>
                  <a:pt x="2233158" y="311745"/>
                </a:lnTo>
                <a:lnTo>
                  <a:pt x="2243635" y="318317"/>
                </a:lnTo>
                <a:cubicBezTo>
                  <a:pt x="2249731" y="322604"/>
                  <a:pt x="2254303" y="325747"/>
                  <a:pt x="2257161" y="327842"/>
                </a:cubicBezTo>
                <a:cubicBezTo>
                  <a:pt x="2262971" y="332224"/>
                  <a:pt x="2262113" y="332795"/>
                  <a:pt x="2254303" y="329366"/>
                </a:cubicBezTo>
                <a:lnTo>
                  <a:pt x="2231443" y="319175"/>
                </a:lnTo>
                <a:lnTo>
                  <a:pt x="2207440" y="309650"/>
                </a:lnTo>
                <a:lnTo>
                  <a:pt x="2161401" y="291524"/>
                </a:lnTo>
                <a:lnTo>
                  <a:pt x="2159053" y="290600"/>
                </a:lnTo>
                <a:cubicBezTo>
                  <a:pt x="2128383" y="275836"/>
                  <a:pt x="2134860" y="282408"/>
                  <a:pt x="2118286" y="275836"/>
                </a:cubicBezTo>
                <a:cubicBezTo>
                  <a:pt x="2112380" y="272883"/>
                  <a:pt x="2107332" y="270311"/>
                  <a:pt x="2102855" y="268406"/>
                </a:cubicBezTo>
                <a:cubicBezTo>
                  <a:pt x="2099274" y="266882"/>
                  <a:pt x="2095617" y="265549"/>
                  <a:pt x="2091902" y="264406"/>
                </a:cubicBezTo>
                <a:lnTo>
                  <a:pt x="2047420" y="245356"/>
                </a:lnTo>
                <a:cubicBezTo>
                  <a:pt x="2024655" y="235355"/>
                  <a:pt x="2005796" y="228782"/>
                  <a:pt x="1988936" y="222781"/>
                </a:cubicBezTo>
                <a:cubicBezTo>
                  <a:pt x="1980459" y="219638"/>
                  <a:pt x="1972268" y="217352"/>
                  <a:pt x="1964171" y="215162"/>
                </a:cubicBezTo>
                <a:lnTo>
                  <a:pt x="1939978" y="208304"/>
                </a:lnTo>
                <a:cubicBezTo>
                  <a:pt x="1929948" y="205408"/>
                  <a:pt x="1920347" y="201207"/>
                  <a:pt x="1911403" y="195826"/>
                </a:cubicBezTo>
                <a:cubicBezTo>
                  <a:pt x="1901078" y="190187"/>
                  <a:pt x="1889972" y="186110"/>
                  <a:pt x="1878446" y="183729"/>
                </a:cubicBezTo>
                <a:cubicBezTo>
                  <a:pt x="1872351" y="184967"/>
                  <a:pt x="1841394" y="179252"/>
                  <a:pt x="1876160" y="192111"/>
                </a:cubicBezTo>
                <a:lnTo>
                  <a:pt x="1875399" y="195254"/>
                </a:lnTo>
                <a:cubicBezTo>
                  <a:pt x="1888543" y="199921"/>
                  <a:pt x="1901973" y="203541"/>
                  <a:pt x="1915213" y="207922"/>
                </a:cubicBezTo>
                <a:cubicBezTo>
                  <a:pt x="1928453" y="212304"/>
                  <a:pt x="1941883" y="216400"/>
                  <a:pt x="1955409" y="220210"/>
                </a:cubicBezTo>
                <a:lnTo>
                  <a:pt x="1955668" y="220289"/>
                </a:lnTo>
                <a:lnTo>
                  <a:pt x="2001128" y="234212"/>
                </a:lnTo>
                <a:cubicBezTo>
                  <a:pt x="2016359" y="238460"/>
                  <a:pt x="2031370" y="243479"/>
                  <a:pt x="2046086" y="249261"/>
                </a:cubicBezTo>
                <a:lnTo>
                  <a:pt x="2046488" y="249485"/>
                </a:lnTo>
                <a:lnTo>
                  <a:pt x="2056519" y="255079"/>
                </a:lnTo>
                <a:cubicBezTo>
                  <a:pt x="2062761" y="259048"/>
                  <a:pt x="2058207" y="258262"/>
                  <a:pt x="2058850" y="259834"/>
                </a:cubicBezTo>
                <a:cubicBezTo>
                  <a:pt x="2036276" y="252500"/>
                  <a:pt x="2024560" y="250023"/>
                  <a:pt x="2026084" y="251356"/>
                </a:cubicBezTo>
                <a:cubicBezTo>
                  <a:pt x="2029951" y="253585"/>
                  <a:pt x="2033999" y="255500"/>
                  <a:pt x="2038181" y="257071"/>
                </a:cubicBezTo>
                <a:lnTo>
                  <a:pt x="2070280" y="272121"/>
                </a:lnTo>
                <a:cubicBezTo>
                  <a:pt x="2085996" y="276788"/>
                  <a:pt x="2101808" y="281455"/>
                  <a:pt x="2117143" y="287266"/>
                </a:cubicBezTo>
                <a:lnTo>
                  <a:pt x="2146194" y="300887"/>
                </a:lnTo>
                <a:cubicBezTo>
                  <a:pt x="2151528" y="302792"/>
                  <a:pt x="2156862" y="304601"/>
                  <a:pt x="2162101" y="306697"/>
                </a:cubicBezTo>
                <a:lnTo>
                  <a:pt x="2177532" y="313079"/>
                </a:lnTo>
                <a:lnTo>
                  <a:pt x="2205059" y="328890"/>
                </a:lnTo>
                <a:lnTo>
                  <a:pt x="2218489" y="336605"/>
                </a:lnTo>
                <a:lnTo>
                  <a:pt x="2232967" y="346130"/>
                </a:lnTo>
                <a:lnTo>
                  <a:pt x="2232395" y="346988"/>
                </a:lnTo>
                <a:lnTo>
                  <a:pt x="2246969" y="358703"/>
                </a:lnTo>
                <a:lnTo>
                  <a:pt x="2257256" y="365561"/>
                </a:lnTo>
                <a:lnTo>
                  <a:pt x="2272305" y="374038"/>
                </a:lnTo>
                <a:lnTo>
                  <a:pt x="2270781" y="374038"/>
                </a:lnTo>
                <a:cubicBezTo>
                  <a:pt x="2259542" y="369467"/>
                  <a:pt x="2266590" y="375658"/>
                  <a:pt x="2273162" y="382992"/>
                </a:cubicBezTo>
                <a:cubicBezTo>
                  <a:pt x="2279735" y="390326"/>
                  <a:pt x="2287641" y="398137"/>
                  <a:pt x="2279735" y="394994"/>
                </a:cubicBezTo>
                <a:cubicBezTo>
                  <a:pt x="2268591" y="388707"/>
                  <a:pt x="2249064" y="378134"/>
                  <a:pt x="2249541" y="380135"/>
                </a:cubicBezTo>
                <a:cubicBezTo>
                  <a:pt x="2250017" y="382135"/>
                  <a:pt x="2243159" y="378706"/>
                  <a:pt x="2232777" y="372610"/>
                </a:cubicBezTo>
                <a:cubicBezTo>
                  <a:pt x="2222394" y="366514"/>
                  <a:pt x="2209154" y="357275"/>
                  <a:pt x="2195629" y="350036"/>
                </a:cubicBezTo>
                <a:cubicBezTo>
                  <a:pt x="2192676" y="349559"/>
                  <a:pt x="2191057" y="349655"/>
                  <a:pt x="2193629" y="352321"/>
                </a:cubicBezTo>
                <a:cubicBezTo>
                  <a:pt x="2196201" y="354988"/>
                  <a:pt x="2203535" y="360037"/>
                  <a:pt x="2217632" y="369562"/>
                </a:cubicBezTo>
                <a:cubicBezTo>
                  <a:pt x="2225157" y="376991"/>
                  <a:pt x="2233177" y="383897"/>
                  <a:pt x="2241635" y="390231"/>
                </a:cubicBezTo>
                <a:cubicBezTo>
                  <a:pt x="2253351" y="398518"/>
                  <a:pt x="2269067" y="410996"/>
                  <a:pt x="2293355" y="428331"/>
                </a:cubicBezTo>
                <a:cubicBezTo>
                  <a:pt x="2297832" y="431855"/>
                  <a:pt x="2302309" y="435475"/>
                  <a:pt x="2307357" y="439475"/>
                </a:cubicBezTo>
                <a:cubicBezTo>
                  <a:pt x="2312405" y="443476"/>
                  <a:pt x="2316311" y="446524"/>
                  <a:pt x="2323454" y="451477"/>
                </a:cubicBezTo>
                <a:cubicBezTo>
                  <a:pt x="2330598" y="456430"/>
                  <a:pt x="2324597" y="450810"/>
                  <a:pt x="2317644" y="444905"/>
                </a:cubicBezTo>
                <a:lnTo>
                  <a:pt x="2320121" y="444143"/>
                </a:lnTo>
                <a:cubicBezTo>
                  <a:pt x="2330598" y="451858"/>
                  <a:pt x="2333837" y="453382"/>
                  <a:pt x="2334599" y="452810"/>
                </a:cubicBezTo>
                <a:lnTo>
                  <a:pt x="2359650" y="472432"/>
                </a:lnTo>
                <a:cubicBezTo>
                  <a:pt x="2366888" y="478813"/>
                  <a:pt x="2373746" y="485576"/>
                  <a:pt x="2380795" y="492149"/>
                </a:cubicBezTo>
                <a:cubicBezTo>
                  <a:pt x="2381100" y="492949"/>
                  <a:pt x="2381481" y="493711"/>
                  <a:pt x="2381938" y="494435"/>
                </a:cubicBezTo>
                <a:cubicBezTo>
                  <a:pt x="2378795" y="495482"/>
                  <a:pt x="2380890" y="500530"/>
                  <a:pt x="2412132" y="529105"/>
                </a:cubicBezTo>
                <a:cubicBezTo>
                  <a:pt x="2459757" y="572730"/>
                  <a:pt x="2505668" y="625594"/>
                  <a:pt x="2545482" y="667980"/>
                </a:cubicBezTo>
                <a:cubicBezTo>
                  <a:pt x="2555769" y="680934"/>
                  <a:pt x="2564723" y="692745"/>
                  <a:pt x="2573295" y="704270"/>
                </a:cubicBezTo>
                <a:cubicBezTo>
                  <a:pt x="2577582" y="709890"/>
                  <a:pt x="2581582" y="715700"/>
                  <a:pt x="2585392" y="721606"/>
                </a:cubicBezTo>
                <a:lnTo>
                  <a:pt x="2597012" y="739227"/>
                </a:lnTo>
                <a:cubicBezTo>
                  <a:pt x="2614062" y="763611"/>
                  <a:pt x="2628445" y="788947"/>
                  <a:pt x="2643304" y="813903"/>
                </a:cubicBezTo>
                <a:cubicBezTo>
                  <a:pt x="2650829" y="826095"/>
                  <a:pt x="2657211" y="839049"/>
                  <a:pt x="2663973" y="852003"/>
                </a:cubicBezTo>
                <a:cubicBezTo>
                  <a:pt x="2670736" y="864957"/>
                  <a:pt x="2677975" y="877625"/>
                  <a:pt x="2684071" y="891151"/>
                </a:cubicBezTo>
                <a:lnTo>
                  <a:pt x="2703121" y="931727"/>
                </a:lnTo>
                <a:cubicBezTo>
                  <a:pt x="2709503" y="945634"/>
                  <a:pt x="2715122" y="959826"/>
                  <a:pt x="2721504" y="974209"/>
                </a:cubicBezTo>
                <a:lnTo>
                  <a:pt x="2732077" y="996307"/>
                </a:lnTo>
                <a:cubicBezTo>
                  <a:pt x="2734935" y="1003831"/>
                  <a:pt x="2737697" y="1011356"/>
                  <a:pt x="2740745" y="1019072"/>
                </a:cubicBezTo>
                <a:cubicBezTo>
                  <a:pt x="2743793" y="1026787"/>
                  <a:pt x="2746650" y="1034597"/>
                  <a:pt x="2749794" y="1042408"/>
                </a:cubicBezTo>
                <a:cubicBezTo>
                  <a:pt x="2752937" y="1050218"/>
                  <a:pt x="2756080" y="1058124"/>
                  <a:pt x="2758747" y="1066411"/>
                </a:cubicBezTo>
                <a:cubicBezTo>
                  <a:pt x="2758433" y="1066992"/>
                  <a:pt x="2758261" y="1067649"/>
                  <a:pt x="2758271" y="1068316"/>
                </a:cubicBezTo>
                <a:cubicBezTo>
                  <a:pt x="2759662" y="1077536"/>
                  <a:pt x="2761957" y="1086594"/>
                  <a:pt x="2765129" y="1095367"/>
                </a:cubicBezTo>
                <a:cubicBezTo>
                  <a:pt x="2768272" y="1105939"/>
                  <a:pt x="2773701" y="1117655"/>
                  <a:pt x="2777797" y="1130419"/>
                </a:cubicBezTo>
                <a:lnTo>
                  <a:pt x="2786084" y="1158994"/>
                </a:lnTo>
                <a:cubicBezTo>
                  <a:pt x="2788846" y="1169471"/>
                  <a:pt x="2792275" y="1179758"/>
                  <a:pt x="2794370" y="1190331"/>
                </a:cubicBezTo>
                <a:cubicBezTo>
                  <a:pt x="2796371" y="1202618"/>
                  <a:pt x="2798752" y="1215858"/>
                  <a:pt x="2801324" y="1229574"/>
                </a:cubicBezTo>
                <a:cubicBezTo>
                  <a:pt x="2802562" y="1236527"/>
                  <a:pt x="2804181" y="1243481"/>
                  <a:pt x="2805134" y="1250720"/>
                </a:cubicBezTo>
                <a:lnTo>
                  <a:pt x="2808277" y="1272532"/>
                </a:lnTo>
                <a:cubicBezTo>
                  <a:pt x="2810277" y="1287296"/>
                  <a:pt x="2813135" y="1302345"/>
                  <a:pt x="2814563" y="1317109"/>
                </a:cubicBezTo>
                <a:cubicBezTo>
                  <a:pt x="2815992" y="1331873"/>
                  <a:pt x="2817326" y="1346636"/>
                  <a:pt x="2818659" y="1361019"/>
                </a:cubicBezTo>
                <a:cubicBezTo>
                  <a:pt x="2820526" y="1366401"/>
                  <a:pt x="2821869" y="1371954"/>
                  <a:pt x="2822660" y="1377593"/>
                </a:cubicBezTo>
                <a:cubicBezTo>
                  <a:pt x="2823612" y="1384641"/>
                  <a:pt x="2824279" y="1392833"/>
                  <a:pt x="2824946" y="1401500"/>
                </a:cubicBezTo>
                <a:cubicBezTo>
                  <a:pt x="2825994" y="1418836"/>
                  <a:pt x="2827708" y="1438077"/>
                  <a:pt x="2828375" y="1453697"/>
                </a:cubicBezTo>
                <a:cubicBezTo>
                  <a:pt x="2832375" y="1454555"/>
                  <a:pt x="2836185" y="1447506"/>
                  <a:pt x="2840567" y="1469985"/>
                </a:cubicBezTo>
                <a:cubicBezTo>
                  <a:pt x="2840376" y="1461031"/>
                  <a:pt x="2840376" y="1453031"/>
                  <a:pt x="2839710" y="1445696"/>
                </a:cubicBezTo>
                <a:cubicBezTo>
                  <a:pt x="2839043" y="1438362"/>
                  <a:pt x="2838281" y="1431695"/>
                  <a:pt x="2837519" y="1425503"/>
                </a:cubicBezTo>
                <a:cubicBezTo>
                  <a:pt x="2835900" y="1413026"/>
                  <a:pt x="2834280" y="1402358"/>
                  <a:pt x="2832756" y="1391499"/>
                </a:cubicBezTo>
                <a:cubicBezTo>
                  <a:pt x="2834852" y="1390452"/>
                  <a:pt x="2837614" y="1382260"/>
                  <a:pt x="2837614" y="1370258"/>
                </a:cubicBezTo>
                <a:cubicBezTo>
                  <a:pt x="2837614" y="1358257"/>
                  <a:pt x="2837614" y="1342255"/>
                  <a:pt x="2837614" y="1325396"/>
                </a:cubicBezTo>
                <a:cubicBezTo>
                  <a:pt x="2839710" y="1324729"/>
                  <a:pt x="2844091" y="1363019"/>
                  <a:pt x="2847139" y="1375306"/>
                </a:cubicBezTo>
                <a:cubicBezTo>
                  <a:pt x="2840053" y="1290963"/>
                  <a:pt x="2825651" y="1207400"/>
                  <a:pt x="2804086" y="1125561"/>
                </a:cubicBezTo>
                <a:lnTo>
                  <a:pt x="2802086" y="1111369"/>
                </a:lnTo>
                <a:cubicBezTo>
                  <a:pt x="2803895" y="1102034"/>
                  <a:pt x="2807515" y="1096224"/>
                  <a:pt x="2817040" y="1112797"/>
                </a:cubicBezTo>
                <a:lnTo>
                  <a:pt x="2822850" y="1121561"/>
                </a:lnTo>
                <a:cubicBezTo>
                  <a:pt x="2827765" y="1140420"/>
                  <a:pt x="2834728" y="1158698"/>
                  <a:pt x="2843615" y="1176044"/>
                </a:cubicBezTo>
                <a:lnTo>
                  <a:pt x="2850473" y="1191665"/>
                </a:lnTo>
                <a:lnTo>
                  <a:pt x="2852115" y="1195194"/>
                </a:lnTo>
                <a:lnTo>
                  <a:pt x="2852378" y="1195760"/>
                </a:lnTo>
                <a:cubicBezTo>
                  <a:pt x="2857521" y="1218430"/>
                  <a:pt x="2861236" y="1225669"/>
                  <a:pt x="2864855" y="1241480"/>
                </a:cubicBezTo>
                <a:cubicBezTo>
                  <a:pt x="2866284" y="1240337"/>
                  <a:pt x="2867522" y="1238147"/>
                  <a:pt x="2873809" y="1273485"/>
                </a:cubicBezTo>
                <a:lnTo>
                  <a:pt x="2873809" y="1274342"/>
                </a:lnTo>
                <a:cubicBezTo>
                  <a:pt x="2874571" y="1262150"/>
                  <a:pt x="2871237" y="1228431"/>
                  <a:pt x="2879714" y="1257006"/>
                </a:cubicBezTo>
                <a:lnTo>
                  <a:pt x="2877810" y="1239766"/>
                </a:lnTo>
                <a:cubicBezTo>
                  <a:pt x="2876762" y="1233765"/>
                  <a:pt x="2875428" y="1227764"/>
                  <a:pt x="2873904" y="1221859"/>
                </a:cubicBezTo>
                <a:lnTo>
                  <a:pt x="2872190" y="1208143"/>
                </a:lnTo>
                <a:lnTo>
                  <a:pt x="2864760" y="1175853"/>
                </a:lnTo>
                <a:cubicBezTo>
                  <a:pt x="2859331" y="1152517"/>
                  <a:pt x="2852187" y="1126799"/>
                  <a:pt x="2845044" y="1103749"/>
                </a:cubicBezTo>
                <a:cubicBezTo>
                  <a:pt x="2837900" y="1080698"/>
                  <a:pt x="2831423" y="1060124"/>
                  <a:pt x="2828851" y="1046122"/>
                </a:cubicBezTo>
                <a:lnTo>
                  <a:pt x="2835804" y="1046122"/>
                </a:lnTo>
                <a:cubicBezTo>
                  <a:pt x="2834042" y="1030378"/>
                  <a:pt x="2830299" y="1014919"/>
                  <a:pt x="2824660" y="1000117"/>
                </a:cubicBezTo>
                <a:cubicBezTo>
                  <a:pt x="2821421" y="991449"/>
                  <a:pt x="2818088" y="980400"/>
                  <a:pt x="2810754" y="966208"/>
                </a:cubicBezTo>
                <a:cubicBezTo>
                  <a:pt x="2803419" y="952016"/>
                  <a:pt x="2794275" y="933632"/>
                  <a:pt x="2782179" y="909058"/>
                </a:cubicBezTo>
                <a:cubicBezTo>
                  <a:pt x="2777130" y="898961"/>
                  <a:pt x="2770177" y="886388"/>
                  <a:pt x="2764271" y="874958"/>
                </a:cubicBezTo>
                <a:lnTo>
                  <a:pt x="2755509" y="860480"/>
                </a:lnTo>
                <a:cubicBezTo>
                  <a:pt x="2750651" y="851717"/>
                  <a:pt x="2746364" y="842859"/>
                  <a:pt x="2741126" y="834477"/>
                </a:cubicBezTo>
                <a:lnTo>
                  <a:pt x="2714170" y="792853"/>
                </a:lnTo>
                <a:cubicBezTo>
                  <a:pt x="2704645" y="778946"/>
                  <a:pt x="2695120" y="765802"/>
                  <a:pt x="2685595" y="752276"/>
                </a:cubicBezTo>
                <a:cubicBezTo>
                  <a:pt x="2679242" y="745704"/>
                  <a:pt x="2673679" y="738417"/>
                  <a:pt x="2669021" y="730559"/>
                </a:cubicBezTo>
                <a:cubicBezTo>
                  <a:pt x="2663821" y="722720"/>
                  <a:pt x="2657820" y="715443"/>
                  <a:pt x="2651114" y="708842"/>
                </a:cubicBezTo>
                <a:cubicBezTo>
                  <a:pt x="2663307" y="731226"/>
                  <a:pt x="2645304" y="712176"/>
                  <a:pt x="2653782" y="729512"/>
                </a:cubicBezTo>
                <a:lnTo>
                  <a:pt x="2650829" y="728845"/>
                </a:lnTo>
                <a:lnTo>
                  <a:pt x="2643186" y="718447"/>
                </a:lnTo>
                <a:lnTo>
                  <a:pt x="2622825" y="690745"/>
                </a:lnTo>
                <a:cubicBezTo>
                  <a:pt x="2613300" y="677981"/>
                  <a:pt x="2602823" y="665504"/>
                  <a:pt x="2592536" y="651788"/>
                </a:cubicBezTo>
                <a:cubicBezTo>
                  <a:pt x="2614062" y="674076"/>
                  <a:pt x="2606061" y="658836"/>
                  <a:pt x="2601013" y="647216"/>
                </a:cubicBezTo>
                <a:cubicBezTo>
                  <a:pt x="2593964" y="638643"/>
                  <a:pt x="2587487" y="629594"/>
                  <a:pt x="2580153" y="621308"/>
                </a:cubicBezTo>
                <a:lnTo>
                  <a:pt x="2558341" y="596066"/>
                </a:lnTo>
                <a:cubicBezTo>
                  <a:pt x="2554150" y="589780"/>
                  <a:pt x="2548911" y="582350"/>
                  <a:pt x="2542244" y="574826"/>
                </a:cubicBezTo>
                <a:cubicBezTo>
                  <a:pt x="2535576" y="567301"/>
                  <a:pt x="2528052" y="559300"/>
                  <a:pt x="2520146" y="551013"/>
                </a:cubicBezTo>
                <a:lnTo>
                  <a:pt x="2496143" y="525962"/>
                </a:lnTo>
                <a:cubicBezTo>
                  <a:pt x="2487761" y="518056"/>
                  <a:pt x="2479569" y="510151"/>
                  <a:pt x="2472045" y="502721"/>
                </a:cubicBezTo>
                <a:lnTo>
                  <a:pt x="2480331" y="483671"/>
                </a:lnTo>
                <a:lnTo>
                  <a:pt x="2482427" y="482624"/>
                </a:lnTo>
                <a:cubicBezTo>
                  <a:pt x="2484237" y="481957"/>
                  <a:pt x="2488713" y="483862"/>
                  <a:pt x="2486904" y="479956"/>
                </a:cubicBezTo>
                <a:cubicBezTo>
                  <a:pt x="2484465" y="475832"/>
                  <a:pt x="2481522" y="472022"/>
                  <a:pt x="2478141" y="468622"/>
                </a:cubicBezTo>
                <a:cubicBezTo>
                  <a:pt x="2475569" y="465669"/>
                  <a:pt x="2472235" y="462145"/>
                  <a:pt x="2468044" y="457763"/>
                </a:cubicBezTo>
                <a:lnTo>
                  <a:pt x="2452328" y="443095"/>
                </a:lnTo>
                <a:cubicBezTo>
                  <a:pt x="2442203" y="431255"/>
                  <a:pt x="2431459" y="419968"/>
                  <a:pt x="2420133" y="409281"/>
                </a:cubicBezTo>
                <a:cubicBezTo>
                  <a:pt x="2520794" y="489739"/>
                  <a:pt x="2610452" y="583055"/>
                  <a:pt x="2686833" y="686839"/>
                </a:cubicBezTo>
                <a:lnTo>
                  <a:pt x="2686262" y="686839"/>
                </a:lnTo>
                <a:cubicBezTo>
                  <a:pt x="2692739" y="695793"/>
                  <a:pt x="2699406" y="704175"/>
                  <a:pt x="2705312" y="713700"/>
                </a:cubicBezTo>
                <a:lnTo>
                  <a:pt x="2710025" y="718834"/>
                </a:lnTo>
                <a:lnTo>
                  <a:pt x="2686547" y="685983"/>
                </a:lnTo>
                <a:lnTo>
                  <a:pt x="2694452" y="681411"/>
                </a:lnTo>
                <a:cubicBezTo>
                  <a:pt x="2700834" y="686745"/>
                  <a:pt x="2698834" y="680744"/>
                  <a:pt x="2693310" y="669981"/>
                </a:cubicBezTo>
                <a:cubicBezTo>
                  <a:pt x="2690547" y="664361"/>
                  <a:pt x="2686832" y="657789"/>
                  <a:pt x="2682927" y="650931"/>
                </a:cubicBezTo>
                <a:cubicBezTo>
                  <a:pt x="2681022" y="647407"/>
                  <a:pt x="2678927" y="643883"/>
                  <a:pt x="2676927" y="640358"/>
                </a:cubicBezTo>
                <a:lnTo>
                  <a:pt x="2670640" y="630357"/>
                </a:lnTo>
                <a:cubicBezTo>
                  <a:pt x="2659305" y="613212"/>
                  <a:pt x="2649876" y="598162"/>
                  <a:pt x="2636921" y="582732"/>
                </a:cubicBezTo>
                <a:cubicBezTo>
                  <a:pt x="2623968" y="567302"/>
                  <a:pt x="2608727" y="550347"/>
                  <a:pt x="2587201" y="528535"/>
                </a:cubicBezTo>
                <a:cubicBezTo>
                  <a:pt x="2577200" y="518915"/>
                  <a:pt x="2563674" y="505008"/>
                  <a:pt x="2549101" y="489482"/>
                </a:cubicBezTo>
                <a:cubicBezTo>
                  <a:pt x="2541957" y="481577"/>
                  <a:pt x="2533956" y="473861"/>
                  <a:pt x="2526051" y="465956"/>
                </a:cubicBezTo>
                <a:lnTo>
                  <a:pt x="2502619" y="442143"/>
                </a:lnTo>
                <a:lnTo>
                  <a:pt x="2491475" y="430523"/>
                </a:lnTo>
                <a:lnTo>
                  <a:pt x="2480616" y="420045"/>
                </a:lnTo>
                <a:cubicBezTo>
                  <a:pt x="2473377" y="412901"/>
                  <a:pt x="2466995" y="406519"/>
                  <a:pt x="2461566" y="400995"/>
                </a:cubicBezTo>
                <a:cubicBezTo>
                  <a:pt x="2454327" y="394480"/>
                  <a:pt x="2447927" y="387088"/>
                  <a:pt x="2442516" y="378992"/>
                </a:cubicBezTo>
                <a:cubicBezTo>
                  <a:pt x="2437754" y="365943"/>
                  <a:pt x="2438230" y="354703"/>
                  <a:pt x="2493285" y="393375"/>
                </a:cubicBezTo>
                <a:cubicBezTo>
                  <a:pt x="2499285" y="404329"/>
                  <a:pt x="2505095" y="414902"/>
                  <a:pt x="2510715" y="426522"/>
                </a:cubicBezTo>
                <a:cubicBezTo>
                  <a:pt x="2512811" y="430618"/>
                  <a:pt x="2514716" y="434904"/>
                  <a:pt x="2534528" y="454621"/>
                </a:cubicBezTo>
                <a:cubicBezTo>
                  <a:pt x="2547863" y="467956"/>
                  <a:pt x="2553387" y="472433"/>
                  <a:pt x="2557388" y="475671"/>
                </a:cubicBezTo>
                <a:cubicBezTo>
                  <a:pt x="2562750" y="479567"/>
                  <a:pt x="2567779" y="483900"/>
                  <a:pt x="2572437" y="488625"/>
                </a:cubicBezTo>
                <a:lnTo>
                  <a:pt x="2580819" y="480243"/>
                </a:lnTo>
                <a:cubicBezTo>
                  <a:pt x="2562436" y="458717"/>
                  <a:pt x="2573485" y="467479"/>
                  <a:pt x="2573485" y="464717"/>
                </a:cubicBezTo>
                <a:cubicBezTo>
                  <a:pt x="2583201" y="475099"/>
                  <a:pt x="2590517" y="483011"/>
                  <a:pt x="2595878" y="488913"/>
                </a:cubicBezTo>
                <a:lnTo>
                  <a:pt x="2601516" y="495336"/>
                </a:lnTo>
                <a:lnTo>
                  <a:pt x="2606513" y="501055"/>
                </a:lnTo>
                <a:lnTo>
                  <a:pt x="2608057" y="503859"/>
                </a:lnTo>
                <a:lnTo>
                  <a:pt x="2603298" y="500245"/>
                </a:lnTo>
                <a:cubicBezTo>
                  <a:pt x="2605655" y="502245"/>
                  <a:pt x="2607400" y="503620"/>
                  <a:pt x="2608084" y="503909"/>
                </a:cubicBezTo>
                <a:lnTo>
                  <a:pt x="2608057" y="503859"/>
                </a:lnTo>
                <a:lnTo>
                  <a:pt x="2608123" y="503909"/>
                </a:lnTo>
                <a:cubicBezTo>
                  <a:pt x="2608811" y="504198"/>
                  <a:pt x="2608430" y="503400"/>
                  <a:pt x="2606537" y="501055"/>
                </a:cubicBezTo>
                <a:lnTo>
                  <a:pt x="2601516" y="495336"/>
                </a:lnTo>
                <a:lnTo>
                  <a:pt x="2595904" y="488913"/>
                </a:lnTo>
                <a:cubicBezTo>
                  <a:pt x="2590564" y="483011"/>
                  <a:pt x="2583272" y="475099"/>
                  <a:pt x="2573580" y="464717"/>
                </a:cubicBezTo>
                <a:lnTo>
                  <a:pt x="2574914" y="461574"/>
                </a:lnTo>
                <a:cubicBezTo>
                  <a:pt x="2567008" y="453002"/>
                  <a:pt x="2558436" y="445096"/>
                  <a:pt x="2550053" y="437000"/>
                </a:cubicBezTo>
                <a:lnTo>
                  <a:pt x="2524907" y="413568"/>
                </a:lnTo>
                <a:cubicBezTo>
                  <a:pt x="2530337" y="417283"/>
                  <a:pt x="2538719" y="424141"/>
                  <a:pt x="2547958" y="432618"/>
                </a:cubicBezTo>
                <a:cubicBezTo>
                  <a:pt x="2557197" y="441095"/>
                  <a:pt x="2568056" y="450620"/>
                  <a:pt x="2577581" y="460145"/>
                </a:cubicBezTo>
                <a:cubicBezTo>
                  <a:pt x="2592821" y="474718"/>
                  <a:pt x="2607203" y="487863"/>
                  <a:pt x="2623491" y="504341"/>
                </a:cubicBezTo>
                <a:cubicBezTo>
                  <a:pt x="2638350" y="520438"/>
                  <a:pt x="2661020" y="546251"/>
                  <a:pt x="2659496" y="547585"/>
                </a:cubicBezTo>
                <a:cubicBezTo>
                  <a:pt x="2657972" y="548918"/>
                  <a:pt x="2660639" y="553967"/>
                  <a:pt x="2665592" y="561015"/>
                </a:cubicBezTo>
                <a:cubicBezTo>
                  <a:pt x="2670545" y="568063"/>
                  <a:pt x="2678069" y="577684"/>
                  <a:pt x="2686832" y="589590"/>
                </a:cubicBezTo>
                <a:cubicBezTo>
                  <a:pt x="2695595" y="601496"/>
                  <a:pt x="2706549" y="613974"/>
                  <a:pt x="2716074" y="627690"/>
                </a:cubicBezTo>
                <a:lnTo>
                  <a:pt x="2745221" y="667885"/>
                </a:lnTo>
                <a:cubicBezTo>
                  <a:pt x="2751888" y="676934"/>
                  <a:pt x="2757794" y="686935"/>
                  <a:pt x="2764271" y="696460"/>
                </a:cubicBezTo>
                <a:cubicBezTo>
                  <a:pt x="2776844" y="714558"/>
                  <a:pt x="2792369" y="736942"/>
                  <a:pt x="2801037" y="750562"/>
                </a:cubicBezTo>
                <a:cubicBezTo>
                  <a:pt x="2808562" y="761611"/>
                  <a:pt x="2815134" y="772184"/>
                  <a:pt x="2821135" y="782185"/>
                </a:cubicBezTo>
                <a:cubicBezTo>
                  <a:pt x="2824088" y="787234"/>
                  <a:pt x="2826945" y="791996"/>
                  <a:pt x="2829612" y="796759"/>
                </a:cubicBezTo>
                <a:lnTo>
                  <a:pt x="2836565" y="810951"/>
                </a:lnTo>
                <a:cubicBezTo>
                  <a:pt x="2845424" y="829429"/>
                  <a:pt x="2852472" y="846003"/>
                  <a:pt x="2859426" y="861243"/>
                </a:cubicBezTo>
                <a:cubicBezTo>
                  <a:pt x="2873522" y="896962"/>
                  <a:pt x="2867807" y="889913"/>
                  <a:pt x="2851425" y="860005"/>
                </a:cubicBezTo>
                <a:lnTo>
                  <a:pt x="2829612" y="823334"/>
                </a:lnTo>
                <a:lnTo>
                  <a:pt x="2817706" y="802760"/>
                </a:lnTo>
                <a:lnTo>
                  <a:pt x="2803609" y="777709"/>
                </a:lnTo>
                <a:lnTo>
                  <a:pt x="2794084" y="761707"/>
                </a:lnTo>
                <a:lnTo>
                  <a:pt x="2793608" y="760945"/>
                </a:lnTo>
                <a:lnTo>
                  <a:pt x="2793608" y="761611"/>
                </a:lnTo>
                <a:lnTo>
                  <a:pt x="2782273" y="749991"/>
                </a:lnTo>
                <a:lnTo>
                  <a:pt x="2801323" y="787138"/>
                </a:lnTo>
                <a:lnTo>
                  <a:pt x="2810848" y="806188"/>
                </a:lnTo>
                <a:lnTo>
                  <a:pt x="2819325" y="825238"/>
                </a:lnTo>
                <a:cubicBezTo>
                  <a:pt x="2835327" y="853690"/>
                  <a:pt x="2847472" y="884160"/>
                  <a:pt x="2855425" y="915821"/>
                </a:cubicBezTo>
                <a:cubicBezTo>
                  <a:pt x="2860473" y="933443"/>
                  <a:pt x="2846090" y="899915"/>
                  <a:pt x="2835708" y="876293"/>
                </a:cubicBezTo>
                <a:cubicBezTo>
                  <a:pt x="2828717" y="860424"/>
                  <a:pt x="2820763" y="844993"/>
                  <a:pt x="2811896" y="830096"/>
                </a:cubicBezTo>
                <a:cubicBezTo>
                  <a:pt x="2808848" y="825810"/>
                  <a:pt x="2809419" y="829239"/>
                  <a:pt x="2810372" y="832954"/>
                </a:cubicBezTo>
                <a:cubicBezTo>
                  <a:pt x="2816582" y="848089"/>
                  <a:pt x="2823802" y="862796"/>
                  <a:pt x="2831994" y="876959"/>
                </a:cubicBezTo>
                <a:cubicBezTo>
                  <a:pt x="2846919" y="906944"/>
                  <a:pt x="2860016" y="937795"/>
                  <a:pt x="2871236" y="969352"/>
                </a:cubicBezTo>
                <a:cubicBezTo>
                  <a:pt x="2875904" y="982877"/>
                  <a:pt x="2880571" y="995069"/>
                  <a:pt x="2884190" y="1007452"/>
                </a:cubicBezTo>
                <a:cubicBezTo>
                  <a:pt x="2887810" y="1019834"/>
                  <a:pt x="2891048" y="1031931"/>
                  <a:pt x="2894478" y="1044123"/>
                </a:cubicBezTo>
                <a:cubicBezTo>
                  <a:pt x="2889048" y="1033741"/>
                  <a:pt x="2882952" y="1014977"/>
                  <a:pt x="2872856" y="991259"/>
                </a:cubicBezTo>
                <a:lnTo>
                  <a:pt x="2861426" y="960875"/>
                </a:lnTo>
                <a:cubicBezTo>
                  <a:pt x="2857711" y="950778"/>
                  <a:pt x="2853806" y="940396"/>
                  <a:pt x="2849329" y="930871"/>
                </a:cubicBezTo>
                <a:cubicBezTo>
                  <a:pt x="2838852" y="907058"/>
                  <a:pt x="2833898" y="897438"/>
                  <a:pt x="2833898" y="901629"/>
                </a:cubicBezTo>
                <a:cubicBezTo>
                  <a:pt x="2828650" y="893514"/>
                  <a:pt x="2824154" y="884941"/>
                  <a:pt x="2820468" y="876007"/>
                </a:cubicBezTo>
                <a:cubicBezTo>
                  <a:pt x="2808753" y="852004"/>
                  <a:pt x="2809800" y="850670"/>
                  <a:pt x="2810943" y="849718"/>
                </a:cubicBezTo>
                <a:lnTo>
                  <a:pt x="2803514" y="834573"/>
                </a:lnTo>
                <a:lnTo>
                  <a:pt x="2793989" y="817047"/>
                </a:lnTo>
                <a:cubicBezTo>
                  <a:pt x="2790941" y="811523"/>
                  <a:pt x="2787797" y="806760"/>
                  <a:pt x="2784940" y="801998"/>
                </a:cubicBezTo>
                <a:cubicBezTo>
                  <a:pt x="2779035" y="792663"/>
                  <a:pt x="2774081" y="784471"/>
                  <a:pt x="2769510" y="777423"/>
                </a:cubicBezTo>
                <a:cubicBezTo>
                  <a:pt x="2762813" y="766450"/>
                  <a:pt x="2755327" y="755982"/>
                  <a:pt x="2747126" y="746086"/>
                </a:cubicBezTo>
                <a:cubicBezTo>
                  <a:pt x="2739753" y="737008"/>
                  <a:pt x="2731352" y="728827"/>
                  <a:pt x="2722075" y="721702"/>
                </a:cubicBezTo>
                <a:cubicBezTo>
                  <a:pt x="2720265" y="721464"/>
                  <a:pt x="2719503" y="722893"/>
                  <a:pt x="2718086" y="723333"/>
                </a:cubicBezTo>
                <a:lnTo>
                  <a:pt x="2710251" y="719079"/>
                </a:lnTo>
                <a:lnTo>
                  <a:pt x="2710646" y="719510"/>
                </a:lnTo>
                <a:cubicBezTo>
                  <a:pt x="3113991" y="1301631"/>
                  <a:pt x="3042925" y="2088977"/>
                  <a:pt x="2541863" y="2589459"/>
                </a:cubicBezTo>
                <a:lnTo>
                  <a:pt x="2539524" y="2590331"/>
                </a:lnTo>
                <a:lnTo>
                  <a:pt x="2538743" y="2591959"/>
                </a:lnTo>
                <a:cubicBezTo>
                  <a:pt x="2537672" y="2593721"/>
                  <a:pt x="2536624" y="2595460"/>
                  <a:pt x="2536910" y="2595936"/>
                </a:cubicBezTo>
                <a:lnTo>
                  <a:pt x="2546435" y="2589839"/>
                </a:lnTo>
                <a:cubicBezTo>
                  <a:pt x="2534147" y="2601460"/>
                  <a:pt x="2522146" y="2613366"/>
                  <a:pt x="2509573" y="2624796"/>
                </a:cubicBezTo>
                <a:cubicBezTo>
                  <a:pt x="2509145" y="2626416"/>
                  <a:pt x="2505882" y="2630226"/>
                  <a:pt x="2499893" y="2636131"/>
                </a:cubicBezTo>
                <a:lnTo>
                  <a:pt x="2473964" y="2659939"/>
                </a:lnTo>
                <a:lnTo>
                  <a:pt x="2475461" y="2657265"/>
                </a:lnTo>
                <a:lnTo>
                  <a:pt x="2476938" y="2654716"/>
                </a:lnTo>
                <a:cubicBezTo>
                  <a:pt x="2480331" y="2651109"/>
                  <a:pt x="2486046" y="2645703"/>
                  <a:pt x="2493952" y="2638607"/>
                </a:cubicBezTo>
                <a:cubicBezTo>
                  <a:pt x="2486046" y="2645703"/>
                  <a:pt x="2480308" y="2651085"/>
                  <a:pt x="2476903" y="2654693"/>
                </a:cubicBezTo>
                <a:lnTo>
                  <a:pt x="2475461" y="2657265"/>
                </a:lnTo>
                <a:lnTo>
                  <a:pt x="2473854" y="2660039"/>
                </a:lnTo>
                <a:lnTo>
                  <a:pt x="2473964" y="2659939"/>
                </a:lnTo>
                <a:lnTo>
                  <a:pt x="2473854" y="2660134"/>
                </a:lnTo>
                <a:lnTo>
                  <a:pt x="2469473" y="2665659"/>
                </a:lnTo>
                <a:lnTo>
                  <a:pt x="2473854" y="2664516"/>
                </a:lnTo>
                <a:lnTo>
                  <a:pt x="2509478" y="2632321"/>
                </a:lnTo>
                <a:cubicBezTo>
                  <a:pt x="2521575" y="2621843"/>
                  <a:pt x="2532719" y="2610223"/>
                  <a:pt x="2544339" y="2599174"/>
                </a:cubicBezTo>
                <a:cubicBezTo>
                  <a:pt x="2567961" y="2577552"/>
                  <a:pt x="2589774" y="2553454"/>
                  <a:pt x="2612348" y="2529927"/>
                </a:cubicBezTo>
                <a:cubicBezTo>
                  <a:pt x="2610347" y="2529641"/>
                  <a:pt x="2615205" y="2523069"/>
                  <a:pt x="2622730" y="2512116"/>
                </a:cubicBezTo>
                <a:lnTo>
                  <a:pt x="2665593" y="2462681"/>
                </a:lnTo>
                <a:cubicBezTo>
                  <a:pt x="2678994" y="2446555"/>
                  <a:pt x="2691691" y="2431534"/>
                  <a:pt x="2703693" y="2417627"/>
                </a:cubicBezTo>
                <a:cubicBezTo>
                  <a:pt x="2706074" y="2416418"/>
                  <a:pt x="2708160" y="2414694"/>
                  <a:pt x="2709788" y="2412579"/>
                </a:cubicBezTo>
                <a:cubicBezTo>
                  <a:pt x="2712836" y="2409150"/>
                  <a:pt x="2717504" y="2402197"/>
                  <a:pt x="2725314" y="2390100"/>
                </a:cubicBezTo>
                <a:cubicBezTo>
                  <a:pt x="2747412" y="2358668"/>
                  <a:pt x="2737983" y="2377813"/>
                  <a:pt x="2756175" y="2352000"/>
                </a:cubicBezTo>
                <a:cubicBezTo>
                  <a:pt x="2757794" y="2353524"/>
                  <a:pt x="2762938" y="2348952"/>
                  <a:pt x="2787132" y="2312376"/>
                </a:cubicBezTo>
                <a:cubicBezTo>
                  <a:pt x="2794552" y="2299908"/>
                  <a:pt x="2802829" y="2287973"/>
                  <a:pt x="2811896" y="2276657"/>
                </a:cubicBezTo>
                <a:lnTo>
                  <a:pt x="2813039" y="2279134"/>
                </a:lnTo>
                <a:cubicBezTo>
                  <a:pt x="2808601" y="2289230"/>
                  <a:pt x="2805372" y="2299813"/>
                  <a:pt x="2803419" y="2310662"/>
                </a:cubicBezTo>
                <a:cubicBezTo>
                  <a:pt x="2803038" y="2316758"/>
                  <a:pt x="2804943" y="2319044"/>
                  <a:pt x="2807610" y="2320187"/>
                </a:cubicBezTo>
                <a:cubicBezTo>
                  <a:pt x="2791703" y="2344285"/>
                  <a:pt x="2776463" y="2368860"/>
                  <a:pt x="2759033" y="2391910"/>
                </a:cubicBezTo>
                <a:lnTo>
                  <a:pt x="2745031" y="2405912"/>
                </a:lnTo>
                <a:cubicBezTo>
                  <a:pt x="2736173" y="2418580"/>
                  <a:pt x="2726934" y="2430581"/>
                  <a:pt x="2719313" y="2440964"/>
                </a:cubicBezTo>
                <a:cubicBezTo>
                  <a:pt x="2711693" y="2451346"/>
                  <a:pt x="2704931" y="2460204"/>
                  <a:pt x="2700263" y="2466777"/>
                </a:cubicBezTo>
                <a:cubicBezTo>
                  <a:pt x="2691024" y="2479730"/>
                  <a:pt x="2690072" y="2483064"/>
                  <a:pt x="2704645" y="2468681"/>
                </a:cubicBezTo>
                <a:cubicBezTo>
                  <a:pt x="2706360" y="2469158"/>
                  <a:pt x="2703693" y="2475158"/>
                  <a:pt x="2697311" y="2485350"/>
                </a:cubicBezTo>
                <a:cubicBezTo>
                  <a:pt x="2687938" y="2499409"/>
                  <a:pt x="2677861" y="2512982"/>
                  <a:pt x="2667117" y="2526022"/>
                </a:cubicBezTo>
                <a:cubicBezTo>
                  <a:pt x="2660354" y="2534308"/>
                  <a:pt x="2653210" y="2543357"/>
                  <a:pt x="2645018" y="2552882"/>
                </a:cubicBezTo>
                <a:lnTo>
                  <a:pt x="2618253" y="2581933"/>
                </a:lnTo>
                <a:cubicBezTo>
                  <a:pt x="2599775" y="2602508"/>
                  <a:pt x="2577772" y="2622891"/>
                  <a:pt x="2555198" y="2643751"/>
                </a:cubicBezTo>
                <a:cubicBezTo>
                  <a:pt x="2544149" y="2654609"/>
                  <a:pt x="2531100" y="2665944"/>
                  <a:pt x="2519193" y="2676327"/>
                </a:cubicBezTo>
                <a:cubicBezTo>
                  <a:pt x="2509240" y="2685222"/>
                  <a:pt x="2498848" y="2693624"/>
                  <a:pt x="2488046" y="2701473"/>
                </a:cubicBezTo>
                <a:cubicBezTo>
                  <a:pt x="2480331" y="2706425"/>
                  <a:pt x="2480712" y="2705378"/>
                  <a:pt x="2485094" y="2700520"/>
                </a:cubicBezTo>
                <a:cubicBezTo>
                  <a:pt x="2489475" y="2695662"/>
                  <a:pt x="2497952" y="2687757"/>
                  <a:pt x="2507477" y="2678232"/>
                </a:cubicBezTo>
                <a:cubicBezTo>
                  <a:pt x="2531100" y="2655181"/>
                  <a:pt x="2516336" y="2665944"/>
                  <a:pt x="2490428" y="2686804"/>
                </a:cubicBezTo>
                <a:lnTo>
                  <a:pt x="2486618" y="2680232"/>
                </a:lnTo>
                <a:cubicBezTo>
                  <a:pt x="2475654" y="2689719"/>
                  <a:pt x="2464177" y="2698586"/>
                  <a:pt x="2452233" y="2706807"/>
                </a:cubicBezTo>
                <a:cubicBezTo>
                  <a:pt x="2444517" y="2712141"/>
                  <a:pt x="2440517" y="2714522"/>
                  <a:pt x="2446136" y="2708140"/>
                </a:cubicBezTo>
                <a:cubicBezTo>
                  <a:pt x="2451756" y="2701758"/>
                  <a:pt x="2446899" y="2703854"/>
                  <a:pt x="2437374" y="2710045"/>
                </a:cubicBezTo>
                <a:cubicBezTo>
                  <a:pt x="2438431" y="2709026"/>
                  <a:pt x="2439383" y="2707911"/>
                  <a:pt x="2440231" y="2706711"/>
                </a:cubicBezTo>
                <a:cubicBezTo>
                  <a:pt x="2429230" y="2712807"/>
                  <a:pt x="2418666" y="2719646"/>
                  <a:pt x="2408608" y="2727190"/>
                </a:cubicBezTo>
                <a:cubicBezTo>
                  <a:pt x="2385653" y="2743382"/>
                  <a:pt x="2366031" y="2759003"/>
                  <a:pt x="2345171" y="2773672"/>
                </a:cubicBezTo>
                <a:lnTo>
                  <a:pt x="2312786" y="2795389"/>
                </a:lnTo>
                <a:cubicBezTo>
                  <a:pt x="2301642" y="2802818"/>
                  <a:pt x="2290022" y="2810533"/>
                  <a:pt x="2276877" y="2817582"/>
                </a:cubicBezTo>
                <a:cubicBezTo>
                  <a:pt x="2263752" y="2827202"/>
                  <a:pt x="2250074" y="2836042"/>
                  <a:pt x="2235920" y="2844062"/>
                </a:cubicBezTo>
                <a:cubicBezTo>
                  <a:pt x="2218013" y="2854158"/>
                  <a:pt x="2197725" y="2864255"/>
                  <a:pt x="2183246" y="2872637"/>
                </a:cubicBezTo>
                <a:cubicBezTo>
                  <a:pt x="2175912" y="2876447"/>
                  <a:pt x="2170483" y="2879495"/>
                  <a:pt x="2165911" y="2882162"/>
                </a:cubicBezTo>
                <a:lnTo>
                  <a:pt x="2153528" y="2889020"/>
                </a:lnTo>
                <a:cubicBezTo>
                  <a:pt x="2142784" y="2895116"/>
                  <a:pt x="2131726" y="2900612"/>
                  <a:pt x="2120382" y="2905498"/>
                </a:cubicBezTo>
                <a:lnTo>
                  <a:pt x="2117905" y="2904736"/>
                </a:lnTo>
                <a:cubicBezTo>
                  <a:pt x="2136955" y="2894544"/>
                  <a:pt x="2128097" y="2895973"/>
                  <a:pt x="2136955" y="2889877"/>
                </a:cubicBezTo>
                <a:cubicBezTo>
                  <a:pt x="2128001" y="2895973"/>
                  <a:pt x="2136479" y="2894544"/>
                  <a:pt x="2117905" y="2904736"/>
                </a:cubicBezTo>
                <a:lnTo>
                  <a:pt x="2097998" y="2913023"/>
                </a:lnTo>
                <a:lnTo>
                  <a:pt x="2077614" y="2920452"/>
                </a:lnTo>
                <a:lnTo>
                  <a:pt x="2037038" y="2935025"/>
                </a:lnTo>
                <a:lnTo>
                  <a:pt x="2037514" y="2935025"/>
                </a:lnTo>
                <a:cubicBezTo>
                  <a:pt x="2034847" y="2936073"/>
                  <a:pt x="2030751" y="2938169"/>
                  <a:pt x="2029513" y="2938169"/>
                </a:cubicBezTo>
                <a:cubicBezTo>
                  <a:pt x="1956637" y="2959591"/>
                  <a:pt x="1882723" y="2977335"/>
                  <a:pt x="1808057" y="2991318"/>
                </a:cubicBezTo>
                <a:lnTo>
                  <a:pt x="1789483" y="2994366"/>
                </a:lnTo>
                <a:lnTo>
                  <a:pt x="1755383" y="3000557"/>
                </a:lnTo>
                <a:cubicBezTo>
                  <a:pt x="1743953" y="3002748"/>
                  <a:pt x="1732619" y="3004844"/>
                  <a:pt x="1721093" y="3006177"/>
                </a:cubicBezTo>
                <a:cubicBezTo>
                  <a:pt x="1702120" y="3010473"/>
                  <a:pt x="1682860" y="3013397"/>
                  <a:pt x="1663467" y="3014940"/>
                </a:cubicBezTo>
                <a:cubicBezTo>
                  <a:pt x="1642036" y="3016464"/>
                  <a:pt x="1619843" y="3017035"/>
                  <a:pt x="1601269" y="3019322"/>
                </a:cubicBezTo>
                <a:cubicBezTo>
                  <a:pt x="1595744" y="3020465"/>
                  <a:pt x="1589363" y="3021798"/>
                  <a:pt x="1582219" y="3022465"/>
                </a:cubicBezTo>
                <a:cubicBezTo>
                  <a:pt x="1575075" y="3023132"/>
                  <a:pt x="1567265" y="3024084"/>
                  <a:pt x="1558787" y="3024084"/>
                </a:cubicBezTo>
                <a:cubicBezTo>
                  <a:pt x="1541833" y="3024656"/>
                  <a:pt x="1521926" y="3025323"/>
                  <a:pt x="1498685" y="3024084"/>
                </a:cubicBezTo>
                <a:lnTo>
                  <a:pt x="1434200" y="3019798"/>
                </a:lnTo>
                <a:cubicBezTo>
                  <a:pt x="1413436" y="3017893"/>
                  <a:pt x="1394576" y="3015036"/>
                  <a:pt x="1381622" y="3012654"/>
                </a:cubicBezTo>
                <a:lnTo>
                  <a:pt x="1334789" y="3005936"/>
                </a:lnTo>
                <a:lnTo>
                  <a:pt x="1335521" y="3007034"/>
                </a:lnTo>
                <a:cubicBezTo>
                  <a:pt x="897791" y="2955342"/>
                  <a:pt x="506618" y="2709254"/>
                  <a:pt x="270531" y="2337046"/>
                </a:cubicBezTo>
                <a:lnTo>
                  <a:pt x="271674" y="2338570"/>
                </a:lnTo>
                <a:cubicBezTo>
                  <a:pt x="279485" y="2349714"/>
                  <a:pt x="287200" y="2358572"/>
                  <a:pt x="292915" y="2365716"/>
                </a:cubicBezTo>
                <a:cubicBezTo>
                  <a:pt x="304821" y="2379623"/>
                  <a:pt x="310917" y="2385909"/>
                  <a:pt x="309965" y="2379623"/>
                </a:cubicBezTo>
                <a:cubicBezTo>
                  <a:pt x="309012" y="2373336"/>
                  <a:pt x="328824" y="2400006"/>
                  <a:pt x="337587" y="2407340"/>
                </a:cubicBezTo>
                <a:lnTo>
                  <a:pt x="358256" y="2433534"/>
                </a:lnTo>
                <a:cubicBezTo>
                  <a:pt x="365114" y="2442297"/>
                  <a:pt x="371877" y="2451155"/>
                  <a:pt x="379307" y="2459442"/>
                </a:cubicBezTo>
                <a:lnTo>
                  <a:pt x="413216" y="2497542"/>
                </a:lnTo>
                <a:cubicBezTo>
                  <a:pt x="421026" y="2504686"/>
                  <a:pt x="429694" y="2511067"/>
                  <a:pt x="437885" y="2517735"/>
                </a:cubicBezTo>
                <a:cubicBezTo>
                  <a:pt x="445591" y="2523069"/>
                  <a:pt x="452678" y="2529232"/>
                  <a:pt x="459031" y="2536118"/>
                </a:cubicBezTo>
                <a:cubicBezTo>
                  <a:pt x="463889" y="2540785"/>
                  <a:pt x="469127" y="2546691"/>
                  <a:pt x="475509" y="2552692"/>
                </a:cubicBezTo>
                <a:lnTo>
                  <a:pt x="496369" y="2573171"/>
                </a:lnTo>
                <a:cubicBezTo>
                  <a:pt x="521134" y="2598698"/>
                  <a:pt x="551709" y="2624511"/>
                  <a:pt x="553519" y="2621462"/>
                </a:cubicBezTo>
                <a:lnTo>
                  <a:pt x="533897" y="2602412"/>
                </a:lnTo>
                <a:cubicBezTo>
                  <a:pt x="533421" y="2599841"/>
                  <a:pt x="533802" y="2598031"/>
                  <a:pt x="528182" y="2591364"/>
                </a:cubicBezTo>
                <a:cubicBezTo>
                  <a:pt x="515657" y="2576495"/>
                  <a:pt x="502265" y="2562370"/>
                  <a:pt x="488082" y="2549073"/>
                </a:cubicBezTo>
                <a:cubicBezTo>
                  <a:pt x="482367" y="2543072"/>
                  <a:pt x="477033" y="2536976"/>
                  <a:pt x="471794" y="2530880"/>
                </a:cubicBezTo>
                <a:lnTo>
                  <a:pt x="456078" y="2513068"/>
                </a:lnTo>
                <a:cubicBezTo>
                  <a:pt x="445696" y="2501352"/>
                  <a:pt x="434742" y="2490684"/>
                  <a:pt x="425217" y="2479254"/>
                </a:cubicBezTo>
                <a:cubicBezTo>
                  <a:pt x="405405" y="2456870"/>
                  <a:pt x="385593" y="2436582"/>
                  <a:pt x="367305" y="2415722"/>
                </a:cubicBezTo>
                <a:cubicBezTo>
                  <a:pt x="337778" y="2380194"/>
                  <a:pt x="327014" y="2370479"/>
                  <a:pt x="296153" y="2327330"/>
                </a:cubicBezTo>
                <a:lnTo>
                  <a:pt x="273960" y="2284087"/>
                </a:lnTo>
                <a:cubicBezTo>
                  <a:pt x="274817" y="2283039"/>
                  <a:pt x="276913" y="2283611"/>
                  <a:pt x="275960" y="2279801"/>
                </a:cubicBezTo>
                <a:cubicBezTo>
                  <a:pt x="271722" y="2269104"/>
                  <a:pt x="266664" y="2258750"/>
                  <a:pt x="260816" y="2248845"/>
                </a:cubicBezTo>
                <a:cubicBezTo>
                  <a:pt x="250338" y="2228270"/>
                  <a:pt x="239956" y="2212173"/>
                  <a:pt x="231288" y="2197124"/>
                </a:cubicBezTo>
                <a:lnTo>
                  <a:pt x="206237" y="2153785"/>
                </a:lnTo>
                <a:cubicBezTo>
                  <a:pt x="200332" y="2143784"/>
                  <a:pt x="195188" y="2133306"/>
                  <a:pt x="189950" y="2122733"/>
                </a:cubicBezTo>
                <a:cubicBezTo>
                  <a:pt x="184711" y="2112161"/>
                  <a:pt x="179377" y="2101683"/>
                  <a:pt x="174138" y="2091110"/>
                </a:cubicBezTo>
                <a:lnTo>
                  <a:pt x="170519" y="2083490"/>
                </a:lnTo>
                <a:cubicBezTo>
                  <a:pt x="167661" y="2077680"/>
                  <a:pt x="165470" y="2071584"/>
                  <a:pt x="162994" y="2065679"/>
                </a:cubicBezTo>
                <a:lnTo>
                  <a:pt x="150326" y="2034056"/>
                </a:lnTo>
                <a:lnTo>
                  <a:pt x="142896" y="2018244"/>
                </a:lnTo>
                <a:cubicBezTo>
                  <a:pt x="133495" y="1991450"/>
                  <a:pt x="124703" y="1966047"/>
                  <a:pt x="116512" y="1942044"/>
                </a:cubicBezTo>
                <a:lnTo>
                  <a:pt x="95271" y="1873083"/>
                </a:lnTo>
                <a:cubicBezTo>
                  <a:pt x="89461" y="1851080"/>
                  <a:pt x="82889" y="1829935"/>
                  <a:pt x="78126" y="1810599"/>
                </a:cubicBezTo>
                <a:cubicBezTo>
                  <a:pt x="73364" y="1791263"/>
                  <a:pt x="68506" y="1773547"/>
                  <a:pt x="64315" y="1754021"/>
                </a:cubicBezTo>
                <a:cubicBezTo>
                  <a:pt x="60124" y="1734494"/>
                  <a:pt x="57838" y="1714587"/>
                  <a:pt x="54790" y="1694870"/>
                </a:cubicBezTo>
                <a:lnTo>
                  <a:pt x="50504" y="1665152"/>
                </a:lnTo>
                <a:cubicBezTo>
                  <a:pt x="49265" y="1655151"/>
                  <a:pt x="48503" y="1645245"/>
                  <a:pt x="47456" y="1635244"/>
                </a:cubicBezTo>
                <a:cubicBezTo>
                  <a:pt x="46427" y="1632443"/>
                  <a:pt x="45570" y="1629576"/>
                  <a:pt x="44884" y="1626671"/>
                </a:cubicBezTo>
                <a:cubicBezTo>
                  <a:pt x="43674" y="1601782"/>
                  <a:pt x="43074" y="1576827"/>
                  <a:pt x="43074" y="1551805"/>
                </a:cubicBezTo>
                <a:lnTo>
                  <a:pt x="46351" y="1493112"/>
                </a:lnTo>
                <a:lnTo>
                  <a:pt x="47075" y="1514467"/>
                </a:lnTo>
                <a:cubicBezTo>
                  <a:pt x="48694" y="1564664"/>
                  <a:pt x="51170" y="1588762"/>
                  <a:pt x="54218" y="1583714"/>
                </a:cubicBezTo>
                <a:lnTo>
                  <a:pt x="61331" y="1629476"/>
                </a:lnTo>
                <a:lnTo>
                  <a:pt x="59896" y="1599968"/>
                </a:lnTo>
                <a:lnTo>
                  <a:pt x="59896" y="1599873"/>
                </a:lnTo>
                <a:lnTo>
                  <a:pt x="61332" y="1629483"/>
                </a:lnTo>
                <a:lnTo>
                  <a:pt x="62124" y="1634577"/>
                </a:lnTo>
                <a:cubicBezTo>
                  <a:pt x="62886" y="1644674"/>
                  <a:pt x="63172" y="1654103"/>
                  <a:pt x="64410" y="1662581"/>
                </a:cubicBezTo>
                <a:cubicBezTo>
                  <a:pt x="65648" y="1671058"/>
                  <a:pt x="66791" y="1678773"/>
                  <a:pt x="67934" y="1685536"/>
                </a:cubicBezTo>
                <a:cubicBezTo>
                  <a:pt x="69277" y="1695413"/>
                  <a:pt x="71449" y="1705167"/>
                  <a:pt x="74411" y="1714682"/>
                </a:cubicBezTo>
                <a:cubicBezTo>
                  <a:pt x="78698" y="1728018"/>
                  <a:pt x="86222" y="1756497"/>
                  <a:pt x="95747" y="1796788"/>
                </a:cubicBezTo>
                <a:cubicBezTo>
                  <a:pt x="96795" y="1798312"/>
                  <a:pt x="97367" y="1796978"/>
                  <a:pt x="98319" y="1797836"/>
                </a:cubicBezTo>
                <a:cubicBezTo>
                  <a:pt x="100643" y="1802312"/>
                  <a:pt x="102339" y="1807085"/>
                  <a:pt x="103367" y="1812028"/>
                </a:cubicBezTo>
                <a:cubicBezTo>
                  <a:pt x="103520" y="1808189"/>
                  <a:pt x="104129" y="1804389"/>
                  <a:pt x="105177" y="1800693"/>
                </a:cubicBezTo>
                <a:cubicBezTo>
                  <a:pt x="108606" y="1795550"/>
                  <a:pt x="110702" y="1792025"/>
                  <a:pt x="117179" y="1811075"/>
                </a:cubicBezTo>
                <a:cubicBezTo>
                  <a:pt x="120512" y="1820696"/>
                  <a:pt x="124418" y="1836126"/>
                  <a:pt x="130037" y="1860034"/>
                </a:cubicBezTo>
                <a:cubicBezTo>
                  <a:pt x="132609" y="1872131"/>
                  <a:pt x="136895" y="1885942"/>
                  <a:pt x="141277" y="1902325"/>
                </a:cubicBezTo>
                <a:cubicBezTo>
                  <a:pt x="145659" y="1918708"/>
                  <a:pt x="150326" y="1937663"/>
                  <a:pt x="157279" y="1958903"/>
                </a:cubicBezTo>
                <a:cubicBezTo>
                  <a:pt x="168137" y="1995384"/>
                  <a:pt x="182292" y="2030807"/>
                  <a:pt x="199570" y="2064726"/>
                </a:cubicBezTo>
                <a:cubicBezTo>
                  <a:pt x="189759" y="2038056"/>
                  <a:pt x="181949" y="2018054"/>
                  <a:pt x="177091" y="2003480"/>
                </a:cubicBezTo>
                <a:cubicBezTo>
                  <a:pt x="172233" y="1988907"/>
                  <a:pt x="169852" y="1979668"/>
                  <a:pt x="168804" y="1974905"/>
                </a:cubicBezTo>
                <a:cubicBezTo>
                  <a:pt x="166804" y="1965380"/>
                  <a:pt x="171376" y="1973477"/>
                  <a:pt x="180329" y="1989479"/>
                </a:cubicBezTo>
                <a:cubicBezTo>
                  <a:pt x="184616" y="1999194"/>
                  <a:pt x="191188" y="2013291"/>
                  <a:pt x="197760" y="2029198"/>
                </a:cubicBezTo>
                <a:cubicBezTo>
                  <a:pt x="204332" y="2045105"/>
                  <a:pt x="210905" y="2062535"/>
                  <a:pt x="218429" y="2077490"/>
                </a:cubicBezTo>
                <a:cubicBezTo>
                  <a:pt x="229574" y="2103017"/>
                  <a:pt x="239575" y="2126448"/>
                  <a:pt x="245385" y="2131592"/>
                </a:cubicBezTo>
                <a:lnTo>
                  <a:pt x="255672" y="2152547"/>
                </a:lnTo>
                <a:lnTo>
                  <a:pt x="254434" y="2151023"/>
                </a:lnTo>
                <a:cubicBezTo>
                  <a:pt x="254929" y="2155623"/>
                  <a:pt x="255920" y="2160157"/>
                  <a:pt x="257387" y="2164548"/>
                </a:cubicBezTo>
                <a:cubicBezTo>
                  <a:pt x="260435" y="2173597"/>
                  <a:pt x="252624" y="2164072"/>
                  <a:pt x="267674" y="2192647"/>
                </a:cubicBezTo>
                <a:cubicBezTo>
                  <a:pt x="277113" y="2210687"/>
                  <a:pt x="288343" y="2227727"/>
                  <a:pt x="301202" y="2243511"/>
                </a:cubicBezTo>
                <a:lnTo>
                  <a:pt x="301262" y="2243595"/>
                </a:lnTo>
                <a:lnTo>
                  <a:pt x="358352" y="2323902"/>
                </a:lnTo>
                <a:cubicBezTo>
                  <a:pt x="377973" y="2350286"/>
                  <a:pt x="400262" y="2377622"/>
                  <a:pt x="427789" y="2413246"/>
                </a:cubicBezTo>
                <a:cubicBezTo>
                  <a:pt x="429503" y="2417151"/>
                  <a:pt x="426360" y="2415818"/>
                  <a:pt x="419978" y="2410388"/>
                </a:cubicBezTo>
                <a:cubicBezTo>
                  <a:pt x="413597" y="2404959"/>
                  <a:pt x="405215" y="2395529"/>
                  <a:pt x="394547" y="2383814"/>
                </a:cubicBezTo>
                <a:cubicBezTo>
                  <a:pt x="368067" y="2354381"/>
                  <a:pt x="379878" y="2372003"/>
                  <a:pt x="409977" y="2410103"/>
                </a:cubicBezTo>
                <a:cubicBezTo>
                  <a:pt x="417788" y="2422104"/>
                  <a:pt x="426265" y="2433629"/>
                  <a:pt x="434456" y="2445536"/>
                </a:cubicBezTo>
                <a:cubicBezTo>
                  <a:pt x="434552" y="2447536"/>
                  <a:pt x="434742" y="2449536"/>
                  <a:pt x="447315" y="2465062"/>
                </a:cubicBezTo>
                <a:cubicBezTo>
                  <a:pt x="448934" y="2474301"/>
                  <a:pt x="501608" y="2528498"/>
                  <a:pt x="526563" y="2553645"/>
                </a:cubicBezTo>
                <a:lnTo>
                  <a:pt x="543327" y="2570789"/>
                </a:lnTo>
                <a:cubicBezTo>
                  <a:pt x="548947" y="2576314"/>
                  <a:pt x="554757" y="2581648"/>
                  <a:pt x="560567" y="2587077"/>
                </a:cubicBezTo>
                <a:cubicBezTo>
                  <a:pt x="572093" y="2597935"/>
                  <a:pt x="583713" y="2608889"/>
                  <a:pt x="596001" y="2619939"/>
                </a:cubicBezTo>
                <a:cubicBezTo>
                  <a:pt x="623861" y="2643999"/>
                  <a:pt x="653227" y="2666268"/>
                  <a:pt x="683916" y="2686614"/>
                </a:cubicBezTo>
                <a:cubicBezTo>
                  <a:pt x="692774" y="2692709"/>
                  <a:pt x="701252" y="2698901"/>
                  <a:pt x="709919" y="2704235"/>
                </a:cubicBezTo>
                <a:lnTo>
                  <a:pt x="735256" y="2719761"/>
                </a:lnTo>
                <a:cubicBezTo>
                  <a:pt x="751639" y="2729666"/>
                  <a:pt x="767165" y="2738239"/>
                  <a:pt x="782881" y="2746716"/>
                </a:cubicBezTo>
                <a:cubicBezTo>
                  <a:pt x="798597" y="2755193"/>
                  <a:pt x="814313" y="2764147"/>
                  <a:pt x="830506" y="2772339"/>
                </a:cubicBezTo>
                <a:lnTo>
                  <a:pt x="879464" y="2795770"/>
                </a:lnTo>
                <a:cubicBezTo>
                  <a:pt x="898134" y="2804628"/>
                  <a:pt x="922232" y="2813868"/>
                  <a:pt x="932614" y="2820630"/>
                </a:cubicBezTo>
                <a:cubicBezTo>
                  <a:pt x="939996" y="2825383"/>
                  <a:pt x="947692" y="2829622"/>
                  <a:pt x="955664" y="2833298"/>
                </a:cubicBezTo>
                <a:cubicBezTo>
                  <a:pt x="964904" y="2837489"/>
                  <a:pt x="975095" y="2842252"/>
                  <a:pt x="986335" y="2846348"/>
                </a:cubicBezTo>
                <a:cubicBezTo>
                  <a:pt x="997575" y="2850443"/>
                  <a:pt x="1009195" y="2855968"/>
                  <a:pt x="1021577" y="2859968"/>
                </a:cubicBezTo>
                <a:lnTo>
                  <a:pt x="1058725" y="2872541"/>
                </a:lnTo>
                <a:lnTo>
                  <a:pt x="1079585" y="2880352"/>
                </a:lnTo>
                <a:cubicBezTo>
                  <a:pt x="1086919" y="2882733"/>
                  <a:pt x="1094444" y="2885019"/>
                  <a:pt x="1102064" y="2887305"/>
                </a:cubicBezTo>
                <a:lnTo>
                  <a:pt x="1149689" y="2901116"/>
                </a:lnTo>
                <a:lnTo>
                  <a:pt x="1197314" y="2912642"/>
                </a:lnTo>
                <a:cubicBezTo>
                  <a:pt x="1205124" y="2914452"/>
                  <a:pt x="1212839" y="2916547"/>
                  <a:pt x="1220364" y="2918166"/>
                </a:cubicBezTo>
                <a:lnTo>
                  <a:pt x="1242367" y="2922834"/>
                </a:lnTo>
                <a:cubicBezTo>
                  <a:pt x="1257893" y="2925976"/>
                  <a:pt x="1273800" y="2929406"/>
                  <a:pt x="1289992" y="2932359"/>
                </a:cubicBezTo>
                <a:cubicBezTo>
                  <a:pt x="1306251" y="2934711"/>
                  <a:pt x="1322634" y="2936997"/>
                  <a:pt x="1339141" y="2939216"/>
                </a:cubicBezTo>
                <a:cubicBezTo>
                  <a:pt x="1347428" y="2940169"/>
                  <a:pt x="1355714" y="2941502"/>
                  <a:pt x="1364096" y="2942074"/>
                </a:cubicBezTo>
                <a:lnTo>
                  <a:pt x="1389338" y="2943883"/>
                </a:lnTo>
                <a:lnTo>
                  <a:pt x="1440457" y="2946645"/>
                </a:lnTo>
                <a:lnTo>
                  <a:pt x="1440487" y="2946646"/>
                </a:lnTo>
                <a:lnTo>
                  <a:pt x="1500018" y="2949503"/>
                </a:lnTo>
                <a:cubicBezTo>
                  <a:pt x="1504876" y="2950932"/>
                  <a:pt x="1509638" y="2951980"/>
                  <a:pt x="1514401" y="2953028"/>
                </a:cubicBezTo>
                <a:cubicBezTo>
                  <a:pt x="1538023" y="2953408"/>
                  <a:pt x="1562312" y="2953218"/>
                  <a:pt x="1586505" y="2951599"/>
                </a:cubicBezTo>
                <a:lnTo>
                  <a:pt x="1658991" y="2945312"/>
                </a:lnTo>
                <a:lnTo>
                  <a:pt x="1676808" y="2942024"/>
                </a:lnTo>
                <a:lnTo>
                  <a:pt x="1677564" y="2941884"/>
                </a:lnTo>
                <a:cubicBezTo>
                  <a:pt x="1701853" y="2938836"/>
                  <a:pt x="1727285" y="2936359"/>
                  <a:pt x="1750907" y="2931596"/>
                </a:cubicBezTo>
                <a:cubicBezTo>
                  <a:pt x="1772652" y="2928225"/>
                  <a:pt x="1794141" y="2923319"/>
                  <a:pt x="1815201" y="2916928"/>
                </a:cubicBezTo>
                <a:cubicBezTo>
                  <a:pt x="1847300" y="2909594"/>
                  <a:pt x="1874065" y="2901402"/>
                  <a:pt x="1867874" y="2901402"/>
                </a:cubicBezTo>
                <a:cubicBezTo>
                  <a:pt x="1856444" y="2902478"/>
                  <a:pt x="1845109" y="2904393"/>
                  <a:pt x="1833965" y="2907117"/>
                </a:cubicBezTo>
                <a:lnTo>
                  <a:pt x="1807961" y="2912737"/>
                </a:lnTo>
                <a:lnTo>
                  <a:pt x="1794436" y="2915785"/>
                </a:lnTo>
                <a:lnTo>
                  <a:pt x="1781196" y="2918071"/>
                </a:lnTo>
                <a:lnTo>
                  <a:pt x="1771671" y="2918071"/>
                </a:lnTo>
                <a:cubicBezTo>
                  <a:pt x="1792817" y="2908165"/>
                  <a:pt x="1800246" y="2905974"/>
                  <a:pt x="1863492" y="2894639"/>
                </a:cubicBezTo>
                <a:lnTo>
                  <a:pt x="1899497" y="2886067"/>
                </a:lnTo>
                <a:cubicBezTo>
                  <a:pt x="1911784" y="2883495"/>
                  <a:pt x="1924833" y="2881019"/>
                  <a:pt x="1936263" y="2878351"/>
                </a:cubicBezTo>
                <a:cubicBezTo>
                  <a:pt x="1952932" y="2874351"/>
                  <a:pt x="1923500" y="2887876"/>
                  <a:pt x="1978840" y="2868826"/>
                </a:cubicBezTo>
                <a:cubicBezTo>
                  <a:pt x="1986460" y="2866064"/>
                  <a:pt x="1994937" y="2863398"/>
                  <a:pt x="2003319" y="2860159"/>
                </a:cubicBezTo>
                <a:lnTo>
                  <a:pt x="2028560" y="2850062"/>
                </a:lnTo>
                <a:cubicBezTo>
                  <a:pt x="2042467" y="2844690"/>
                  <a:pt x="2056040" y="2838528"/>
                  <a:pt x="2069232" y="2831584"/>
                </a:cubicBezTo>
                <a:lnTo>
                  <a:pt x="2099998" y="2816820"/>
                </a:lnTo>
                <a:cubicBezTo>
                  <a:pt x="2120601" y="2807314"/>
                  <a:pt x="2140498" y="2796332"/>
                  <a:pt x="2159529" y="2783959"/>
                </a:cubicBezTo>
                <a:lnTo>
                  <a:pt x="2162863" y="2784054"/>
                </a:lnTo>
                <a:lnTo>
                  <a:pt x="2172388" y="2781768"/>
                </a:lnTo>
                <a:cubicBezTo>
                  <a:pt x="2172102" y="2783007"/>
                  <a:pt x="2171340" y="2784150"/>
                  <a:pt x="2175055" y="2783007"/>
                </a:cubicBezTo>
                <a:cubicBezTo>
                  <a:pt x="2185037" y="2779111"/>
                  <a:pt x="2194610" y="2774225"/>
                  <a:pt x="2203630" y="2768433"/>
                </a:cubicBezTo>
                <a:cubicBezTo>
                  <a:pt x="2220775" y="2758337"/>
                  <a:pt x="2236682" y="2750431"/>
                  <a:pt x="2251255" y="2741573"/>
                </a:cubicBezTo>
                <a:cubicBezTo>
                  <a:pt x="2265828" y="2732714"/>
                  <a:pt x="2280116" y="2724047"/>
                  <a:pt x="2295261" y="2714522"/>
                </a:cubicBezTo>
                <a:lnTo>
                  <a:pt x="2309358" y="2705568"/>
                </a:lnTo>
                <a:lnTo>
                  <a:pt x="2322978" y="2696043"/>
                </a:lnTo>
                <a:cubicBezTo>
                  <a:pt x="2338218" y="2684709"/>
                  <a:pt x="2352696" y="2674421"/>
                  <a:pt x="2365174" y="2666802"/>
                </a:cubicBezTo>
                <a:cubicBezTo>
                  <a:pt x="2369746" y="2663277"/>
                  <a:pt x="2374604" y="2659372"/>
                  <a:pt x="2379271" y="2655657"/>
                </a:cubicBezTo>
                <a:cubicBezTo>
                  <a:pt x="2397750" y="2642322"/>
                  <a:pt x="2408703" y="2635559"/>
                  <a:pt x="2421562" y="2627082"/>
                </a:cubicBezTo>
                <a:cubicBezTo>
                  <a:pt x="2439650" y="2614052"/>
                  <a:pt x="2456986" y="2599993"/>
                  <a:pt x="2473473" y="2584982"/>
                </a:cubicBezTo>
                <a:cubicBezTo>
                  <a:pt x="2486132" y="2574828"/>
                  <a:pt x="2498248" y="2564017"/>
                  <a:pt x="2509763" y="2552597"/>
                </a:cubicBezTo>
                <a:lnTo>
                  <a:pt x="2525480" y="2538786"/>
                </a:lnTo>
                <a:cubicBezTo>
                  <a:pt x="2539958" y="2525736"/>
                  <a:pt x="2553102" y="2513544"/>
                  <a:pt x="2573105" y="2493256"/>
                </a:cubicBezTo>
                <a:cubicBezTo>
                  <a:pt x="2574724" y="2492494"/>
                  <a:pt x="2574914" y="2493637"/>
                  <a:pt x="2577010" y="2492494"/>
                </a:cubicBezTo>
                <a:cubicBezTo>
                  <a:pt x="2582497" y="2488751"/>
                  <a:pt x="2587402" y="2484226"/>
                  <a:pt x="2591583" y="2479064"/>
                </a:cubicBezTo>
                <a:cubicBezTo>
                  <a:pt x="2589678" y="2487636"/>
                  <a:pt x="2625778" y="2451727"/>
                  <a:pt x="2625778" y="2457347"/>
                </a:cubicBezTo>
                <a:lnTo>
                  <a:pt x="2638351" y="2443631"/>
                </a:lnTo>
                <a:lnTo>
                  <a:pt x="2649495" y="2430677"/>
                </a:lnTo>
                <a:cubicBezTo>
                  <a:pt x="2657020" y="2421914"/>
                  <a:pt x="2665212" y="2412674"/>
                  <a:pt x="2674737" y="2399720"/>
                </a:cubicBezTo>
                <a:cubicBezTo>
                  <a:pt x="2680166" y="2394005"/>
                  <a:pt x="2685500" y="2387528"/>
                  <a:pt x="2690738" y="2380670"/>
                </a:cubicBezTo>
                <a:lnTo>
                  <a:pt x="2707312" y="2359525"/>
                </a:lnTo>
                <a:lnTo>
                  <a:pt x="2724552" y="2337141"/>
                </a:lnTo>
                <a:cubicBezTo>
                  <a:pt x="2730172" y="2329331"/>
                  <a:pt x="2735601" y="2321330"/>
                  <a:pt x="2741221" y="2313233"/>
                </a:cubicBezTo>
                <a:cubicBezTo>
                  <a:pt x="2764081" y="2281134"/>
                  <a:pt x="2784941" y="2246273"/>
                  <a:pt x="2804658" y="2214459"/>
                </a:cubicBezTo>
                <a:cubicBezTo>
                  <a:pt x="2815707" y="2195219"/>
                  <a:pt x="2828279" y="2175121"/>
                  <a:pt x="2838852" y="2152261"/>
                </a:cubicBezTo>
                <a:cubicBezTo>
                  <a:pt x="2849425" y="2129401"/>
                  <a:pt x="2861045" y="2105493"/>
                  <a:pt x="2871428" y="2079490"/>
                </a:cubicBezTo>
                <a:cubicBezTo>
                  <a:pt x="2875171" y="2069260"/>
                  <a:pt x="2877143" y="2058468"/>
                  <a:pt x="2877238" y="2047581"/>
                </a:cubicBezTo>
                <a:cubicBezTo>
                  <a:pt x="2868285" y="2061202"/>
                  <a:pt x="2866665" y="2058440"/>
                  <a:pt x="2867713" y="2047010"/>
                </a:cubicBezTo>
                <a:cubicBezTo>
                  <a:pt x="2868761" y="2035580"/>
                  <a:pt x="2874000" y="2016530"/>
                  <a:pt x="2877238" y="1997480"/>
                </a:cubicBezTo>
                <a:cubicBezTo>
                  <a:pt x="2881905" y="1972429"/>
                  <a:pt x="2883429" y="1961856"/>
                  <a:pt x="2878476" y="1969952"/>
                </a:cubicBezTo>
                <a:cubicBezTo>
                  <a:pt x="2873523" y="1978049"/>
                  <a:pt x="2863808" y="2005671"/>
                  <a:pt x="2841138" y="2055106"/>
                </a:cubicBezTo>
                <a:lnTo>
                  <a:pt x="2841138" y="2055963"/>
                </a:lnTo>
                <a:cubicBezTo>
                  <a:pt x="2837709" y="2061583"/>
                  <a:pt x="2832947" y="2073203"/>
                  <a:pt x="2825136" y="2090158"/>
                </a:cubicBezTo>
                <a:lnTo>
                  <a:pt x="2807705" y="2119876"/>
                </a:lnTo>
                <a:lnTo>
                  <a:pt x="2805134" y="2117495"/>
                </a:lnTo>
                <a:lnTo>
                  <a:pt x="2812468" y="2096540"/>
                </a:lnTo>
                <a:lnTo>
                  <a:pt x="2821993" y="2073965"/>
                </a:lnTo>
                <a:cubicBezTo>
                  <a:pt x="2824946" y="2066441"/>
                  <a:pt x="2827327" y="2058725"/>
                  <a:pt x="2829994" y="2051105"/>
                </a:cubicBezTo>
                <a:cubicBezTo>
                  <a:pt x="2834471" y="2041237"/>
                  <a:pt x="2837671" y="2030827"/>
                  <a:pt x="2839519" y="2020149"/>
                </a:cubicBezTo>
                <a:cubicBezTo>
                  <a:pt x="2843815" y="2009748"/>
                  <a:pt x="2847006" y="1998927"/>
                  <a:pt x="2849044" y="1987860"/>
                </a:cubicBezTo>
                <a:cubicBezTo>
                  <a:pt x="2851206" y="1977020"/>
                  <a:pt x="2854073" y="1966323"/>
                  <a:pt x="2857617" y="1955855"/>
                </a:cubicBezTo>
                <a:cubicBezTo>
                  <a:pt x="2857236" y="1951855"/>
                  <a:pt x="2854759" y="1955665"/>
                  <a:pt x="2850473" y="1966047"/>
                </a:cubicBezTo>
                <a:cubicBezTo>
                  <a:pt x="2848282" y="1971286"/>
                  <a:pt x="2845710" y="1978144"/>
                  <a:pt x="2842662" y="1986431"/>
                </a:cubicBezTo>
                <a:lnTo>
                  <a:pt x="2837804" y="2000052"/>
                </a:lnTo>
                <a:cubicBezTo>
                  <a:pt x="2835900" y="2004909"/>
                  <a:pt x="2833804" y="2010053"/>
                  <a:pt x="2831709" y="2015577"/>
                </a:cubicBezTo>
                <a:lnTo>
                  <a:pt x="2826752" y="2023789"/>
                </a:lnTo>
                <a:lnTo>
                  <a:pt x="2819231" y="2036246"/>
                </a:lnTo>
                <a:cubicBezTo>
                  <a:pt x="2813706" y="2046629"/>
                  <a:pt x="2807705" y="2060726"/>
                  <a:pt x="2799038" y="2076728"/>
                </a:cubicBezTo>
                <a:lnTo>
                  <a:pt x="2777987" y="2118447"/>
                </a:lnTo>
                <a:cubicBezTo>
                  <a:pt x="2770844" y="2132258"/>
                  <a:pt x="2762747" y="2145784"/>
                  <a:pt x="2755032" y="2160167"/>
                </a:cubicBezTo>
                <a:lnTo>
                  <a:pt x="2743221" y="2182169"/>
                </a:lnTo>
                <a:cubicBezTo>
                  <a:pt x="2739030" y="2189599"/>
                  <a:pt x="2734649" y="2197124"/>
                  <a:pt x="2730172" y="2204934"/>
                </a:cubicBezTo>
                <a:lnTo>
                  <a:pt x="2716742" y="2229318"/>
                </a:lnTo>
                <a:cubicBezTo>
                  <a:pt x="2714456" y="2233509"/>
                  <a:pt x="2712170" y="2237795"/>
                  <a:pt x="2709884" y="2242177"/>
                </a:cubicBezTo>
                <a:lnTo>
                  <a:pt x="2702264" y="2255226"/>
                </a:lnTo>
                <a:lnTo>
                  <a:pt x="2685214" y="2282753"/>
                </a:lnTo>
                <a:cubicBezTo>
                  <a:pt x="2682795" y="2288011"/>
                  <a:pt x="2679585" y="2292860"/>
                  <a:pt x="2675689" y="2297136"/>
                </a:cubicBezTo>
                <a:cubicBezTo>
                  <a:pt x="2673212" y="2301232"/>
                  <a:pt x="2670260" y="2305042"/>
                  <a:pt x="2667497" y="2308852"/>
                </a:cubicBezTo>
                <a:cubicBezTo>
                  <a:pt x="2654353" y="2326949"/>
                  <a:pt x="2641970" y="2345523"/>
                  <a:pt x="2628254" y="2363145"/>
                </a:cubicBezTo>
                <a:cubicBezTo>
                  <a:pt x="2625111" y="2364287"/>
                  <a:pt x="2629397" y="2357811"/>
                  <a:pt x="2636255" y="2347714"/>
                </a:cubicBezTo>
                <a:cubicBezTo>
                  <a:pt x="2643113" y="2337618"/>
                  <a:pt x="2653496" y="2323044"/>
                  <a:pt x="2663021" y="2309043"/>
                </a:cubicBezTo>
                <a:cubicBezTo>
                  <a:pt x="2666069" y="2303232"/>
                  <a:pt x="2669498" y="2297517"/>
                  <a:pt x="2672546" y="2291516"/>
                </a:cubicBezTo>
                <a:cubicBezTo>
                  <a:pt x="2669593" y="2292183"/>
                  <a:pt x="2672355" y="2285611"/>
                  <a:pt x="2648638" y="2317710"/>
                </a:cubicBezTo>
                <a:lnTo>
                  <a:pt x="2650162" y="2316186"/>
                </a:lnTo>
                <a:lnTo>
                  <a:pt x="2635303" y="2337618"/>
                </a:lnTo>
                <a:cubicBezTo>
                  <a:pt x="2630445" y="2344761"/>
                  <a:pt x="2625492" y="2351905"/>
                  <a:pt x="2620063" y="2358668"/>
                </a:cubicBezTo>
                <a:lnTo>
                  <a:pt x="2601870" y="2382004"/>
                </a:lnTo>
                <a:cubicBezTo>
                  <a:pt x="2595298" y="2390100"/>
                  <a:pt x="2589012" y="2398482"/>
                  <a:pt x="2582154" y="2406388"/>
                </a:cubicBezTo>
                <a:cubicBezTo>
                  <a:pt x="2581772" y="2407245"/>
                  <a:pt x="2580915" y="2408007"/>
                  <a:pt x="2580915" y="2408864"/>
                </a:cubicBezTo>
                <a:cubicBezTo>
                  <a:pt x="2568819" y="2422485"/>
                  <a:pt x="2555674" y="2438487"/>
                  <a:pt x="2542815" y="2453537"/>
                </a:cubicBezTo>
                <a:cubicBezTo>
                  <a:pt x="2531147" y="2466681"/>
                  <a:pt x="2518603" y="2479026"/>
                  <a:pt x="2505287" y="2490494"/>
                </a:cubicBezTo>
                <a:lnTo>
                  <a:pt x="2502130" y="2492624"/>
                </a:lnTo>
                <a:lnTo>
                  <a:pt x="2486237" y="2503352"/>
                </a:lnTo>
                <a:cubicBezTo>
                  <a:pt x="2487761" y="2501542"/>
                  <a:pt x="2487761" y="2500495"/>
                  <a:pt x="2487761" y="2500495"/>
                </a:cubicBezTo>
                <a:cubicBezTo>
                  <a:pt x="2499858" y="2488779"/>
                  <a:pt x="2511192" y="2476682"/>
                  <a:pt x="2522527" y="2464776"/>
                </a:cubicBezTo>
                <a:cubicBezTo>
                  <a:pt x="2528147" y="2458775"/>
                  <a:pt x="2533957" y="2453061"/>
                  <a:pt x="2539291" y="2446869"/>
                </a:cubicBezTo>
                <a:lnTo>
                  <a:pt x="2555103" y="2427819"/>
                </a:lnTo>
                <a:lnTo>
                  <a:pt x="2570819" y="2409245"/>
                </a:lnTo>
                <a:cubicBezTo>
                  <a:pt x="2576058" y="2402959"/>
                  <a:pt x="2581296" y="2396768"/>
                  <a:pt x="2586059" y="2390195"/>
                </a:cubicBezTo>
                <a:lnTo>
                  <a:pt x="2616062" y="2351524"/>
                </a:lnTo>
                <a:cubicBezTo>
                  <a:pt x="2625397" y="2339141"/>
                  <a:pt x="2633779" y="2326187"/>
                  <a:pt x="2642542" y="2313424"/>
                </a:cubicBezTo>
                <a:cubicBezTo>
                  <a:pt x="2651305" y="2300661"/>
                  <a:pt x="2659496" y="2287230"/>
                  <a:pt x="2668069" y="2274562"/>
                </a:cubicBezTo>
                <a:cubicBezTo>
                  <a:pt x="2676642" y="2261894"/>
                  <a:pt x="2684452" y="2250178"/>
                  <a:pt x="2691501" y="2238843"/>
                </a:cubicBezTo>
                <a:cubicBezTo>
                  <a:pt x="2698549" y="2227508"/>
                  <a:pt x="2704169" y="2216269"/>
                  <a:pt x="2710074" y="2205696"/>
                </a:cubicBezTo>
                <a:lnTo>
                  <a:pt x="2726648" y="2174073"/>
                </a:lnTo>
                <a:cubicBezTo>
                  <a:pt x="2731791" y="2163310"/>
                  <a:pt x="2736839" y="2152547"/>
                  <a:pt x="2742078" y="2141402"/>
                </a:cubicBezTo>
                <a:lnTo>
                  <a:pt x="2748174" y="2126924"/>
                </a:lnTo>
                <a:cubicBezTo>
                  <a:pt x="2741030" y="2136259"/>
                  <a:pt x="2742459" y="2127972"/>
                  <a:pt x="2721980" y="2166072"/>
                </a:cubicBezTo>
                <a:cubicBezTo>
                  <a:pt x="2708836" y="2185789"/>
                  <a:pt x="2695120" y="2206744"/>
                  <a:pt x="2680261" y="2229128"/>
                </a:cubicBezTo>
                <a:lnTo>
                  <a:pt x="2655115" y="2264751"/>
                </a:lnTo>
                <a:cubicBezTo>
                  <a:pt x="2650734" y="2271228"/>
                  <a:pt x="2646638" y="2277610"/>
                  <a:pt x="2641875" y="2283801"/>
                </a:cubicBezTo>
                <a:lnTo>
                  <a:pt x="2627588" y="2302851"/>
                </a:lnTo>
                <a:cubicBezTo>
                  <a:pt x="2620425" y="2309443"/>
                  <a:pt x="2614034" y="2316824"/>
                  <a:pt x="2608538" y="2324854"/>
                </a:cubicBezTo>
                <a:cubicBezTo>
                  <a:pt x="2599965" y="2336474"/>
                  <a:pt x="2589012" y="2348762"/>
                  <a:pt x="2582154" y="2356477"/>
                </a:cubicBezTo>
                <a:lnTo>
                  <a:pt x="2581201" y="2354762"/>
                </a:lnTo>
                <a:cubicBezTo>
                  <a:pt x="2570438" y="2368288"/>
                  <a:pt x="2563199" y="2377527"/>
                  <a:pt x="2556436" y="2384195"/>
                </a:cubicBezTo>
                <a:cubicBezTo>
                  <a:pt x="2549673" y="2390862"/>
                  <a:pt x="2544435" y="2395625"/>
                  <a:pt x="2538815" y="2400863"/>
                </a:cubicBezTo>
                <a:cubicBezTo>
                  <a:pt x="2538243" y="2398863"/>
                  <a:pt x="2543196" y="2391624"/>
                  <a:pt x="2551769" y="2379813"/>
                </a:cubicBezTo>
                <a:cubicBezTo>
                  <a:pt x="2560341" y="2368002"/>
                  <a:pt x="2572438" y="2351429"/>
                  <a:pt x="2588059" y="2331426"/>
                </a:cubicBezTo>
                <a:cubicBezTo>
                  <a:pt x="2642466" y="2258741"/>
                  <a:pt x="2689348" y="2180712"/>
                  <a:pt x="2727981" y="2098540"/>
                </a:cubicBezTo>
                <a:cubicBezTo>
                  <a:pt x="2733696" y="2085110"/>
                  <a:pt x="2739316" y="2072060"/>
                  <a:pt x="2744745" y="2059583"/>
                </a:cubicBezTo>
                <a:cubicBezTo>
                  <a:pt x="2747222" y="2053487"/>
                  <a:pt x="2750079" y="2047391"/>
                  <a:pt x="2752175" y="2041580"/>
                </a:cubicBezTo>
                <a:cubicBezTo>
                  <a:pt x="2754270" y="2035770"/>
                  <a:pt x="2756175" y="2029960"/>
                  <a:pt x="2757985" y="2024531"/>
                </a:cubicBezTo>
                <a:cubicBezTo>
                  <a:pt x="2764843" y="2007195"/>
                  <a:pt x="2771796" y="1990907"/>
                  <a:pt x="2777035" y="1974429"/>
                </a:cubicBezTo>
                <a:cubicBezTo>
                  <a:pt x="2782274" y="1957951"/>
                  <a:pt x="2787417" y="1941663"/>
                  <a:pt x="2792561" y="1925090"/>
                </a:cubicBezTo>
                <a:cubicBezTo>
                  <a:pt x="2794580" y="1917241"/>
                  <a:pt x="2796171" y="1909297"/>
                  <a:pt x="2797323" y="1901277"/>
                </a:cubicBezTo>
                <a:cubicBezTo>
                  <a:pt x="2797990" y="1896515"/>
                  <a:pt x="2798085" y="1895277"/>
                  <a:pt x="2796847" y="1897848"/>
                </a:cubicBezTo>
                <a:cubicBezTo>
                  <a:pt x="2795609" y="1900420"/>
                  <a:pt x="2793799" y="1907087"/>
                  <a:pt x="2790179" y="1917851"/>
                </a:cubicBezTo>
                <a:lnTo>
                  <a:pt x="2774178" y="1963380"/>
                </a:lnTo>
                <a:lnTo>
                  <a:pt x="2772558" y="1968619"/>
                </a:lnTo>
                <a:lnTo>
                  <a:pt x="2770653" y="1974143"/>
                </a:lnTo>
                <a:cubicBezTo>
                  <a:pt x="2766005" y="1991012"/>
                  <a:pt x="2760185" y="2007528"/>
                  <a:pt x="2753222" y="2023578"/>
                </a:cubicBezTo>
                <a:cubicBezTo>
                  <a:pt x="2747888" y="2039104"/>
                  <a:pt x="2741030" y="2053106"/>
                  <a:pt x="2734649" y="2067679"/>
                </a:cubicBezTo>
                <a:lnTo>
                  <a:pt x="2734649" y="2066536"/>
                </a:lnTo>
                <a:cubicBezTo>
                  <a:pt x="2729029" y="2078728"/>
                  <a:pt x="2723981" y="2091110"/>
                  <a:pt x="2717980" y="2103112"/>
                </a:cubicBezTo>
                <a:lnTo>
                  <a:pt x="2699883" y="2138926"/>
                </a:lnTo>
                <a:cubicBezTo>
                  <a:pt x="2697606" y="2145432"/>
                  <a:pt x="2694939" y="2151794"/>
                  <a:pt x="2691882" y="2157976"/>
                </a:cubicBezTo>
                <a:cubicBezTo>
                  <a:pt x="2688643" y="2163977"/>
                  <a:pt x="2685214" y="2169787"/>
                  <a:pt x="2681785" y="2175406"/>
                </a:cubicBezTo>
                <a:cubicBezTo>
                  <a:pt x="2674737" y="2186646"/>
                  <a:pt x="2667307" y="2197505"/>
                  <a:pt x="2660449" y="2208935"/>
                </a:cubicBezTo>
                <a:lnTo>
                  <a:pt x="2659254" y="2210096"/>
                </a:lnTo>
                <a:lnTo>
                  <a:pt x="2652043" y="2217102"/>
                </a:lnTo>
                <a:cubicBezTo>
                  <a:pt x="2647804" y="2222127"/>
                  <a:pt x="2642923" y="2228175"/>
                  <a:pt x="2639780" y="2231414"/>
                </a:cubicBezTo>
                <a:lnTo>
                  <a:pt x="2632064" y="2243225"/>
                </a:lnTo>
                <a:lnTo>
                  <a:pt x="2617587" y="2263608"/>
                </a:lnTo>
                <a:lnTo>
                  <a:pt x="2602251" y="2283325"/>
                </a:lnTo>
                <a:cubicBezTo>
                  <a:pt x="2602346" y="2288564"/>
                  <a:pt x="2576343" y="2332569"/>
                  <a:pt x="2627112" y="2263322"/>
                </a:cubicBezTo>
                <a:lnTo>
                  <a:pt x="2628921" y="2264275"/>
                </a:lnTo>
                <a:cubicBezTo>
                  <a:pt x="2620254" y="2277515"/>
                  <a:pt x="2611681" y="2289707"/>
                  <a:pt x="2603870" y="2300089"/>
                </a:cubicBezTo>
                <a:cubicBezTo>
                  <a:pt x="2596060" y="2310471"/>
                  <a:pt x="2589202" y="2320472"/>
                  <a:pt x="2581963" y="2328664"/>
                </a:cubicBezTo>
                <a:cubicBezTo>
                  <a:pt x="2571000" y="2342189"/>
                  <a:pt x="2559094" y="2354915"/>
                  <a:pt x="2546339" y="2366764"/>
                </a:cubicBezTo>
                <a:cubicBezTo>
                  <a:pt x="2539386" y="2372670"/>
                  <a:pt x="2522908" y="2389814"/>
                  <a:pt x="2508239" y="2404864"/>
                </a:cubicBezTo>
                <a:cubicBezTo>
                  <a:pt x="2504620" y="2408674"/>
                  <a:pt x="2501477" y="2412389"/>
                  <a:pt x="2497762" y="2415532"/>
                </a:cubicBezTo>
                <a:cubicBezTo>
                  <a:pt x="2494047" y="2418675"/>
                  <a:pt x="2490904" y="2421437"/>
                  <a:pt x="2488237" y="2423628"/>
                </a:cubicBezTo>
                <a:cubicBezTo>
                  <a:pt x="2482808" y="2428105"/>
                  <a:pt x="2479379" y="2430296"/>
                  <a:pt x="2479379" y="2428677"/>
                </a:cubicBezTo>
                <a:lnTo>
                  <a:pt x="2468806" y="2439630"/>
                </a:lnTo>
                <a:lnTo>
                  <a:pt x="2456804" y="2450774"/>
                </a:lnTo>
                <a:cubicBezTo>
                  <a:pt x="2440326" y="2462776"/>
                  <a:pt x="2488809" y="2407817"/>
                  <a:pt x="2461186" y="2431724"/>
                </a:cubicBezTo>
                <a:lnTo>
                  <a:pt x="2459757" y="2428867"/>
                </a:lnTo>
                <a:cubicBezTo>
                  <a:pt x="2468425" y="2419342"/>
                  <a:pt x="2477379" y="2409817"/>
                  <a:pt x="2485951" y="2400292"/>
                </a:cubicBezTo>
                <a:lnTo>
                  <a:pt x="2510811" y="2370669"/>
                </a:lnTo>
                <a:cubicBezTo>
                  <a:pt x="2516145" y="2364192"/>
                  <a:pt x="2521765" y="2358001"/>
                  <a:pt x="2526909" y="2351619"/>
                </a:cubicBezTo>
                <a:lnTo>
                  <a:pt x="2541863" y="2332569"/>
                </a:lnTo>
                <a:cubicBezTo>
                  <a:pt x="2551483" y="2319806"/>
                  <a:pt x="2561008" y="2307899"/>
                  <a:pt x="2567961" y="2296374"/>
                </a:cubicBezTo>
                <a:cubicBezTo>
                  <a:pt x="2582630" y="2274848"/>
                  <a:pt x="2598822" y="2253893"/>
                  <a:pt x="2612253" y="2231509"/>
                </a:cubicBezTo>
                <a:lnTo>
                  <a:pt x="2632541" y="2198552"/>
                </a:lnTo>
                <a:cubicBezTo>
                  <a:pt x="2638827" y="2187503"/>
                  <a:pt x="2644637" y="2176454"/>
                  <a:pt x="2650353" y="2165786"/>
                </a:cubicBezTo>
                <a:lnTo>
                  <a:pt x="2648162" y="2167215"/>
                </a:lnTo>
                <a:cubicBezTo>
                  <a:pt x="2651705" y="2160795"/>
                  <a:pt x="2654887" y="2154185"/>
                  <a:pt x="2657687" y="2147403"/>
                </a:cubicBezTo>
                <a:cubicBezTo>
                  <a:pt x="2659782" y="2141783"/>
                  <a:pt x="2662545" y="2136068"/>
                  <a:pt x="2669307" y="2122733"/>
                </a:cubicBezTo>
                <a:cubicBezTo>
                  <a:pt x="2675594" y="2110922"/>
                  <a:pt x="2681785" y="2099206"/>
                  <a:pt x="2687500" y="2087491"/>
                </a:cubicBezTo>
                <a:cubicBezTo>
                  <a:pt x="2693215" y="2075775"/>
                  <a:pt x="2698359" y="2063869"/>
                  <a:pt x="2703312" y="2051963"/>
                </a:cubicBezTo>
                <a:cubicBezTo>
                  <a:pt x="2708264" y="2040056"/>
                  <a:pt x="2713599" y="2028436"/>
                  <a:pt x="2718456" y="2016244"/>
                </a:cubicBezTo>
                <a:cubicBezTo>
                  <a:pt x="2723314" y="2004052"/>
                  <a:pt x="2727886" y="1991955"/>
                  <a:pt x="2732839" y="1979573"/>
                </a:cubicBezTo>
                <a:cubicBezTo>
                  <a:pt x="2738268" y="1965476"/>
                  <a:pt x="2743031" y="1950902"/>
                  <a:pt x="2747793" y="1936424"/>
                </a:cubicBezTo>
                <a:cubicBezTo>
                  <a:pt x="2751699" y="1924613"/>
                  <a:pt x="2755889" y="1912802"/>
                  <a:pt x="2759604" y="1900896"/>
                </a:cubicBezTo>
                <a:lnTo>
                  <a:pt x="2768272" y="1862796"/>
                </a:lnTo>
                <a:cubicBezTo>
                  <a:pt x="2769796" y="1856414"/>
                  <a:pt x="2771511" y="1849175"/>
                  <a:pt x="2773225" y="1841651"/>
                </a:cubicBezTo>
                <a:cubicBezTo>
                  <a:pt x="2774939" y="1834126"/>
                  <a:pt x="2776273" y="1826411"/>
                  <a:pt x="2777607" y="1819648"/>
                </a:cubicBezTo>
                <a:cubicBezTo>
                  <a:pt x="2779988" y="1806408"/>
                  <a:pt x="2781417" y="1795835"/>
                  <a:pt x="2779512" y="1796883"/>
                </a:cubicBezTo>
                <a:lnTo>
                  <a:pt x="2778940" y="1799645"/>
                </a:lnTo>
                <a:cubicBezTo>
                  <a:pt x="2773416" y="1824125"/>
                  <a:pt x="2767605" y="1847175"/>
                  <a:pt x="2766558" y="1841365"/>
                </a:cubicBezTo>
                <a:cubicBezTo>
                  <a:pt x="2768310" y="1825953"/>
                  <a:pt x="2771491" y="1810742"/>
                  <a:pt x="2776083" y="1795931"/>
                </a:cubicBezTo>
                <a:cubicBezTo>
                  <a:pt x="2781226" y="1776119"/>
                  <a:pt x="2784084" y="1758116"/>
                  <a:pt x="2786465" y="1742495"/>
                </a:cubicBezTo>
                <a:cubicBezTo>
                  <a:pt x="2788846" y="1726874"/>
                  <a:pt x="2791227" y="1713920"/>
                  <a:pt x="2791799" y="1703538"/>
                </a:cubicBezTo>
                <a:cubicBezTo>
                  <a:pt x="2793037" y="1682774"/>
                  <a:pt x="2792180" y="1673153"/>
                  <a:pt x="2788465" y="1677154"/>
                </a:cubicBezTo>
                <a:lnTo>
                  <a:pt x="2788465" y="1663152"/>
                </a:lnTo>
                <a:cubicBezTo>
                  <a:pt x="2790084" y="1635815"/>
                  <a:pt x="2788084" y="1643531"/>
                  <a:pt x="2783321" y="1678583"/>
                </a:cubicBezTo>
                <a:cubicBezTo>
                  <a:pt x="2780464" y="1693346"/>
                  <a:pt x="2779512" y="1691918"/>
                  <a:pt x="2778369" y="1690584"/>
                </a:cubicBezTo>
                <a:cubicBezTo>
                  <a:pt x="2779226" y="1677440"/>
                  <a:pt x="2780083" y="1664295"/>
                  <a:pt x="2781036" y="1651151"/>
                </a:cubicBezTo>
                <a:cubicBezTo>
                  <a:pt x="2781988" y="1638006"/>
                  <a:pt x="2781988" y="1624671"/>
                  <a:pt x="2781988" y="1611622"/>
                </a:cubicBezTo>
                <a:cubicBezTo>
                  <a:pt x="2781988" y="1598573"/>
                  <a:pt x="2782560" y="1585619"/>
                  <a:pt x="2781988" y="1572760"/>
                </a:cubicBezTo>
                <a:cubicBezTo>
                  <a:pt x="2781417" y="1559901"/>
                  <a:pt x="2780940" y="1547233"/>
                  <a:pt x="2780369" y="1534660"/>
                </a:cubicBezTo>
                <a:cubicBezTo>
                  <a:pt x="2779702" y="1519039"/>
                  <a:pt x="2777226" y="1496560"/>
                  <a:pt x="2776178" y="1525135"/>
                </a:cubicBezTo>
                <a:cubicBezTo>
                  <a:pt x="2772844" y="1624576"/>
                  <a:pt x="2772558" y="1564378"/>
                  <a:pt x="2771225" y="1536946"/>
                </a:cubicBezTo>
                <a:cubicBezTo>
                  <a:pt x="2770463" y="1522944"/>
                  <a:pt x="2768462" y="1514848"/>
                  <a:pt x="2767510" y="1529040"/>
                </a:cubicBezTo>
                <a:cubicBezTo>
                  <a:pt x="2765986" y="1549233"/>
                  <a:pt x="2764271" y="1559520"/>
                  <a:pt x="2762652" y="1570188"/>
                </a:cubicBezTo>
                <a:cubicBezTo>
                  <a:pt x="2761033" y="1580856"/>
                  <a:pt x="2758366" y="1591619"/>
                  <a:pt x="2756080" y="1612955"/>
                </a:cubicBezTo>
                <a:cubicBezTo>
                  <a:pt x="2766558" y="1575427"/>
                  <a:pt x="2769320" y="1640673"/>
                  <a:pt x="2757795" y="1729351"/>
                </a:cubicBezTo>
                <a:lnTo>
                  <a:pt x="2757825" y="1729723"/>
                </a:lnTo>
                <a:lnTo>
                  <a:pt x="2757795" y="1729446"/>
                </a:lnTo>
                <a:cubicBezTo>
                  <a:pt x="2756652" y="1733542"/>
                  <a:pt x="2755509" y="1737733"/>
                  <a:pt x="2754270" y="1741924"/>
                </a:cubicBezTo>
                <a:lnTo>
                  <a:pt x="2752461" y="1741162"/>
                </a:lnTo>
                <a:cubicBezTo>
                  <a:pt x="2753889" y="1727731"/>
                  <a:pt x="2755699" y="1715921"/>
                  <a:pt x="2756270" y="1705634"/>
                </a:cubicBezTo>
                <a:cubicBezTo>
                  <a:pt x="2756842" y="1695347"/>
                  <a:pt x="2757318" y="1686774"/>
                  <a:pt x="2757318" y="1679821"/>
                </a:cubicBezTo>
                <a:cubicBezTo>
                  <a:pt x="2758176" y="1672487"/>
                  <a:pt x="2757918" y="1665076"/>
                  <a:pt x="2756556" y="1657818"/>
                </a:cubicBezTo>
                <a:cubicBezTo>
                  <a:pt x="2755699" y="1657056"/>
                  <a:pt x="2754080" y="1662771"/>
                  <a:pt x="2751794" y="1674773"/>
                </a:cubicBezTo>
                <a:cubicBezTo>
                  <a:pt x="2750651" y="1680869"/>
                  <a:pt x="2749127" y="1688489"/>
                  <a:pt x="2747698" y="1697728"/>
                </a:cubicBezTo>
                <a:cubicBezTo>
                  <a:pt x="2746269" y="1706967"/>
                  <a:pt x="2743602" y="1717635"/>
                  <a:pt x="2741126" y="1729922"/>
                </a:cubicBezTo>
                <a:cubicBezTo>
                  <a:pt x="2739030" y="1737733"/>
                  <a:pt x="2736744" y="1747353"/>
                  <a:pt x="2735125" y="1757640"/>
                </a:cubicBezTo>
                <a:cubicBezTo>
                  <a:pt x="2733506" y="1767927"/>
                  <a:pt x="2730553" y="1778595"/>
                  <a:pt x="2728267" y="1788787"/>
                </a:cubicBezTo>
                <a:cubicBezTo>
                  <a:pt x="2725029" y="1801931"/>
                  <a:pt x="2722171" y="1815266"/>
                  <a:pt x="2718742" y="1828411"/>
                </a:cubicBezTo>
                <a:cubicBezTo>
                  <a:pt x="2717028" y="1833459"/>
                  <a:pt x="2715027" y="1837936"/>
                  <a:pt x="2713408" y="1843651"/>
                </a:cubicBezTo>
                <a:cubicBezTo>
                  <a:pt x="2709788" y="1849556"/>
                  <a:pt x="2713122" y="1832411"/>
                  <a:pt x="2711979" y="1830030"/>
                </a:cubicBezTo>
                <a:cubicBezTo>
                  <a:pt x="2707455" y="1845823"/>
                  <a:pt x="2701854" y="1861291"/>
                  <a:pt x="2695215" y="1876322"/>
                </a:cubicBezTo>
                <a:lnTo>
                  <a:pt x="2690834" y="1872416"/>
                </a:lnTo>
                <a:cubicBezTo>
                  <a:pt x="2680166" y="1900610"/>
                  <a:pt x="2672451" y="1924137"/>
                  <a:pt x="2665212" y="1945092"/>
                </a:cubicBezTo>
                <a:cubicBezTo>
                  <a:pt x="2672451" y="1924137"/>
                  <a:pt x="2680166" y="1900896"/>
                  <a:pt x="2690834" y="1872321"/>
                </a:cubicBezTo>
                <a:lnTo>
                  <a:pt x="2692669" y="1861834"/>
                </a:lnTo>
                <a:lnTo>
                  <a:pt x="2694168" y="1853271"/>
                </a:lnTo>
                <a:lnTo>
                  <a:pt x="2697596" y="1836888"/>
                </a:lnTo>
                <a:cubicBezTo>
                  <a:pt x="2698930" y="1832411"/>
                  <a:pt x="2700454" y="1827839"/>
                  <a:pt x="2701787" y="1822315"/>
                </a:cubicBezTo>
                <a:cubicBezTo>
                  <a:pt x="2703121" y="1816790"/>
                  <a:pt x="2704169" y="1811933"/>
                  <a:pt x="2705217" y="1807265"/>
                </a:cubicBezTo>
                <a:cubicBezTo>
                  <a:pt x="2706950" y="1801246"/>
                  <a:pt x="2707941" y="1795045"/>
                  <a:pt x="2708169" y="1788787"/>
                </a:cubicBezTo>
                <a:cubicBezTo>
                  <a:pt x="2705788" y="1782977"/>
                  <a:pt x="2701597" y="1784881"/>
                  <a:pt x="2697692" y="1784881"/>
                </a:cubicBezTo>
                <a:cubicBezTo>
                  <a:pt x="2695454" y="1790549"/>
                  <a:pt x="2693644" y="1796378"/>
                  <a:pt x="2692262" y="1802312"/>
                </a:cubicBezTo>
                <a:cubicBezTo>
                  <a:pt x="2691405" y="1805837"/>
                  <a:pt x="2690453" y="1809742"/>
                  <a:pt x="2689214" y="1815362"/>
                </a:cubicBezTo>
                <a:cubicBezTo>
                  <a:pt x="2687976" y="1820981"/>
                  <a:pt x="2686071" y="1827363"/>
                  <a:pt x="2684357" y="1834412"/>
                </a:cubicBezTo>
                <a:cubicBezTo>
                  <a:pt x="2680547" y="1848509"/>
                  <a:pt x="2677213" y="1865273"/>
                  <a:pt x="2672451" y="1881370"/>
                </a:cubicBezTo>
                <a:cubicBezTo>
                  <a:pt x="2667688" y="1897467"/>
                  <a:pt x="2663211" y="1913088"/>
                  <a:pt x="2659878" y="1925471"/>
                </a:cubicBezTo>
                <a:cubicBezTo>
                  <a:pt x="2658258" y="1931567"/>
                  <a:pt x="2656544" y="1936996"/>
                  <a:pt x="2655305" y="1941092"/>
                </a:cubicBezTo>
                <a:cubicBezTo>
                  <a:pt x="2654067" y="1945187"/>
                  <a:pt x="2652924" y="1948140"/>
                  <a:pt x="2652924" y="1949474"/>
                </a:cubicBezTo>
                <a:lnTo>
                  <a:pt x="2638256" y="1988050"/>
                </a:lnTo>
                <a:cubicBezTo>
                  <a:pt x="2630350" y="2004433"/>
                  <a:pt x="2622349" y="2020149"/>
                  <a:pt x="2615015" y="2034722"/>
                </a:cubicBezTo>
                <a:cubicBezTo>
                  <a:pt x="2611491" y="2042056"/>
                  <a:pt x="2607490" y="2049010"/>
                  <a:pt x="2603680" y="2055296"/>
                </a:cubicBezTo>
                <a:cubicBezTo>
                  <a:pt x="2599870" y="2061583"/>
                  <a:pt x="2596346" y="2067679"/>
                  <a:pt x="2592821" y="2073394"/>
                </a:cubicBezTo>
                <a:cubicBezTo>
                  <a:pt x="2579582" y="2096159"/>
                  <a:pt x="2567676" y="2110732"/>
                  <a:pt x="2562151" y="2113780"/>
                </a:cubicBezTo>
                <a:cubicBezTo>
                  <a:pt x="2558532" y="2122638"/>
                  <a:pt x="2554531" y="2132639"/>
                  <a:pt x="2549007" y="2142831"/>
                </a:cubicBezTo>
                <a:cubicBezTo>
                  <a:pt x="2543482" y="2153023"/>
                  <a:pt x="2537005" y="2163786"/>
                  <a:pt x="2529957" y="2175216"/>
                </a:cubicBezTo>
                <a:cubicBezTo>
                  <a:pt x="2526432" y="2180931"/>
                  <a:pt x="2522813" y="2186837"/>
                  <a:pt x="2518908" y="2192742"/>
                </a:cubicBezTo>
                <a:cubicBezTo>
                  <a:pt x="2515002" y="2198648"/>
                  <a:pt x="2510526" y="2204553"/>
                  <a:pt x="2506144" y="2210554"/>
                </a:cubicBezTo>
                <a:cubicBezTo>
                  <a:pt x="2496619" y="2222555"/>
                  <a:pt x="2488046" y="2235510"/>
                  <a:pt x="2477569" y="2247987"/>
                </a:cubicBezTo>
                <a:cubicBezTo>
                  <a:pt x="2492619" y="2225603"/>
                  <a:pt x="2497762" y="2214364"/>
                  <a:pt x="2494809" y="2215316"/>
                </a:cubicBezTo>
                <a:cubicBezTo>
                  <a:pt x="2490590" y="2218079"/>
                  <a:pt x="2486837" y="2221489"/>
                  <a:pt x="2483665" y="2225413"/>
                </a:cubicBezTo>
                <a:lnTo>
                  <a:pt x="2473283" y="2236938"/>
                </a:lnTo>
                <a:cubicBezTo>
                  <a:pt x="2468996" y="2241605"/>
                  <a:pt x="2464234" y="2246654"/>
                  <a:pt x="2458900" y="2252273"/>
                </a:cubicBezTo>
                <a:cubicBezTo>
                  <a:pt x="2458138" y="2251512"/>
                  <a:pt x="2458519" y="2249225"/>
                  <a:pt x="2456424" y="2250273"/>
                </a:cubicBezTo>
                <a:cubicBezTo>
                  <a:pt x="2448042" y="2254178"/>
                  <a:pt x="2462615" y="2234747"/>
                  <a:pt x="2494524" y="2189885"/>
                </a:cubicBezTo>
                <a:lnTo>
                  <a:pt x="2494524" y="2189408"/>
                </a:lnTo>
                <a:cubicBezTo>
                  <a:pt x="2493095" y="2189885"/>
                  <a:pt x="2493476" y="2186837"/>
                  <a:pt x="2484522" y="2198933"/>
                </a:cubicBezTo>
                <a:cubicBezTo>
                  <a:pt x="2447279" y="2250749"/>
                  <a:pt x="2413847" y="2285325"/>
                  <a:pt x="2396416" y="2297136"/>
                </a:cubicBezTo>
                <a:cubicBezTo>
                  <a:pt x="2387462" y="2303994"/>
                  <a:pt x="2360030" y="2335141"/>
                  <a:pt x="2340980" y="2355429"/>
                </a:cubicBezTo>
                <a:cubicBezTo>
                  <a:pt x="2322026" y="2380480"/>
                  <a:pt x="2368603" y="2345047"/>
                  <a:pt x="2320978" y="2396672"/>
                </a:cubicBezTo>
                <a:cubicBezTo>
                  <a:pt x="2315930" y="2401911"/>
                  <a:pt x="2309929" y="2407055"/>
                  <a:pt x="2304309" y="2412103"/>
                </a:cubicBezTo>
                <a:cubicBezTo>
                  <a:pt x="2298689" y="2417151"/>
                  <a:pt x="2293641" y="2421819"/>
                  <a:pt x="2290117" y="2425628"/>
                </a:cubicBezTo>
                <a:cubicBezTo>
                  <a:pt x="2268019" y="2445060"/>
                  <a:pt x="2268019" y="2446679"/>
                  <a:pt x="2270495" y="2446679"/>
                </a:cubicBezTo>
                <a:lnTo>
                  <a:pt x="2275258" y="2449822"/>
                </a:lnTo>
                <a:lnTo>
                  <a:pt x="2280020" y="2449822"/>
                </a:lnTo>
                <a:cubicBezTo>
                  <a:pt x="2266666" y="2461976"/>
                  <a:pt x="2252570" y="2473301"/>
                  <a:pt x="2237825" y="2483731"/>
                </a:cubicBezTo>
                <a:cubicBezTo>
                  <a:pt x="2224490" y="2493256"/>
                  <a:pt x="2210774" y="2501066"/>
                  <a:pt x="2196391" y="2511544"/>
                </a:cubicBezTo>
                <a:cubicBezTo>
                  <a:pt x="2191438" y="2514211"/>
                  <a:pt x="2186771" y="2516973"/>
                  <a:pt x="2181913" y="2519450"/>
                </a:cubicBezTo>
                <a:lnTo>
                  <a:pt x="2167054" y="2526689"/>
                </a:lnTo>
                <a:cubicBezTo>
                  <a:pt x="2167721" y="2524689"/>
                  <a:pt x="2165149" y="2524783"/>
                  <a:pt x="2169816" y="2520498"/>
                </a:cubicBezTo>
                <a:cubicBezTo>
                  <a:pt x="2180294" y="2510877"/>
                  <a:pt x="2175245" y="2511830"/>
                  <a:pt x="2163720" y="2517259"/>
                </a:cubicBezTo>
                <a:cubicBezTo>
                  <a:pt x="2157910" y="2519926"/>
                  <a:pt x="2150576" y="2523927"/>
                  <a:pt x="2142575" y="2528022"/>
                </a:cubicBezTo>
                <a:cubicBezTo>
                  <a:pt x="2134574" y="2532118"/>
                  <a:pt x="2126287" y="2537071"/>
                  <a:pt x="2118000" y="2540595"/>
                </a:cubicBezTo>
                <a:cubicBezTo>
                  <a:pt x="2103532" y="2546901"/>
                  <a:pt x="2089920" y="2555026"/>
                  <a:pt x="2077519" y="2564789"/>
                </a:cubicBezTo>
                <a:cubicBezTo>
                  <a:pt x="2065803" y="2573971"/>
                  <a:pt x="2052811" y="2581381"/>
                  <a:pt x="2038943" y="2586791"/>
                </a:cubicBezTo>
                <a:cubicBezTo>
                  <a:pt x="2019035" y="2596031"/>
                  <a:pt x="2024751" y="2590982"/>
                  <a:pt x="2038085" y="2582600"/>
                </a:cubicBezTo>
                <a:cubicBezTo>
                  <a:pt x="2047706" y="2576504"/>
                  <a:pt x="2071899" y="2563550"/>
                  <a:pt x="2052849" y="2571266"/>
                </a:cubicBezTo>
                <a:cubicBezTo>
                  <a:pt x="2036466" y="2577838"/>
                  <a:pt x="2024560" y="2586029"/>
                  <a:pt x="2010844" y="2593268"/>
                </a:cubicBezTo>
                <a:cubicBezTo>
                  <a:pt x="1997128" y="2600507"/>
                  <a:pt x="1985793" y="2606317"/>
                  <a:pt x="1976268" y="2611080"/>
                </a:cubicBezTo>
                <a:cubicBezTo>
                  <a:pt x="1968410" y="2614986"/>
                  <a:pt x="1960333" y="2618414"/>
                  <a:pt x="1952075" y="2621367"/>
                </a:cubicBezTo>
                <a:cubicBezTo>
                  <a:pt x="1941635" y="2625406"/>
                  <a:pt x="1930662" y="2627911"/>
                  <a:pt x="1919499" y="2628797"/>
                </a:cubicBezTo>
                <a:cubicBezTo>
                  <a:pt x="1902011" y="2631426"/>
                  <a:pt x="1884952" y="2636331"/>
                  <a:pt x="1868731" y="2643370"/>
                </a:cubicBezTo>
                <a:cubicBezTo>
                  <a:pt x="1854539" y="2648895"/>
                  <a:pt x="1845395" y="2651752"/>
                  <a:pt x="1841775" y="2653466"/>
                </a:cubicBezTo>
                <a:cubicBezTo>
                  <a:pt x="1838156" y="2655181"/>
                  <a:pt x="1839680" y="2655848"/>
                  <a:pt x="1846252" y="2655181"/>
                </a:cubicBezTo>
                <a:cubicBezTo>
                  <a:pt x="1851491" y="2654609"/>
                  <a:pt x="1855777" y="2654609"/>
                  <a:pt x="1861016" y="2653657"/>
                </a:cubicBezTo>
                <a:cubicBezTo>
                  <a:pt x="1866254" y="2652704"/>
                  <a:pt x="1872351" y="2651371"/>
                  <a:pt x="1880542" y="2649085"/>
                </a:cubicBezTo>
                <a:cubicBezTo>
                  <a:pt x="1892286" y="2645580"/>
                  <a:pt x="1904250" y="2642846"/>
                  <a:pt x="1916356" y="2640893"/>
                </a:cubicBezTo>
                <a:cubicBezTo>
                  <a:pt x="1923214" y="2639750"/>
                  <a:pt x="1926357" y="2639274"/>
                  <a:pt x="1926929" y="2641465"/>
                </a:cubicBezTo>
                <a:lnTo>
                  <a:pt x="1930916" y="2642177"/>
                </a:lnTo>
                <a:lnTo>
                  <a:pt x="1933465" y="2642632"/>
                </a:lnTo>
                <a:cubicBezTo>
                  <a:pt x="1935548" y="2643084"/>
                  <a:pt x="1935548" y="2644370"/>
                  <a:pt x="1927500" y="2648799"/>
                </a:cubicBezTo>
                <a:cubicBezTo>
                  <a:pt x="1918737" y="2652323"/>
                  <a:pt x="1909212" y="2654991"/>
                  <a:pt x="1899687" y="2658324"/>
                </a:cubicBezTo>
                <a:cubicBezTo>
                  <a:pt x="1902830" y="2654514"/>
                  <a:pt x="1887971" y="2657372"/>
                  <a:pt x="1871112" y="2661086"/>
                </a:cubicBezTo>
                <a:cubicBezTo>
                  <a:pt x="1857568" y="2664410"/>
                  <a:pt x="1843709" y="2666268"/>
                  <a:pt x="1829774" y="2666611"/>
                </a:cubicBezTo>
                <a:cubicBezTo>
                  <a:pt x="1822001" y="2667688"/>
                  <a:pt x="1814343" y="2669507"/>
                  <a:pt x="1806914" y="2672040"/>
                </a:cubicBezTo>
                <a:cubicBezTo>
                  <a:pt x="1798675" y="2673859"/>
                  <a:pt x="1790559" y="2676212"/>
                  <a:pt x="1782625" y="2679089"/>
                </a:cubicBezTo>
                <a:cubicBezTo>
                  <a:pt x="1774814" y="2683566"/>
                  <a:pt x="1747097" y="2692805"/>
                  <a:pt x="1778148" y="2688614"/>
                </a:cubicBezTo>
                <a:cubicBezTo>
                  <a:pt x="1777862" y="2690804"/>
                  <a:pt x="1780053" y="2692614"/>
                  <a:pt x="1810343" y="2686518"/>
                </a:cubicBezTo>
                <a:lnTo>
                  <a:pt x="1819868" y="2689566"/>
                </a:lnTo>
                <a:cubicBezTo>
                  <a:pt x="1812438" y="2692042"/>
                  <a:pt x="1806914" y="2693662"/>
                  <a:pt x="1802913" y="2694805"/>
                </a:cubicBezTo>
                <a:cubicBezTo>
                  <a:pt x="1800351" y="2695500"/>
                  <a:pt x="1797836" y="2696357"/>
                  <a:pt x="1795388" y="2697376"/>
                </a:cubicBezTo>
                <a:cubicBezTo>
                  <a:pt x="1793007" y="2698615"/>
                  <a:pt x="1795198" y="2698615"/>
                  <a:pt x="1798722" y="2698615"/>
                </a:cubicBezTo>
                <a:cubicBezTo>
                  <a:pt x="1805771" y="2698425"/>
                  <a:pt x="1817772" y="2697091"/>
                  <a:pt x="1807485" y="2700615"/>
                </a:cubicBezTo>
                <a:cubicBezTo>
                  <a:pt x="1793579" y="2703854"/>
                  <a:pt x="1780434" y="2706997"/>
                  <a:pt x="1768623" y="2710140"/>
                </a:cubicBezTo>
                <a:lnTo>
                  <a:pt x="1751764" y="2714807"/>
                </a:lnTo>
                <a:cubicBezTo>
                  <a:pt x="1746620" y="2716046"/>
                  <a:pt x="1741572" y="2717284"/>
                  <a:pt x="1737095" y="2718522"/>
                </a:cubicBezTo>
                <a:cubicBezTo>
                  <a:pt x="1719093" y="2721475"/>
                  <a:pt x="1703758" y="2724523"/>
                  <a:pt x="1689470" y="2725761"/>
                </a:cubicBezTo>
                <a:cubicBezTo>
                  <a:pt x="1675183" y="2727000"/>
                  <a:pt x="1662134" y="2727857"/>
                  <a:pt x="1649466" y="2728714"/>
                </a:cubicBezTo>
                <a:lnTo>
                  <a:pt x="1630416" y="2730048"/>
                </a:lnTo>
                <a:lnTo>
                  <a:pt x="1611366" y="2730048"/>
                </a:lnTo>
                <a:cubicBezTo>
                  <a:pt x="1598126" y="2730333"/>
                  <a:pt x="1585458" y="2731952"/>
                  <a:pt x="1568408" y="2731667"/>
                </a:cubicBezTo>
                <a:cubicBezTo>
                  <a:pt x="1551358" y="2731381"/>
                  <a:pt x="1542119" y="2730142"/>
                  <a:pt x="1530308" y="2729286"/>
                </a:cubicBezTo>
                <a:cubicBezTo>
                  <a:pt x="1524402" y="2728809"/>
                  <a:pt x="1517925" y="2728428"/>
                  <a:pt x="1509448" y="2728333"/>
                </a:cubicBezTo>
                <a:cubicBezTo>
                  <a:pt x="1500971" y="2728238"/>
                  <a:pt x="1490684" y="2727380"/>
                  <a:pt x="1477063" y="2727380"/>
                </a:cubicBezTo>
                <a:lnTo>
                  <a:pt x="1448488" y="2726142"/>
                </a:lnTo>
                <a:cubicBezTo>
                  <a:pt x="1438963" y="2725951"/>
                  <a:pt x="1429438" y="2724714"/>
                  <a:pt x="1419913" y="2724047"/>
                </a:cubicBezTo>
                <a:cubicBezTo>
                  <a:pt x="1400672" y="2722427"/>
                  <a:pt x="1381146" y="2721760"/>
                  <a:pt x="1362096" y="2718903"/>
                </a:cubicBezTo>
                <a:cubicBezTo>
                  <a:pt x="1350000" y="2716046"/>
                  <a:pt x="1334664" y="2713664"/>
                  <a:pt x="1318186" y="2711092"/>
                </a:cubicBezTo>
                <a:lnTo>
                  <a:pt x="1267037" y="2701567"/>
                </a:lnTo>
                <a:cubicBezTo>
                  <a:pt x="1264275" y="2698901"/>
                  <a:pt x="1250939" y="2694234"/>
                  <a:pt x="1277895" y="2696996"/>
                </a:cubicBezTo>
                <a:lnTo>
                  <a:pt x="1277895" y="2692900"/>
                </a:lnTo>
                <a:cubicBezTo>
                  <a:pt x="1264655" y="2690709"/>
                  <a:pt x="1251606" y="2687280"/>
                  <a:pt x="1238557" y="2684137"/>
                </a:cubicBezTo>
                <a:lnTo>
                  <a:pt x="1211220" y="2678041"/>
                </a:lnTo>
                <a:cubicBezTo>
                  <a:pt x="1197219" y="2674707"/>
                  <a:pt x="1183598" y="2670135"/>
                  <a:pt x="1169786" y="2666230"/>
                </a:cubicBezTo>
                <a:lnTo>
                  <a:pt x="1149212" y="2661277"/>
                </a:lnTo>
                <a:cubicBezTo>
                  <a:pt x="1142450" y="2659372"/>
                  <a:pt x="1135687" y="2657181"/>
                  <a:pt x="1128924" y="2655276"/>
                </a:cubicBezTo>
                <a:cubicBezTo>
                  <a:pt x="1107112" y="2650037"/>
                  <a:pt x="1094729" y="2648514"/>
                  <a:pt x="1096444" y="2651943"/>
                </a:cubicBezTo>
                <a:cubicBezTo>
                  <a:pt x="1091967" y="2651657"/>
                  <a:pt x="1087491" y="2651466"/>
                  <a:pt x="1083204" y="2650895"/>
                </a:cubicBezTo>
                <a:lnTo>
                  <a:pt x="1071203" y="2646227"/>
                </a:lnTo>
                <a:cubicBezTo>
                  <a:pt x="1071679" y="2647942"/>
                  <a:pt x="1061487" y="2644703"/>
                  <a:pt x="1044914" y="2638417"/>
                </a:cubicBezTo>
                <a:lnTo>
                  <a:pt x="1030341" y="2633750"/>
                </a:lnTo>
                <a:lnTo>
                  <a:pt x="1016148" y="2628320"/>
                </a:lnTo>
                <a:cubicBezTo>
                  <a:pt x="1014529" y="2635941"/>
                  <a:pt x="1013195" y="2639370"/>
                  <a:pt x="1116827" y="2675945"/>
                </a:cubicBezTo>
                <a:cubicBezTo>
                  <a:pt x="1126924" y="2679089"/>
                  <a:pt x="1136449" y="2683660"/>
                  <a:pt x="1145974" y="2686708"/>
                </a:cubicBezTo>
                <a:cubicBezTo>
                  <a:pt x="1140259" y="2686614"/>
                  <a:pt x="1134735" y="2686042"/>
                  <a:pt x="1129210" y="2685470"/>
                </a:cubicBezTo>
                <a:cubicBezTo>
                  <a:pt x="1133687" y="2687375"/>
                  <a:pt x="1138068" y="2689566"/>
                  <a:pt x="1142640" y="2691186"/>
                </a:cubicBezTo>
                <a:lnTo>
                  <a:pt x="1149212" y="2695091"/>
                </a:lnTo>
                <a:cubicBezTo>
                  <a:pt x="1133601" y="2692300"/>
                  <a:pt x="1118294" y="2688023"/>
                  <a:pt x="1103493" y="2682327"/>
                </a:cubicBezTo>
                <a:cubicBezTo>
                  <a:pt x="1098730" y="2681661"/>
                  <a:pt x="1087681" y="2678612"/>
                  <a:pt x="1078156" y="2675850"/>
                </a:cubicBezTo>
                <a:cubicBezTo>
                  <a:pt x="1072336" y="2673288"/>
                  <a:pt x="1066116" y="2671745"/>
                  <a:pt x="1059773" y="2671278"/>
                </a:cubicBezTo>
                <a:lnTo>
                  <a:pt x="1076156" y="2678136"/>
                </a:lnTo>
                <a:cubicBezTo>
                  <a:pt x="1089014" y="2682613"/>
                  <a:pt x="1102064" y="2686708"/>
                  <a:pt x="1114922" y="2690995"/>
                </a:cubicBezTo>
                <a:cubicBezTo>
                  <a:pt x="1122352" y="2695377"/>
                  <a:pt x="1118161" y="2695853"/>
                  <a:pt x="1113970" y="2696329"/>
                </a:cubicBezTo>
                <a:cubicBezTo>
                  <a:pt x="1115542" y="2696939"/>
                  <a:pt x="1117018" y="2697767"/>
                  <a:pt x="1118352" y="2698805"/>
                </a:cubicBezTo>
                <a:cubicBezTo>
                  <a:pt x="1112160" y="2698139"/>
                  <a:pt x="1118352" y="2701949"/>
                  <a:pt x="1093110" y="2693948"/>
                </a:cubicBezTo>
                <a:cubicBezTo>
                  <a:pt x="1086252" y="2692328"/>
                  <a:pt x="1079299" y="2690900"/>
                  <a:pt x="1072441" y="2689090"/>
                </a:cubicBezTo>
                <a:cubicBezTo>
                  <a:pt x="1060249" y="2685947"/>
                  <a:pt x="1055010" y="2685566"/>
                  <a:pt x="1060725" y="2689090"/>
                </a:cubicBezTo>
                <a:cubicBezTo>
                  <a:pt x="1066297" y="2692272"/>
                  <a:pt x="1072127" y="2694986"/>
                  <a:pt x="1078156" y="2697186"/>
                </a:cubicBezTo>
                <a:cubicBezTo>
                  <a:pt x="1086919" y="2700901"/>
                  <a:pt x="1099492" y="2704902"/>
                  <a:pt x="1115494" y="2710426"/>
                </a:cubicBezTo>
                <a:cubicBezTo>
                  <a:pt x="1123590" y="2713188"/>
                  <a:pt x="1131020" y="2716522"/>
                  <a:pt x="1139021" y="2718903"/>
                </a:cubicBezTo>
                <a:cubicBezTo>
                  <a:pt x="1153965" y="2722789"/>
                  <a:pt x="1168634" y="2727657"/>
                  <a:pt x="1182931" y="2733477"/>
                </a:cubicBezTo>
                <a:lnTo>
                  <a:pt x="1179788" y="2737096"/>
                </a:lnTo>
                <a:cubicBezTo>
                  <a:pt x="1188455" y="2740239"/>
                  <a:pt x="1197980" y="2742335"/>
                  <a:pt x="1207505" y="2744716"/>
                </a:cubicBezTo>
                <a:cubicBezTo>
                  <a:pt x="1217030" y="2747097"/>
                  <a:pt x="1226936" y="2749478"/>
                  <a:pt x="1237604" y="2751764"/>
                </a:cubicBezTo>
                <a:cubicBezTo>
                  <a:pt x="1247006" y="2754412"/>
                  <a:pt x="1256550" y="2756536"/>
                  <a:pt x="1266179" y="2758146"/>
                </a:cubicBezTo>
                <a:lnTo>
                  <a:pt x="1294183" y="2763290"/>
                </a:lnTo>
                <a:cubicBezTo>
                  <a:pt x="1311700" y="2766357"/>
                  <a:pt x="1329387" y="2768395"/>
                  <a:pt x="1347142" y="2769385"/>
                </a:cubicBezTo>
                <a:cubicBezTo>
                  <a:pt x="1355714" y="2769957"/>
                  <a:pt x="1364287" y="2770719"/>
                  <a:pt x="1372764" y="2771481"/>
                </a:cubicBezTo>
                <a:cubicBezTo>
                  <a:pt x="1381242" y="2772243"/>
                  <a:pt x="1390004" y="2772433"/>
                  <a:pt x="1398863" y="2773100"/>
                </a:cubicBezTo>
                <a:lnTo>
                  <a:pt x="1426485" y="2775101"/>
                </a:lnTo>
                <a:lnTo>
                  <a:pt x="1441249" y="2776339"/>
                </a:lnTo>
                <a:lnTo>
                  <a:pt x="1456679" y="2776911"/>
                </a:lnTo>
                <a:cubicBezTo>
                  <a:pt x="1529155" y="2781749"/>
                  <a:pt x="1601926" y="2779063"/>
                  <a:pt x="1673850" y="2768909"/>
                </a:cubicBezTo>
                <a:lnTo>
                  <a:pt x="1698900" y="2766052"/>
                </a:lnTo>
                <a:lnTo>
                  <a:pt x="1723760" y="2761956"/>
                </a:lnTo>
                <a:lnTo>
                  <a:pt x="1748621" y="2757861"/>
                </a:lnTo>
                <a:lnTo>
                  <a:pt x="1761099" y="2755860"/>
                </a:lnTo>
                <a:lnTo>
                  <a:pt x="1773386" y="2753193"/>
                </a:lnTo>
                <a:cubicBezTo>
                  <a:pt x="1774910" y="2753765"/>
                  <a:pt x="1776053" y="2754241"/>
                  <a:pt x="1773386" y="2755479"/>
                </a:cubicBezTo>
                <a:cubicBezTo>
                  <a:pt x="1765775" y="2758241"/>
                  <a:pt x="1757889" y="2760194"/>
                  <a:pt x="1749859" y="2761289"/>
                </a:cubicBezTo>
                <a:cubicBezTo>
                  <a:pt x="1730237" y="2764909"/>
                  <a:pt x="1710997" y="2769100"/>
                  <a:pt x="1727952" y="2767481"/>
                </a:cubicBezTo>
                <a:cubicBezTo>
                  <a:pt x="1746620" y="2765100"/>
                  <a:pt x="1759098" y="2765100"/>
                  <a:pt x="1768052" y="2765100"/>
                </a:cubicBezTo>
                <a:cubicBezTo>
                  <a:pt x="1774424" y="2764766"/>
                  <a:pt x="1780815" y="2765157"/>
                  <a:pt x="1787102" y="2766243"/>
                </a:cubicBezTo>
                <a:cubicBezTo>
                  <a:pt x="1801656" y="2764404"/>
                  <a:pt x="1816067" y="2761604"/>
                  <a:pt x="1830250" y="2757861"/>
                </a:cubicBezTo>
                <a:lnTo>
                  <a:pt x="1850729" y="2755003"/>
                </a:lnTo>
                <a:cubicBezTo>
                  <a:pt x="1842347" y="2758527"/>
                  <a:pt x="1834060" y="2762337"/>
                  <a:pt x="1825583" y="2765576"/>
                </a:cubicBezTo>
                <a:cubicBezTo>
                  <a:pt x="1852538" y="2763195"/>
                  <a:pt x="1881209" y="2759575"/>
                  <a:pt x="1876256" y="2766528"/>
                </a:cubicBezTo>
                <a:cubicBezTo>
                  <a:pt x="1884095" y="2765404"/>
                  <a:pt x="1891858" y="2763785"/>
                  <a:pt x="1899497" y="2761670"/>
                </a:cubicBezTo>
                <a:cubicBezTo>
                  <a:pt x="1901526" y="2761385"/>
                  <a:pt x="1903526" y="2760975"/>
                  <a:pt x="1905497" y="2760432"/>
                </a:cubicBezTo>
                <a:cubicBezTo>
                  <a:pt x="1906878" y="2760480"/>
                  <a:pt x="1909962" y="2759998"/>
                  <a:pt x="1912971" y="2759545"/>
                </a:cubicBezTo>
                <a:lnTo>
                  <a:pt x="1915521" y="2759288"/>
                </a:lnTo>
                <a:lnTo>
                  <a:pt x="1919999" y="2758837"/>
                </a:lnTo>
                <a:cubicBezTo>
                  <a:pt x="1922166" y="2759171"/>
                  <a:pt x="1916927" y="2761861"/>
                  <a:pt x="1890067" y="2771386"/>
                </a:cubicBezTo>
                <a:lnTo>
                  <a:pt x="1852919" y="2780911"/>
                </a:lnTo>
                <a:lnTo>
                  <a:pt x="1834441" y="2785483"/>
                </a:lnTo>
                <a:lnTo>
                  <a:pt x="1815391" y="2789102"/>
                </a:lnTo>
                <a:cubicBezTo>
                  <a:pt x="1801199" y="2791483"/>
                  <a:pt x="1786340" y="2795103"/>
                  <a:pt x="1770528" y="2797389"/>
                </a:cubicBezTo>
                <a:cubicBezTo>
                  <a:pt x="1754717" y="2799675"/>
                  <a:pt x="1738143" y="2801866"/>
                  <a:pt x="1721475" y="2805009"/>
                </a:cubicBezTo>
                <a:cubicBezTo>
                  <a:pt x="1704806" y="2808152"/>
                  <a:pt x="1687375" y="2809581"/>
                  <a:pt x="1669944" y="2811772"/>
                </a:cubicBezTo>
                <a:lnTo>
                  <a:pt x="1643751" y="2815011"/>
                </a:lnTo>
                <a:cubicBezTo>
                  <a:pt x="1634987" y="2815963"/>
                  <a:pt x="1626129" y="2816344"/>
                  <a:pt x="1617366" y="2817010"/>
                </a:cubicBezTo>
                <a:cubicBezTo>
                  <a:pt x="1616604" y="2818820"/>
                  <a:pt x="1615937" y="2820249"/>
                  <a:pt x="1616604" y="2822345"/>
                </a:cubicBezTo>
                <a:cubicBezTo>
                  <a:pt x="1617271" y="2824440"/>
                  <a:pt x="1607175" y="2826631"/>
                  <a:pt x="1572122" y="2828727"/>
                </a:cubicBezTo>
                <a:lnTo>
                  <a:pt x="1569836" y="2831203"/>
                </a:lnTo>
                <a:lnTo>
                  <a:pt x="1572027" y="2828727"/>
                </a:lnTo>
                <a:cubicBezTo>
                  <a:pt x="1570789" y="2827964"/>
                  <a:pt x="1568789" y="2827107"/>
                  <a:pt x="1556025" y="2827107"/>
                </a:cubicBezTo>
                <a:cubicBezTo>
                  <a:pt x="1542595" y="2825107"/>
                  <a:pt x="1564693" y="2823011"/>
                  <a:pt x="1576123" y="2820535"/>
                </a:cubicBezTo>
                <a:cubicBezTo>
                  <a:pt x="1573551" y="2820440"/>
                  <a:pt x="1573646" y="2820058"/>
                  <a:pt x="1576123" y="2819582"/>
                </a:cubicBezTo>
                <a:cubicBezTo>
                  <a:pt x="1569170" y="2819582"/>
                  <a:pt x="1562121" y="2819582"/>
                  <a:pt x="1555168" y="2819582"/>
                </a:cubicBezTo>
                <a:cubicBezTo>
                  <a:pt x="1542976" y="2818154"/>
                  <a:pt x="1504876" y="2817963"/>
                  <a:pt x="1535546" y="2814725"/>
                </a:cubicBezTo>
                <a:cubicBezTo>
                  <a:pt x="1532784" y="2811867"/>
                  <a:pt x="1531451" y="2809867"/>
                  <a:pt x="1579838" y="2806819"/>
                </a:cubicBezTo>
                <a:cubicBezTo>
                  <a:pt x="1596316" y="2805200"/>
                  <a:pt x="1615176" y="2803104"/>
                  <a:pt x="1608413" y="2802057"/>
                </a:cubicBezTo>
                <a:cubicBezTo>
                  <a:pt x="1602269" y="2801532"/>
                  <a:pt x="1596078" y="2801532"/>
                  <a:pt x="1589934" y="2802057"/>
                </a:cubicBezTo>
                <a:cubicBezTo>
                  <a:pt x="1581457" y="2802342"/>
                  <a:pt x="1571075" y="2803295"/>
                  <a:pt x="1560407" y="2803295"/>
                </a:cubicBezTo>
                <a:lnTo>
                  <a:pt x="1504019" y="2804533"/>
                </a:lnTo>
                <a:lnTo>
                  <a:pt x="1447535" y="2803104"/>
                </a:lnTo>
                <a:cubicBezTo>
                  <a:pt x="1442202" y="2803104"/>
                  <a:pt x="1436868" y="2803104"/>
                  <a:pt x="1431534" y="2803104"/>
                </a:cubicBezTo>
                <a:lnTo>
                  <a:pt x="1415341" y="2800723"/>
                </a:lnTo>
                <a:lnTo>
                  <a:pt x="1416579" y="2799675"/>
                </a:lnTo>
                <a:cubicBezTo>
                  <a:pt x="1409435" y="2797199"/>
                  <a:pt x="1433438" y="2796246"/>
                  <a:pt x="1386385" y="2791960"/>
                </a:cubicBezTo>
                <a:cubicBezTo>
                  <a:pt x="1375812" y="2791483"/>
                  <a:pt x="1365430" y="2790055"/>
                  <a:pt x="1354952" y="2788721"/>
                </a:cubicBezTo>
                <a:lnTo>
                  <a:pt x="1316852" y="2784626"/>
                </a:lnTo>
                <a:cubicBezTo>
                  <a:pt x="1304279" y="2783197"/>
                  <a:pt x="1291135" y="2780816"/>
                  <a:pt x="1278752" y="2778434"/>
                </a:cubicBezTo>
                <a:cubicBezTo>
                  <a:pt x="1266370" y="2776053"/>
                  <a:pt x="1253321" y="2774243"/>
                  <a:pt x="1240652" y="2771386"/>
                </a:cubicBezTo>
                <a:lnTo>
                  <a:pt x="1202552" y="2762814"/>
                </a:lnTo>
                <a:cubicBezTo>
                  <a:pt x="1185884" y="2759194"/>
                  <a:pt x="1170168" y="2753860"/>
                  <a:pt x="1154261" y="2749002"/>
                </a:cubicBezTo>
                <a:cubicBezTo>
                  <a:pt x="1138354" y="2744145"/>
                  <a:pt x="1121971" y="2739573"/>
                  <a:pt x="1104921" y="2733477"/>
                </a:cubicBezTo>
                <a:lnTo>
                  <a:pt x="1076346" y="2719475"/>
                </a:lnTo>
                <a:cubicBezTo>
                  <a:pt x="1066726" y="2716046"/>
                  <a:pt x="1055105" y="2710902"/>
                  <a:pt x="1048628" y="2707759"/>
                </a:cubicBezTo>
                <a:cubicBezTo>
                  <a:pt x="1031388" y="2698996"/>
                  <a:pt x="1007671" y="2688518"/>
                  <a:pt x="987573" y="2681279"/>
                </a:cubicBezTo>
                <a:cubicBezTo>
                  <a:pt x="967476" y="2674041"/>
                  <a:pt x="992526" y="2687185"/>
                  <a:pt x="1013005" y="2696710"/>
                </a:cubicBezTo>
                <a:cubicBezTo>
                  <a:pt x="1051867" y="2713664"/>
                  <a:pt x="1047200" y="2714712"/>
                  <a:pt x="1044437" y="2716426"/>
                </a:cubicBezTo>
                <a:cubicBezTo>
                  <a:pt x="1033103" y="2713188"/>
                  <a:pt x="1021006" y="2709473"/>
                  <a:pt x="1009004" y="2705473"/>
                </a:cubicBezTo>
                <a:cubicBezTo>
                  <a:pt x="997003" y="2701473"/>
                  <a:pt x="984430" y="2695948"/>
                  <a:pt x="970905" y="2690328"/>
                </a:cubicBezTo>
                <a:cubicBezTo>
                  <a:pt x="956341" y="2684489"/>
                  <a:pt x="942091" y="2677879"/>
                  <a:pt x="928232" y="2670516"/>
                </a:cubicBezTo>
                <a:lnTo>
                  <a:pt x="905182" y="2658324"/>
                </a:lnTo>
                <a:cubicBezTo>
                  <a:pt x="897276" y="2653942"/>
                  <a:pt x="888989" y="2649657"/>
                  <a:pt x="880893" y="2644417"/>
                </a:cubicBezTo>
                <a:cubicBezTo>
                  <a:pt x="865272" y="2634607"/>
                  <a:pt x="851842" y="2628035"/>
                  <a:pt x="838602" y="2621176"/>
                </a:cubicBezTo>
                <a:cubicBezTo>
                  <a:pt x="809265" y="2602793"/>
                  <a:pt x="793930" y="2591554"/>
                  <a:pt x="805360" y="2595745"/>
                </a:cubicBezTo>
                <a:cubicBezTo>
                  <a:pt x="810980" y="2597841"/>
                  <a:pt x="822410" y="2603555"/>
                  <a:pt x="808408" y="2592983"/>
                </a:cubicBezTo>
                <a:cubicBezTo>
                  <a:pt x="802502" y="2588125"/>
                  <a:pt x="794501" y="2582982"/>
                  <a:pt x="785834" y="2576314"/>
                </a:cubicBezTo>
                <a:cubicBezTo>
                  <a:pt x="777166" y="2569646"/>
                  <a:pt x="767069" y="2562217"/>
                  <a:pt x="755830" y="2554311"/>
                </a:cubicBezTo>
                <a:cubicBezTo>
                  <a:pt x="748401" y="2547929"/>
                  <a:pt x="740590" y="2542119"/>
                  <a:pt x="733541" y="2535261"/>
                </a:cubicBezTo>
                <a:lnTo>
                  <a:pt x="725445" y="2524974"/>
                </a:lnTo>
                <a:lnTo>
                  <a:pt x="727374" y="2519012"/>
                </a:lnTo>
                <a:lnTo>
                  <a:pt x="727541" y="2518497"/>
                </a:lnTo>
                <a:cubicBezTo>
                  <a:pt x="735732" y="2523927"/>
                  <a:pt x="743543" y="2529832"/>
                  <a:pt x="752020" y="2534785"/>
                </a:cubicBezTo>
                <a:cubicBezTo>
                  <a:pt x="768308" y="2545548"/>
                  <a:pt x="783452" y="2556693"/>
                  <a:pt x="800502" y="2567265"/>
                </a:cubicBezTo>
                <a:cubicBezTo>
                  <a:pt x="817552" y="2577838"/>
                  <a:pt x="832887" y="2588030"/>
                  <a:pt x="849556" y="2596888"/>
                </a:cubicBezTo>
                <a:cubicBezTo>
                  <a:pt x="866225" y="2605746"/>
                  <a:pt x="883179" y="2615081"/>
                  <a:pt x="902229" y="2626510"/>
                </a:cubicBezTo>
                <a:cubicBezTo>
                  <a:pt x="895562" y="2619710"/>
                  <a:pt x="887923" y="2613928"/>
                  <a:pt x="879560" y="2609366"/>
                </a:cubicBezTo>
                <a:cubicBezTo>
                  <a:pt x="867272" y="2601936"/>
                  <a:pt x="850604" y="2592697"/>
                  <a:pt x="832887" y="2580791"/>
                </a:cubicBezTo>
                <a:lnTo>
                  <a:pt x="799550" y="2559455"/>
                </a:lnTo>
                <a:lnTo>
                  <a:pt x="767260" y="2536500"/>
                </a:lnTo>
                <a:cubicBezTo>
                  <a:pt x="760593" y="2531927"/>
                  <a:pt x="753830" y="2527355"/>
                  <a:pt x="747353" y="2522402"/>
                </a:cubicBezTo>
                <a:cubicBezTo>
                  <a:pt x="737228" y="2516116"/>
                  <a:pt x="727436" y="2509315"/>
                  <a:pt x="718016" y="2502019"/>
                </a:cubicBezTo>
                <a:cubicBezTo>
                  <a:pt x="712205" y="2497923"/>
                  <a:pt x="706014" y="2493066"/>
                  <a:pt x="700013" y="2488398"/>
                </a:cubicBezTo>
                <a:lnTo>
                  <a:pt x="682773" y="2473920"/>
                </a:lnTo>
                <a:cubicBezTo>
                  <a:pt x="682630" y="2474187"/>
                  <a:pt x="682392" y="2474387"/>
                  <a:pt x="682106" y="2474492"/>
                </a:cubicBezTo>
                <a:cubicBezTo>
                  <a:pt x="672201" y="2466872"/>
                  <a:pt x="661532" y="2458680"/>
                  <a:pt x="650864" y="2449155"/>
                </a:cubicBezTo>
                <a:cubicBezTo>
                  <a:pt x="640454" y="2439373"/>
                  <a:pt x="629719" y="2429029"/>
                  <a:pt x="618670" y="2418104"/>
                </a:cubicBezTo>
                <a:cubicBezTo>
                  <a:pt x="615051" y="2412674"/>
                  <a:pt x="611336" y="2407340"/>
                  <a:pt x="608002" y="2401721"/>
                </a:cubicBezTo>
                <a:lnTo>
                  <a:pt x="607240" y="2397530"/>
                </a:lnTo>
                <a:cubicBezTo>
                  <a:pt x="611812" y="2402102"/>
                  <a:pt x="616384" y="2406483"/>
                  <a:pt x="621337" y="2410674"/>
                </a:cubicBezTo>
                <a:lnTo>
                  <a:pt x="628576" y="2414579"/>
                </a:lnTo>
                <a:lnTo>
                  <a:pt x="645340" y="2426962"/>
                </a:lnTo>
                <a:lnTo>
                  <a:pt x="645479" y="2427101"/>
                </a:lnTo>
                <a:lnTo>
                  <a:pt x="654865" y="2436487"/>
                </a:lnTo>
                <a:cubicBezTo>
                  <a:pt x="670038" y="2445002"/>
                  <a:pt x="684735" y="2454346"/>
                  <a:pt x="698870" y="2464490"/>
                </a:cubicBezTo>
                <a:cubicBezTo>
                  <a:pt x="723445" y="2482207"/>
                  <a:pt x="781262" y="2524022"/>
                  <a:pt x="777642" y="2514497"/>
                </a:cubicBezTo>
                <a:cubicBezTo>
                  <a:pt x="777071" y="2512687"/>
                  <a:pt x="803455" y="2531356"/>
                  <a:pt x="818505" y="2541262"/>
                </a:cubicBezTo>
                <a:cubicBezTo>
                  <a:pt x="833554" y="2551168"/>
                  <a:pt x="848889" y="2560598"/>
                  <a:pt x="862129" y="2568503"/>
                </a:cubicBezTo>
                <a:cubicBezTo>
                  <a:pt x="873426" y="2574980"/>
                  <a:pt x="885094" y="2580772"/>
                  <a:pt x="897086" y="2585839"/>
                </a:cubicBezTo>
                <a:cubicBezTo>
                  <a:pt x="902429" y="2585105"/>
                  <a:pt x="907839" y="2585105"/>
                  <a:pt x="913183" y="2585839"/>
                </a:cubicBezTo>
                <a:cubicBezTo>
                  <a:pt x="921851" y="2587649"/>
                  <a:pt x="924137" y="2586125"/>
                  <a:pt x="890037" y="2564979"/>
                </a:cubicBezTo>
                <a:cubicBezTo>
                  <a:pt x="877083" y="2556883"/>
                  <a:pt x="862701" y="2546596"/>
                  <a:pt x="847080" y="2536404"/>
                </a:cubicBezTo>
                <a:cubicBezTo>
                  <a:pt x="839364" y="2531260"/>
                  <a:pt x="831173" y="2526308"/>
                  <a:pt x="823172" y="2520878"/>
                </a:cubicBezTo>
                <a:lnTo>
                  <a:pt x="799264" y="2504400"/>
                </a:lnTo>
                <a:cubicBezTo>
                  <a:pt x="777185" y="2490037"/>
                  <a:pt x="755887" y="2474530"/>
                  <a:pt x="735447" y="2457918"/>
                </a:cubicBezTo>
                <a:cubicBezTo>
                  <a:pt x="731446" y="2455442"/>
                  <a:pt x="727636" y="2452679"/>
                  <a:pt x="723731" y="2449822"/>
                </a:cubicBezTo>
                <a:lnTo>
                  <a:pt x="671438" y="2404959"/>
                </a:lnTo>
                <a:cubicBezTo>
                  <a:pt x="657627" y="2389719"/>
                  <a:pt x="643816" y="2376479"/>
                  <a:pt x="630386" y="2362287"/>
                </a:cubicBezTo>
                <a:cubicBezTo>
                  <a:pt x="616955" y="2348095"/>
                  <a:pt x="602477" y="2335141"/>
                  <a:pt x="588380" y="2319520"/>
                </a:cubicBezTo>
                <a:cubicBezTo>
                  <a:pt x="577712" y="2308090"/>
                  <a:pt x="567806" y="2299137"/>
                  <a:pt x="557901" y="2287992"/>
                </a:cubicBezTo>
                <a:cubicBezTo>
                  <a:pt x="552948" y="2282420"/>
                  <a:pt x="547756" y="2276443"/>
                  <a:pt x="542089" y="2269597"/>
                </a:cubicBezTo>
                <a:lnTo>
                  <a:pt x="523741" y="2246392"/>
                </a:lnTo>
                <a:lnTo>
                  <a:pt x="530087" y="2257798"/>
                </a:lnTo>
                <a:lnTo>
                  <a:pt x="547613" y="2281706"/>
                </a:lnTo>
                <a:lnTo>
                  <a:pt x="530087" y="2257894"/>
                </a:lnTo>
                <a:lnTo>
                  <a:pt x="523735" y="2246385"/>
                </a:lnTo>
                <a:lnTo>
                  <a:pt x="523420" y="2245987"/>
                </a:lnTo>
                <a:cubicBezTo>
                  <a:pt x="506827" y="2216774"/>
                  <a:pt x="488444" y="2188627"/>
                  <a:pt x="468365" y="2161691"/>
                </a:cubicBezTo>
                <a:lnTo>
                  <a:pt x="461031" y="2148451"/>
                </a:lnTo>
                <a:cubicBezTo>
                  <a:pt x="459031" y="2144355"/>
                  <a:pt x="457412" y="2140640"/>
                  <a:pt x="455983" y="2137402"/>
                </a:cubicBezTo>
                <a:cubicBezTo>
                  <a:pt x="453821" y="2132782"/>
                  <a:pt x="452001" y="2128010"/>
                  <a:pt x="450554" y="2123114"/>
                </a:cubicBezTo>
                <a:cubicBezTo>
                  <a:pt x="448744" y="2117018"/>
                  <a:pt x="451697" y="2117876"/>
                  <a:pt x="458269" y="2125686"/>
                </a:cubicBezTo>
                <a:cubicBezTo>
                  <a:pt x="462231" y="2130582"/>
                  <a:pt x="465860" y="2135735"/>
                  <a:pt x="469127" y="2141117"/>
                </a:cubicBezTo>
                <a:cubicBezTo>
                  <a:pt x="473604" y="2147308"/>
                  <a:pt x="478271" y="2154356"/>
                  <a:pt x="483129" y="2162072"/>
                </a:cubicBezTo>
                <a:lnTo>
                  <a:pt x="497798" y="2185884"/>
                </a:lnTo>
                <a:cubicBezTo>
                  <a:pt x="502846" y="2194076"/>
                  <a:pt x="508656" y="2201791"/>
                  <a:pt x="513705" y="2209316"/>
                </a:cubicBezTo>
                <a:cubicBezTo>
                  <a:pt x="520829" y="2221165"/>
                  <a:pt x="529125" y="2232271"/>
                  <a:pt x="538469" y="2242463"/>
                </a:cubicBezTo>
                <a:cubicBezTo>
                  <a:pt x="541136" y="2244368"/>
                  <a:pt x="539708" y="2242177"/>
                  <a:pt x="536564" y="2236843"/>
                </a:cubicBezTo>
                <a:cubicBezTo>
                  <a:pt x="533421" y="2231509"/>
                  <a:pt x="528754" y="2224651"/>
                  <a:pt x="522182" y="2215126"/>
                </a:cubicBezTo>
                <a:cubicBezTo>
                  <a:pt x="515609" y="2205601"/>
                  <a:pt x="508751" y="2196552"/>
                  <a:pt x="502465" y="2186551"/>
                </a:cubicBezTo>
                <a:cubicBezTo>
                  <a:pt x="496178" y="2176550"/>
                  <a:pt x="490082" y="2167025"/>
                  <a:pt x="483986" y="2157500"/>
                </a:cubicBezTo>
                <a:cubicBezTo>
                  <a:pt x="471223" y="2138735"/>
                  <a:pt x="460555" y="2119495"/>
                  <a:pt x="448839" y="2102255"/>
                </a:cubicBezTo>
                <a:cubicBezTo>
                  <a:pt x="441267" y="2090777"/>
                  <a:pt x="434333" y="2078880"/>
                  <a:pt x="428075" y="2066631"/>
                </a:cubicBezTo>
                <a:cubicBezTo>
                  <a:pt x="421217" y="2053868"/>
                  <a:pt x="413501" y="2039866"/>
                  <a:pt x="407310" y="2025293"/>
                </a:cubicBezTo>
                <a:lnTo>
                  <a:pt x="411406" y="2023293"/>
                </a:lnTo>
                <a:lnTo>
                  <a:pt x="419216" y="2035675"/>
                </a:lnTo>
                <a:cubicBezTo>
                  <a:pt x="430170" y="2056725"/>
                  <a:pt x="439695" y="2073108"/>
                  <a:pt x="440457" y="2070918"/>
                </a:cubicBezTo>
                <a:cubicBezTo>
                  <a:pt x="441219" y="2068727"/>
                  <a:pt x="438457" y="2059678"/>
                  <a:pt x="424836" y="2032818"/>
                </a:cubicBezTo>
                <a:lnTo>
                  <a:pt x="420740" y="2018530"/>
                </a:lnTo>
                <a:cubicBezTo>
                  <a:pt x="409596" y="1991574"/>
                  <a:pt x="415597" y="1998908"/>
                  <a:pt x="404453" y="1970333"/>
                </a:cubicBezTo>
                <a:cubicBezTo>
                  <a:pt x="401690" y="1961285"/>
                  <a:pt x="399214" y="1952998"/>
                  <a:pt x="396642" y="1944235"/>
                </a:cubicBezTo>
                <a:lnTo>
                  <a:pt x="392261" y="1930233"/>
                </a:lnTo>
                <a:cubicBezTo>
                  <a:pt x="391308" y="1927661"/>
                  <a:pt x="390451" y="1924994"/>
                  <a:pt x="389498" y="1922232"/>
                </a:cubicBezTo>
                <a:lnTo>
                  <a:pt x="386831" y="1912707"/>
                </a:lnTo>
                <a:cubicBezTo>
                  <a:pt x="381783" y="1896038"/>
                  <a:pt x="376354" y="1879465"/>
                  <a:pt x="371496" y="1862701"/>
                </a:cubicBezTo>
                <a:cubicBezTo>
                  <a:pt x="369753" y="1860443"/>
                  <a:pt x="368134" y="1858091"/>
                  <a:pt x="366638" y="1855652"/>
                </a:cubicBezTo>
                <a:cubicBezTo>
                  <a:pt x="368067" y="1858091"/>
                  <a:pt x="369696" y="1860415"/>
                  <a:pt x="371496" y="1862606"/>
                </a:cubicBezTo>
                <a:lnTo>
                  <a:pt x="374068" y="1861368"/>
                </a:lnTo>
                <a:lnTo>
                  <a:pt x="380831" y="1857367"/>
                </a:lnTo>
                <a:lnTo>
                  <a:pt x="381974" y="1853557"/>
                </a:lnTo>
                <a:cubicBezTo>
                  <a:pt x="381307" y="1850318"/>
                  <a:pt x="380069" y="1845365"/>
                  <a:pt x="380069" y="1844032"/>
                </a:cubicBezTo>
                <a:cubicBezTo>
                  <a:pt x="378354" y="1824315"/>
                  <a:pt x="362733" y="1752497"/>
                  <a:pt x="359304" y="1732589"/>
                </a:cubicBezTo>
                <a:cubicBezTo>
                  <a:pt x="349589" y="1688870"/>
                  <a:pt x="354065" y="1734685"/>
                  <a:pt x="354065" y="1750020"/>
                </a:cubicBezTo>
                <a:cubicBezTo>
                  <a:pt x="354256" y="1755830"/>
                  <a:pt x="353875" y="1758783"/>
                  <a:pt x="352637" y="1758116"/>
                </a:cubicBezTo>
                <a:cubicBezTo>
                  <a:pt x="349541" y="1754021"/>
                  <a:pt x="347541" y="1749201"/>
                  <a:pt x="346826" y="1744115"/>
                </a:cubicBezTo>
                <a:cubicBezTo>
                  <a:pt x="344264" y="1734037"/>
                  <a:pt x="342226" y="1723827"/>
                  <a:pt x="340730" y="1713539"/>
                </a:cubicBezTo>
                <a:cubicBezTo>
                  <a:pt x="339111" y="1702776"/>
                  <a:pt x="337492" y="1691822"/>
                  <a:pt x="336539" y="1681154"/>
                </a:cubicBezTo>
                <a:cubicBezTo>
                  <a:pt x="337206" y="1672772"/>
                  <a:pt x="337206" y="1664105"/>
                  <a:pt x="337206" y="1653722"/>
                </a:cubicBezTo>
                <a:cubicBezTo>
                  <a:pt x="337206" y="1648579"/>
                  <a:pt x="337206" y="1642959"/>
                  <a:pt x="337206" y="1636863"/>
                </a:cubicBezTo>
                <a:cubicBezTo>
                  <a:pt x="337206" y="1630767"/>
                  <a:pt x="337206" y="1624195"/>
                  <a:pt x="337206" y="1616956"/>
                </a:cubicBezTo>
                <a:cubicBezTo>
                  <a:pt x="338349" y="1613813"/>
                  <a:pt x="340159" y="1615337"/>
                  <a:pt x="340159" y="1600859"/>
                </a:cubicBezTo>
                <a:cubicBezTo>
                  <a:pt x="340883" y="1591505"/>
                  <a:pt x="340883" y="1582113"/>
                  <a:pt x="340159" y="1572760"/>
                </a:cubicBezTo>
                <a:cubicBezTo>
                  <a:pt x="341016" y="1560854"/>
                  <a:pt x="341778" y="1548471"/>
                  <a:pt x="342255" y="1534660"/>
                </a:cubicBezTo>
                <a:cubicBezTo>
                  <a:pt x="342445" y="1527706"/>
                  <a:pt x="342445" y="1520563"/>
                  <a:pt x="342921" y="1512848"/>
                </a:cubicBezTo>
                <a:cubicBezTo>
                  <a:pt x="343397" y="1505132"/>
                  <a:pt x="343397" y="1497703"/>
                  <a:pt x="344540" y="1488559"/>
                </a:cubicBezTo>
                <a:cubicBezTo>
                  <a:pt x="345684" y="1479415"/>
                  <a:pt x="346826" y="1470176"/>
                  <a:pt x="347874" y="1459412"/>
                </a:cubicBezTo>
                <a:cubicBezTo>
                  <a:pt x="348922" y="1448649"/>
                  <a:pt x="351017" y="1436457"/>
                  <a:pt x="352351" y="1421312"/>
                </a:cubicBezTo>
                <a:lnTo>
                  <a:pt x="353684" y="1418741"/>
                </a:lnTo>
                <a:lnTo>
                  <a:pt x="355209" y="1396166"/>
                </a:lnTo>
                <a:lnTo>
                  <a:pt x="357876" y="1373687"/>
                </a:lnTo>
                <a:lnTo>
                  <a:pt x="355304" y="1377497"/>
                </a:lnTo>
                <a:cubicBezTo>
                  <a:pt x="354065" y="1385308"/>
                  <a:pt x="352922" y="1388451"/>
                  <a:pt x="352922" y="1386260"/>
                </a:cubicBezTo>
                <a:lnTo>
                  <a:pt x="350255" y="1390547"/>
                </a:lnTo>
                <a:cubicBezTo>
                  <a:pt x="349017" y="1395595"/>
                  <a:pt x="348636" y="1400643"/>
                  <a:pt x="347874" y="1405691"/>
                </a:cubicBezTo>
                <a:lnTo>
                  <a:pt x="345302" y="1396166"/>
                </a:lnTo>
                <a:lnTo>
                  <a:pt x="345302" y="1396071"/>
                </a:lnTo>
                <a:cubicBezTo>
                  <a:pt x="343016" y="1416931"/>
                  <a:pt x="339683" y="1438648"/>
                  <a:pt x="338254" y="1453793"/>
                </a:cubicBezTo>
                <a:cubicBezTo>
                  <a:pt x="336825" y="1468937"/>
                  <a:pt x="335111" y="1477796"/>
                  <a:pt x="332825" y="1472843"/>
                </a:cubicBezTo>
                <a:cubicBezTo>
                  <a:pt x="331301" y="1471509"/>
                  <a:pt x="330443" y="1483130"/>
                  <a:pt x="329967" y="1502180"/>
                </a:cubicBezTo>
                <a:cubicBezTo>
                  <a:pt x="329967" y="1511895"/>
                  <a:pt x="330062" y="1521325"/>
                  <a:pt x="329967" y="1528088"/>
                </a:cubicBezTo>
                <a:cubicBezTo>
                  <a:pt x="329872" y="1534850"/>
                  <a:pt x="329491" y="1539137"/>
                  <a:pt x="328443" y="1538565"/>
                </a:cubicBezTo>
                <a:cubicBezTo>
                  <a:pt x="327872" y="1529326"/>
                  <a:pt x="327872" y="1519991"/>
                  <a:pt x="327872" y="1510943"/>
                </a:cubicBezTo>
                <a:cubicBezTo>
                  <a:pt x="329015" y="1481796"/>
                  <a:pt x="329015" y="1460651"/>
                  <a:pt x="329015" y="1448840"/>
                </a:cubicBezTo>
                <a:cubicBezTo>
                  <a:pt x="329015" y="1437029"/>
                  <a:pt x="327681" y="1434171"/>
                  <a:pt x="324633" y="1441601"/>
                </a:cubicBezTo>
                <a:cubicBezTo>
                  <a:pt x="322442" y="1446649"/>
                  <a:pt x="318918" y="1457222"/>
                  <a:pt x="321395" y="1414931"/>
                </a:cubicBezTo>
                <a:lnTo>
                  <a:pt x="315965" y="1414931"/>
                </a:lnTo>
                <a:cubicBezTo>
                  <a:pt x="314746" y="1428227"/>
                  <a:pt x="314394" y="1441591"/>
                  <a:pt x="314918" y="1454936"/>
                </a:cubicBezTo>
                <a:cubicBezTo>
                  <a:pt x="315737" y="1469175"/>
                  <a:pt x="315737" y="1483463"/>
                  <a:pt x="314918" y="1497703"/>
                </a:cubicBezTo>
                <a:cubicBezTo>
                  <a:pt x="313041" y="1501799"/>
                  <a:pt x="312041" y="1506247"/>
                  <a:pt x="311965" y="1510752"/>
                </a:cubicBezTo>
                <a:cubicBezTo>
                  <a:pt x="311803" y="1521144"/>
                  <a:pt x="312498" y="1531526"/>
                  <a:pt x="314060" y="1541804"/>
                </a:cubicBezTo>
                <a:cubicBezTo>
                  <a:pt x="314822" y="1556853"/>
                  <a:pt x="314632" y="1569045"/>
                  <a:pt x="314822" y="1579904"/>
                </a:cubicBezTo>
                <a:cubicBezTo>
                  <a:pt x="315013" y="1590762"/>
                  <a:pt x="315489" y="1600859"/>
                  <a:pt x="315489" y="1611336"/>
                </a:cubicBezTo>
                <a:lnTo>
                  <a:pt x="313489" y="1611336"/>
                </a:lnTo>
                <a:lnTo>
                  <a:pt x="312441" y="1598477"/>
                </a:lnTo>
                <a:cubicBezTo>
                  <a:pt x="310155" y="1569331"/>
                  <a:pt x="309965" y="1552757"/>
                  <a:pt x="308536" y="1540756"/>
                </a:cubicBezTo>
                <a:cubicBezTo>
                  <a:pt x="307107" y="1528754"/>
                  <a:pt x="305297" y="1521801"/>
                  <a:pt x="303678" y="1513038"/>
                </a:cubicBezTo>
                <a:cubicBezTo>
                  <a:pt x="303964" y="1499703"/>
                  <a:pt x="304631" y="1486368"/>
                  <a:pt x="304631" y="1473033"/>
                </a:cubicBezTo>
                <a:cubicBezTo>
                  <a:pt x="307269" y="1458793"/>
                  <a:pt x="308707" y="1444363"/>
                  <a:pt x="308917" y="1429885"/>
                </a:cubicBezTo>
                <a:cubicBezTo>
                  <a:pt x="307012" y="1427789"/>
                  <a:pt x="305678" y="1420074"/>
                  <a:pt x="307869" y="1387499"/>
                </a:cubicBezTo>
                <a:cubicBezTo>
                  <a:pt x="310917" y="1367306"/>
                  <a:pt x="311870" y="1348256"/>
                  <a:pt x="315108" y="1329206"/>
                </a:cubicBezTo>
                <a:cubicBezTo>
                  <a:pt x="318347" y="1310156"/>
                  <a:pt x="321490" y="1291106"/>
                  <a:pt x="324633" y="1272056"/>
                </a:cubicBezTo>
                <a:lnTo>
                  <a:pt x="334158" y="1231860"/>
                </a:lnTo>
                <a:lnTo>
                  <a:pt x="338063" y="1228907"/>
                </a:lnTo>
                <a:cubicBezTo>
                  <a:pt x="341873" y="1224812"/>
                  <a:pt x="344626" y="1219840"/>
                  <a:pt x="346064" y="1214429"/>
                </a:cubicBezTo>
                <a:cubicBezTo>
                  <a:pt x="352884" y="1196989"/>
                  <a:pt x="358742" y="1179177"/>
                  <a:pt x="363590" y="1161089"/>
                </a:cubicBezTo>
                <a:cubicBezTo>
                  <a:pt x="371020" y="1138896"/>
                  <a:pt x="377402" y="1126037"/>
                  <a:pt x="379211" y="1126609"/>
                </a:cubicBezTo>
                <a:cubicBezTo>
                  <a:pt x="374925" y="1144611"/>
                  <a:pt x="372734" y="1156517"/>
                  <a:pt x="361685" y="1193284"/>
                </a:cubicBezTo>
                <a:cubicBezTo>
                  <a:pt x="363876" y="1193951"/>
                  <a:pt x="367972" y="1186235"/>
                  <a:pt x="373401" y="1172424"/>
                </a:cubicBezTo>
                <a:lnTo>
                  <a:pt x="377687" y="1160994"/>
                </a:lnTo>
                <a:cubicBezTo>
                  <a:pt x="379402" y="1157184"/>
                  <a:pt x="381212" y="1152326"/>
                  <a:pt x="383212" y="1147659"/>
                </a:cubicBezTo>
                <a:cubicBezTo>
                  <a:pt x="387022" y="1138229"/>
                  <a:pt x="391118" y="1127561"/>
                  <a:pt x="395499" y="1115941"/>
                </a:cubicBezTo>
                <a:cubicBezTo>
                  <a:pt x="397499" y="1109178"/>
                  <a:pt x="399976" y="1102606"/>
                  <a:pt x="402548" y="1096034"/>
                </a:cubicBezTo>
                <a:lnTo>
                  <a:pt x="410072" y="1076317"/>
                </a:lnTo>
                <a:cubicBezTo>
                  <a:pt x="418359" y="1054790"/>
                  <a:pt x="427884" y="1034216"/>
                  <a:pt x="437409" y="1013356"/>
                </a:cubicBezTo>
                <a:cubicBezTo>
                  <a:pt x="463698" y="971637"/>
                  <a:pt x="499226" y="908201"/>
                  <a:pt x="549423" y="838287"/>
                </a:cubicBezTo>
                <a:lnTo>
                  <a:pt x="568473" y="815427"/>
                </a:lnTo>
                <a:cubicBezTo>
                  <a:pt x="556376" y="836192"/>
                  <a:pt x="557234" y="841335"/>
                  <a:pt x="570664" y="823809"/>
                </a:cubicBezTo>
                <a:cubicBezTo>
                  <a:pt x="596096" y="792662"/>
                  <a:pt x="580951" y="805521"/>
                  <a:pt x="592572" y="788662"/>
                </a:cubicBezTo>
                <a:lnTo>
                  <a:pt x="595429" y="784376"/>
                </a:lnTo>
                <a:lnTo>
                  <a:pt x="602954" y="774851"/>
                </a:lnTo>
                <a:cubicBezTo>
                  <a:pt x="614669" y="760563"/>
                  <a:pt x="626671" y="746561"/>
                  <a:pt x="639053" y="732845"/>
                </a:cubicBezTo>
                <a:cubicBezTo>
                  <a:pt x="651436" y="719129"/>
                  <a:pt x="664580" y="706080"/>
                  <a:pt x="677153" y="692650"/>
                </a:cubicBezTo>
                <a:cubicBezTo>
                  <a:pt x="690393" y="680934"/>
                  <a:pt x="705062" y="667694"/>
                  <a:pt x="721349" y="654550"/>
                </a:cubicBezTo>
                <a:cubicBezTo>
                  <a:pt x="737637" y="641405"/>
                  <a:pt x="754592" y="627594"/>
                  <a:pt x="771546" y="614450"/>
                </a:cubicBezTo>
                <a:cubicBezTo>
                  <a:pt x="781271" y="607839"/>
                  <a:pt x="790482" y="600476"/>
                  <a:pt x="799073" y="592447"/>
                </a:cubicBezTo>
                <a:cubicBezTo>
                  <a:pt x="803169" y="587970"/>
                  <a:pt x="791930" y="596162"/>
                  <a:pt x="787358" y="598733"/>
                </a:cubicBezTo>
                <a:cubicBezTo>
                  <a:pt x="769832" y="607877"/>
                  <a:pt x="730398" y="644549"/>
                  <a:pt x="716015" y="653502"/>
                </a:cubicBezTo>
                <a:cubicBezTo>
                  <a:pt x="703061" y="666551"/>
                  <a:pt x="689631" y="678743"/>
                  <a:pt x="676868" y="691602"/>
                </a:cubicBezTo>
                <a:lnTo>
                  <a:pt x="664485" y="701794"/>
                </a:lnTo>
                <a:lnTo>
                  <a:pt x="642578" y="723416"/>
                </a:lnTo>
                <a:cubicBezTo>
                  <a:pt x="635339" y="730655"/>
                  <a:pt x="628671" y="738465"/>
                  <a:pt x="621718" y="745990"/>
                </a:cubicBezTo>
                <a:lnTo>
                  <a:pt x="600858" y="768755"/>
                </a:lnTo>
                <a:lnTo>
                  <a:pt x="581141" y="792472"/>
                </a:lnTo>
                <a:cubicBezTo>
                  <a:pt x="574474" y="801616"/>
                  <a:pt x="568759" y="808093"/>
                  <a:pt x="564949" y="812760"/>
                </a:cubicBezTo>
                <a:cubicBezTo>
                  <a:pt x="562558" y="816132"/>
                  <a:pt x="559920" y="819313"/>
                  <a:pt x="557043" y="822285"/>
                </a:cubicBezTo>
                <a:cubicBezTo>
                  <a:pt x="553519" y="825714"/>
                  <a:pt x="552757" y="824762"/>
                  <a:pt x="550471" y="826190"/>
                </a:cubicBezTo>
                <a:cubicBezTo>
                  <a:pt x="553900" y="820666"/>
                  <a:pt x="557043" y="814951"/>
                  <a:pt x="560948" y="809331"/>
                </a:cubicBezTo>
                <a:cubicBezTo>
                  <a:pt x="564854" y="803711"/>
                  <a:pt x="569140" y="797996"/>
                  <a:pt x="573426" y="792091"/>
                </a:cubicBezTo>
                <a:lnTo>
                  <a:pt x="586856" y="773993"/>
                </a:lnTo>
                <a:cubicBezTo>
                  <a:pt x="591809" y="767802"/>
                  <a:pt x="596096" y="761516"/>
                  <a:pt x="601334" y="755515"/>
                </a:cubicBezTo>
                <a:cubicBezTo>
                  <a:pt x="611040" y="744914"/>
                  <a:pt x="619956" y="733607"/>
                  <a:pt x="628005" y="721701"/>
                </a:cubicBezTo>
                <a:cubicBezTo>
                  <a:pt x="640101" y="708080"/>
                  <a:pt x="653722" y="694460"/>
                  <a:pt x="663247" y="683030"/>
                </a:cubicBezTo>
                <a:lnTo>
                  <a:pt x="675725" y="668742"/>
                </a:lnTo>
                <a:cubicBezTo>
                  <a:pt x="678039" y="666513"/>
                  <a:pt x="679801" y="663770"/>
                  <a:pt x="680868" y="660741"/>
                </a:cubicBezTo>
                <a:cubicBezTo>
                  <a:pt x="696584" y="645311"/>
                  <a:pt x="704014" y="634833"/>
                  <a:pt x="714872" y="624070"/>
                </a:cubicBezTo>
                <a:cubicBezTo>
                  <a:pt x="720492" y="618641"/>
                  <a:pt x="726302" y="612735"/>
                  <a:pt x="733922" y="605687"/>
                </a:cubicBezTo>
                <a:cubicBezTo>
                  <a:pt x="737256" y="602162"/>
                  <a:pt x="741733" y="598162"/>
                  <a:pt x="746781" y="594066"/>
                </a:cubicBezTo>
                <a:cubicBezTo>
                  <a:pt x="751830" y="589970"/>
                  <a:pt x="757544" y="585779"/>
                  <a:pt x="764022" y="580922"/>
                </a:cubicBezTo>
                <a:lnTo>
                  <a:pt x="786024" y="563491"/>
                </a:lnTo>
                <a:cubicBezTo>
                  <a:pt x="785357" y="561681"/>
                  <a:pt x="779833" y="563967"/>
                  <a:pt x="770308" y="570635"/>
                </a:cubicBezTo>
                <a:cubicBezTo>
                  <a:pt x="755182" y="580779"/>
                  <a:pt x="740828" y="592009"/>
                  <a:pt x="727350" y="604258"/>
                </a:cubicBezTo>
                <a:lnTo>
                  <a:pt x="705633" y="621498"/>
                </a:lnTo>
                <a:cubicBezTo>
                  <a:pt x="690488" y="633309"/>
                  <a:pt x="676582" y="646072"/>
                  <a:pt x="661913" y="658264"/>
                </a:cubicBezTo>
                <a:lnTo>
                  <a:pt x="655627" y="661408"/>
                </a:lnTo>
                <a:lnTo>
                  <a:pt x="657818" y="656074"/>
                </a:lnTo>
                <a:cubicBezTo>
                  <a:pt x="671648" y="643520"/>
                  <a:pt x="684688" y="630128"/>
                  <a:pt x="696870" y="615974"/>
                </a:cubicBezTo>
                <a:cubicBezTo>
                  <a:pt x="698775" y="613116"/>
                  <a:pt x="695060" y="615116"/>
                  <a:pt x="689917" y="619307"/>
                </a:cubicBezTo>
                <a:lnTo>
                  <a:pt x="672486" y="633785"/>
                </a:lnTo>
                <a:cubicBezTo>
                  <a:pt x="661913" y="642548"/>
                  <a:pt x="649722" y="652073"/>
                  <a:pt x="641339" y="659027"/>
                </a:cubicBezTo>
                <a:cubicBezTo>
                  <a:pt x="632957" y="665980"/>
                  <a:pt x="627338" y="669885"/>
                  <a:pt x="628481" y="665980"/>
                </a:cubicBezTo>
                <a:lnTo>
                  <a:pt x="643340" y="650359"/>
                </a:lnTo>
                <a:lnTo>
                  <a:pt x="659437" y="636643"/>
                </a:lnTo>
                <a:cubicBezTo>
                  <a:pt x="670010" y="626832"/>
                  <a:pt x="680011" y="616640"/>
                  <a:pt x="690869" y="607115"/>
                </a:cubicBezTo>
                <a:lnTo>
                  <a:pt x="718397" y="583684"/>
                </a:lnTo>
                <a:cubicBezTo>
                  <a:pt x="719921" y="588922"/>
                  <a:pt x="768212" y="551680"/>
                  <a:pt x="800026" y="534059"/>
                </a:cubicBezTo>
                <a:lnTo>
                  <a:pt x="821457" y="512913"/>
                </a:lnTo>
                <a:cubicBezTo>
                  <a:pt x="840412" y="499578"/>
                  <a:pt x="843651" y="496816"/>
                  <a:pt x="844127" y="494530"/>
                </a:cubicBezTo>
                <a:cubicBezTo>
                  <a:pt x="854985" y="487100"/>
                  <a:pt x="864510" y="480719"/>
                  <a:pt x="874511" y="474813"/>
                </a:cubicBezTo>
                <a:cubicBezTo>
                  <a:pt x="884513" y="468908"/>
                  <a:pt x="894038" y="464526"/>
                  <a:pt x="903563" y="459383"/>
                </a:cubicBezTo>
                <a:cubicBezTo>
                  <a:pt x="907563" y="460145"/>
                  <a:pt x="919088" y="453668"/>
                  <a:pt x="933566" y="446238"/>
                </a:cubicBezTo>
                <a:cubicBezTo>
                  <a:pt x="948044" y="438809"/>
                  <a:pt x="965666" y="429093"/>
                  <a:pt x="981192" y="421092"/>
                </a:cubicBezTo>
                <a:lnTo>
                  <a:pt x="1006909" y="412043"/>
                </a:lnTo>
                <a:lnTo>
                  <a:pt x="1008147" y="413758"/>
                </a:lnTo>
                <a:cubicBezTo>
                  <a:pt x="991859" y="422997"/>
                  <a:pt x="1007100" y="416425"/>
                  <a:pt x="1023006" y="409472"/>
                </a:cubicBezTo>
                <a:cubicBezTo>
                  <a:pt x="1031007" y="405852"/>
                  <a:pt x="1038913" y="402233"/>
                  <a:pt x="1047200" y="399280"/>
                </a:cubicBezTo>
                <a:lnTo>
                  <a:pt x="1091491" y="384040"/>
                </a:lnTo>
                <a:lnTo>
                  <a:pt x="1136449" y="371086"/>
                </a:lnTo>
                <a:cubicBezTo>
                  <a:pt x="1151308" y="366323"/>
                  <a:pt x="1166643" y="363466"/>
                  <a:pt x="1181788" y="359751"/>
                </a:cubicBezTo>
                <a:lnTo>
                  <a:pt x="1204458" y="354322"/>
                </a:lnTo>
                <a:cubicBezTo>
                  <a:pt x="1211982" y="352703"/>
                  <a:pt x="1219697" y="351464"/>
                  <a:pt x="1227318" y="350036"/>
                </a:cubicBezTo>
                <a:lnTo>
                  <a:pt x="1254750" y="343749"/>
                </a:lnTo>
                <a:cubicBezTo>
                  <a:pt x="1255035" y="342416"/>
                  <a:pt x="1262560" y="339368"/>
                  <a:pt x="1280086" y="336415"/>
                </a:cubicBezTo>
                <a:lnTo>
                  <a:pt x="1279610" y="334414"/>
                </a:lnTo>
                <a:cubicBezTo>
                  <a:pt x="1257797" y="337367"/>
                  <a:pt x="1255226" y="337748"/>
                  <a:pt x="1262465" y="334414"/>
                </a:cubicBezTo>
                <a:cubicBezTo>
                  <a:pt x="1265894" y="332891"/>
                  <a:pt x="1267894" y="331938"/>
                  <a:pt x="1266751" y="331462"/>
                </a:cubicBezTo>
                <a:cubicBezTo>
                  <a:pt x="1261912" y="331024"/>
                  <a:pt x="1257045" y="331481"/>
                  <a:pt x="1252368" y="332795"/>
                </a:cubicBezTo>
                <a:lnTo>
                  <a:pt x="1254940" y="329843"/>
                </a:lnTo>
                <a:cubicBezTo>
                  <a:pt x="1227508" y="333557"/>
                  <a:pt x="1224651" y="330795"/>
                  <a:pt x="1219507" y="328890"/>
                </a:cubicBezTo>
                <a:cubicBezTo>
                  <a:pt x="1214363" y="326985"/>
                  <a:pt x="1214363" y="323842"/>
                  <a:pt x="1209982" y="321651"/>
                </a:cubicBezTo>
                <a:cubicBezTo>
                  <a:pt x="1206534" y="320251"/>
                  <a:pt x="1202848" y="319537"/>
                  <a:pt x="1199124" y="319555"/>
                </a:cubicBezTo>
                <a:cubicBezTo>
                  <a:pt x="1190980" y="319708"/>
                  <a:pt x="1182855" y="320498"/>
                  <a:pt x="1174835" y="321937"/>
                </a:cubicBezTo>
                <a:lnTo>
                  <a:pt x="1179693" y="316412"/>
                </a:lnTo>
                <a:cubicBezTo>
                  <a:pt x="1190360" y="311555"/>
                  <a:pt x="1189789" y="309745"/>
                  <a:pt x="1190932" y="307363"/>
                </a:cubicBezTo>
                <a:cubicBezTo>
                  <a:pt x="1192075" y="304982"/>
                  <a:pt x="1194837" y="302411"/>
                  <a:pt x="1212554" y="296696"/>
                </a:cubicBezTo>
                <a:cubicBezTo>
                  <a:pt x="1189408" y="300029"/>
                  <a:pt x="1191313" y="297267"/>
                  <a:pt x="1203029" y="292219"/>
                </a:cubicBezTo>
                <a:lnTo>
                  <a:pt x="1234842" y="284313"/>
                </a:lnTo>
                <a:cubicBezTo>
                  <a:pt x="1243805" y="281941"/>
                  <a:pt x="1252902" y="280094"/>
                  <a:pt x="1262084" y="278788"/>
                </a:cubicBezTo>
                <a:cubicBezTo>
                  <a:pt x="1274333" y="276550"/>
                  <a:pt x="1286773" y="275502"/>
                  <a:pt x="1299231" y="275645"/>
                </a:cubicBezTo>
                <a:lnTo>
                  <a:pt x="1301517" y="277836"/>
                </a:lnTo>
                <a:cubicBezTo>
                  <a:pt x="1316281" y="274693"/>
                  <a:pt x="1331140" y="273264"/>
                  <a:pt x="1345999" y="271169"/>
                </a:cubicBezTo>
                <a:lnTo>
                  <a:pt x="1360953" y="268311"/>
                </a:lnTo>
                <a:cubicBezTo>
                  <a:pt x="1367907" y="267454"/>
                  <a:pt x="1374860" y="266311"/>
                  <a:pt x="1381908" y="265835"/>
                </a:cubicBezTo>
                <a:lnTo>
                  <a:pt x="1402959" y="264215"/>
                </a:lnTo>
                <a:lnTo>
                  <a:pt x="1429628" y="261453"/>
                </a:lnTo>
                <a:cubicBezTo>
                  <a:pt x="1437629" y="260405"/>
                  <a:pt x="1444773" y="259262"/>
                  <a:pt x="1451345" y="259262"/>
                </a:cubicBezTo>
                <a:cubicBezTo>
                  <a:pt x="1464300" y="258214"/>
                  <a:pt x="1474491" y="256976"/>
                  <a:pt x="1482587" y="255738"/>
                </a:cubicBezTo>
                <a:cubicBezTo>
                  <a:pt x="1492998" y="254328"/>
                  <a:pt x="1503247" y="251871"/>
                  <a:pt x="1513163" y="248404"/>
                </a:cubicBezTo>
                <a:cubicBezTo>
                  <a:pt x="1529927" y="245537"/>
                  <a:pt x="1546967" y="244670"/>
                  <a:pt x="1563931" y="245832"/>
                </a:cubicBezTo>
                <a:cubicBezTo>
                  <a:pt x="1585553" y="246404"/>
                  <a:pt x="1610603" y="249261"/>
                  <a:pt x="1614604" y="247070"/>
                </a:cubicBezTo>
                <a:cubicBezTo>
                  <a:pt x="1620605" y="246594"/>
                  <a:pt x="1627177" y="246594"/>
                  <a:pt x="1634511" y="246594"/>
                </a:cubicBezTo>
                <a:cubicBezTo>
                  <a:pt x="1641845" y="246594"/>
                  <a:pt x="1649751" y="247356"/>
                  <a:pt x="1658324" y="247928"/>
                </a:cubicBezTo>
                <a:lnTo>
                  <a:pt x="1686422" y="250309"/>
                </a:lnTo>
                <a:lnTo>
                  <a:pt x="1702044" y="251928"/>
                </a:lnTo>
                <a:lnTo>
                  <a:pt x="1718808" y="254595"/>
                </a:lnTo>
                <a:cubicBezTo>
                  <a:pt x="1745287" y="259643"/>
                  <a:pt x="1748240" y="261548"/>
                  <a:pt x="1748907" y="263263"/>
                </a:cubicBezTo>
                <a:lnTo>
                  <a:pt x="1717760" y="260024"/>
                </a:lnTo>
                <a:cubicBezTo>
                  <a:pt x="1708597" y="258815"/>
                  <a:pt x="1699377" y="258176"/>
                  <a:pt x="1690137" y="258119"/>
                </a:cubicBezTo>
                <a:cubicBezTo>
                  <a:pt x="1661086" y="257929"/>
                  <a:pt x="1617843" y="255738"/>
                  <a:pt x="1642512" y="263549"/>
                </a:cubicBezTo>
                <a:cubicBezTo>
                  <a:pt x="1664991" y="265930"/>
                  <a:pt x="1687756" y="267263"/>
                  <a:pt x="1703091" y="270311"/>
                </a:cubicBezTo>
                <a:cubicBezTo>
                  <a:pt x="1718427" y="273359"/>
                  <a:pt x="1727285" y="276026"/>
                  <a:pt x="1722141" y="278217"/>
                </a:cubicBezTo>
                <a:cubicBezTo>
                  <a:pt x="1719474" y="279360"/>
                  <a:pt x="1727570" y="281265"/>
                  <a:pt x="1738524" y="283265"/>
                </a:cubicBezTo>
                <a:lnTo>
                  <a:pt x="1756241" y="286313"/>
                </a:lnTo>
                <a:cubicBezTo>
                  <a:pt x="1762622" y="287361"/>
                  <a:pt x="1767766" y="288980"/>
                  <a:pt x="1772147" y="290028"/>
                </a:cubicBezTo>
                <a:lnTo>
                  <a:pt x="1781101" y="295267"/>
                </a:lnTo>
                <a:cubicBezTo>
                  <a:pt x="1796627" y="300601"/>
                  <a:pt x="1761956" y="293647"/>
                  <a:pt x="1772719" y="297838"/>
                </a:cubicBezTo>
                <a:lnTo>
                  <a:pt x="1806914" y="308221"/>
                </a:lnTo>
                <a:cubicBezTo>
                  <a:pt x="1810914" y="310983"/>
                  <a:pt x="1815010" y="313364"/>
                  <a:pt x="1819010" y="316317"/>
                </a:cubicBezTo>
                <a:lnTo>
                  <a:pt x="1821201" y="319365"/>
                </a:lnTo>
                <a:cubicBezTo>
                  <a:pt x="1810628" y="317746"/>
                  <a:pt x="1792245" y="314984"/>
                  <a:pt x="1775862" y="312126"/>
                </a:cubicBezTo>
                <a:cubicBezTo>
                  <a:pt x="1767576" y="310793"/>
                  <a:pt x="1759860" y="309459"/>
                  <a:pt x="1753669" y="308792"/>
                </a:cubicBezTo>
                <a:cubicBezTo>
                  <a:pt x="1749469" y="308192"/>
                  <a:pt x="1745201" y="308192"/>
                  <a:pt x="1741001" y="308792"/>
                </a:cubicBezTo>
                <a:lnTo>
                  <a:pt x="1741572" y="310697"/>
                </a:lnTo>
                <a:cubicBezTo>
                  <a:pt x="1752907" y="312221"/>
                  <a:pt x="1764146" y="314888"/>
                  <a:pt x="1775386" y="317270"/>
                </a:cubicBezTo>
                <a:lnTo>
                  <a:pt x="1808533" y="324413"/>
                </a:lnTo>
                <a:cubicBezTo>
                  <a:pt x="1818058" y="326413"/>
                  <a:pt x="1826059" y="328985"/>
                  <a:pt x="1833012" y="330700"/>
                </a:cubicBezTo>
                <a:cubicBezTo>
                  <a:pt x="1846919" y="334319"/>
                  <a:pt x="1856158" y="336605"/>
                  <a:pt x="1862159" y="337748"/>
                </a:cubicBezTo>
                <a:cubicBezTo>
                  <a:pt x="1874255" y="340034"/>
                  <a:pt x="1873779" y="338034"/>
                  <a:pt x="1872827" y="334129"/>
                </a:cubicBezTo>
                <a:cubicBezTo>
                  <a:pt x="1876056" y="334453"/>
                  <a:pt x="1879247" y="335091"/>
                  <a:pt x="1882352" y="336034"/>
                </a:cubicBezTo>
                <a:cubicBezTo>
                  <a:pt x="1935634" y="352017"/>
                  <a:pt x="1987355" y="372829"/>
                  <a:pt x="2036847" y="398232"/>
                </a:cubicBezTo>
                <a:cubicBezTo>
                  <a:pt x="2046029" y="404538"/>
                  <a:pt x="2055564" y="410291"/>
                  <a:pt x="2065422" y="415472"/>
                </a:cubicBezTo>
                <a:lnTo>
                  <a:pt x="2090283" y="432522"/>
                </a:lnTo>
                <a:cubicBezTo>
                  <a:pt x="2112952" y="445667"/>
                  <a:pt x="2129240" y="454144"/>
                  <a:pt x="2139812" y="459383"/>
                </a:cubicBezTo>
                <a:cubicBezTo>
                  <a:pt x="2150385" y="464621"/>
                  <a:pt x="2155243" y="466526"/>
                  <a:pt x="2156005" y="464621"/>
                </a:cubicBezTo>
                <a:cubicBezTo>
                  <a:pt x="2156767" y="462716"/>
                  <a:pt x="2158577" y="461573"/>
                  <a:pt x="2159910" y="460049"/>
                </a:cubicBezTo>
                <a:lnTo>
                  <a:pt x="2161720" y="460049"/>
                </a:lnTo>
                <a:lnTo>
                  <a:pt x="2184104" y="474146"/>
                </a:lnTo>
                <a:cubicBezTo>
                  <a:pt x="2193153" y="479861"/>
                  <a:pt x="2200677" y="484814"/>
                  <a:pt x="2206964" y="488815"/>
                </a:cubicBezTo>
                <a:cubicBezTo>
                  <a:pt x="2213250" y="492815"/>
                  <a:pt x="2218299" y="495768"/>
                  <a:pt x="2222299" y="497768"/>
                </a:cubicBezTo>
                <a:lnTo>
                  <a:pt x="2223347" y="495863"/>
                </a:lnTo>
                <a:cubicBezTo>
                  <a:pt x="2215060" y="490053"/>
                  <a:pt x="2206964" y="483481"/>
                  <a:pt x="2198296" y="478147"/>
                </a:cubicBezTo>
                <a:cubicBezTo>
                  <a:pt x="2189628" y="472813"/>
                  <a:pt x="2181342" y="467574"/>
                  <a:pt x="2173531" y="463288"/>
                </a:cubicBezTo>
                <a:lnTo>
                  <a:pt x="2164006" y="457097"/>
                </a:lnTo>
                <a:cubicBezTo>
                  <a:pt x="2163197" y="456106"/>
                  <a:pt x="2162301" y="455182"/>
                  <a:pt x="2161339" y="454334"/>
                </a:cubicBezTo>
                <a:cubicBezTo>
                  <a:pt x="2156291" y="447667"/>
                  <a:pt x="2177817" y="459287"/>
                  <a:pt x="2203059" y="473384"/>
                </a:cubicBezTo>
                <a:cubicBezTo>
                  <a:pt x="2214212" y="481747"/>
                  <a:pt x="2225995" y="489224"/>
                  <a:pt x="2238301" y="495768"/>
                </a:cubicBezTo>
                <a:cubicBezTo>
                  <a:pt x="2246397" y="501007"/>
                  <a:pt x="2254779" y="505769"/>
                  <a:pt x="2262590" y="511484"/>
                </a:cubicBezTo>
                <a:lnTo>
                  <a:pt x="2265733" y="513961"/>
                </a:lnTo>
                <a:lnTo>
                  <a:pt x="2299547" y="539964"/>
                </a:lnTo>
                <a:cubicBezTo>
                  <a:pt x="2310691" y="548822"/>
                  <a:pt x="2321264" y="558252"/>
                  <a:pt x="2332027" y="567015"/>
                </a:cubicBezTo>
                <a:cubicBezTo>
                  <a:pt x="2338028" y="572159"/>
                  <a:pt x="2345267" y="577778"/>
                  <a:pt x="2350125" y="581684"/>
                </a:cubicBezTo>
                <a:cubicBezTo>
                  <a:pt x="2354982" y="585589"/>
                  <a:pt x="2358030" y="588065"/>
                  <a:pt x="2356602" y="585589"/>
                </a:cubicBezTo>
                <a:cubicBezTo>
                  <a:pt x="2353363" y="579207"/>
                  <a:pt x="2335361" y="565110"/>
                  <a:pt x="2321454" y="553299"/>
                </a:cubicBezTo>
                <a:cubicBezTo>
                  <a:pt x="2304119" y="538250"/>
                  <a:pt x="2287926" y="528344"/>
                  <a:pt x="2267638" y="511865"/>
                </a:cubicBezTo>
                <a:cubicBezTo>
                  <a:pt x="2263828" y="509008"/>
                  <a:pt x="2260018" y="505960"/>
                  <a:pt x="2256018" y="503007"/>
                </a:cubicBezTo>
                <a:cubicBezTo>
                  <a:pt x="2237825" y="489577"/>
                  <a:pt x="2231062" y="483290"/>
                  <a:pt x="2231634" y="481671"/>
                </a:cubicBezTo>
                <a:lnTo>
                  <a:pt x="2250684" y="494530"/>
                </a:lnTo>
                <a:lnTo>
                  <a:pt x="2260209" y="500912"/>
                </a:lnTo>
                <a:lnTo>
                  <a:pt x="2269734" y="507865"/>
                </a:lnTo>
                <a:lnTo>
                  <a:pt x="2283640" y="517390"/>
                </a:lnTo>
                <a:cubicBezTo>
                  <a:pt x="2287917" y="519447"/>
                  <a:pt x="2291813" y="522219"/>
                  <a:pt x="2295165" y="525581"/>
                </a:cubicBezTo>
                <a:lnTo>
                  <a:pt x="2295165" y="524724"/>
                </a:lnTo>
                <a:lnTo>
                  <a:pt x="2309929" y="535583"/>
                </a:lnTo>
                <a:lnTo>
                  <a:pt x="2321645" y="545108"/>
                </a:lnTo>
                <a:cubicBezTo>
                  <a:pt x="2328884" y="550632"/>
                  <a:pt x="2334789" y="554918"/>
                  <a:pt x="2340123" y="558538"/>
                </a:cubicBezTo>
                <a:cubicBezTo>
                  <a:pt x="2350696" y="566063"/>
                  <a:pt x="2359364" y="570730"/>
                  <a:pt x="2369746" y="579207"/>
                </a:cubicBezTo>
                <a:cubicBezTo>
                  <a:pt x="2367936" y="573873"/>
                  <a:pt x="2380509" y="583493"/>
                  <a:pt x="2405084" y="605496"/>
                </a:cubicBezTo>
                <a:cubicBezTo>
                  <a:pt x="2413942" y="612926"/>
                  <a:pt x="2422134" y="621022"/>
                  <a:pt x="2430706" y="628737"/>
                </a:cubicBezTo>
                <a:cubicBezTo>
                  <a:pt x="2411561" y="604448"/>
                  <a:pt x="2404036" y="593590"/>
                  <a:pt x="2391177" y="577207"/>
                </a:cubicBezTo>
                <a:lnTo>
                  <a:pt x="2375652" y="561014"/>
                </a:lnTo>
                <a:lnTo>
                  <a:pt x="2391368" y="571492"/>
                </a:lnTo>
                <a:cubicBezTo>
                  <a:pt x="2394225" y="573873"/>
                  <a:pt x="2397178" y="576159"/>
                  <a:pt x="2400226" y="578540"/>
                </a:cubicBezTo>
                <a:cubicBezTo>
                  <a:pt x="2387853" y="564872"/>
                  <a:pt x="2374480" y="552137"/>
                  <a:pt x="2360221" y="540440"/>
                </a:cubicBezTo>
                <a:lnTo>
                  <a:pt x="2350696" y="529201"/>
                </a:lnTo>
                <a:cubicBezTo>
                  <a:pt x="2355078" y="532820"/>
                  <a:pt x="2360793" y="537202"/>
                  <a:pt x="2366888" y="542345"/>
                </a:cubicBezTo>
                <a:cubicBezTo>
                  <a:pt x="2372985" y="547489"/>
                  <a:pt x="2379462" y="552918"/>
                  <a:pt x="2385081" y="558443"/>
                </a:cubicBezTo>
                <a:cubicBezTo>
                  <a:pt x="2391558" y="565663"/>
                  <a:pt x="2399150" y="571806"/>
                  <a:pt x="2407560" y="576635"/>
                </a:cubicBezTo>
                <a:cubicBezTo>
                  <a:pt x="2410227" y="574730"/>
                  <a:pt x="2375556" y="543298"/>
                  <a:pt x="2358507" y="528248"/>
                </a:cubicBezTo>
                <a:lnTo>
                  <a:pt x="2354411" y="514342"/>
                </a:lnTo>
                <a:cubicBezTo>
                  <a:pt x="2337837" y="498911"/>
                  <a:pt x="2315644" y="483195"/>
                  <a:pt x="2302785" y="471765"/>
                </a:cubicBezTo>
                <a:cubicBezTo>
                  <a:pt x="2291832" y="461859"/>
                  <a:pt x="2277449" y="451667"/>
                  <a:pt x="2262495" y="440809"/>
                </a:cubicBezTo>
                <a:lnTo>
                  <a:pt x="2239730" y="424330"/>
                </a:lnTo>
                <a:lnTo>
                  <a:pt x="2216489" y="409091"/>
                </a:lnTo>
                <a:cubicBezTo>
                  <a:pt x="2186676" y="388707"/>
                  <a:pt x="2160101" y="372991"/>
                  <a:pt x="2154386" y="365180"/>
                </a:cubicBezTo>
                <a:cubicBezTo>
                  <a:pt x="2146670" y="360608"/>
                  <a:pt x="2138955" y="356036"/>
                  <a:pt x="2131145" y="351750"/>
                </a:cubicBezTo>
                <a:cubicBezTo>
                  <a:pt x="2138955" y="356036"/>
                  <a:pt x="2146670" y="360608"/>
                  <a:pt x="2154386" y="365085"/>
                </a:cubicBezTo>
                <a:cubicBezTo>
                  <a:pt x="2158958" y="366514"/>
                  <a:pt x="2155910" y="363847"/>
                  <a:pt x="2149433" y="359561"/>
                </a:cubicBezTo>
                <a:cubicBezTo>
                  <a:pt x="2142956" y="355274"/>
                  <a:pt x="2133335" y="349083"/>
                  <a:pt x="2124382" y="344321"/>
                </a:cubicBezTo>
                <a:cubicBezTo>
                  <a:pt x="2117048" y="339653"/>
                  <a:pt x="2112952" y="336320"/>
                  <a:pt x="2106094" y="331843"/>
                </a:cubicBezTo>
                <a:cubicBezTo>
                  <a:pt x="2102570" y="329557"/>
                  <a:pt x="2098474" y="327080"/>
                  <a:pt x="2093045" y="323937"/>
                </a:cubicBezTo>
                <a:cubicBezTo>
                  <a:pt x="2086015" y="319803"/>
                  <a:pt x="2078767" y="316050"/>
                  <a:pt x="2071328" y="312697"/>
                </a:cubicBezTo>
                <a:cubicBezTo>
                  <a:pt x="2073233" y="310983"/>
                  <a:pt x="2062374" y="304506"/>
                  <a:pt x="2045229" y="295648"/>
                </a:cubicBezTo>
                <a:cubicBezTo>
                  <a:pt x="2036561" y="291076"/>
                  <a:pt x="2026655" y="285932"/>
                  <a:pt x="2015511" y="281551"/>
                </a:cubicBezTo>
                <a:lnTo>
                  <a:pt x="1980840" y="267263"/>
                </a:lnTo>
                <a:cubicBezTo>
                  <a:pt x="1974173" y="264596"/>
                  <a:pt x="1967601" y="261739"/>
                  <a:pt x="1961028" y="259262"/>
                </a:cubicBezTo>
                <a:lnTo>
                  <a:pt x="1941407" y="252309"/>
                </a:lnTo>
                <a:lnTo>
                  <a:pt x="1903307" y="238688"/>
                </a:lnTo>
                <a:lnTo>
                  <a:pt x="1866540" y="226972"/>
                </a:lnTo>
                <a:cubicBezTo>
                  <a:pt x="1854539" y="223353"/>
                  <a:pt x="1843109" y="218971"/>
                  <a:pt x="1831488" y="215924"/>
                </a:cubicBezTo>
                <a:lnTo>
                  <a:pt x="1802151" y="207827"/>
                </a:lnTo>
                <a:cubicBezTo>
                  <a:pt x="1803104" y="206875"/>
                  <a:pt x="1808247" y="206113"/>
                  <a:pt x="1772910" y="198302"/>
                </a:cubicBezTo>
                <a:lnTo>
                  <a:pt x="1730257" y="189939"/>
                </a:lnTo>
                <a:lnTo>
                  <a:pt x="1729190" y="189730"/>
                </a:lnTo>
                <a:cubicBezTo>
                  <a:pt x="1718445" y="186034"/>
                  <a:pt x="1707273" y="183729"/>
                  <a:pt x="1695947" y="182872"/>
                </a:cubicBezTo>
                <a:lnTo>
                  <a:pt x="1682422" y="181062"/>
                </a:lnTo>
                <a:cubicBezTo>
                  <a:pt x="1676612" y="178014"/>
                  <a:pt x="1646036" y="171728"/>
                  <a:pt x="1695662" y="176300"/>
                </a:cubicBezTo>
                <a:cubicBezTo>
                  <a:pt x="1694233" y="173823"/>
                  <a:pt x="1705568" y="172394"/>
                  <a:pt x="1650037" y="165155"/>
                </a:cubicBezTo>
                <a:cubicBezTo>
                  <a:pt x="1635940" y="164108"/>
                  <a:pt x="1618128" y="163536"/>
                  <a:pt x="1601174" y="162488"/>
                </a:cubicBezTo>
                <a:lnTo>
                  <a:pt x="1576980" y="161345"/>
                </a:lnTo>
                <a:cubicBezTo>
                  <a:pt x="1569455" y="161250"/>
                  <a:pt x="1562693" y="162107"/>
                  <a:pt x="1557359" y="162107"/>
                </a:cubicBezTo>
                <a:cubicBezTo>
                  <a:pt x="1542881" y="163346"/>
                  <a:pt x="1525260" y="162488"/>
                  <a:pt x="1505733" y="163346"/>
                </a:cubicBezTo>
                <a:cubicBezTo>
                  <a:pt x="1486207" y="164203"/>
                  <a:pt x="1464585" y="164203"/>
                  <a:pt x="1442202" y="164203"/>
                </a:cubicBezTo>
                <a:cubicBezTo>
                  <a:pt x="1439535" y="162393"/>
                  <a:pt x="1446678" y="160679"/>
                  <a:pt x="1473920" y="159059"/>
                </a:cubicBezTo>
                <a:cubicBezTo>
                  <a:pt x="1488588" y="158202"/>
                  <a:pt x="1511829" y="156773"/>
                  <a:pt x="1491255" y="155916"/>
                </a:cubicBezTo>
                <a:cubicBezTo>
                  <a:pt x="1475206" y="155545"/>
                  <a:pt x="1459137" y="156116"/>
                  <a:pt x="1443154" y="157630"/>
                </a:cubicBezTo>
                <a:cubicBezTo>
                  <a:pt x="1432581" y="158393"/>
                  <a:pt x="1421246" y="160583"/>
                  <a:pt x="1410293" y="161917"/>
                </a:cubicBezTo>
                <a:lnTo>
                  <a:pt x="1382385" y="163917"/>
                </a:lnTo>
                <a:cubicBezTo>
                  <a:pt x="1373145" y="164488"/>
                  <a:pt x="1364096" y="165155"/>
                  <a:pt x="1354571" y="166489"/>
                </a:cubicBezTo>
                <a:lnTo>
                  <a:pt x="1299136" y="173252"/>
                </a:lnTo>
                <a:lnTo>
                  <a:pt x="1281801" y="169156"/>
                </a:lnTo>
                <a:cubicBezTo>
                  <a:pt x="1263608" y="172585"/>
                  <a:pt x="1245129" y="174680"/>
                  <a:pt x="1226841" y="178681"/>
                </a:cubicBezTo>
                <a:cubicBezTo>
                  <a:pt x="1208553" y="182681"/>
                  <a:pt x="1190265" y="186777"/>
                  <a:pt x="1171215" y="191254"/>
                </a:cubicBezTo>
                <a:cubicBezTo>
                  <a:pt x="1151003" y="200446"/>
                  <a:pt x="1129820" y="207313"/>
                  <a:pt x="1108064" y="211733"/>
                </a:cubicBezTo>
                <a:cubicBezTo>
                  <a:pt x="1084633" y="217733"/>
                  <a:pt x="1028054" y="237164"/>
                  <a:pt x="1062440" y="221258"/>
                </a:cubicBezTo>
                <a:cubicBezTo>
                  <a:pt x="1075584" y="217543"/>
                  <a:pt x="1088157" y="212971"/>
                  <a:pt x="1101207" y="209256"/>
                </a:cubicBezTo>
                <a:cubicBezTo>
                  <a:pt x="1114256" y="205541"/>
                  <a:pt x="1127019" y="201636"/>
                  <a:pt x="1139783" y="197350"/>
                </a:cubicBezTo>
                <a:cubicBezTo>
                  <a:pt x="1138830" y="196397"/>
                  <a:pt x="1141021" y="194492"/>
                  <a:pt x="1124067" y="198493"/>
                </a:cubicBezTo>
                <a:cubicBezTo>
                  <a:pt x="1116113" y="197654"/>
                  <a:pt x="1108074" y="198464"/>
                  <a:pt x="1100444" y="200874"/>
                </a:cubicBezTo>
                <a:cubicBezTo>
                  <a:pt x="1087491" y="203541"/>
                  <a:pt x="1071488" y="208208"/>
                  <a:pt x="1057772" y="211542"/>
                </a:cubicBezTo>
                <a:cubicBezTo>
                  <a:pt x="1031198" y="220400"/>
                  <a:pt x="1015101" y="226401"/>
                  <a:pt x="1002051" y="230592"/>
                </a:cubicBezTo>
                <a:cubicBezTo>
                  <a:pt x="989002" y="234783"/>
                  <a:pt x="979191" y="237164"/>
                  <a:pt x="966142" y="241355"/>
                </a:cubicBezTo>
                <a:lnTo>
                  <a:pt x="965475" y="238117"/>
                </a:lnTo>
                <a:cubicBezTo>
                  <a:pt x="996336" y="225925"/>
                  <a:pt x="1003099" y="221829"/>
                  <a:pt x="1007861" y="218305"/>
                </a:cubicBezTo>
                <a:cubicBezTo>
                  <a:pt x="1010538" y="216228"/>
                  <a:pt x="1013329" y="214314"/>
                  <a:pt x="1016243" y="212590"/>
                </a:cubicBezTo>
                <a:cubicBezTo>
                  <a:pt x="1023416" y="208770"/>
                  <a:pt x="1030902" y="205579"/>
                  <a:pt x="1038627" y="203065"/>
                </a:cubicBezTo>
                <a:cubicBezTo>
                  <a:pt x="1071012" y="190016"/>
                  <a:pt x="1084538" y="181157"/>
                  <a:pt x="1118637" y="169632"/>
                </a:cubicBezTo>
                <a:cubicBezTo>
                  <a:pt x="1187970" y="144591"/>
                  <a:pt x="1260102" y="128122"/>
                  <a:pt x="1333426" y="120578"/>
                </a:cubicBezTo>
                <a:cubicBezTo>
                  <a:pt x="1390290" y="114101"/>
                  <a:pt x="1439725" y="110291"/>
                  <a:pt x="1489731" y="108005"/>
                </a:cubicBezTo>
                <a:close/>
                <a:moveTo>
                  <a:pt x="1730523" y="91718"/>
                </a:moveTo>
                <a:cubicBezTo>
                  <a:pt x="1730523" y="92956"/>
                  <a:pt x="1725475" y="93432"/>
                  <a:pt x="1730523" y="95528"/>
                </a:cubicBezTo>
                <a:cubicBezTo>
                  <a:pt x="1725760" y="93432"/>
                  <a:pt x="1730523" y="92956"/>
                  <a:pt x="1730523" y="91718"/>
                </a:cubicBezTo>
                <a:close/>
                <a:moveTo>
                  <a:pt x="1510971" y="91147"/>
                </a:moveTo>
                <a:cubicBezTo>
                  <a:pt x="1516572" y="90937"/>
                  <a:pt x="1522173" y="91166"/>
                  <a:pt x="1527735" y="91813"/>
                </a:cubicBezTo>
                <a:cubicBezTo>
                  <a:pt x="1536688" y="94195"/>
                  <a:pt x="1500779" y="92671"/>
                  <a:pt x="1480872" y="94290"/>
                </a:cubicBezTo>
                <a:lnTo>
                  <a:pt x="1486682" y="92385"/>
                </a:lnTo>
                <a:cubicBezTo>
                  <a:pt x="1493826" y="92099"/>
                  <a:pt x="1502970" y="91147"/>
                  <a:pt x="1510971" y="91147"/>
                </a:cubicBezTo>
                <a:close/>
                <a:moveTo>
                  <a:pt x="1007004" y="88384"/>
                </a:moveTo>
                <a:lnTo>
                  <a:pt x="998336" y="91813"/>
                </a:lnTo>
                <a:lnTo>
                  <a:pt x="994050" y="93528"/>
                </a:lnTo>
                <a:cubicBezTo>
                  <a:pt x="962332" y="106577"/>
                  <a:pt x="941662" y="117150"/>
                  <a:pt x="936900" y="122103"/>
                </a:cubicBezTo>
                <a:cubicBezTo>
                  <a:pt x="936233" y="122865"/>
                  <a:pt x="935947" y="123532"/>
                  <a:pt x="936138" y="123913"/>
                </a:cubicBezTo>
                <a:cubicBezTo>
                  <a:pt x="936233" y="123532"/>
                  <a:pt x="936519" y="122865"/>
                  <a:pt x="937186" y="122103"/>
                </a:cubicBezTo>
                <a:lnTo>
                  <a:pt x="937090" y="122103"/>
                </a:lnTo>
                <a:cubicBezTo>
                  <a:pt x="941377" y="117435"/>
                  <a:pt x="962046" y="106767"/>
                  <a:pt x="994240" y="93528"/>
                </a:cubicBezTo>
                <a:lnTo>
                  <a:pt x="998526" y="91813"/>
                </a:lnTo>
                <a:close/>
                <a:moveTo>
                  <a:pt x="1828440" y="34758"/>
                </a:moveTo>
                <a:cubicBezTo>
                  <a:pt x="1889686" y="49617"/>
                  <a:pt x="1924071" y="62857"/>
                  <a:pt x="1939597" y="71144"/>
                </a:cubicBezTo>
                <a:lnTo>
                  <a:pt x="1861111" y="47522"/>
                </a:lnTo>
                <a:cubicBezTo>
                  <a:pt x="1849852" y="44283"/>
                  <a:pt x="1838917" y="40007"/>
                  <a:pt x="1828440" y="34758"/>
                </a:cubicBezTo>
                <a:close/>
                <a:moveTo>
                  <a:pt x="1480575" y="5"/>
                </a:moveTo>
                <a:cubicBezTo>
                  <a:pt x="1493208" y="-55"/>
                  <a:pt x="1502066" y="326"/>
                  <a:pt x="1502018" y="1707"/>
                </a:cubicBezTo>
                <a:cubicBezTo>
                  <a:pt x="1501923" y="4469"/>
                  <a:pt x="1459822" y="4564"/>
                  <a:pt x="1434772" y="5231"/>
                </a:cubicBezTo>
                <a:cubicBezTo>
                  <a:pt x="1419056" y="5803"/>
                  <a:pt x="1400863" y="7898"/>
                  <a:pt x="1384670" y="8946"/>
                </a:cubicBezTo>
                <a:cubicBezTo>
                  <a:pt x="1372164" y="10032"/>
                  <a:pt x="1359591" y="10355"/>
                  <a:pt x="1347047" y="9898"/>
                </a:cubicBezTo>
                <a:lnTo>
                  <a:pt x="1276085" y="18852"/>
                </a:lnTo>
                <a:lnTo>
                  <a:pt x="1273759" y="19289"/>
                </a:lnTo>
                <a:lnTo>
                  <a:pt x="1276181" y="18757"/>
                </a:lnTo>
                <a:cubicBezTo>
                  <a:pt x="1196170" y="28282"/>
                  <a:pt x="1128067" y="48379"/>
                  <a:pt x="1057106" y="70477"/>
                </a:cubicBezTo>
                <a:lnTo>
                  <a:pt x="1057348" y="70476"/>
                </a:lnTo>
                <a:lnTo>
                  <a:pt x="1057010" y="70573"/>
                </a:lnTo>
                <a:lnTo>
                  <a:pt x="1062435" y="70573"/>
                </a:lnTo>
                <a:lnTo>
                  <a:pt x="1059010" y="73144"/>
                </a:lnTo>
                <a:cubicBezTo>
                  <a:pt x="1061249" y="71953"/>
                  <a:pt x="1062654" y="71049"/>
                  <a:pt x="1062546" y="70573"/>
                </a:cubicBezTo>
                <a:lnTo>
                  <a:pt x="1062435" y="70573"/>
                </a:lnTo>
                <a:lnTo>
                  <a:pt x="1062594" y="70453"/>
                </a:lnTo>
                <a:lnTo>
                  <a:pt x="1057348" y="70476"/>
                </a:lnTo>
                <a:lnTo>
                  <a:pt x="1163333" y="40033"/>
                </a:lnTo>
                <a:lnTo>
                  <a:pt x="1273759" y="19289"/>
                </a:lnTo>
                <a:lnTo>
                  <a:pt x="1226746" y="29615"/>
                </a:lnTo>
                <a:cubicBezTo>
                  <a:pt x="1217125" y="31425"/>
                  <a:pt x="1206743" y="32758"/>
                  <a:pt x="1196266" y="35044"/>
                </a:cubicBezTo>
                <a:lnTo>
                  <a:pt x="1163785" y="41998"/>
                </a:lnTo>
                <a:lnTo>
                  <a:pt x="1192932" y="53808"/>
                </a:lnTo>
                <a:cubicBezTo>
                  <a:pt x="1179778" y="57180"/>
                  <a:pt x="1166414" y="59695"/>
                  <a:pt x="1152927" y="61333"/>
                </a:cubicBezTo>
                <a:cubicBezTo>
                  <a:pt x="1147402" y="62095"/>
                  <a:pt x="1141402" y="62857"/>
                  <a:pt x="1133877" y="64667"/>
                </a:cubicBezTo>
                <a:cubicBezTo>
                  <a:pt x="1126352" y="66477"/>
                  <a:pt x="1117303" y="69334"/>
                  <a:pt x="1105302" y="73335"/>
                </a:cubicBezTo>
                <a:cubicBezTo>
                  <a:pt x="1088538" y="78574"/>
                  <a:pt x="1071012" y="82479"/>
                  <a:pt x="1053962" y="87622"/>
                </a:cubicBezTo>
                <a:cubicBezTo>
                  <a:pt x="1037103" y="92680"/>
                  <a:pt x="1020501" y="98595"/>
                  <a:pt x="1004242" y="105339"/>
                </a:cubicBezTo>
                <a:cubicBezTo>
                  <a:pt x="1014910" y="102862"/>
                  <a:pt x="1017767" y="102481"/>
                  <a:pt x="1013195" y="104767"/>
                </a:cubicBezTo>
                <a:cubicBezTo>
                  <a:pt x="1008623" y="107053"/>
                  <a:pt x="996526" y="110863"/>
                  <a:pt x="977476" y="118579"/>
                </a:cubicBezTo>
                <a:lnTo>
                  <a:pt x="934328" y="135533"/>
                </a:lnTo>
                <a:cubicBezTo>
                  <a:pt x="919850" y="141057"/>
                  <a:pt x="906039" y="147916"/>
                  <a:pt x="891847" y="154107"/>
                </a:cubicBezTo>
                <a:lnTo>
                  <a:pt x="878131" y="160774"/>
                </a:lnTo>
                <a:lnTo>
                  <a:pt x="860414" y="171918"/>
                </a:lnTo>
                <a:lnTo>
                  <a:pt x="863367" y="171918"/>
                </a:lnTo>
                <a:lnTo>
                  <a:pt x="789643" y="213543"/>
                </a:lnTo>
                <a:cubicBezTo>
                  <a:pt x="777451" y="220687"/>
                  <a:pt x="765164" y="227640"/>
                  <a:pt x="752496" y="234402"/>
                </a:cubicBezTo>
                <a:lnTo>
                  <a:pt x="733446" y="244404"/>
                </a:lnTo>
                <a:cubicBezTo>
                  <a:pt x="727350" y="247928"/>
                  <a:pt x="720968" y="251357"/>
                  <a:pt x="714396" y="254691"/>
                </a:cubicBezTo>
                <a:cubicBezTo>
                  <a:pt x="710300" y="256977"/>
                  <a:pt x="701251" y="262311"/>
                  <a:pt x="691250" y="268502"/>
                </a:cubicBezTo>
                <a:lnTo>
                  <a:pt x="675820" y="278027"/>
                </a:lnTo>
                <a:cubicBezTo>
                  <a:pt x="670867" y="281075"/>
                  <a:pt x="665818" y="284599"/>
                  <a:pt x="661342" y="287552"/>
                </a:cubicBezTo>
                <a:cubicBezTo>
                  <a:pt x="638482" y="304125"/>
                  <a:pt x="615145" y="320127"/>
                  <a:pt x="593333" y="338225"/>
                </a:cubicBezTo>
                <a:cubicBezTo>
                  <a:pt x="584570" y="346321"/>
                  <a:pt x="573807" y="355180"/>
                  <a:pt x="561329" y="366800"/>
                </a:cubicBezTo>
                <a:cubicBezTo>
                  <a:pt x="548851" y="378421"/>
                  <a:pt x="533897" y="391851"/>
                  <a:pt x="515704" y="407662"/>
                </a:cubicBezTo>
                <a:cubicBezTo>
                  <a:pt x="486558" y="436237"/>
                  <a:pt x="453125" y="468717"/>
                  <a:pt x="421883" y="502912"/>
                </a:cubicBezTo>
                <a:lnTo>
                  <a:pt x="409977" y="515581"/>
                </a:lnTo>
                <a:cubicBezTo>
                  <a:pt x="406072" y="519867"/>
                  <a:pt x="402452" y="524248"/>
                  <a:pt x="398642" y="528630"/>
                </a:cubicBezTo>
                <a:lnTo>
                  <a:pt x="376639" y="554633"/>
                </a:lnTo>
                <a:cubicBezTo>
                  <a:pt x="361971" y="571492"/>
                  <a:pt x="349493" y="589209"/>
                  <a:pt x="337587" y="605592"/>
                </a:cubicBezTo>
                <a:cubicBezTo>
                  <a:pt x="322442" y="625690"/>
                  <a:pt x="300725" y="654550"/>
                  <a:pt x="282342" y="679791"/>
                </a:cubicBezTo>
                <a:cubicBezTo>
                  <a:pt x="266245" y="703223"/>
                  <a:pt x="251767" y="724940"/>
                  <a:pt x="240908" y="744371"/>
                </a:cubicBezTo>
                <a:cubicBezTo>
                  <a:pt x="230050" y="763802"/>
                  <a:pt x="221477" y="780471"/>
                  <a:pt x="215381" y="792949"/>
                </a:cubicBezTo>
                <a:cubicBezTo>
                  <a:pt x="212333" y="799235"/>
                  <a:pt x="209952" y="804474"/>
                  <a:pt x="208237" y="808665"/>
                </a:cubicBezTo>
                <a:cubicBezTo>
                  <a:pt x="207018" y="811570"/>
                  <a:pt x="206151" y="814608"/>
                  <a:pt x="205666" y="817714"/>
                </a:cubicBezTo>
                <a:cubicBezTo>
                  <a:pt x="205380" y="821428"/>
                  <a:pt x="207856" y="819618"/>
                  <a:pt x="213571" y="811903"/>
                </a:cubicBezTo>
                <a:cubicBezTo>
                  <a:pt x="226240" y="791520"/>
                  <a:pt x="238241" y="770374"/>
                  <a:pt x="250528" y="752753"/>
                </a:cubicBezTo>
                <a:cubicBezTo>
                  <a:pt x="262816" y="735132"/>
                  <a:pt x="273865" y="720368"/>
                  <a:pt x="281866" y="710843"/>
                </a:cubicBezTo>
                <a:cubicBezTo>
                  <a:pt x="285580" y="705318"/>
                  <a:pt x="289200" y="699984"/>
                  <a:pt x="292629" y="694746"/>
                </a:cubicBezTo>
                <a:lnTo>
                  <a:pt x="303106" y="681506"/>
                </a:lnTo>
                <a:cubicBezTo>
                  <a:pt x="309869" y="672552"/>
                  <a:pt x="316060" y="664742"/>
                  <a:pt x="321585" y="657884"/>
                </a:cubicBezTo>
                <a:cubicBezTo>
                  <a:pt x="327109" y="651026"/>
                  <a:pt x="331681" y="645121"/>
                  <a:pt x="336063" y="640644"/>
                </a:cubicBezTo>
                <a:cubicBezTo>
                  <a:pt x="340444" y="636167"/>
                  <a:pt x="343969" y="632833"/>
                  <a:pt x="346636" y="630547"/>
                </a:cubicBezTo>
                <a:cubicBezTo>
                  <a:pt x="351684" y="626166"/>
                  <a:pt x="353875" y="626356"/>
                  <a:pt x="351684" y="631500"/>
                </a:cubicBezTo>
                <a:cubicBezTo>
                  <a:pt x="349493" y="636643"/>
                  <a:pt x="342826" y="646740"/>
                  <a:pt x="333301" y="663123"/>
                </a:cubicBezTo>
                <a:cubicBezTo>
                  <a:pt x="316537" y="690174"/>
                  <a:pt x="322061" y="684744"/>
                  <a:pt x="345969" y="652741"/>
                </a:cubicBezTo>
                <a:cubicBezTo>
                  <a:pt x="360923" y="632452"/>
                  <a:pt x="375687" y="612069"/>
                  <a:pt x="392546" y="592447"/>
                </a:cubicBezTo>
                <a:cubicBezTo>
                  <a:pt x="409405" y="572826"/>
                  <a:pt x="425884" y="553776"/>
                  <a:pt x="443410" y="534726"/>
                </a:cubicBezTo>
                <a:cubicBezTo>
                  <a:pt x="466936" y="510818"/>
                  <a:pt x="479700" y="493197"/>
                  <a:pt x="501036" y="472718"/>
                </a:cubicBezTo>
                <a:cubicBezTo>
                  <a:pt x="508465" y="464146"/>
                  <a:pt x="519419" y="452716"/>
                  <a:pt x="531802" y="440428"/>
                </a:cubicBezTo>
                <a:lnTo>
                  <a:pt x="571807" y="404043"/>
                </a:lnTo>
                <a:lnTo>
                  <a:pt x="581332" y="394518"/>
                </a:lnTo>
                <a:lnTo>
                  <a:pt x="591809" y="384993"/>
                </a:lnTo>
                <a:lnTo>
                  <a:pt x="612669" y="366514"/>
                </a:lnTo>
                <a:lnTo>
                  <a:pt x="623051" y="352036"/>
                </a:lnTo>
                <a:cubicBezTo>
                  <a:pt x="621337" y="351560"/>
                  <a:pt x="623623" y="348512"/>
                  <a:pt x="628671" y="344035"/>
                </a:cubicBezTo>
                <a:cubicBezTo>
                  <a:pt x="633719" y="339558"/>
                  <a:pt x="641625" y="333939"/>
                  <a:pt x="650578" y="327557"/>
                </a:cubicBezTo>
                <a:cubicBezTo>
                  <a:pt x="668485" y="314413"/>
                  <a:pt x="690583" y="298982"/>
                  <a:pt x="705442" y="289457"/>
                </a:cubicBezTo>
                <a:cubicBezTo>
                  <a:pt x="755068" y="257643"/>
                  <a:pt x="827172" y="219163"/>
                  <a:pt x="859843" y="208209"/>
                </a:cubicBezTo>
                <a:lnTo>
                  <a:pt x="873654" y="201637"/>
                </a:lnTo>
                <a:lnTo>
                  <a:pt x="887751" y="195541"/>
                </a:lnTo>
                <a:lnTo>
                  <a:pt x="916326" y="183634"/>
                </a:lnTo>
                <a:lnTo>
                  <a:pt x="937281" y="174014"/>
                </a:lnTo>
                <a:cubicBezTo>
                  <a:pt x="943853" y="171442"/>
                  <a:pt x="949473" y="169442"/>
                  <a:pt x="954045" y="167823"/>
                </a:cubicBezTo>
                <a:cubicBezTo>
                  <a:pt x="959236" y="165489"/>
                  <a:pt x="964837" y="164194"/>
                  <a:pt x="970523" y="164013"/>
                </a:cubicBezTo>
                <a:lnTo>
                  <a:pt x="994526" y="154488"/>
                </a:lnTo>
                <a:lnTo>
                  <a:pt x="1006528" y="149821"/>
                </a:lnTo>
                <a:lnTo>
                  <a:pt x="1018720" y="145725"/>
                </a:lnTo>
                <a:cubicBezTo>
                  <a:pt x="1029540" y="140619"/>
                  <a:pt x="1040970" y="136905"/>
                  <a:pt x="1052724" y="134676"/>
                </a:cubicBezTo>
                <a:cubicBezTo>
                  <a:pt x="1060820" y="132390"/>
                  <a:pt x="1068821" y="129723"/>
                  <a:pt x="1076917" y="127627"/>
                </a:cubicBezTo>
                <a:lnTo>
                  <a:pt x="1101397" y="121531"/>
                </a:lnTo>
                <a:lnTo>
                  <a:pt x="1139497" y="111530"/>
                </a:lnTo>
                <a:cubicBezTo>
                  <a:pt x="1152165" y="108387"/>
                  <a:pt x="1164928" y="105910"/>
                  <a:pt x="1177597" y="103148"/>
                </a:cubicBezTo>
                <a:lnTo>
                  <a:pt x="1215697" y="95147"/>
                </a:lnTo>
                <a:lnTo>
                  <a:pt x="1253225" y="89241"/>
                </a:lnTo>
                <a:cubicBezTo>
                  <a:pt x="1266751" y="87241"/>
                  <a:pt x="1279895" y="84669"/>
                  <a:pt x="1292944" y="83146"/>
                </a:cubicBezTo>
                <a:lnTo>
                  <a:pt x="1331044" y="78383"/>
                </a:lnTo>
                <a:cubicBezTo>
                  <a:pt x="1356476" y="74573"/>
                  <a:pt x="1380289" y="72573"/>
                  <a:pt x="1404101" y="69715"/>
                </a:cubicBezTo>
                <a:cubicBezTo>
                  <a:pt x="1410673" y="68477"/>
                  <a:pt x="1418293" y="67429"/>
                  <a:pt x="1426675" y="66477"/>
                </a:cubicBezTo>
                <a:cubicBezTo>
                  <a:pt x="1435057" y="65524"/>
                  <a:pt x="1444011" y="65048"/>
                  <a:pt x="1453536" y="65048"/>
                </a:cubicBezTo>
                <a:cubicBezTo>
                  <a:pt x="1472586" y="64381"/>
                  <a:pt x="1492684" y="64381"/>
                  <a:pt x="1510686" y="64381"/>
                </a:cubicBezTo>
                <a:lnTo>
                  <a:pt x="1551643" y="65905"/>
                </a:lnTo>
                <a:cubicBezTo>
                  <a:pt x="1564978" y="66572"/>
                  <a:pt x="1579266" y="66572"/>
                  <a:pt x="1593553" y="67906"/>
                </a:cubicBezTo>
                <a:cubicBezTo>
                  <a:pt x="1605745" y="70191"/>
                  <a:pt x="1606222" y="71525"/>
                  <a:pt x="1615747" y="74478"/>
                </a:cubicBezTo>
                <a:cubicBezTo>
                  <a:pt x="1625272" y="77431"/>
                  <a:pt x="1644322" y="78288"/>
                  <a:pt x="1691947" y="84003"/>
                </a:cubicBezTo>
                <a:cubicBezTo>
                  <a:pt x="1693566" y="81336"/>
                  <a:pt x="1724427" y="84098"/>
                  <a:pt x="1760717" y="91623"/>
                </a:cubicBezTo>
                <a:lnTo>
                  <a:pt x="1781101" y="97242"/>
                </a:lnTo>
                <a:cubicBezTo>
                  <a:pt x="1797198" y="99909"/>
                  <a:pt x="1809199" y="102481"/>
                  <a:pt x="1819201" y="104196"/>
                </a:cubicBezTo>
                <a:cubicBezTo>
                  <a:pt x="1829202" y="105910"/>
                  <a:pt x="1838536" y="107149"/>
                  <a:pt x="1845490" y="108196"/>
                </a:cubicBezTo>
                <a:cubicBezTo>
                  <a:pt x="1852443" y="109244"/>
                  <a:pt x="1860349" y="110197"/>
                  <a:pt x="1868635" y="112482"/>
                </a:cubicBezTo>
                <a:cubicBezTo>
                  <a:pt x="1876922" y="114768"/>
                  <a:pt x="1885781" y="117435"/>
                  <a:pt x="1894829" y="120483"/>
                </a:cubicBezTo>
                <a:cubicBezTo>
                  <a:pt x="1909117" y="125246"/>
                  <a:pt x="1917975" y="129151"/>
                  <a:pt x="1906640" y="126675"/>
                </a:cubicBezTo>
                <a:cubicBezTo>
                  <a:pt x="1869874" y="118769"/>
                  <a:pt x="1891019" y="128199"/>
                  <a:pt x="1860349" y="122484"/>
                </a:cubicBezTo>
                <a:cubicBezTo>
                  <a:pt x="1826059" y="115054"/>
                  <a:pt x="1817867" y="114197"/>
                  <a:pt x="1842918" y="121817"/>
                </a:cubicBezTo>
                <a:lnTo>
                  <a:pt x="1841108" y="124674"/>
                </a:lnTo>
                <a:lnTo>
                  <a:pt x="1808533" y="117721"/>
                </a:lnTo>
                <a:cubicBezTo>
                  <a:pt x="1803008" y="116578"/>
                  <a:pt x="1797674" y="115340"/>
                  <a:pt x="1792150" y="114388"/>
                </a:cubicBezTo>
                <a:lnTo>
                  <a:pt x="1775767" y="111721"/>
                </a:lnTo>
                <a:cubicBezTo>
                  <a:pt x="1778339" y="110482"/>
                  <a:pt x="1777481" y="108768"/>
                  <a:pt x="1767194" y="105529"/>
                </a:cubicBezTo>
                <a:cubicBezTo>
                  <a:pt x="1777481" y="108768"/>
                  <a:pt x="1778339" y="110482"/>
                  <a:pt x="1775672" y="111721"/>
                </a:cubicBezTo>
                <a:cubicBezTo>
                  <a:pt x="1754050" y="107434"/>
                  <a:pt x="1735476" y="104100"/>
                  <a:pt x="1716426" y="102196"/>
                </a:cubicBezTo>
                <a:cubicBezTo>
                  <a:pt x="1697376" y="100290"/>
                  <a:pt x="1678135" y="98385"/>
                  <a:pt x="1655847" y="95242"/>
                </a:cubicBezTo>
                <a:lnTo>
                  <a:pt x="1628986" y="93528"/>
                </a:lnTo>
                <a:lnTo>
                  <a:pt x="1626742" y="93434"/>
                </a:lnTo>
                <a:lnTo>
                  <a:pt x="1628415" y="93528"/>
                </a:lnTo>
                <a:cubicBezTo>
                  <a:pt x="1782530" y="106158"/>
                  <a:pt x="1933653" y="143268"/>
                  <a:pt x="2076090" y="203447"/>
                </a:cubicBezTo>
                <a:lnTo>
                  <a:pt x="2062565" y="199637"/>
                </a:lnTo>
                <a:cubicBezTo>
                  <a:pt x="2051611" y="196779"/>
                  <a:pt x="2039609" y="193255"/>
                  <a:pt x="2025989" y="190112"/>
                </a:cubicBezTo>
                <a:lnTo>
                  <a:pt x="1980429" y="177541"/>
                </a:lnTo>
                <a:lnTo>
                  <a:pt x="1980173" y="177444"/>
                </a:lnTo>
                <a:lnTo>
                  <a:pt x="1937216" y="163537"/>
                </a:lnTo>
                <a:lnTo>
                  <a:pt x="1937120" y="163537"/>
                </a:lnTo>
                <a:cubicBezTo>
                  <a:pt x="1930548" y="161061"/>
                  <a:pt x="1923881" y="158775"/>
                  <a:pt x="1917213" y="156679"/>
                </a:cubicBezTo>
                <a:lnTo>
                  <a:pt x="1897020" y="150297"/>
                </a:lnTo>
                <a:cubicBezTo>
                  <a:pt x="1883494" y="146202"/>
                  <a:pt x="1870160" y="141630"/>
                  <a:pt x="1856539" y="137820"/>
                </a:cubicBezTo>
                <a:cubicBezTo>
                  <a:pt x="1846347" y="137258"/>
                  <a:pt x="1836222" y="135886"/>
                  <a:pt x="1826249" y="133724"/>
                </a:cubicBezTo>
                <a:cubicBezTo>
                  <a:pt x="1812343" y="131247"/>
                  <a:pt x="1795007" y="126485"/>
                  <a:pt x="1773671" y="122770"/>
                </a:cubicBezTo>
                <a:lnTo>
                  <a:pt x="1768194" y="121675"/>
                </a:lnTo>
                <a:lnTo>
                  <a:pt x="1726046" y="113245"/>
                </a:lnTo>
                <a:cubicBezTo>
                  <a:pt x="1710806" y="110578"/>
                  <a:pt x="1696043" y="108482"/>
                  <a:pt x="1681374" y="106101"/>
                </a:cubicBezTo>
                <a:cubicBezTo>
                  <a:pt x="1652227" y="100863"/>
                  <a:pt x="1623081" y="98291"/>
                  <a:pt x="1590791" y="95338"/>
                </a:cubicBezTo>
                <a:cubicBezTo>
                  <a:pt x="1585429" y="95147"/>
                  <a:pt x="1580123" y="94119"/>
                  <a:pt x="1575075" y="92290"/>
                </a:cubicBezTo>
                <a:lnTo>
                  <a:pt x="1574581" y="91247"/>
                </a:lnTo>
                <a:lnTo>
                  <a:pt x="1506305" y="88384"/>
                </a:lnTo>
                <a:cubicBezTo>
                  <a:pt x="1007575" y="87899"/>
                  <a:pt x="542946" y="341502"/>
                  <a:pt x="273579" y="761230"/>
                </a:cubicBezTo>
                <a:cubicBezTo>
                  <a:pt x="196588" y="880988"/>
                  <a:pt x="137543" y="1011366"/>
                  <a:pt x="98319" y="1148231"/>
                </a:cubicBezTo>
                <a:cubicBezTo>
                  <a:pt x="76554" y="1224536"/>
                  <a:pt x="61038" y="1302488"/>
                  <a:pt x="51932" y="1381308"/>
                </a:cubicBezTo>
                <a:cubicBezTo>
                  <a:pt x="52789" y="1368163"/>
                  <a:pt x="53551" y="1355781"/>
                  <a:pt x="54790" y="1344160"/>
                </a:cubicBezTo>
                <a:cubicBezTo>
                  <a:pt x="56409" y="1325777"/>
                  <a:pt x="56885" y="1308727"/>
                  <a:pt x="58790" y="1292154"/>
                </a:cubicBezTo>
                <a:cubicBezTo>
                  <a:pt x="60695" y="1275580"/>
                  <a:pt x="62981" y="1259388"/>
                  <a:pt x="64505" y="1242243"/>
                </a:cubicBezTo>
                <a:cubicBezTo>
                  <a:pt x="66029" y="1225098"/>
                  <a:pt x="75745" y="1184045"/>
                  <a:pt x="70601" y="1196523"/>
                </a:cubicBezTo>
                <a:cubicBezTo>
                  <a:pt x="67058" y="1205800"/>
                  <a:pt x="64315" y="1215354"/>
                  <a:pt x="62410" y="1225098"/>
                </a:cubicBezTo>
                <a:cubicBezTo>
                  <a:pt x="59647" y="1237861"/>
                  <a:pt x="56790" y="1254149"/>
                  <a:pt x="53932" y="1272723"/>
                </a:cubicBezTo>
                <a:cubicBezTo>
                  <a:pt x="51265" y="1287963"/>
                  <a:pt x="49265" y="1306156"/>
                  <a:pt x="47170" y="1323015"/>
                </a:cubicBezTo>
                <a:cubicBezTo>
                  <a:pt x="43264" y="1363210"/>
                  <a:pt x="39645" y="1403215"/>
                  <a:pt x="36311" y="1443411"/>
                </a:cubicBezTo>
                <a:cubicBezTo>
                  <a:pt x="35740" y="1464747"/>
                  <a:pt x="34692" y="1485797"/>
                  <a:pt x="34597" y="1506371"/>
                </a:cubicBezTo>
                <a:cubicBezTo>
                  <a:pt x="34501" y="1526945"/>
                  <a:pt x="35644" y="1546185"/>
                  <a:pt x="36311" y="1563521"/>
                </a:cubicBezTo>
                <a:cubicBezTo>
                  <a:pt x="36787" y="1572093"/>
                  <a:pt x="36978" y="1580380"/>
                  <a:pt x="37740" y="1587905"/>
                </a:cubicBezTo>
                <a:cubicBezTo>
                  <a:pt x="38502" y="1595430"/>
                  <a:pt x="39454" y="1602288"/>
                  <a:pt x="40407" y="1608479"/>
                </a:cubicBezTo>
                <a:cubicBezTo>
                  <a:pt x="41550" y="1615842"/>
                  <a:pt x="42760" y="1622128"/>
                  <a:pt x="44026" y="1627339"/>
                </a:cubicBezTo>
                <a:cubicBezTo>
                  <a:pt x="45265" y="1651723"/>
                  <a:pt x="47170" y="1675916"/>
                  <a:pt x="49551" y="1699919"/>
                </a:cubicBezTo>
                <a:cubicBezTo>
                  <a:pt x="46598" y="1681917"/>
                  <a:pt x="43550" y="1664581"/>
                  <a:pt x="41455" y="1646484"/>
                </a:cubicBezTo>
                <a:cubicBezTo>
                  <a:pt x="39359" y="1628386"/>
                  <a:pt x="36502" y="1610384"/>
                  <a:pt x="35168" y="1591239"/>
                </a:cubicBezTo>
                <a:cubicBezTo>
                  <a:pt x="33835" y="1572093"/>
                  <a:pt x="32977" y="1551996"/>
                  <a:pt x="32025" y="1530279"/>
                </a:cubicBezTo>
                <a:cubicBezTo>
                  <a:pt x="30596" y="1514086"/>
                  <a:pt x="30882" y="1501513"/>
                  <a:pt x="30596" y="1491702"/>
                </a:cubicBezTo>
                <a:cubicBezTo>
                  <a:pt x="30310" y="1481892"/>
                  <a:pt x="29358" y="1475129"/>
                  <a:pt x="29358" y="1470652"/>
                </a:cubicBezTo>
                <a:cubicBezTo>
                  <a:pt x="28405" y="1461604"/>
                  <a:pt x="27167" y="1461699"/>
                  <a:pt x="25738" y="1465985"/>
                </a:cubicBezTo>
                <a:cubicBezTo>
                  <a:pt x="23595" y="1472343"/>
                  <a:pt x="21184" y="1487862"/>
                  <a:pt x="19068" y="1495225"/>
                </a:cubicBezTo>
                <a:lnTo>
                  <a:pt x="17115" y="1499138"/>
                </a:lnTo>
                <a:lnTo>
                  <a:pt x="18404" y="1460365"/>
                </a:lnTo>
                <a:lnTo>
                  <a:pt x="18404" y="1459127"/>
                </a:lnTo>
                <a:cubicBezTo>
                  <a:pt x="18404" y="1470938"/>
                  <a:pt x="17928" y="1483987"/>
                  <a:pt x="17071" y="1499227"/>
                </a:cubicBezTo>
                <a:lnTo>
                  <a:pt x="17115" y="1499138"/>
                </a:lnTo>
                <a:lnTo>
                  <a:pt x="17071" y="1500466"/>
                </a:lnTo>
                <a:cubicBezTo>
                  <a:pt x="17156" y="1510010"/>
                  <a:pt x="16652" y="1519554"/>
                  <a:pt x="15547" y="1529041"/>
                </a:cubicBezTo>
                <a:cubicBezTo>
                  <a:pt x="13137" y="1518649"/>
                  <a:pt x="12499" y="1507924"/>
                  <a:pt x="13642" y="1497322"/>
                </a:cubicBezTo>
                <a:lnTo>
                  <a:pt x="11641" y="1495608"/>
                </a:lnTo>
                <a:lnTo>
                  <a:pt x="6688" y="1477415"/>
                </a:lnTo>
                <a:cubicBezTo>
                  <a:pt x="6688" y="1462270"/>
                  <a:pt x="6022" y="1458270"/>
                  <a:pt x="4974" y="1460175"/>
                </a:cubicBezTo>
                <a:lnTo>
                  <a:pt x="4974" y="1453698"/>
                </a:lnTo>
                <a:lnTo>
                  <a:pt x="211" y="1461889"/>
                </a:lnTo>
                <a:cubicBezTo>
                  <a:pt x="211" y="1452650"/>
                  <a:pt x="-265" y="1443887"/>
                  <a:pt x="211" y="1434362"/>
                </a:cubicBezTo>
                <a:lnTo>
                  <a:pt x="2497" y="1407406"/>
                </a:lnTo>
                <a:cubicBezTo>
                  <a:pt x="4212" y="1389404"/>
                  <a:pt x="5831" y="1371592"/>
                  <a:pt x="7450" y="1353400"/>
                </a:cubicBezTo>
                <a:cubicBezTo>
                  <a:pt x="4402" y="1354257"/>
                  <a:pt x="7927" y="1321776"/>
                  <a:pt x="12880" y="1283676"/>
                </a:cubicBezTo>
                <a:cubicBezTo>
                  <a:pt x="10975" y="1284439"/>
                  <a:pt x="10117" y="1279771"/>
                  <a:pt x="14499" y="1250053"/>
                </a:cubicBezTo>
                <a:lnTo>
                  <a:pt x="13261" y="1244815"/>
                </a:lnTo>
                <a:cubicBezTo>
                  <a:pt x="11737" y="1245767"/>
                  <a:pt x="13261" y="1233384"/>
                  <a:pt x="17166" y="1211096"/>
                </a:cubicBezTo>
                <a:cubicBezTo>
                  <a:pt x="23548" y="1181759"/>
                  <a:pt x="29929" y="1154613"/>
                  <a:pt x="33739" y="1144421"/>
                </a:cubicBezTo>
                <a:cubicBezTo>
                  <a:pt x="29929" y="1154517"/>
                  <a:pt x="23548" y="1181664"/>
                  <a:pt x="17166" y="1211096"/>
                </a:cubicBezTo>
                <a:cubicBezTo>
                  <a:pt x="16594" y="1206810"/>
                  <a:pt x="14118" y="1212430"/>
                  <a:pt x="12499" y="1212430"/>
                </a:cubicBezTo>
                <a:cubicBezTo>
                  <a:pt x="10879" y="1212430"/>
                  <a:pt x="10213" y="1207858"/>
                  <a:pt x="15166" y="1183855"/>
                </a:cubicBezTo>
                <a:cubicBezTo>
                  <a:pt x="25548" y="1131848"/>
                  <a:pt x="21166" y="1141087"/>
                  <a:pt x="19642" y="1137182"/>
                </a:cubicBezTo>
                <a:lnTo>
                  <a:pt x="16023" y="1138420"/>
                </a:lnTo>
                <a:cubicBezTo>
                  <a:pt x="16023" y="1136420"/>
                  <a:pt x="16023" y="1135087"/>
                  <a:pt x="16023" y="1135087"/>
                </a:cubicBezTo>
                <a:cubicBezTo>
                  <a:pt x="26405" y="1096796"/>
                  <a:pt x="28501" y="1080223"/>
                  <a:pt x="35930" y="1051648"/>
                </a:cubicBezTo>
                <a:cubicBezTo>
                  <a:pt x="45550" y="1026692"/>
                  <a:pt x="50218" y="1017739"/>
                  <a:pt x="58981" y="996688"/>
                </a:cubicBezTo>
                <a:cubicBezTo>
                  <a:pt x="50122" y="1017739"/>
                  <a:pt x="45455" y="1026692"/>
                  <a:pt x="35930" y="1051648"/>
                </a:cubicBezTo>
                <a:cubicBezTo>
                  <a:pt x="37035" y="1042827"/>
                  <a:pt x="38654" y="1034084"/>
                  <a:pt x="40788" y="1025454"/>
                </a:cubicBezTo>
                <a:cubicBezTo>
                  <a:pt x="45455" y="1002880"/>
                  <a:pt x="51494" y="980610"/>
                  <a:pt x="58885" y="958779"/>
                </a:cubicBezTo>
                <a:cubicBezTo>
                  <a:pt x="65248" y="941262"/>
                  <a:pt x="70344" y="923308"/>
                  <a:pt x="74125" y="905058"/>
                </a:cubicBezTo>
                <a:cubicBezTo>
                  <a:pt x="78316" y="894771"/>
                  <a:pt x="82507" y="884484"/>
                  <a:pt x="86794" y="874197"/>
                </a:cubicBezTo>
                <a:cubicBezTo>
                  <a:pt x="93842" y="856004"/>
                  <a:pt x="95080" y="848479"/>
                  <a:pt x="98605" y="836954"/>
                </a:cubicBezTo>
                <a:cubicBezTo>
                  <a:pt x="106720" y="815570"/>
                  <a:pt x="116264" y="794758"/>
                  <a:pt x="127180" y="774660"/>
                </a:cubicBezTo>
                <a:cubicBezTo>
                  <a:pt x="126894" y="769708"/>
                  <a:pt x="139943" y="744181"/>
                  <a:pt x="134038" y="749800"/>
                </a:cubicBezTo>
                <a:lnTo>
                  <a:pt x="142229" y="729226"/>
                </a:lnTo>
                <a:lnTo>
                  <a:pt x="140515" y="729893"/>
                </a:lnTo>
                <a:cubicBezTo>
                  <a:pt x="148897" y="715129"/>
                  <a:pt x="156421" y="700461"/>
                  <a:pt x="164327" y="687507"/>
                </a:cubicBezTo>
                <a:cubicBezTo>
                  <a:pt x="172233" y="674553"/>
                  <a:pt x="179281" y="662647"/>
                  <a:pt x="185187" y="652359"/>
                </a:cubicBezTo>
                <a:cubicBezTo>
                  <a:pt x="196712" y="631690"/>
                  <a:pt x="204523" y="618260"/>
                  <a:pt x="203475" y="615593"/>
                </a:cubicBezTo>
                <a:lnTo>
                  <a:pt x="213000" y="600353"/>
                </a:lnTo>
                <a:cubicBezTo>
                  <a:pt x="220810" y="588637"/>
                  <a:pt x="227383" y="578255"/>
                  <a:pt x="233288" y="568730"/>
                </a:cubicBezTo>
                <a:cubicBezTo>
                  <a:pt x="239194" y="559205"/>
                  <a:pt x="245480" y="549966"/>
                  <a:pt x="252338" y="540155"/>
                </a:cubicBezTo>
                <a:cubicBezTo>
                  <a:pt x="259196" y="530344"/>
                  <a:pt x="266626" y="519581"/>
                  <a:pt x="276246" y="507294"/>
                </a:cubicBezTo>
                <a:cubicBezTo>
                  <a:pt x="285866" y="495007"/>
                  <a:pt x="298058" y="481386"/>
                  <a:pt x="313012" y="464717"/>
                </a:cubicBezTo>
                <a:lnTo>
                  <a:pt x="326157" y="451096"/>
                </a:lnTo>
                <a:lnTo>
                  <a:pt x="326194" y="451152"/>
                </a:lnTo>
                <a:lnTo>
                  <a:pt x="326157" y="451191"/>
                </a:lnTo>
                <a:lnTo>
                  <a:pt x="328538" y="454716"/>
                </a:lnTo>
                <a:cubicBezTo>
                  <a:pt x="347588" y="434142"/>
                  <a:pt x="366638" y="415187"/>
                  <a:pt x="376163" y="407091"/>
                </a:cubicBezTo>
                <a:cubicBezTo>
                  <a:pt x="366638" y="415092"/>
                  <a:pt x="347588" y="434047"/>
                  <a:pt x="328538" y="454716"/>
                </a:cubicBezTo>
                <a:lnTo>
                  <a:pt x="326194" y="451152"/>
                </a:lnTo>
                <a:lnTo>
                  <a:pt x="364733" y="410139"/>
                </a:lnTo>
                <a:cubicBezTo>
                  <a:pt x="382869" y="392984"/>
                  <a:pt x="401947" y="376859"/>
                  <a:pt x="421883" y="361847"/>
                </a:cubicBezTo>
                <a:cubicBezTo>
                  <a:pt x="429979" y="355560"/>
                  <a:pt x="437599" y="349846"/>
                  <a:pt x="445029" y="344416"/>
                </a:cubicBezTo>
                <a:lnTo>
                  <a:pt x="467984" y="329367"/>
                </a:lnTo>
                <a:cubicBezTo>
                  <a:pt x="483415" y="318604"/>
                  <a:pt x="472366" y="330224"/>
                  <a:pt x="454363" y="348417"/>
                </a:cubicBezTo>
                <a:cubicBezTo>
                  <a:pt x="446629" y="356656"/>
                  <a:pt x="439714" y="365619"/>
                  <a:pt x="433694" y="375182"/>
                </a:cubicBezTo>
                <a:cubicBezTo>
                  <a:pt x="462555" y="352513"/>
                  <a:pt x="470080" y="352798"/>
                  <a:pt x="470080" y="357656"/>
                </a:cubicBezTo>
                <a:cubicBezTo>
                  <a:pt x="471242" y="356694"/>
                  <a:pt x="472518" y="355894"/>
                  <a:pt x="473890" y="355275"/>
                </a:cubicBezTo>
                <a:cubicBezTo>
                  <a:pt x="486815" y="344311"/>
                  <a:pt x="500369" y="334110"/>
                  <a:pt x="514466" y="324699"/>
                </a:cubicBezTo>
                <a:cubicBezTo>
                  <a:pt x="533707" y="308983"/>
                  <a:pt x="545232" y="301363"/>
                  <a:pt x="532087" y="313555"/>
                </a:cubicBezTo>
                <a:cubicBezTo>
                  <a:pt x="527077" y="317813"/>
                  <a:pt x="522515" y="322566"/>
                  <a:pt x="518467" y="327748"/>
                </a:cubicBezTo>
                <a:cubicBezTo>
                  <a:pt x="517228" y="329652"/>
                  <a:pt x="519038" y="328795"/>
                  <a:pt x="523229" y="325747"/>
                </a:cubicBezTo>
                <a:cubicBezTo>
                  <a:pt x="531706" y="319747"/>
                  <a:pt x="550566" y="305459"/>
                  <a:pt x="574950" y="286409"/>
                </a:cubicBezTo>
                <a:cubicBezTo>
                  <a:pt x="581617" y="280599"/>
                  <a:pt x="587618" y="275455"/>
                  <a:pt x="594000" y="270121"/>
                </a:cubicBezTo>
                <a:cubicBezTo>
                  <a:pt x="600382" y="264787"/>
                  <a:pt x="607144" y="259263"/>
                  <a:pt x="614955" y="253072"/>
                </a:cubicBezTo>
                <a:cubicBezTo>
                  <a:pt x="639625" y="233355"/>
                  <a:pt x="647530" y="229735"/>
                  <a:pt x="649912" y="230402"/>
                </a:cubicBezTo>
                <a:cubicBezTo>
                  <a:pt x="648102" y="233545"/>
                  <a:pt x="660484" y="226116"/>
                  <a:pt x="681630" y="212209"/>
                </a:cubicBezTo>
                <a:cubicBezTo>
                  <a:pt x="707443" y="200589"/>
                  <a:pt x="631052" y="250690"/>
                  <a:pt x="637243" y="252024"/>
                </a:cubicBezTo>
                <a:lnTo>
                  <a:pt x="597429" y="282408"/>
                </a:lnTo>
                <a:cubicBezTo>
                  <a:pt x="594476" y="286218"/>
                  <a:pt x="572473" y="304411"/>
                  <a:pt x="557614" y="317175"/>
                </a:cubicBezTo>
                <a:cubicBezTo>
                  <a:pt x="548089" y="326033"/>
                  <a:pt x="537993" y="334224"/>
                  <a:pt x="529039" y="343749"/>
                </a:cubicBezTo>
                <a:cubicBezTo>
                  <a:pt x="531135" y="342892"/>
                  <a:pt x="529420" y="345274"/>
                  <a:pt x="530659" y="345369"/>
                </a:cubicBezTo>
                <a:cubicBezTo>
                  <a:pt x="531897" y="345464"/>
                  <a:pt x="535421" y="342607"/>
                  <a:pt x="549042" y="332510"/>
                </a:cubicBezTo>
                <a:cubicBezTo>
                  <a:pt x="569616" y="316984"/>
                  <a:pt x="579617" y="307174"/>
                  <a:pt x="593619" y="295267"/>
                </a:cubicBezTo>
                <a:cubicBezTo>
                  <a:pt x="604287" y="286695"/>
                  <a:pt x="617146" y="277170"/>
                  <a:pt x="629147" y="268121"/>
                </a:cubicBezTo>
                <a:lnTo>
                  <a:pt x="636767" y="267549"/>
                </a:lnTo>
                <a:cubicBezTo>
                  <a:pt x="623813" y="279741"/>
                  <a:pt x="578284" y="314984"/>
                  <a:pt x="625909" y="284790"/>
                </a:cubicBezTo>
                <a:cubicBezTo>
                  <a:pt x="635624" y="279170"/>
                  <a:pt x="645721" y="272598"/>
                  <a:pt x="655912" y="265740"/>
                </a:cubicBezTo>
                <a:cubicBezTo>
                  <a:pt x="666104" y="258882"/>
                  <a:pt x="677058" y="252405"/>
                  <a:pt x="687916" y="245261"/>
                </a:cubicBezTo>
                <a:lnTo>
                  <a:pt x="720968" y="223734"/>
                </a:lnTo>
                <a:cubicBezTo>
                  <a:pt x="732303" y="216781"/>
                  <a:pt x="743923" y="210018"/>
                  <a:pt x="755353" y="203256"/>
                </a:cubicBezTo>
                <a:cubicBezTo>
                  <a:pt x="763926" y="196779"/>
                  <a:pt x="773641" y="189159"/>
                  <a:pt x="786405" y="181920"/>
                </a:cubicBezTo>
                <a:cubicBezTo>
                  <a:pt x="799168" y="174681"/>
                  <a:pt x="812694" y="167061"/>
                  <a:pt x="827743" y="159060"/>
                </a:cubicBezTo>
                <a:cubicBezTo>
                  <a:pt x="835363" y="155155"/>
                  <a:pt x="843079" y="150868"/>
                  <a:pt x="851270" y="146963"/>
                </a:cubicBezTo>
                <a:lnTo>
                  <a:pt x="876797" y="135438"/>
                </a:lnTo>
                <a:lnTo>
                  <a:pt x="903467" y="123722"/>
                </a:lnTo>
                <a:lnTo>
                  <a:pt x="917183" y="117816"/>
                </a:lnTo>
                <a:lnTo>
                  <a:pt x="931375" y="112482"/>
                </a:lnTo>
                <a:cubicBezTo>
                  <a:pt x="1021577" y="74659"/>
                  <a:pt x="1115189" y="45541"/>
                  <a:pt x="1210934" y="25519"/>
                </a:cubicBezTo>
                <a:cubicBezTo>
                  <a:pt x="1287134" y="9708"/>
                  <a:pt x="1374288" y="-865"/>
                  <a:pt x="1436486" y="945"/>
                </a:cubicBezTo>
                <a:cubicBezTo>
                  <a:pt x="1451536" y="564"/>
                  <a:pt x="1467943" y="64"/>
                  <a:pt x="1480575" y="5"/>
                </a:cubicBezTo>
                <a:close/>
              </a:path>
            </a:pathLst>
          </a:custGeom>
          <a:solidFill>
            <a:srgbClr val="E0EFDC"/>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任意多边形: 形状 6"/>
          <p:cNvSpPr/>
          <p:nvPr>
            <p:custDataLst>
              <p:tags r:id="rId2"/>
            </p:custDataLst>
          </p:nvPr>
        </p:nvSpPr>
        <p:spPr>
          <a:xfrm>
            <a:off x="4624891" y="2189598"/>
            <a:ext cx="3242632" cy="3201371"/>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rgbClr val="E0EFDC"/>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 </a:t>
            </a:r>
            <a:endParaRPr lang="zh-CN" altLang="en-US" dirty="0"/>
          </a:p>
        </p:txBody>
      </p:sp>
      <p:sp>
        <p:nvSpPr>
          <p:cNvPr id="3" name="任意多边形: 形状 6"/>
          <p:cNvSpPr/>
          <p:nvPr>
            <p:custDataLst>
              <p:tags r:id="rId3"/>
            </p:custDataLst>
          </p:nvPr>
        </p:nvSpPr>
        <p:spPr>
          <a:xfrm flipH="1">
            <a:off x="4886869" y="2541959"/>
            <a:ext cx="2592272" cy="2559525"/>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rgbClr val="389A47"/>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rgbClr val="FFFFFF"/>
                </a:solidFill>
                <a:latin typeface="+mn-ea"/>
                <a:cs typeface="+mn-ea"/>
              </a:rPr>
              <a:t>3. </a:t>
            </a:r>
            <a:endParaRPr lang="zh-CN" altLang="en-US" sz="2400" b="1" dirty="0">
              <a:solidFill>
                <a:srgbClr val="FFFFFF"/>
              </a:solidFill>
              <a:latin typeface="+mn-ea"/>
              <a:cs typeface="+mn-ea"/>
            </a:endParaRPr>
          </a:p>
          <a:p>
            <a:pPr algn="ctr"/>
            <a:r>
              <a:rPr lang="zh-CN" altLang="en-US" sz="2400" b="1" dirty="0">
                <a:solidFill>
                  <a:srgbClr val="FFFFFF"/>
                </a:solidFill>
                <a:latin typeface="+mn-ea"/>
                <a:cs typeface="+mn-ea"/>
              </a:rPr>
              <a:t>应变的艺术</a:t>
            </a:r>
            <a:endParaRPr lang="zh-CN" altLang="en-US" sz="2400" b="1" dirty="0">
              <a:solidFill>
                <a:srgbClr val="FFFFFF"/>
              </a:solidFill>
              <a:latin typeface="+mn-ea"/>
              <a:cs typeface="+mn-ea"/>
            </a:endParaRPr>
          </a:p>
          <a:p>
            <a:pPr algn="ctr"/>
            <a:r>
              <a:rPr lang="zh-CN" altLang="en-US" sz="2400" b="1" dirty="0">
                <a:solidFill>
                  <a:srgbClr val="FFFFFF"/>
                </a:solidFill>
                <a:latin typeface="+mn-ea"/>
                <a:cs typeface="+mn-ea"/>
              </a:rPr>
              <a:t>——进退自如</a:t>
            </a:r>
            <a:endParaRPr lang="zh-CN" altLang="en-US" sz="2400" b="1" dirty="0">
              <a:solidFill>
                <a:srgbClr val="FFFFFF"/>
              </a:solidFill>
              <a:latin typeface="+mn-ea"/>
              <a:cs typeface="+mn-ea"/>
            </a:endParaRPr>
          </a:p>
        </p:txBody>
      </p:sp>
      <p:sp>
        <p:nvSpPr>
          <p:cNvPr id="4" name="矩形 3"/>
          <p:cNvSpPr/>
          <p:nvPr>
            <p:custDataLst>
              <p:tags r:id="rId4"/>
            </p:custDataLst>
          </p:nvPr>
        </p:nvSpPr>
        <p:spPr>
          <a:xfrm>
            <a:off x="595015" y="2441752"/>
            <a:ext cx="3712883" cy="1277143"/>
          </a:xfrm>
          <a:prstGeom prst="rect">
            <a:avLst/>
          </a:prstGeom>
          <a:noFill/>
        </p:spPr>
        <p:txBody>
          <a:bodyPr wrap="square" lIns="0" tIns="0" rIns="0" bIns="0" rtlCol="0" anchor="t" anchorCtr="0">
            <a:noAutofit/>
          </a:bodyPr>
          <a:lstStyle/>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在他人有难时能主动给予帮助，在他人落难时能给予鼓励和支持，在他人知错能改时能给予宽恕。</a:t>
            </a:r>
            <a:endParaRPr lang="zh-CN" altLang="en-US" sz="2000" dirty="0">
              <a:solidFill>
                <a:schemeClr val="tx1">
                  <a:lumMod val="85000"/>
                  <a:lumOff val="15000"/>
                </a:schemeClr>
              </a:solidFill>
              <a:latin typeface="+mn-ea"/>
              <a:cs typeface="+mn-ea"/>
              <a:sym typeface="+mn-ea"/>
            </a:endParaRPr>
          </a:p>
        </p:txBody>
      </p:sp>
      <p:sp>
        <p:nvSpPr>
          <p:cNvPr id="9" name="矩形 8"/>
          <p:cNvSpPr/>
          <p:nvPr>
            <p:custDataLst>
              <p:tags r:id="rId5"/>
            </p:custDataLst>
          </p:nvPr>
        </p:nvSpPr>
        <p:spPr>
          <a:xfrm>
            <a:off x="8707163" y="2441752"/>
            <a:ext cx="3188927" cy="1230630"/>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微笑是最自然、最真诚的情感表达，没有人会拒绝真心的微笑。微笑不仅是自信的象征，还是礼貌的表现。</a:t>
            </a:r>
            <a:endParaRPr lang="zh-CN" altLang="en-US" sz="2000" dirty="0">
              <a:solidFill>
                <a:schemeClr val="tx1">
                  <a:lumMod val="85000"/>
                  <a:lumOff val="15000"/>
                </a:schemeClr>
              </a:solidFill>
              <a:latin typeface="+mn-ea"/>
              <a:cs typeface="+mn-ea"/>
              <a:sym typeface="+mn-ea"/>
            </a:endParaRPr>
          </a:p>
        </p:txBody>
      </p:sp>
      <p:sp>
        <p:nvSpPr>
          <p:cNvPr id="5" name="任意多边形: 形状 4511"/>
          <p:cNvSpPr/>
          <p:nvPr>
            <p:custDataLst>
              <p:tags r:id="rId6"/>
            </p:custDataLst>
          </p:nvPr>
        </p:nvSpPr>
        <p:spPr>
          <a:xfrm>
            <a:off x="669679" y="1587704"/>
            <a:ext cx="3118848" cy="718475"/>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a:gsLst>
              <a:gs pos="0">
                <a:schemeClr val="bg1">
                  <a:alpha val="0"/>
                </a:schemeClr>
              </a:gs>
              <a:gs pos="100000">
                <a:schemeClr val="accent1">
                  <a:alpha val="45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290" tIns="0" rIns="0" bIns="0" numCol="1" spcCol="0" rtlCol="0" fromWordArt="0" anchor="ctr" anchorCtr="0" forceAA="0" compatLnSpc="1">
            <a:noAutofit/>
          </a:bodyPr>
          <a:lstStyle/>
          <a:p>
            <a:pPr lvl="0" algn="l">
              <a:buClrTx/>
              <a:buSzTx/>
              <a:buFontTx/>
            </a:pPr>
            <a:r>
              <a:rPr lang="zh-CN" altLang="en-US" sz="2400" b="1">
                <a:solidFill>
                  <a:schemeClr val="tx1"/>
                </a:solidFill>
                <a:latin typeface="+mn-ea"/>
                <a:cs typeface="+mn-ea"/>
                <a:sym typeface="+mn-ea"/>
              </a:rPr>
              <a:t>（1）学会善待他人。</a:t>
            </a:r>
            <a:endParaRPr lang="zh-CN" altLang="en-US" sz="2400" b="1">
              <a:solidFill>
                <a:schemeClr val="tx1"/>
              </a:solidFill>
              <a:latin typeface="+mn-ea"/>
              <a:cs typeface="+mn-ea"/>
              <a:sym typeface="+mn-ea"/>
            </a:endParaRPr>
          </a:p>
        </p:txBody>
      </p:sp>
      <p:sp>
        <p:nvSpPr>
          <p:cNvPr id="21" name="任意多边形: 形状 4511"/>
          <p:cNvSpPr/>
          <p:nvPr>
            <p:custDataLst>
              <p:tags r:id="rId7"/>
            </p:custDataLst>
          </p:nvPr>
        </p:nvSpPr>
        <p:spPr>
          <a:xfrm flipH="1">
            <a:off x="8704543" y="1587704"/>
            <a:ext cx="3105094" cy="718475"/>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a:gsLst>
              <a:gs pos="0">
                <a:schemeClr val="bg1">
                  <a:alpha val="0"/>
                </a:schemeClr>
              </a:gs>
              <a:gs pos="100000">
                <a:schemeClr val="accent1">
                  <a:alpha val="45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288290" bIns="0" numCol="1" spcCol="0" rtlCol="0" fromWordArt="0" anchor="ctr" anchorCtr="0" forceAA="0" compatLnSpc="1">
            <a:noAutofit/>
          </a:bodyPr>
          <a:lstStyle/>
          <a:p>
            <a:pPr lvl="0" algn="r">
              <a:buClrTx/>
              <a:buSzTx/>
              <a:buFontTx/>
            </a:pPr>
            <a:r>
              <a:rPr lang="zh-CN" altLang="en-US" sz="2400" b="1" dirty="0">
                <a:solidFill>
                  <a:schemeClr val="tx1"/>
                </a:solidFill>
                <a:latin typeface="+mn-ea"/>
                <a:cs typeface="+mn-ea"/>
                <a:sym typeface="+mn-ea"/>
              </a:rPr>
              <a:t>（2）学会微笑。</a:t>
            </a:r>
            <a:endParaRPr lang="zh-CN" altLang="en-US" sz="2400" b="1" dirty="0">
              <a:solidFill>
                <a:schemeClr val="tx1"/>
              </a:solidFill>
              <a:latin typeface="+mn-ea"/>
              <a:cs typeface="+mn-ea"/>
              <a:sym typeface="+mn-ea"/>
            </a:endParaRPr>
          </a:p>
        </p:txBody>
      </p:sp>
      <p:sp>
        <p:nvSpPr>
          <p:cNvPr id="7" name="矩形 6"/>
          <p:cNvSpPr/>
          <p:nvPr>
            <p:custDataLst>
              <p:tags r:id="rId8"/>
            </p:custDataLst>
          </p:nvPr>
        </p:nvSpPr>
        <p:spPr>
          <a:xfrm>
            <a:off x="594360" y="4709171"/>
            <a:ext cx="3687995" cy="1254875"/>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古语“有所不为才能有所为”中的“不为”就是拒绝。因碍于面子而不拒绝，最终只会伤害自己。</a:t>
            </a:r>
            <a:endParaRPr lang="zh-CN" altLang="en-US" sz="2000" dirty="0">
              <a:solidFill>
                <a:schemeClr val="tx1">
                  <a:lumMod val="85000"/>
                  <a:lumOff val="15000"/>
                </a:schemeClr>
              </a:solidFill>
              <a:latin typeface="+mn-ea"/>
              <a:cs typeface="+mn-ea"/>
              <a:sym typeface="+mn-ea"/>
            </a:endParaRPr>
          </a:p>
        </p:txBody>
      </p:sp>
      <p:sp>
        <p:nvSpPr>
          <p:cNvPr id="8" name="任意多边形: 形状 4511"/>
          <p:cNvSpPr/>
          <p:nvPr>
            <p:custDataLst>
              <p:tags r:id="rId9"/>
            </p:custDataLst>
          </p:nvPr>
        </p:nvSpPr>
        <p:spPr>
          <a:xfrm>
            <a:off x="669024" y="3855123"/>
            <a:ext cx="3118848" cy="718475"/>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a:gsLst>
              <a:gs pos="0">
                <a:schemeClr val="bg1">
                  <a:alpha val="0"/>
                </a:schemeClr>
              </a:gs>
              <a:gs pos="100000">
                <a:schemeClr val="accent1">
                  <a:alpha val="45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290" tIns="0" rIns="0" bIns="0" numCol="1" spcCol="0" rtlCol="0" fromWordArt="0" anchor="ctr" anchorCtr="0" forceAA="0" compatLnSpc="1">
            <a:noAutofit/>
          </a:bodyPr>
          <a:p>
            <a:pPr lvl="0" algn="l">
              <a:buClrTx/>
              <a:buSzTx/>
              <a:buFontTx/>
            </a:pPr>
            <a:r>
              <a:rPr lang="zh-CN" altLang="en-US" sz="2400" b="1">
                <a:solidFill>
                  <a:schemeClr val="tx1"/>
                </a:solidFill>
                <a:latin typeface="+mn-ea"/>
                <a:cs typeface="+mn-ea"/>
                <a:sym typeface="+mn-ea"/>
              </a:rPr>
              <a:t>（3）学会拒绝。</a:t>
            </a:r>
            <a:endParaRPr lang="zh-CN" altLang="en-US" sz="2400" b="1">
              <a:solidFill>
                <a:schemeClr val="tx1"/>
              </a:solidFill>
              <a:latin typeface="+mn-ea"/>
              <a:cs typeface="+mn-ea"/>
              <a:sym typeface="+mn-ea"/>
            </a:endParaRPr>
          </a:p>
        </p:txBody>
      </p:sp>
      <p:sp>
        <p:nvSpPr>
          <p:cNvPr id="10" name="矩形 9"/>
          <p:cNvSpPr/>
          <p:nvPr>
            <p:custDataLst>
              <p:tags r:id="rId10"/>
            </p:custDataLst>
          </p:nvPr>
        </p:nvSpPr>
        <p:spPr>
          <a:xfrm>
            <a:off x="8629880" y="4709171"/>
            <a:ext cx="3191547" cy="1230630"/>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在一个多元社会里，我们需要承认彼此的不同，尊重彼此的不同，在保持各自独特性的情况下和谐共处。</a:t>
            </a:r>
            <a:endParaRPr lang="zh-CN" altLang="en-US" sz="2000" dirty="0">
              <a:solidFill>
                <a:schemeClr val="tx1">
                  <a:lumMod val="85000"/>
                  <a:lumOff val="15000"/>
                </a:schemeClr>
              </a:solidFill>
              <a:latin typeface="+mn-ea"/>
              <a:cs typeface="+mn-ea"/>
              <a:sym typeface="+mn-ea"/>
            </a:endParaRPr>
          </a:p>
        </p:txBody>
      </p:sp>
      <p:sp>
        <p:nvSpPr>
          <p:cNvPr id="11" name="任意多边形: 形状 4511"/>
          <p:cNvSpPr/>
          <p:nvPr>
            <p:custDataLst>
              <p:tags r:id="rId11"/>
            </p:custDataLst>
          </p:nvPr>
        </p:nvSpPr>
        <p:spPr>
          <a:xfrm>
            <a:off x="8704543" y="3855123"/>
            <a:ext cx="3118848" cy="718475"/>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a:gsLst>
              <a:gs pos="0">
                <a:schemeClr val="bg1">
                  <a:alpha val="0"/>
                </a:schemeClr>
              </a:gs>
              <a:gs pos="100000">
                <a:schemeClr val="accent1">
                  <a:alpha val="45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290" tIns="0" rIns="0" bIns="0" numCol="1" spcCol="0" rtlCol="0" fromWordArt="0" anchor="ctr" anchorCtr="0" forceAA="0" compatLnSpc="1">
            <a:noAutofit/>
          </a:bodyPr>
          <a:lstStyle/>
          <a:p>
            <a:pPr lvl="0" algn="l">
              <a:buClrTx/>
              <a:buSzTx/>
              <a:buFontTx/>
            </a:pPr>
            <a:r>
              <a:rPr lang="zh-CN" altLang="en-US" sz="2400" b="1">
                <a:solidFill>
                  <a:schemeClr val="tx1"/>
                </a:solidFill>
                <a:latin typeface="+mn-ea"/>
                <a:cs typeface="+mn-ea"/>
                <a:sym typeface="+mn-ea"/>
              </a:rPr>
              <a:t>（4）学会保持界限。</a:t>
            </a:r>
            <a:endParaRPr lang="zh-CN" altLang="en-US" sz="2400" b="1">
              <a:solidFill>
                <a:schemeClr val="tx1"/>
              </a:soli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一、学会与人交往</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493649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8</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2</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价值一杯牛奶的医药费</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222885" y="1615440"/>
            <a:ext cx="11866880" cy="622617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一个贫穷的小男孩为了攒够学费挨家挨户地推销商品。劳累了一整天的他十分饥饿，摸遍全身却只有一角钱。怎么办？他决定去一户人家讨口饭吃。当一位美丽的女孩打开房门时，这个小男孩却有点不知所措，他没有要饭，只乞求女孩给他一口水喝。这个女孩看到他饥饿的样子，就拿了一大杯牛奶给他。男孩喝完牛奶问道：“我应该付多少钱？”女孩回答：“不要一分钱。妈妈教导我们，施以爱心，不图回报。”男孩说：“那么，就请接受我由衷的感谢吧！”说完，男孩离开了。此时，他不仅感到浑身是劲儿，而且仿佛看到妈妈正朝他点头微笑。其实，男孩本打算退学的，但是现在他放弃了这个念头。</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数年之后，那位美丽的女孩得了一种罕见的怪病，当地医生对此束手无策。最后，她被转到大城市，由专家会诊治疗。当年那个小男孩如今是大名鼎鼎的霍华德·凯利医生了，他就在专家之列。当他看到病历上病人的资料时，一个奇怪的念头霎时闪过他的脑海，他马上起身直奔病房。来到病房，凯利医生一眼就认出床上躺着的病人正是那位曾经帮助他的恩人。他回到办公室，决心一定要竭尽所能治好这个病人。经过艰辛努力，</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30276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一、学会与人交往</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1795" y="929640"/>
            <a:ext cx="11536680" cy="1911985"/>
          </a:xfrm>
          <a:prstGeom prst="rect">
            <a:avLst/>
          </a:prstGeom>
          <a:noFill/>
        </p:spPr>
        <p:txBody>
          <a:bodyPr wrap="square" rtlCol="0" anchor="t">
            <a:noAutofit/>
          </a:bodyPr>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手术成功了。凯利医生要求把医药费的账单寄到他那里，他在账单上签了字。</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当账单返回病人手里时，她不敢看，因为她确信治疗的费用可以让她倾家荡产。最终，当她鼓起勇气去看那个账单时，账单上旁边的一排手写的小字引起她的注意，她不禁念出声：“医药费，一杯牛奶。霍华德·凯利医生。”</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4" name="图片 3"/>
          <p:cNvPicPr>
            <a:picLocks noChangeAspect="1"/>
          </p:cNvPicPr>
          <p:nvPr/>
        </p:nvPicPr>
        <p:blipFill>
          <a:blip r:embed="rId1">
            <a:clrChange>
              <a:clrFrom>
                <a:srgbClr val="EFEFEF">
                  <a:alpha val="100000"/>
                </a:srgbClr>
              </a:clrFrom>
              <a:clrTo>
                <a:srgbClr val="EFEFEF">
                  <a:alpha val="100000"/>
                  <a:alpha val="0"/>
                </a:srgbClr>
              </a:clrTo>
            </a:clrChange>
          </a:blip>
          <a:stretch>
            <a:fillRect/>
          </a:stretch>
        </p:blipFill>
        <p:spPr>
          <a:xfrm>
            <a:off x="8426450" y="2640330"/>
            <a:ext cx="2594610" cy="39281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二、如何拓展人脉</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50749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（一）学会主动交往</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58775" y="2125980"/>
            <a:ext cx="6246495" cy="4292600"/>
          </a:xfrm>
          <a:prstGeom prst="rect">
            <a:avLst/>
          </a:prstGeom>
          <a:noFill/>
        </p:spPr>
        <p:txBody>
          <a:bodyPr wrap="square" rtlCol="0" anchor="t">
            <a:noAutofit/>
          </a:bodyPr>
          <a:p>
            <a:pPr indent="457200" fontAlgn="auto">
              <a:lnSpc>
                <a:spcPct val="120000"/>
              </a:lnSpc>
            </a:pPr>
            <a:r>
              <a:rPr lang="en-US" altLang="zh-CN" sz="2400"/>
              <a:t>  </a:t>
            </a:r>
            <a:r>
              <a:rPr lang="zh-CN" altLang="en-US" sz="2400"/>
              <a:t>人际交往重在交往，没有交往就不可能与他人建立良好的人际关系。因此，一定要积极主动参与社交往来，不要消极等待。在生活中，很多人常常有这种想法：“让他带头吧”“让他打电话给我吧”“让他先找我吧”。如果在社交中只是被动地等待别人的接纳，那么我们只能做人际交往的响应者而不是激发者、促进者，所交往的朋友也就非常有限。</a:t>
            </a:r>
            <a:endParaRPr lang="zh-CN" altLang="en-US" sz="2400"/>
          </a:p>
        </p:txBody>
      </p:sp>
      <p:pic>
        <p:nvPicPr>
          <p:cNvPr id="101" name="图片 100"/>
          <p:cNvPicPr/>
          <p:nvPr/>
        </p:nvPicPr>
        <p:blipFill>
          <a:blip r:embed="rId1"/>
          <a:stretch>
            <a:fillRect/>
          </a:stretch>
        </p:blipFill>
        <p:spPr>
          <a:xfrm>
            <a:off x="7151370" y="2454910"/>
            <a:ext cx="4584700" cy="296354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二、如何拓展人脉</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30302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（二）遵循“二八法则”</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30530" y="1824990"/>
            <a:ext cx="7349490" cy="4686935"/>
          </a:xfrm>
          <a:prstGeom prst="rect">
            <a:avLst/>
          </a:prstGeom>
          <a:noFill/>
        </p:spPr>
        <p:txBody>
          <a:bodyPr wrap="square" rtlCol="0" anchor="t">
            <a:noAutofit/>
          </a:bodyPr>
          <a:p>
            <a:pPr indent="457200" fontAlgn="auto">
              <a:lnSpc>
                <a:spcPct val="120000"/>
              </a:lnSpc>
            </a:pPr>
            <a:r>
              <a:rPr lang="en-US" altLang="zh-CN" sz="2400"/>
              <a:t>  </a:t>
            </a:r>
            <a:r>
              <a:rPr lang="zh-CN" altLang="en-US" sz="2400"/>
              <a:t>企业经营管理中有一个著名的</a:t>
            </a:r>
            <a:r>
              <a:rPr lang="zh-CN" altLang="en-US" sz="2400" b="1">
                <a:solidFill>
                  <a:srgbClr val="389A47"/>
                </a:solidFill>
              </a:rPr>
              <a:t>“二八法则”</a:t>
            </a:r>
            <a:r>
              <a:rPr lang="zh-CN" altLang="en-US" sz="2400"/>
              <a:t>，通常的意义是说，</a:t>
            </a:r>
            <a:r>
              <a:rPr lang="zh-CN" altLang="en-US" sz="2400">
                <a:solidFill>
                  <a:srgbClr val="FF0000"/>
                </a:solidFill>
              </a:rPr>
              <a:t>企业中 20% 的产品在创造企业 80% 的利润，20% 的顾客为企业带来 80% 的收入</a:t>
            </a:r>
            <a:r>
              <a:rPr lang="zh-CN" altLang="en-US" sz="2400"/>
              <a:t>。</a:t>
            </a:r>
            <a:endParaRPr lang="zh-CN" altLang="en-US" sz="2400"/>
          </a:p>
          <a:p>
            <a:pPr indent="457200" fontAlgn="auto">
              <a:lnSpc>
                <a:spcPct val="120000"/>
              </a:lnSpc>
            </a:pPr>
            <a:r>
              <a:rPr lang="en-US" altLang="zh-CN" sz="2400"/>
              <a:t>  </a:t>
            </a:r>
            <a:r>
              <a:rPr lang="zh-CN" altLang="en-US" sz="2400"/>
              <a:t>这个法则告诉我们，要抓住那些决定事物命运和本质的关键的少数。经营人脉资源也是如此。也许，对你一生的前途、命运起重大影响和决定作用的也就是那么几个重要人物，甚至只是一个人。所以，我们不能在每个人身上平均使用我们的时间、精力和资源，必须区别对待，必须对影响或可能影响我们前途、命运的 20% 的贵人花费 80% 的时间、精力和资源。</a:t>
            </a:r>
            <a:endParaRPr lang="zh-CN" altLang="en-US" sz="2400"/>
          </a:p>
        </p:txBody>
      </p:sp>
      <p:pic>
        <p:nvPicPr>
          <p:cNvPr id="102" name="图片 101"/>
          <p:cNvPicPr/>
          <p:nvPr/>
        </p:nvPicPr>
        <p:blipFill>
          <a:blip r:embed="rId1"/>
          <a:stretch>
            <a:fillRect/>
          </a:stretch>
        </p:blipFill>
        <p:spPr>
          <a:xfrm>
            <a:off x="8075930" y="2029460"/>
            <a:ext cx="3552190" cy="3324860"/>
          </a:xfrm>
          <a:prstGeom prst="round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二、如何拓展人脉</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50749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（三）随处结缘</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44500" y="2114550"/>
            <a:ext cx="6621145" cy="3976370"/>
          </a:xfrm>
          <a:prstGeom prst="rect">
            <a:avLst/>
          </a:prstGeom>
          <a:noFill/>
        </p:spPr>
        <p:txBody>
          <a:bodyPr wrap="square" rtlCol="0" anchor="t">
            <a:noAutofit/>
          </a:bodyPr>
          <a:p>
            <a:pPr indent="457200" fontAlgn="auto">
              <a:lnSpc>
                <a:spcPct val="120000"/>
              </a:lnSpc>
            </a:pPr>
            <a:r>
              <a:rPr lang="en-US" altLang="zh-CN" sz="2400"/>
              <a:t>  </a:t>
            </a:r>
            <a:r>
              <a:rPr lang="zh-CN" altLang="en-US" sz="2400"/>
              <a:t>所谓结缘，就是和他人建立融洽的关系和良好的沟通。人生最可贵的一件事就是结缘，为了我们自己生活愉悦，也为了这个世界更加美好，广结善缘非常重要。如何才能广结善缘呢？过去，有人在路上点一盏路灯和行人结缘，有人建一个茶亭施茶与人结缘，有人造一座桥衔接两岸与人结缘，有人挖一口水井供养大众以结缘，这些都是很可贵的善缘，只要有善心，善缘处处在。</a:t>
            </a:r>
            <a:endParaRPr lang="zh-CN" altLang="en-US" sz="2400"/>
          </a:p>
        </p:txBody>
      </p:sp>
      <p:pic>
        <p:nvPicPr>
          <p:cNvPr id="103" name="图片 102"/>
          <p:cNvPicPr/>
          <p:nvPr/>
        </p:nvPicPr>
        <p:blipFill>
          <a:blip r:embed="rId1"/>
          <a:stretch>
            <a:fillRect/>
          </a:stretch>
        </p:blipFill>
        <p:spPr>
          <a:xfrm>
            <a:off x="7333615" y="2315845"/>
            <a:ext cx="4712335" cy="314388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二、如何拓展人脉</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50749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（四）长线投资</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44500" y="2212340"/>
            <a:ext cx="5880735" cy="3150235"/>
          </a:xfrm>
          <a:prstGeom prst="rect">
            <a:avLst/>
          </a:prstGeom>
          <a:noFill/>
        </p:spPr>
        <p:txBody>
          <a:bodyPr wrap="square" rtlCol="0" anchor="t">
            <a:noAutofit/>
          </a:bodyPr>
          <a:p>
            <a:pPr indent="457200" fontAlgn="auto">
              <a:lnSpc>
                <a:spcPct val="120000"/>
              </a:lnSpc>
            </a:pPr>
            <a:r>
              <a:rPr lang="en-US" altLang="zh-CN" sz="2400"/>
              <a:t>  </a:t>
            </a:r>
            <a:r>
              <a:rPr lang="zh-CN" altLang="en-US" sz="2400"/>
              <a:t>友谊之花需要经年累月的培养，做人做事不可急功近利，善于放长线的人才能钓大鱼。四通八达的人脉网络需要爱心的浇灌，需要精心梳理，需要细心呵护，需要耐心期待。所以，最好将人脉资源经营管理纳入你长期和短期的职业、事业规划之中，逐步养成经营人脉的习惯。</a:t>
            </a:r>
            <a:endParaRPr lang="zh-CN" altLang="en-US" sz="2400"/>
          </a:p>
        </p:txBody>
      </p:sp>
      <p:pic>
        <p:nvPicPr>
          <p:cNvPr id="104" name="图片 103"/>
          <p:cNvPicPr/>
          <p:nvPr/>
        </p:nvPicPr>
        <p:blipFill>
          <a:blip r:embed="rId1"/>
          <a:stretch>
            <a:fillRect/>
          </a:stretch>
        </p:blipFill>
        <p:spPr>
          <a:xfrm>
            <a:off x="6325870" y="2029460"/>
            <a:ext cx="5618480" cy="310070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二、如何拓展人脉</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423037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8</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3</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董事长的价值投资</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237490" y="1615440"/>
            <a:ext cx="11751310" cy="618299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某中小企业的董事长长期承包某大型电器公司的工程，这位董事长的人际交往方式与一般企业家的不同之处是不仅热情对待公司的重要人物，也殷勤款待年轻的职员。谁都知道，这位董事长并非无的放矢。他总是想方设法对电器公司中各员工的学历、人际关系、工作能力和业绩进行全面的调查和了解，当他认为某员工大有可为，以后会成为该公司的重要人物时，不管这个员工有多年轻，他都尽心款待。这位董事长这样做的目的是为日后获得更多的利益做准备。</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这位董事长明白，十个欠他人情债的人当中，有九个会给他带来意想不到的收益。他现在做的“亏本”生意，日后会利滚利地收回。所以，当自己所看中的某位年轻员工晋升时，他会立即跑去庆祝，赠送礼物，同时还邀请他到高级餐馆用餐。这位晋升者很少去过这类场所，因此对他的这种盛情款待自然倍加感动，心想：我从前从未给过这位董事长任何好处，并且现在也没有掌握重大交易决策权，这位董事长真是位大好人！无形之中，这位晋升者自然产生了感恩图报的意识。正在受宠若惊之际，这位董事长却说：“我们公司能有今日，完全是靠贵公司的抬举，因此，我向你这位优秀</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63614" y="363665"/>
            <a:ext cx="5872480" cy="6118860"/>
          </a:xfrm>
          <a:prstGeom prst="rect">
            <a:avLst/>
          </a:prstGeom>
          <a:noFill/>
        </p:spPr>
        <p:txBody>
          <a:bodyPr wrap="none" rtlCol="0" anchor="t" anchorCtr="0">
            <a:spAutoFit/>
          </a:bodyPr>
          <a:lstStyle/>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第一章 人生发展与职业生涯规划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第二章　职业生涯规划概述</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第三章　自我探索</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第四章　职业社会认知</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第五章　大学生涯决策</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第六章　大学生涯规划的制定与实施</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第七章　大学学业规划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第八章　大学课外活动规划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第九章　自我管理</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第十章　团队合作与领导力提升</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412460" y="1777199"/>
            <a:ext cx="954107" cy="1938992"/>
          </a:xfrm>
          <a:prstGeom prst="rect">
            <a:avLst/>
          </a:prstGeom>
          <a:noFill/>
        </p:spPr>
        <p:txBody>
          <a:bodyPr wrap="none" rtlCol="0">
            <a:spAutoFit/>
          </a:bodyPr>
          <a:lstStyle/>
          <a:p>
            <a:r>
              <a:rPr kumimoji="1" lang="zh-CN" altLang="en-US" sz="6000" b="1">
                <a:solidFill>
                  <a:schemeClr val="tx1"/>
                </a:solidFill>
                <a:latin typeface="思源黑体 CN Bold" panose="020B0800000000000000" pitchFamily="34" charset="-128"/>
                <a:ea typeface="思源黑体 CN Bold" panose="020B0800000000000000" pitchFamily="34" charset="-128"/>
              </a:rPr>
              <a:t>目</a:t>
            </a:r>
            <a:endParaRPr kumimoji="1" lang="en-US" altLang="zh-CN" sz="6000" b="1">
              <a:solidFill>
                <a:schemeClr val="tx1"/>
              </a:solidFill>
              <a:latin typeface="思源黑体 CN Bold" panose="020B0800000000000000" pitchFamily="34" charset="-128"/>
              <a:ea typeface="思源黑体 CN Bold" panose="020B0800000000000000" pitchFamily="34" charset="-128"/>
            </a:endParaRPr>
          </a:p>
          <a:p>
            <a:r>
              <a:rPr kumimoji="1" lang="zh-CN" altLang="en-US" sz="6000" b="1">
                <a:solidFill>
                  <a:schemeClr val="tx1"/>
                </a:solidFill>
                <a:latin typeface="思源黑体 CN Bold" panose="020B0800000000000000" pitchFamily="34" charset="-128"/>
                <a:ea typeface="思源黑体 CN Bold" panose="020B0800000000000000" pitchFamily="34" charset="-128"/>
              </a:rPr>
              <a:t>录</a:t>
            </a:r>
            <a:endParaRPr kumimoji="1" lang="zh-CN" altLang="en-US" sz="6000" b="1">
              <a:solidFill>
                <a:schemeClr val="tx1"/>
              </a:solidFill>
              <a:latin typeface="思源黑体 CN Bold" panose="020B0800000000000000" pitchFamily="34" charset="-128"/>
              <a:ea typeface="思源黑体 CN Bold" panose="020B0800000000000000" pitchFamily="34" charset="-128"/>
            </a:endParaRPr>
          </a:p>
        </p:txBody>
      </p:sp>
      <p:sp>
        <p:nvSpPr>
          <p:cNvPr id="4" name="文本框 3"/>
          <p:cNvSpPr txBox="1"/>
          <p:nvPr/>
        </p:nvSpPr>
        <p:spPr>
          <a:xfrm>
            <a:off x="486384" y="3295031"/>
            <a:ext cx="1887166" cy="369332"/>
          </a:xfrm>
          <a:prstGeom prst="rect">
            <a:avLst/>
          </a:prstGeom>
          <a:noFill/>
        </p:spPr>
        <p:txBody>
          <a:bodyPr wrap="square" rtlCol="0">
            <a:spAutoFit/>
          </a:bodyPr>
          <a:lstStyle/>
          <a:p>
            <a:pPr algn="dist"/>
            <a:r>
              <a:rPr kumimoji="1" lang="en-US" altLang="zh-CN">
                <a:solidFill>
                  <a:schemeClr val="tx1"/>
                </a:solidFill>
                <a:latin typeface="思源黑体 CN Regular" panose="020B0500000000000000" pitchFamily="34" charset="-128"/>
                <a:ea typeface="思源黑体 CN Regular" panose="020B0500000000000000" pitchFamily="34" charset="-128"/>
              </a:rPr>
              <a:t>CONTENTS</a:t>
            </a:r>
            <a:endParaRPr kumimoji="1" lang="en-US" altLang="zh-CN">
              <a:solidFill>
                <a:schemeClr val="tx1"/>
              </a:solidFill>
              <a:latin typeface="思源黑体 CN Regular" panose="020B0500000000000000" pitchFamily="34" charset="-128"/>
              <a:ea typeface="思源黑体 CN Regular" panose="020B05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30276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二、如何拓展人脉</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506730" y="957580"/>
            <a:ext cx="11450955" cy="2328545"/>
          </a:xfrm>
          <a:prstGeom prst="rect">
            <a:avLst/>
          </a:prstGeom>
          <a:noFill/>
        </p:spPr>
        <p:txBody>
          <a:bodyPr wrap="square" rtlCol="0" anchor="t">
            <a:noAutofit/>
          </a:bodyPr>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的员工表示谢意，也是应该的。”这样说的用意是不想让这位员工有太大的心理负担。这样，当有朝一日这些员工晋升至经理等要职时，还记着这位董事长的恩惠。因此，在生意竞争十分激烈的时期，许多承包商倒闭的倒闭、破产的破产，而这位董事长的公司仍旧生意兴隆，这就是他平常关系投资多的结果。</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029450" y="2119630"/>
            <a:ext cx="4928235" cy="45942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119064" y="3145135"/>
            <a:ext cx="595376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有效参与社团活动</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第二节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一、学生社团的类型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1" name="文本框 10"/>
          <p:cNvSpPr txBox="1"/>
          <p:nvPr/>
        </p:nvSpPr>
        <p:spPr>
          <a:xfrm>
            <a:off x="226060" y="822960"/>
            <a:ext cx="11965940" cy="1325245"/>
          </a:xfrm>
          <a:prstGeom prst="rect">
            <a:avLst/>
          </a:prstGeom>
          <a:noFill/>
        </p:spPr>
        <p:txBody>
          <a:bodyPr wrap="square" rtlCol="0" anchor="t">
            <a:noAutofit/>
          </a:bodyPr>
          <a:p>
            <a:pPr indent="457200" fontAlgn="auto">
              <a:lnSpc>
                <a:spcPct val="100000"/>
              </a:lnSpc>
              <a:spcAft>
                <a:spcPts val="500"/>
              </a:spcAft>
            </a:pPr>
            <a:r>
              <a:rPr lang="zh-CN" altLang="en-US" sz="2000" b="1">
                <a:solidFill>
                  <a:srgbClr val="389A47"/>
                </a:solidFill>
              </a:rPr>
              <a:t>（一）理论</a:t>
            </a:r>
            <a:r>
              <a:rPr lang="zh-CN" altLang="en-US" sz="2000" b="1">
                <a:solidFill>
                  <a:srgbClr val="389A47"/>
                </a:solidFill>
              </a:rPr>
              <a:t>学习型</a:t>
            </a:r>
            <a:endParaRPr lang="zh-CN" altLang="en-US" sz="2000"/>
          </a:p>
          <a:p>
            <a:pPr indent="457200" fontAlgn="auto">
              <a:lnSpc>
                <a:spcPct val="100000"/>
              </a:lnSpc>
              <a:spcAft>
                <a:spcPts val="500"/>
              </a:spcAft>
            </a:pPr>
            <a:r>
              <a:rPr lang="zh-CN" altLang="en-US" sz="2400">
                <a:latin typeface="楷体" panose="02010609060101010101" charset="-122"/>
                <a:ea typeface="楷体" panose="02010609060101010101" charset="-122"/>
                <a:cs typeface="楷体" panose="02010609060101010101" charset="-122"/>
              </a:rPr>
              <a:t>此类社团是一种以理论学习为主要内容，以思想宣传为主要目标的学生组织，如</a:t>
            </a:r>
            <a:r>
              <a:rPr lang="zh-CN" altLang="en-US" sz="2400">
                <a:solidFill>
                  <a:srgbClr val="389A47"/>
                </a:solidFill>
                <a:latin typeface="楷体" panose="02010609060101010101" charset="-122"/>
                <a:ea typeface="楷体" panose="02010609060101010101" charset="-122"/>
                <a:cs typeface="楷体" panose="02010609060101010101" charset="-122"/>
              </a:rPr>
              <a:t>马列主义研究会、大学生科学发展观研究会</a:t>
            </a:r>
            <a:r>
              <a:rPr lang="zh-CN" altLang="en-US" sz="2400">
                <a:latin typeface="楷体" panose="02010609060101010101" charset="-122"/>
                <a:ea typeface="楷体" panose="02010609060101010101" charset="-122"/>
                <a:cs typeface="楷体" panose="02010609060101010101" charset="-122"/>
              </a:rPr>
              <a:t>等。</a:t>
            </a:r>
            <a:endParaRPr lang="zh-CN" altLang="en-US" sz="2400">
              <a:latin typeface="楷体" panose="02010609060101010101" charset="-122"/>
              <a:ea typeface="楷体" panose="02010609060101010101" charset="-122"/>
              <a:cs typeface="楷体" panose="02010609060101010101" charset="-122"/>
            </a:endParaRPr>
          </a:p>
        </p:txBody>
      </p:sp>
      <p:sp>
        <p:nvSpPr>
          <p:cNvPr id="13" name="文本框 12"/>
          <p:cNvSpPr txBox="1"/>
          <p:nvPr/>
        </p:nvSpPr>
        <p:spPr>
          <a:xfrm>
            <a:off x="226060" y="2148205"/>
            <a:ext cx="11965940" cy="1250315"/>
          </a:xfrm>
          <a:prstGeom prst="rect">
            <a:avLst/>
          </a:prstGeom>
          <a:noFill/>
        </p:spPr>
        <p:txBody>
          <a:bodyPr wrap="square" rtlCol="0" anchor="t">
            <a:noAutofit/>
          </a:bodyPr>
          <a:p>
            <a:pPr indent="457200" fontAlgn="auto">
              <a:lnSpc>
                <a:spcPct val="100000"/>
              </a:lnSpc>
              <a:spcAft>
                <a:spcPts val="500"/>
              </a:spcAft>
            </a:pPr>
            <a:r>
              <a:rPr lang="zh-CN" altLang="en-US" sz="2000" b="1">
                <a:solidFill>
                  <a:srgbClr val="389A47"/>
                </a:solidFill>
              </a:rPr>
              <a:t>（二）人生发展型</a:t>
            </a:r>
            <a:endParaRPr lang="zh-CN" altLang="en-US" sz="2000" b="1">
              <a:solidFill>
                <a:srgbClr val="389A47"/>
              </a:solidFill>
            </a:endParaRPr>
          </a:p>
          <a:p>
            <a:pPr indent="457200" fontAlgn="auto">
              <a:lnSpc>
                <a:spcPct val="100000"/>
              </a:lnSpc>
              <a:spcAft>
                <a:spcPts val="500"/>
              </a:spcAft>
            </a:pPr>
            <a:r>
              <a:rPr lang="zh-CN" altLang="en-US" sz="2400">
                <a:latin typeface="楷体" panose="02010609060101010101" charset="-122"/>
                <a:ea typeface="楷体" panose="02010609060101010101" charset="-122"/>
                <a:cs typeface="楷体" panose="02010609060101010101" charset="-122"/>
              </a:rPr>
              <a:t>此类社团主要通过开展有关心理健康、职业生涯规划、创业、模拟招聘等与学生自身发展密切相关的活动来促进学生的身心发展。如</a:t>
            </a:r>
            <a:r>
              <a:rPr lang="zh-CN" altLang="en-US" sz="2400">
                <a:solidFill>
                  <a:srgbClr val="389A47"/>
                </a:solidFill>
                <a:latin typeface="楷体" panose="02010609060101010101" charset="-122"/>
                <a:ea typeface="楷体" panose="02010609060101010101" charset="-122"/>
                <a:cs typeface="楷体" panose="02010609060101010101" charset="-122"/>
              </a:rPr>
              <a:t>心理协会、职业生涯规划协会</a:t>
            </a:r>
            <a:r>
              <a:rPr lang="zh-CN" altLang="en-US" sz="2400">
                <a:latin typeface="楷体" panose="02010609060101010101" charset="-122"/>
                <a:ea typeface="楷体" panose="02010609060101010101" charset="-122"/>
                <a:cs typeface="楷体" panose="02010609060101010101" charset="-122"/>
              </a:rPr>
              <a:t>。</a:t>
            </a:r>
            <a:endParaRPr lang="zh-CN" altLang="en-US" sz="2400">
              <a:latin typeface="楷体" panose="02010609060101010101" charset="-122"/>
              <a:ea typeface="楷体" panose="02010609060101010101" charset="-122"/>
              <a:cs typeface="楷体" panose="02010609060101010101" charset="-122"/>
            </a:endParaRPr>
          </a:p>
        </p:txBody>
      </p:sp>
      <p:sp>
        <p:nvSpPr>
          <p:cNvPr id="14" name="文本框 13"/>
          <p:cNvSpPr txBox="1"/>
          <p:nvPr/>
        </p:nvSpPr>
        <p:spPr>
          <a:xfrm>
            <a:off x="226060" y="3397885"/>
            <a:ext cx="11791950" cy="1344295"/>
          </a:xfrm>
          <a:prstGeom prst="rect">
            <a:avLst/>
          </a:prstGeom>
          <a:noFill/>
        </p:spPr>
        <p:txBody>
          <a:bodyPr wrap="square" rtlCol="0" anchor="t">
            <a:noAutofit/>
          </a:bodyPr>
          <a:p>
            <a:pPr indent="457200" fontAlgn="auto">
              <a:lnSpc>
                <a:spcPct val="100000"/>
              </a:lnSpc>
              <a:spcAft>
                <a:spcPts val="500"/>
              </a:spcAft>
            </a:pPr>
            <a:r>
              <a:rPr lang="zh-CN" altLang="en-US" sz="2000" b="1">
                <a:solidFill>
                  <a:srgbClr val="389A47"/>
                </a:solidFill>
              </a:rPr>
              <a:t>（三）知识普及型</a:t>
            </a:r>
            <a:endParaRPr lang="zh-CN" altLang="en-US" sz="2000" b="1">
              <a:solidFill>
                <a:srgbClr val="389A47"/>
              </a:solidFill>
            </a:endParaRPr>
          </a:p>
          <a:p>
            <a:pPr indent="457200" fontAlgn="auto">
              <a:lnSpc>
                <a:spcPct val="100000"/>
              </a:lnSpc>
              <a:spcAft>
                <a:spcPts val="500"/>
              </a:spcAft>
            </a:pPr>
            <a:r>
              <a:rPr lang="zh-CN" altLang="en-US" sz="2400">
                <a:latin typeface="楷体" panose="02010609060101010101" charset="-122"/>
                <a:ea typeface="楷体" panose="02010609060101010101" charset="-122"/>
                <a:cs typeface="楷体" panose="02010609060101010101" charset="-122"/>
              </a:rPr>
              <a:t>此类社团主要是通过开展各种活动来普及某一领域知识，如</a:t>
            </a:r>
            <a:r>
              <a:rPr lang="zh-CN" altLang="en-US" sz="2400">
                <a:solidFill>
                  <a:srgbClr val="389A47"/>
                </a:solidFill>
                <a:latin typeface="楷体" panose="02010609060101010101" charset="-122"/>
                <a:ea typeface="楷体" panose="02010609060101010101" charset="-122"/>
                <a:cs typeface="楷体" panose="02010609060101010101" charset="-122"/>
              </a:rPr>
              <a:t>图片社、英语协会、读书会</a:t>
            </a:r>
            <a:r>
              <a:rPr lang="zh-CN" altLang="en-US" sz="2400">
                <a:latin typeface="楷体" panose="02010609060101010101" charset="-122"/>
                <a:ea typeface="楷体" panose="02010609060101010101" charset="-122"/>
                <a:cs typeface="楷体" panose="02010609060101010101" charset="-122"/>
              </a:rPr>
              <a:t>等。</a:t>
            </a:r>
            <a:endParaRPr lang="zh-CN" altLang="en-US" sz="2400">
              <a:latin typeface="楷体" panose="02010609060101010101" charset="-122"/>
              <a:ea typeface="楷体" panose="02010609060101010101" charset="-122"/>
              <a:cs typeface="楷体" panose="02010609060101010101" charset="-122"/>
            </a:endParaRPr>
          </a:p>
        </p:txBody>
      </p:sp>
      <p:sp>
        <p:nvSpPr>
          <p:cNvPr id="15" name="文本框 14"/>
          <p:cNvSpPr txBox="1"/>
          <p:nvPr/>
        </p:nvSpPr>
        <p:spPr>
          <a:xfrm>
            <a:off x="226060" y="4742180"/>
            <a:ext cx="11619230" cy="1475740"/>
          </a:xfrm>
          <a:prstGeom prst="rect">
            <a:avLst/>
          </a:prstGeom>
          <a:noFill/>
        </p:spPr>
        <p:txBody>
          <a:bodyPr wrap="square" rtlCol="0" anchor="t">
            <a:noAutofit/>
          </a:bodyPr>
          <a:p>
            <a:pPr indent="457200" fontAlgn="auto">
              <a:lnSpc>
                <a:spcPct val="100000"/>
              </a:lnSpc>
              <a:spcAft>
                <a:spcPts val="500"/>
              </a:spcAft>
            </a:pPr>
            <a:r>
              <a:rPr lang="zh-CN" altLang="en-US" sz="2000" b="1">
                <a:solidFill>
                  <a:srgbClr val="389A47"/>
                </a:solidFill>
              </a:rPr>
              <a:t>（四）专业实践型</a:t>
            </a:r>
            <a:endParaRPr lang="zh-CN" altLang="en-US" sz="2000" b="1">
              <a:solidFill>
                <a:srgbClr val="389A47"/>
              </a:solidFill>
            </a:endParaRPr>
          </a:p>
          <a:p>
            <a:pPr indent="457200" fontAlgn="auto">
              <a:lnSpc>
                <a:spcPct val="100000"/>
              </a:lnSpc>
              <a:spcAft>
                <a:spcPts val="500"/>
              </a:spcAft>
            </a:pPr>
            <a:r>
              <a:rPr lang="zh-CN" altLang="en-US" sz="2400">
                <a:latin typeface="楷体" panose="02010609060101010101" charset="-122"/>
                <a:ea typeface="楷体" panose="02010609060101010101" charset="-122"/>
                <a:cs typeface="楷体" panose="02010609060101010101" charset="-122"/>
              </a:rPr>
              <a:t>此类社团旨在通过专业实践活动加深学生对课堂所学理论知识的理解和应用，提升学生的专业技能。如建模协会、人力资源管理协会。</a:t>
            </a:r>
            <a:endParaRPr lang="zh-CN" altLang="en-US" sz="240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3383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一、学生社团的类型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8053070" y="878205"/>
            <a:ext cx="4013200" cy="5405755"/>
          </a:xfrm>
          <a:prstGeom prst="rect">
            <a:avLst/>
          </a:prstGeom>
        </p:spPr>
      </p:pic>
      <p:sp>
        <p:nvSpPr>
          <p:cNvPr id="17" name="文本框 16"/>
          <p:cNvSpPr txBox="1"/>
          <p:nvPr/>
        </p:nvSpPr>
        <p:spPr>
          <a:xfrm>
            <a:off x="245110" y="3011805"/>
            <a:ext cx="11932285" cy="1302385"/>
          </a:xfrm>
          <a:prstGeom prst="rect">
            <a:avLst/>
          </a:prstGeom>
          <a:noFill/>
        </p:spPr>
        <p:txBody>
          <a:bodyPr wrap="square" rtlCol="0" anchor="t">
            <a:noAutofit/>
          </a:bodyPr>
          <a:p>
            <a:pPr indent="457200" fontAlgn="auto">
              <a:lnSpc>
                <a:spcPct val="100000"/>
              </a:lnSpc>
              <a:spcAft>
                <a:spcPts val="500"/>
              </a:spcAft>
            </a:pPr>
            <a:r>
              <a:rPr lang="zh-CN" altLang="en-US" sz="2000" b="1">
                <a:solidFill>
                  <a:srgbClr val="389A47"/>
                </a:solidFill>
              </a:rPr>
              <a:t>（六）社会公益型</a:t>
            </a:r>
            <a:endParaRPr lang="zh-CN" altLang="en-US" sz="2000" b="1">
              <a:solidFill>
                <a:srgbClr val="389A47"/>
              </a:solidFill>
            </a:endParaRPr>
          </a:p>
          <a:p>
            <a:pPr indent="457200" fontAlgn="auto">
              <a:lnSpc>
                <a:spcPct val="100000"/>
              </a:lnSpc>
              <a:spcAft>
                <a:spcPts val="500"/>
              </a:spcAft>
            </a:pP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此类社团是以服务社会，传递爱心为宗旨的团体，</a:t>
            </a:r>
            <a:endParaRPr lang="zh-CN" altLang="en-US" sz="2400">
              <a:latin typeface="楷体" panose="02010609060101010101" charset="-122"/>
              <a:ea typeface="楷体" panose="02010609060101010101" charset="-122"/>
              <a:cs typeface="楷体" panose="02010609060101010101" charset="-122"/>
            </a:endParaRPr>
          </a:p>
          <a:p>
            <a:pPr indent="457200" fontAlgn="auto">
              <a:lnSpc>
                <a:spcPct val="100000"/>
              </a:lnSpc>
              <a:spcAft>
                <a:spcPts val="500"/>
              </a:spcAft>
            </a:pPr>
            <a:r>
              <a:rPr lang="zh-CN" altLang="en-US" sz="2400">
                <a:latin typeface="楷体" panose="02010609060101010101" charset="-122"/>
                <a:ea typeface="楷体" panose="02010609060101010101" charset="-122"/>
                <a:cs typeface="楷体" panose="02010609060101010101" charset="-122"/>
              </a:rPr>
              <a:t>如红十字会、爱心社、青年志愿者协会等。</a:t>
            </a:r>
            <a:endParaRPr lang="zh-CN" altLang="en-US" sz="2400">
              <a:latin typeface="楷体" panose="02010609060101010101" charset="-122"/>
              <a:ea typeface="楷体" panose="02010609060101010101" charset="-122"/>
              <a:cs typeface="楷体" panose="02010609060101010101" charset="-122"/>
            </a:endParaRPr>
          </a:p>
        </p:txBody>
      </p:sp>
      <p:sp>
        <p:nvSpPr>
          <p:cNvPr id="16" name="文本框 15"/>
          <p:cNvSpPr txBox="1"/>
          <p:nvPr/>
        </p:nvSpPr>
        <p:spPr>
          <a:xfrm>
            <a:off x="245110" y="930910"/>
            <a:ext cx="11947525" cy="2026920"/>
          </a:xfrm>
          <a:prstGeom prst="rect">
            <a:avLst/>
          </a:prstGeom>
          <a:noFill/>
        </p:spPr>
        <p:txBody>
          <a:bodyPr wrap="square" rtlCol="0" anchor="t">
            <a:noAutofit/>
          </a:bodyPr>
          <a:p>
            <a:pPr indent="457200" fontAlgn="auto">
              <a:lnSpc>
                <a:spcPct val="100000"/>
              </a:lnSpc>
              <a:spcAft>
                <a:spcPts val="500"/>
              </a:spcAft>
            </a:pPr>
            <a:r>
              <a:rPr lang="zh-CN" altLang="en-US" sz="2000" b="1">
                <a:solidFill>
                  <a:srgbClr val="389A47"/>
                </a:solidFill>
              </a:rPr>
              <a:t>（五）文体娱乐型</a:t>
            </a:r>
            <a:endParaRPr lang="zh-CN" altLang="en-US" sz="2000" b="1">
              <a:solidFill>
                <a:srgbClr val="389A47"/>
              </a:solidFill>
            </a:endParaRPr>
          </a:p>
          <a:p>
            <a:pPr indent="457200" fontAlgn="auto">
              <a:lnSpc>
                <a:spcPct val="100000"/>
              </a:lnSpc>
              <a:spcAft>
                <a:spcPts val="500"/>
              </a:spcAft>
            </a:pP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此类社团创立的主要目的在于丰富大学生的业余</a:t>
            </a:r>
            <a:endParaRPr lang="zh-CN" altLang="en-US" sz="2400">
              <a:latin typeface="楷体" panose="02010609060101010101" charset="-122"/>
              <a:ea typeface="楷体" panose="02010609060101010101" charset="-122"/>
              <a:cs typeface="楷体" panose="02010609060101010101" charset="-122"/>
            </a:endParaRPr>
          </a:p>
          <a:p>
            <a:pPr indent="457200" fontAlgn="auto">
              <a:lnSpc>
                <a:spcPct val="100000"/>
              </a:lnSpc>
              <a:spcAft>
                <a:spcPts val="500"/>
              </a:spcAft>
            </a:pPr>
            <a:r>
              <a:rPr lang="zh-CN" altLang="en-US" sz="2400">
                <a:latin typeface="楷体" panose="02010609060101010101" charset="-122"/>
                <a:ea typeface="楷体" panose="02010609060101010101" charset="-122"/>
                <a:cs typeface="楷体" panose="02010609060101010101" charset="-122"/>
              </a:rPr>
              <a:t>生活，娱乐身心，陶冶情操，学会某种文体活动技能，</a:t>
            </a:r>
            <a:endParaRPr lang="zh-CN" altLang="en-US" sz="2400">
              <a:latin typeface="楷体" panose="02010609060101010101" charset="-122"/>
              <a:ea typeface="楷体" panose="02010609060101010101" charset="-122"/>
              <a:cs typeface="楷体" panose="02010609060101010101" charset="-122"/>
            </a:endParaRPr>
          </a:p>
          <a:p>
            <a:pPr indent="457200" fontAlgn="auto">
              <a:lnSpc>
                <a:spcPct val="100000"/>
              </a:lnSpc>
              <a:spcAft>
                <a:spcPts val="500"/>
              </a:spcAft>
            </a:pPr>
            <a:r>
              <a:rPr lang="zh-CN" altLang="en-US" sz="2400">
                <a:latin typeface="楷体" panose="02010609060101010101" charset="-122"/>
                <a:ea typeface="楷体" panose="02010609060101010101" charset="-122"/>
                <a:cs typeface="楷体" panose="02010609060101010101" charset="-122"/>
              </a:rPr>
              <a:t>提高文化艺术修养和身体素质。如书法协会、笛子协</a:t>
            </a:r>
            <a:endParaRPr lang="zh-CN" altLang="en-US" sz="2400">
              <a:latin typeface="楷体" panose="02010609060101010101" charset="-122"/>
              <a:ea typeface="楷体" panose="02010609060101010101" charset="-122"/>
              <a:cs typeface="楷体" panose="02010609060101010101" charset="-122"/>
            </a:endParaRPr>
          </a:p>
          <a:p>
            <a:pPr indent="457200" fontAlgn="auto">
              <a:lnSpc>
                <a:spcPct val="100000"/>
              </a:lnSpc>
              <a:spcAft>
                <a:spcPts val="500"/>
              </a:spcAft>
            </a:pPr>
            <a:r>
              <a:rPr lang="zh-CN" altLang="en-US" sz="2400">
                <a:latin typeface="楷体" panose="02010609060101010101" charset="-122"/>
                <a:ea typeface="楷体" panose="02010609060101010101" charset="-122"/>
                <a:cs typeface="楷体" panose="02010609060101010101" charset="-122"/>
              </a:rPr>
              <a:t>会、轮滑协会。</a:t>
            </a:r>
            <a:endParaRPr lang="zh-CN" altLang="en-US" sz="2400">
              <a:latin typeface="楷体" panose="02010609060101010101" charset="-122"/>
              <a:ea typeface="楷体" panose="02010609060101010101" charset="-122"/>
              <a:cs typeface="楷体" panose="02010609060101010101" charset="-122"/>
            </a:endParaRPr>
          </a:p>
        </p:txBody>
      </p:sp>
      <p:sp>
        <p:nvSpPr>
          <p:cNvPr id="18" name="文本框 17"/>
          <p:cNvSpPr txBox="1"/>
          <p:nvPr/>
        </p:nvSpPr>
        <p:spPr>
          <a:xfrm>
            <a:off x="259715" y="4431665"/>
            <a:ext cx="11806555" cy="1579245"/>
          </a:xfrm>
          <a:prstGeom prst="rect">
            <a:avLst/>
          </a:prstGeom>
          <a:noFill/>
        </p:spPr>
        <p:txBody>
          <a:bodyPr wrap="square" rtlCol="0" anchor="t">
            <a:noAutofit/>
          </a:bodyPr>
          <a:p>
            <a:pPr indent="457200" fontAlgn="auto">
              <a:lnSpc>
                <a:spcPct val="100000"/>
              </a:lnSpc>
              <a:spcAft>
                <a:spcPts val="500"/>
              </a:spcAft>
            </a:pPr>
            <a:r>
              <a:rPr lang="zh-CN" altLang="en-US" sz="2000" b="1">
                <a:solidFill>
                  <a:srgbClr val="389A47"/>
                </a:solidFill>
              </a:rPr>
              <a:t>（七）游览旅游型</a:t>
            </a:r>
            <a:endParaRPr lang="zh-CN" altLang="en-US" sz="2000" b="1">
              <a:solidFill>
                <a:srgbClr val="389A47"/>
              </a:solidFill>
            </a:endParaRPr>
          </a:p>
          <a:p>
            <a:pPr indent="457200" fontAlgn="auto">
              <a:lnSpc>
                <a:spcPct val="100000"/>
              </a:lnSpc>
              <a:spcAft>
                <a:spcPts val="500"/>
              </a:spcAft>
            </a:pP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此类社团主要是指那些在业余时间里，尤其是在</a:t>
            </a:r>
            <a:endParaRPr lang="zh-CN" altLang="en-US" sz="2400">
              <a:latin typeface="楷体" panose="02010609060101010101" charset="-122"/>
              <a:ea typeface="楷体" panose="02010609060101010101" charset="-122"/>
              <a:cs typeface="楷体" panose="02010609060101010101" charset="-122"/>
            </a:endParaRPr>
          </a:p>
          <a:p>
            <a:pPr indent="457200" fontAlgn="auto">
              <a:lnSpc>
                <a:spcPct val="100000"/>
              </a:lnSpc>
              <a:spcAft>
                <a:spcPts val="500"/>
              </a:spcAft>
            </a:pPr>
            <a:r>
              <a:rPr lang="zh-CN" altLang="en-US" sz="2400">
                <a:latin typeface="楷体" panose="02010609060101010101" charset="-122"/>
                <a:ea typeface="楷体" panose="02010609060101010101" charset="-122"/>
                <a:cs typeface="楷体" panose="02010609060101010101" charset="-122"/>
              </a:rPr>
              <a:t>寒暑假，以游览参观的形式使大学生增加见闻阅历、</a:t>
            </a:r>
            <a:endParaRPr lang="zh-CN" altLang="en-US" sz="2400">
              <a:latin typeface="楷体" panose="02010609060101010101" charset="-122"/>
              <a:ea typeface="楷体" panose="02010609060101010101" charset="-122"/>
              <a:cs typeface="楷体" panose="02010609060101010101" charset="-122"/>
            </a:endParaRPr>
          </a:p>
          <a:p>
            <a:pPr indent="457200" fontAlgn="auto">
              <a:lnSpc>
                <a:spcPct val="100000"/>
              </a:lnSpc>
              <a:spcAft>
                <a:spcPts val="500"/>
              </a:spcAft>
            </a:pPr>
            <a:r>
              <a:rPr lang="zh-CN" altLang="en-US" sz="2400">
                <a:latin typeface="楷体" panose="02010609060101010101" charset="-122"/>
                <a:ea typeface="楷体" panose="02010609060101010101" charset="-122"/>
                <a:cs typeface="楷体" panose="02010609060101010101" charset="-122"/>
              </a:rPr>
              <a:t>丰富知识面的学生社团，如自行车协会、登山协会等。</a:t>
            </a:r>
            <a:endParaRPr lang="zh-CN" alt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二、如何选择社团组织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556895" y="1698625"/>
            <a:ext cx="10977245" cy="16605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defRPr/>
            </a:pPr>
            <a:r>
              <a:rPr lang="en-US" altLang="zh-CN"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       </a:t>
            </a:r>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在选择社团前，一定要问自己这样一个问题：</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sym typeface="+mn-lt"/>
              </a:rPr>
              <a:t>自己身上最欠缺的是什么？</a:t>
            </a:r>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参加社团是为了满足我们的兴趣和爱好，但仅仅满足于此是不够的，一定要学会把社团当作一个锻炼自己、提高自己的地方。不同社团的建立目标是不一样的。有些是为了普及某一科学文化知识，有些是为了帮助学生了解职场、明确职业发展目标……，因此，在参加社团前，一定要明确自身的需求，千万不要随波逐流，更不要被他人“忽悠”。</a:t>
            </a:r>
            <a:endPar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12" name="Rectangle 3"/>
          <p:cNvSpPr txBox="1">
            <a:spLocks noChangeArrowheads="1"/>
          </p:cNvSpPr>
          <p:nvPr/>
        </p:nvSpPr>
        <p:spPr bwMode="auto">
          <a:xfrm>
            <a:off x="556895" y="948055"/>
            <a:ext cx="2646045" cy="63563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（一）明确目标</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Rectangle 4"/>
          <p:cNvSpPr txBox="1">
            <a:spLocks noChangeArrowheads="1"/>
          </p:cNvSpPr>
          <p:nvPr/>
        </p:nvSpPr>
        <p:spPr bwMode="auto">
          <a:xfrm>
            <a:off x="556895" y="4180205"/>
            <a:ext cx="10977245" cy="227584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defRPr/>
            </a:pPr>
            <a:r>
              <a:rPr lang="en-US" altLang="zh-CN"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       </a:t>
            </a:r>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有些社团为了吸引学生加入，往往会取一些好听的名字，其实</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sym typeface="+mn-lt"/>
              </a:rPr>
              <a:t>名不副实</a:t>
            </a:r>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有的社团在创办之初，活动开展得有声有色，但是后来出现“虎头蛇尾”，甚至出现“有始无终”的现象。针对这种情况，我们一定要擦亮眼睛，不要仅凭名称或招新同学的一面之词就草率地加入。损失一点会费还是其次，最重要的是浪费时间和精力。为选择到能满足自己需要的社团，我们可以从三个方面着手去了解某个社团：一是要看社团的活动安排；二是向学长了解，初到大学的学生对多数校园社团知之甚少，这就需要向有经验的学长请教，然后再慎重选择；三是对于有固定场所的社团，我们要亲自前往观察与交流，以求深入了解其内部情况。</a:t>
            </a:r>
            <a:endPar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5" name="Rectangle 3"/>
          <p:cNvSpPr txBox="1">
            <a:spLocks noChangeArrowheads="1"/>
          </p:cNvSpPr>
          <p:nvPr/>
        </p:nvSpPr>
        <p:spPr bwMode="auto">
          <a:xfrm>
            <a:off x="556895" y="3429635"/>
            <a:ext cx="3182620" cy="63563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（二）不能只看名称</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 grpId="0" build="p"/>
      <p:bldP spid="1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二、如何选择社团组织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custDataLst>
              <p:tags r:id="rId1"/>
            </p:custDataLst>
          </p:nvPr>
        </p:nvSpPr>
        <p:spPr bwMode="auto">
          <a:xfrm>
            <a:off x="556895" y="1858645"/>
            <a:ext cx="10977245" cy="16605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defRPr/>
            </a:pPr>
            <a:r>
              <a:rPr lang="en-US" altLang="zh-CN"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       </a:t>
            </a:r>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面对琳琅满目的社团，有的学生充满热情，见一个报一个，在各种社团之间来回奔波，忙得不亦乐乎。可到头来精疲力竭，不但没能好好体会一下社团，还耽误了课程的学习。在大学里，学习永远是第一的。社团活动虽然丰富多彩，但要尽量避免与正常学习发生冲突。学有余力的学生可以参加 2~3 个社团。一般而言，选择 1 个最能满足自身发展需求的社团就足够了，否则会顾此失彼，甚至严重影响学业，得不偿失。</a:t>
            </a:r>
            <a:endPar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12" name="Rectangle 3"/>
          <p:cNvSpPr txBox="1">
            <a:spLocks noChangeArrowheads="1"/>
          </p:cNvSpPr>
          <p:nvPr>
            <p:custDataLst>
              <p:tags r:id="rId2"/>
            </p:custDataLst>
          </p:nvPr>
        </p:nvSpPr>
        <p:spPr bwMode="auto">
          <a:xfrm>
            <a:off x="556895" y="1108075"/>
            <a:ext cx="2646045" cy="63563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（三）不要贪多</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Rectangle 4"/>
          <p:cNvSpPr txBox="1">
            <a:spLocks noChangeArrowheads="1"/>
          </p:cNvSpPr>
          <p:nvPr>
            <p:custDataLst>
              <p:tags r:id="rId3"/>
            </p:custDataLst>
          </p:nvPr>
        </p:nvSpPr>
        <p:spPr bwMode="auto">
          <a:xfrm>
            <a:off x="556895" y="4509135"/>
            <a:ext cx="10977245" cy="16605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defRPr/>
            </a:pPr>
            <a:r>
              <a:rPr lang="en-US" altLang="zh-CN"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       </a:t>
            </a:r>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为了鼓励学生到社团去锻炼和成长，各个高校会在综合测评、学生评优评先等方面给参加社团的学生一定的加分。高校制定这类措施的初衷是好的，但有些学生显得过于功利，参加社团为了加分胜过为了锻炼自己。抱着这种功利主义思想加入社团，不仅不能提高自己，还会让社团丧失“自我教育、自我管理、自我服务”的本质。因此，加入社团的态度一定要端正，不能有功利主义思想，更不能抱着打发无聊时间的态度加入。</a:t>
            </a:r>
            <a:endPar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5" name="Rectangle 3"/>
          <p:cNvSpPr txBox="1">
            <a:spLocks noChangeArrowheads="1"/>
          </p:cNvSpPr>
          <p:nvPr>
            <p:custDataLst>
              <p:tags r:id="rId4"/>
            </p:custDataLst>
          </p:nvPr>
        </p:nvSpPr>
        <p:spPr bwMode="auto">
          <a:xfrm>
            <a:off x="556895" y="3758565"/>
            <a:ext cx="3182620" cy="63563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（四）不要为了加分</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 grpId="0" build="p"/>
      <p:bldP spid="12"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495300" y="985520"/>
            <a:ext cx="388302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8</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贪多，得不偿失</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文本框 4"/>
          <p:cNvSpPr txBox="1"/>
          <p:nvPr/>
        </p:nvSpPr>
        <p:spPr>
          <a:xfrm>
            <a:off x="495300" y="1748790"/>
            <a:ext cx="11221085" cy="415417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马雯在一所语言类职业技术学院学习法语，学了两年，算不上特别精通，法语的烦琐发音让她很烦。高中的时候，马雯的英语很好，特别是口语，让很多人被折服。但是，进入大学两年后，她的英语基本荒废了。现在她的英语和法语都是半吊子，她很着急。她想如果当初她能选择英语，现在应该可以称得上“精通英语”了。</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马雯个性开朗，也很积极。大一的时候她曾参加了 15 个社团，整天忙得不亦乐乎。她现在回想起来，觉得这对她的学习可能也产生了一些影响。后来，马雯选择了继续留在3 个社团里，但是由于不能把精力完全集中在某一个社团上面，她在社团里都不是领头式的人物，很没有成就感。</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她想，假如现在让她回到大一，她会从一开始就搞清楚她到底要什么，确定目标。她觉得如果一开始有个人能稍微给她指一下路就好了，她就不会走这么多弯路还不知道路在何方，一事无成了。</a:t>
            </a:r>
            <a:endParaRPr lang="zh-CN" altLang="en-US" sz="2000" dirty="0">
              <a:latin typeface="楷体" panose="02010609060101010101" charset="-122"/>
              <a:ea typeface="楷体" panose="02010609060101010101" charset="-122"/>
              <a:cs typeface="楷体" panose="02010609060101010101" charset="-122"/>
              <a:sym typeface="+mn-lt"/>
            </a:endParaRPr>
          </a:p>
        </p:txBody>
      </p:sp>
      <p:sp>
        <p:nvSpPr>
          <p:cNvPr id="4" name="文本框 3"/>
          <p:cNvSpPr txBox="1"/>
          <p:nvPr/>
        </p:nvSpPr>
        <p:spPr>
          <a:xfrm>
            <a:off x="1167319" y="216730"/>
            <a:ext cx="37388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二、如何选择社团组织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3" grpId="0" animBg="1" build="p"/>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三、如何成为社团里的活跃分子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2977515" y="1090930"/>
            <a:ext cx="6236335" cy="63563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（一）积极融入社团</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7" name="Rectangle 7"/>
          <p:cNvSpPr>
            <a:spLocks noChangeArrowheads="1"/>
          </p:cNvSpPr>
          <p:nvPr/>
        </p:nvSpPr>
        <p:spPr bwMode="auto">
          <a:xfrm>
            <a:off x="427990" y="1997710"/>
            <a:ext cx="11336020" cy="417004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8" name="文本框 7"/>
          <p:cNvSpPr txBox="1"/>
          <p:nvPr/>
        </p:nvSpPr>
        <p:spPr>
          <a:xfrm>
            <a:off x="601980" y="2235835"/>
            <a:ext cx="10988040" cy="3319145"/>
          </a:xfrm>
          <a:prstGeom prst="rect">
            <a:avLst/>
          </a:prstGeom>
          <a:noFill/>
        </p:spPr>
        <p:txBody>
          <a:bodyPr wrap="square" rtlCol="0" anchor="t">
            <a:noAutofit/>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学生社团虽然在组织上比较松散，结构上也不是那么严密，每个人都可以自由加入和放弃，但是，既然是自己经过精心选择而加入的，就一定要试着积极融入这个新的集体。有的学生老是站在城墙外边，以一个局外人的心态看待社团，当然会觉得社团活动没什么意思，最终没有收获也是再自然不过的。那么，如何积极融入社团呢？第一，从内心深处要认同这个新集体，接纳这个新集体。第二，从行动上要积极融入新集体。比如，在社团开展活动时，一定要积极配合和参与。第三，不管是作为社员还是负责人，都要经常以主人翁的身份思考社团建设的问题。社团的建设不能仅靠负责人，而要依靠所有成员的齐心协力才能取得成效。</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三、如何成为社团里的活跃分子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2977515" y="1090930"/>
            <a:ext cx="6236335" cy="63563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（二）争做社团负责人</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7" name="Rectangle 7"/>
          <p:cNvSpPr>
            <a:spLocks noChangeArrowheads="1"/>
          </p:cNvSpPr>
          <p:nvPr/>
        </p:nvSpPr>
        <p:spPr bwMode="auto">
          <a:xfrm>
            <a:off x="427990" y="1997710"/>
            <a:ext cx="11336020" cy="417004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8" name="文本框 7"/>
          <p:cNvSpPr txBox="1"/>
          <p:nvPr/>
        </p:nvSpPr>
        <p:spPr>
          <a:xfrm>
            <a:off x="601980" y="2235835"/>
            <a:ext cx="10988040" cy="2968625"/>
          </a:xfrm>
          <a:prstGeom prst="rect">
            <a:avLst/>
          </a:prstGeom>
          <a:noFill/>
        </p:spPr>
        <p:txBody>
          <a:bodyPr wrap="square" rtlCol="0" anchor="t">
            <a:spAutoFit/>
          </a:bodyPr>
          <a:p>
            <a:pPr indent="457200" algn="l" fontAlgn="auto">
              <a:lnSpc>
                <a:spcPct val="130000"/>
              </a:lnSpc>
              <a:spcBef>
                <a:spcPts val="0"/>
              </a:spcBef>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参与学生社团当然不是为了谋取一官半职，但是从客观上讲，社团负责人和普通社员从社团里获得的收获是不一样的。负责人要经常负责开展各类社团活动，而为了开展活动又经常需要与校内外各种人打交道。一方面，落实场地、联系老师、拉赞助、组织学生等能起到锻炼人的作用；另一方面，社员遇到困难可以选择放弃，但是负责人不可以轻言放弃，身在其位，必须谋其政，职位会迫使负责人去解决困难，在解决困难的过程当中就会有所成长。</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119064" y="3145135"/>
            <a:ext cx="595376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自主开展社会实践</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第三节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119064" y="3145135"/>
            <a:ext cx="595376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大学课外活动规划</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第八章</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一、社会实践的作用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Rectangle 3"/>
          <p:cNvSpPr txBox="1">
            <a:spLocks noChangeArrowheads="1"/>
          </p:cNvSpPr>
          <p:nvPr/>
        </p:nvSpPr>
        <p:spPr bwMode="auto">
          <a:xfrm>
            <a:off x="495300" y="985520"/>
            <a:ext cx="609600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8</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5</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尝试新事物，发现不一样的自己</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文本框 4"/>
          <p:cNvSpPr txBox="1"/>
          <p:nvPr/>
        </p:nvSpPr>
        <p:spPr>
          <a:xfrm>
            <a:off x="495300" y="1635760"/>
            <a:ext cx="11221085" cy="4523105"/>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为了更好地规划职业生涯，也为了提前感受一下德企的环境，大四的下学期我申请了奥迪中国物流部的实习工作。奥迪的工作环境是开放而且平等的，实习生和正式员工坐在一起，有独立的工作内容，同时可以在公司享受一定的福利和参加员工活动。每个实习生都会被分配一位同事作为导师，在其指导下完成工作。这些都鼓励我在完成基本工作的基础上，去尝试思考和优化团队的工作流程。为了构建一个“学习型组织”，我们的实习生团队也将日常工作中遇到的疑难问题和探索到的解决方案编写成册，希望把所积累到的经验转化为财富。6 个月的实习让我感触良多，除专业知识外，在日常工作中我还积累了很多办公软件的使用技巧，在与他人交流的过程中我了解了许多基本的礼仪和沟通方法，在跟进项目的过程中我学会了怎样更好地规划时间。另外，我也在不断尝试着学以致用，和老板、同事交流，并且向他们说出我的想法和对部门的建议。通过这些实践，我更深入地挖掘了自己，锻炼了自己。</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一、社会实践的作用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50749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（一）亲身感受职场</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8340" y="2212340"/>
            <a:ext cx="5407660" cy="3038475"/>
          </a:xfrm>
          <a:prstGeom prst="rect">
            <a:avLst/>
          </a:prstGeom>
          <a:noFill/>
        </p:spPr>
        <p:txBody>
          <a:bodyPr wrap="square" rtlCol="0" anchor="t">
            <a:noAutofit/>
          </a:bodyPr>
          <a:p>
            <a:pPr indent="457200" fontAlgn="auto">
              <a:lnSpc>
                <a:spcPct val="120000"/>
              </a:lnSpc>
            </a:pPr>
            <a:r>
              <a:rPr lang="en-US" altLang="zh-CN" sz="2400"/>
              <a:t>  </a:t>
            </a:r>
            <a:r>
              <a:rPr lang="zh-CN" altLang="en-US" sz="2400"/>
              <a:t>由于缺乏实际工作经验，理性层面的认识很难引起我们内心的触动，而通过亲身实践获得的职场信息会让我们对职场有一个真切的感受，这种感受会让我们逐步明确自己的职业发展方向，规划好大学生涯。</a:t>
            </a:r>
            <a:endParaRPr lang="zh-CN" altLang="en-US" sz="2400"/>
          </a:p>
        </p:txBody>
      </p:sp>
      <p:pic>
        <p:nvPicPr>
          <p:cNvPr id="108" name="图片 107"/>
          <p:cNvPicPr/>
          <p:nvPr/>
        </p:nvPicPr>
        <p:blipFill>
          <a:blip r:embed="rId1"/>
          <a:stretch>
            <a:fillRect/>
          </a:stretch>
        </p:blipFill>
        <p:spPr>
          <a:xfrm>
            <a:off x="6440805" y="2085975"/>
            <a:ext cx="5255260" cy="348488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一、社会实践的作用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5215"/>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（二）认识自己</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8340" y="1790065"/>
            <a:ext cx="10597515" cy="4523105"/>
          </a:xfrm>
          <a:prstGeom prst="rect">
            <a:avLst/>
          </a:prstGeom>
          <a:noFill/>
        </p:spPr>
        <p:txBody>
          <a:bodyPr wrap="square" rtlCol="0" anchor="t">
            <a:spAutoFit/>
          </a:bodyPr>
          <a:p>
            <a:pPr indent="457200" fontAlgn="auto">
              <a:lnSpc>
                <a:spcPct val="120000"/>
              </a:lnSpc>
            </a:pPr>
            <a:r>
              <a:rPr lang="zh-CN" altLang="en-US" sz="2000"/>
              <a:t>通过社会实践，我们可以看到自己身上欠缺的方面，从而明确我们学习和努力的方向。</a:t>
            </a:r>
            <a:endParaRPr lang="zh-CN" altLang="en-US" sz="2000"/>
          </a:p>
          <a:p>
            <a:pPr indent="457200" fontAlgn="auto">
              <a:lnSpc>
                <a:spcPct val="120000"/>
              </a:lnSpc>
            </a:pPr>
            <a:r>
              <a:rPr lang="zh-CN" altLang="en-US" sz="2000">
                <a:solidFill>
                  <a:srgbClr val="389A47"/>
                </a:solidFill>
                <a:latin typeface="楷体" panose="02010609060101010101" charset="-122"/>
                <a:ea typeface="楷体" panose="02010609060101010101" charset="-122"/>
                <a:cs typeface="楷体" panose="02010609060101010101" charset="-122"/>
              </a:rPr>
              <a:t>比如，有个学生利用业余时间到北京一家服装专卖店打工，通过这次经历他更清楚地认识了自己。以下是这个学生对老师的讲述：“老师，今年 7 月 25 日到 8 月初，我在北京的一家服装专卖店打工。这次经历让我更清楚地了解了我自己。我以前一直认为自己很行、很厉害，但事实上不是那么回事。我没技能、没经验、没胆识、没文化、没口才……，我好像什么都没有。在家里，我是老大，我说了算，那是因为在家里有父母宠着、兄弟姐妹罩着。踏进社会，我就什么都不是了，在别人眼里我就是个初出茅庐的推销员。遭白眼，被赶出来，被拒绝……，所有的所有都是我没有经历过的。我不再有父母替我挡着了，一切都要自己面对。我怕过、逃过，几度想放弃，但是信念仍在。我要坚持、要努力、要奋斗。经过这一切，我知道自己是谁，知道自己还缺少什么，我会带着更明确的目标继续我的大学生活。”</a:t>
            </a:r>
            <a:endParaRPr lang="zh-CN" altLang="en-US" sz="2000">
              <a:solidFill>
                <a:srgbClr val="389A47"/>
              </a:solidFill>
              <a:latin typeface="楷体" panose="02010609060101010101" charset="-122"/>
              <a:ea typeface="楷体" panose="02010609060101010101" charset="-122"/>
              <a:cs typeface="楷体" panose="02010609060101010101" charset="-122"/>
            </a:endParaRPr>
          </a:p>
          <a:p>
            <a:pPr indent="457200" fontAlgn="auto">
              <a:lnSpc>
                <a:spcPct val="120000"/>
              </a:lnSpc>
            </a:pPr>
            <a:r>
              <a:rPr lang="zh-CN" altLang="en-US" sz="2000"/>
              <a:t>这个案例告诉我们，参与社会实践不仅有助于我们认识职场，还可以让我们对自己有一个更加客观的认识。</a:t>
            </a:r>
            <a:endParaRPr lang="zh-CN" altLang="en-US"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一、社会实践的作用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42494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（三）学会做事</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8340" y="1946910"/>
            <a:ext cx="6549390" cy="4363085"/>
          </a:xfrm>
          <a:prstGeom prst="rect">
            <a:avLst/>
          </a:prstGeom>
          <a:noFill/>
        </p:spPr>
        <p:txBody>
          <a:bodyPr wrap="square" rtlCol="0" anchor="t">
            <a:noAutofit/>
          </a:bodyPr>
          <a:p>
            <a:pPr indent="457200" fontAlgn="auto">
              <a:lnSpc>
                <a:spcPct val="120000"/>
              </a:lnSpc>
            </a:pPr>
            <a:r>
              <a:rPr lang="en-US" altLang="zh-CN" sz="2400"/>
              <a:t>  </a:t>
            </a:r>
            <a:r>
              <a:rPr lang="zh-CN" altLang="en-US" sz="2400"/>
              <a:t>实践出真知，做事的本领来自不断的实践。参与社会实践，一方面能让我们有机会将理论知识转化为实际能力，另一方面能让我们掌握做事的方式和方法，提高自身各方面的能力和素质。曾经有人通过调查发现，参加过社团的，尤其是参加社会实践类活动较多的学生在环境适应能力、对挫折的心理承受能力、创新能力、个人才能、人际交往能力、合作意识、竞争意识等七个方面明显要优于其他学生。</a:t>
            </a:r>
            <a:endParaRPr lang="zh-CN" altLang="en-US" sz="2400"/>
          </a:p>
        </p:txBody>
      </p:sp>
      <p:pic>
        <p:nvPicPr>
          <p:cNvPr id="109" name="图片 108"/>
          <p:cNvPicPr/>
          <p:nvPr/>
        </p:nvPicPr>
        <p:blipFill>
          <a:blip r:embed="rId1"/>
          <a:stretch>
            <a:fillRect/>
          </a:stretch>
        </p:blipFill>
        <p:spPr>
          <a:xfrm>
            <a:off x="7482205" y="1946910"/>
            <a:ext cx="4197350" cy="346964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一、社会实践的作用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50749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（四）提高社会化程度</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8340" y="2212340"/>
            <a:ext cx="6794500" cy="3876040"/>
          </a:xfrm>
          <a:prstGeom prst="rect">
            <a:avLst/>
          </a:prstGeom>
          <a:noFill/>
        </p:spPr>
        <p:txBody>
          <a:bodyPr wrap="square" rtlCol="0" anchor="t">
            <a:noAutofit/>
          </a:bodyPr>
          <a:p>
            <a:pPr indent="457200" fontAlgn="auto">
              <a:lnSpc>
                <a:spcPct val="120000"/>
              </a:lnSpc>
            </a:pPr>
            <a:r>
              <a:rPr lang="en-US" altLang="zh-CN" sz="2400"/>
              <a:t>  </a:t>
            </a:r>
            <a:r>
              <a:rPr lang="zh-CN" altLang="en-US" sz="2400"/>
              <a:t>社会化是一个人内化社会价值标准、学习角色技能、适应社会生活的过程。社会化是个人取得特定社会成员资格的唯一途径，社会化的成功与否直接关系到个人跨入社会后的成败。由于大学生从小到大一直生活在学校里，较少接触社会，因此很多思想和行为会显得过于“学生气”。如何快速地把自己培养成一个独立、成熟的社会人，提高自己的社会化程度，唯一的途径就是走进社会，融入职场。</a:t>
            </a:r>
            <a:endParaRPr lang="zh-CN" altLang="en-US" sz="2400"/>
          </a:p>
        </p:txBody>
      </p:sp>
      <p:pic>
        <p:nvPicPr>
          <p:cNvPr id="110" name="图片 109"/>
          <p:cNvPicPr/>
          <p:nvPr/>
        </p:nvPicPr>
        <p:blipFill>
          <a:blip r:embed="rId1"/>
          <a:srcRect l="15109" r="14305" b="4988"/>
          <a:stretch>
            <a:fillRect/>
          </a:stretch>
        </p:blipFill>
        <p:spPr>
          <a:xfrm>
            <a:off x="7353935" y="1668145"/>
            <a:ext cx="4248785" cy="381571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二、如何开展社会实践</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429260" y="960120"/>
            <a:ext cx="11332845" cy="1938020"/>
          </a:xfrm>
          <a:prstGeom prst="rect">
            <a:avLst/>
          </a:prstGeom>
          <a:noFill/>
        </p:spPr>
        <p:txBody>
          <a:bodyPr wrap="square" rtlCol="0" anchor="t">
            <a:spAutoFit/>
          </a:bodyPr>
          <a:p>
            <a:pPr indent="457200" fontAlgn="auto">
              <a:lnSpc>
                <a:spcPct val="120000"/>
              </a:lnSpc>
            </a:pPr>
            <a:r>
              <a:rPr lang="en-US" altLang="zh-CN" sz="2000"/>
              <a:t> </a:t>
            </a:r>
            <a:r>
              <a:rPr lang="zh-CN" altLang="en-US" sz="2000"/>
              <a:t>为了帮助学生了解社会，将理论知识转变为实践技能，各个高校都会根据自身情况安排各类社会实践活动，如暑期社会调查、专业实习等。但是，作为一个生活在人才竞争如此激烈背景下的大学生，学校所安排的社会实践不管是在数量上还是在个性化程度上都是不够的。而且，我们还要认识到，大学期间的社会实践是一个不断进行的过程，不能停滞于一两次实践之中。不同年级应该开展侧重点不一样的社会实践（表 8-1），形成一个梯度，使社会实践的“含金量”逐步提高。</a:t>
            </a:r>
            <a:endParaRPr lang="zh-CN" altLang="en-US" sz="2000"/>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894205" y="2838450"/>
            <a:ext cx="8576310" cy="36353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二、如何开展社会实践</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379095" y="1353185"/>
            <a:ext cx="11522710" cy="1979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defRPr/>
            </a:pPr>
            <a:r>
              <a:rPr lang="en-US" altLang="zh-CN"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大学一年级的学生还没有接触太多专业知识，因而社会实践的重心应该放在进入门槛比较低的各类社会兼职上，如做家教、促销、做服务员、做校园代理等。通过这些社会实践：一是接触社会，认识社会；二是锻炼自己，为自己将来做“含金量”更高的社会实践做心理、能力等方面的准备；三是从这些社会实践中发现“含金量”更高的社会实践。</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12" name="Rectangle 3"/>
          <p:cNvSpPr txBox="1">
            <a:spLocks noChangeArrowheads="1"/>
          </p:cNvSpPr>
          <p:nvPr/>
        </p:nvSpPr>
        <p:spPr bwMode="auto">
          <a:xfrm>
            <a:off x="551815" y="859790"/>
            <a:ext cx="3511550" cy="49974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（一）认知型社会实践</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Rectangle 4"/>
          <p:cNvSpPr txBox="1">
            <a:spLocks noChangeArrowheads="1"/>
          </p:cNvSpPr>
          <p:nvPr/>
        </p:nvSpPr>
        <p:spPr bwMode="auto">
          <a:xfrm>
            <a:off x="379730" y="3937000"/>
            <a:ext cx="11522075" cy="25190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defRPr/>
            </a:pPr>
            <a:r>
              <a:rPr lang="en-US" altLang="zh-CN"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大学二年级的学生开始进行比较集中的专业基础课程学习，具备了一定的专业知识、解决问题的能力。但是，目前绝大部分企业在招聘实习生的时候，往往喜欢要大学三年级的学生。因此，</a:t>
            </a: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大学二年级的学生在从事社会实践时应该注意两个问题：</a:t>
            </a: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一是可以继续从事一些社会兼职，但是要注意提高工作难度，从而更大程度地提升自己；二是可以尝试与用人单位联系，到企业去做见习。职场见习，一方面可以帮助我们对本行业、本专业形成一个更加深刻的认识，另一方面可以对我们在校期间的学习形成一个反馈，从而帮助我们调整今后的学习内容和方式。</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6" name="Rectangle 3"/>
          <p:cNvSpPr txBox="1">
            <a:spLocks noChangeArrowheads="1"/>
          </p:cNvSpPr>
          <p:nvPr/>
        </p:nvSpPr>
        <p:spPr bwMode="auto">
          <a:xfrm>
            <a:off x="551815" y="3321685"/>
            <a:ext cx="3511550" cy="48831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（二）见习型社会实践</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二、如何开展社会实践</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264160" y="1271905"/>
            <a:ext cx="11580495" cy="24549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defRPr/>
            </a:pPr>
            <a:r>
              <a:rPr lang="en-US" altLang="zh-CN"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大学三年级的学生已经接触到了比较多的专业知识，形成一个比较系统的专业知识体系。因此，大学三年级的学生应该主动联系企业，做专业实习，提高自己的业务能力。目前，很多知名企业为了招聘到更多潜在的优秀人才，缩短大学毕业生的职场适应期，向大学生特别是向大学三年级的学生提供了各类实习岗位。从工作时间来说，有全职的，也有兼职的；有寒暑期的，也有平时的。同学们应该有意识、主动地联系企业，争取实习生的岗位。需要在这一年参加继续深造考试的大三学生也应尽快做出决定，安排好时间，平衡专业实习与针对考试的学习。</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12" name="Rectangle 3"/>
          <p:cNvSpPr txBox="1">
            <a:spLocks noChangeArrowheads="1"/>
          </p:cNvSpPr>
          <p:nvPr/>
        </p:nvSpPr>
        <p:spPr bwMode="auto">
          <a:xfrm>
            <a:off x="556895" y="806450"/>
            <a:ext cx="3507105" cy="46545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（三）实习型社会实践</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Rectangle 4"/>
          <p:cNvSpPr txBox="1">
            <a:spLocks noChangeArrowheads="1"/>
          </p:cNvSpPr>
          <p:nvPr/>
        </p:nvSpPr>
        <p:spPr bwMode="auto">
          <a:xfrm>
            <a:off x="264160" y="4403725"/>
            <a:ext cx="11579860" cy="19030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defRPr/>
            </a:pPr>
            <a:r>
              <a:rPr lang="en-US" altLang="zh-CN"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临近大学毕业时，决定继续深造的学生应该从社会实践活动中果断抽身，全力以赴备战考试。而对于准备就业的学生来说，一方面要准备求职材料，获取就业信息；另一方面，仍然可以从事一些社会实践活动，但是此时的社会实践活动应该是那些有更多机会与用人单位接触的社会实践活动。比如，进入人才招聘服务机构做兼职或志愿者。研究发现，利用直接与用人单位接触的方式求职成功的概率远远高于利用传统方式求职成功的概率。</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6" name="Rectangle 3"/>
          <p:cNvSpPr txBox="1">
            <a:spLocks noChangeArrowheads="1"/>
          </p:cNvSpPr>
          <p:nvPr/>
        </p:nvSpPr>
        <p:spPr bwMode="auto">
          <a:xfrm>
            <a:off x="556895" y="3868420"/>
            <a:ext cx="3512820" cy="53530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（四）就业型社会实践</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文本框 90"/>
          <p:cNvSpPr txBox="1"/>
          <p:nvPr/>
        </p:nvSpPr>
        <p:spPr>
          <a:xfrm>
            <a:off x="4674235" y="1329055"/>
            <a:ext cx="7353935" cy="4793615"/>
          </a:xfrm>
          <a:prstGeom prst="rect">
            <a:avLst/>
          </a:prstGeom>
          <a:noFill/>
        </p:spPr>
        <p:txBody>
          <a:bodyPr wrap="square" rtlCol="0">
            <a:noAutofit/>
            <a:scene3d>
              <a:camera prst="orthographicFront"/>
              <a:lightRig rig="threePt" dir="t"/>
            </a:scene3d>
            <a:sp3d contourW="12700"/>
          </a:bodyPr>
          <a:lstStyle/>
          <a:p>
            <a:pPr marL="285750" indent="-285750">
              <a:lnSpc>
                <a:spcPct val="150000"/>
              </a:lnSpc>
              <a:buFont typeface="Wingdings" panose="05000000000000000000" charset="0"/>
              <a:buChar char="Ø"/>
            </a:pPr>
            <a:r>
              <a:rPr sz="2000" dirty="0">
                <a:latin typeface="思源黑体 CN Regular" panose="020B0500000000000000" pitchFamily="34" charset="-128"/>
                <a:ea typeface="思源黑体 CN Regular" panose="020B0500000000000000" pitchFamily="34" charset="-128"/>
                <a:cs typeface="+mn-ea"/>
                <a:sym typeface="+mn-lt"/>
              </a:rPr>
              <a:t>1. 人际交往的原则：相互尊重、平等互敬、诚实可信、互助互利、求同存异和宽以待人。人际交往的艺术：认知的艺术、交谈的艺术和应变的艺术。</a:t>
            </a:r>
            <a:endParaRPr sz="2000" dirty="0">
              <a:latin typeface="思源黑体 CN Regular" panose="020B0500000000000000" pitchFamily="34" charset="-128"/>
              <a:ea typeface="思源黑体 CN Regular" panose="020B0500000000000000" pitchFamily="34" charset="-128"/>
              <a:cs typeface="+mn-ea"/>
              <a:sym typeface="+mn-lt"/>
            </a:endParaRPr>
          </a:p>
          <a:p>
            <a:pPr marL="285750" indent="-285750">
              <a:lnSpc>
                <a:spcPct val="150000"/>
              </a:lnSpc>
              <a:buFont typeface="Wingdings" panose="05000000000000000000" charset="0"/>
              <a:buChar char="Ø"/>
            </a:pPr>
            <a:r>
              <a:rPr sz="2000" dirty="0">
                <a:latin typeface="思源黑体 CN Regular" panose="020B0500000000000000" pitchFamily="34" charset="-128"/>
                <a:ea typeface="思源黑体 CN Regular" panose="020B0500000000000000" pitchFamily="34" charset="-128"/>
                <a:cs typeface="+mn-ea"/>
                <a:sym typeface="+mn-lt"/>
              </a:rPr>
              <a:t>2. 拓展人脉的方法：学会主动交往、遵循“二八法则”、随处结缘、长线投资。</a:t>
            </a:r>
            <a:endParaRPr sz="2000" dirty="0">
              <a:latin typeface="思源黑体 CN Regular" panose="020B0500000000000000" pitchFamily="34" charset="-128"/>
              <a:ea typeface="思源黑体 CN Regular" panose="020B0500000000000000" pitchFamily="34" charset="-128"/>
              <a:cs typeface="+mn-ea"/>
              <a:sym typeface="+mn-lt"/>
            </a:endParaRPr>
          </a:p>
          <a:p>
            <a:pPr marL="285750" indent="-285750">
              <a:lnSpc>
                <a:spcPct val="150000"/>
              </a:lnSpc>
              <a:buFont typeface="Wingdings" panose="05000000000000000000" charset="0"/>
              <a:buChar char="Ø"/>
            </a:pPr>
            <a:r>
              <a:rPr sz="2000" dirty="0">
                <a:latin typeface="思源黑体 CN Regular" panose="020B0500000000000000" pitchFamily="34" charset="-128"/>
                <a:ea typeface="思源黑体 CN Regular" panose="020B0500000000000000" pitchFamily="34" charset="-128"/>
                <a:cs typeface="+mn-ea"/>
                <a:sym typeface="+mn-lt"/>
              </a:rPr>
              <a:t>3. 学生社团的类型：理论学习型、人生发展型、知识普及型、专业实践型、文体娱乐型、社会公益型、游览旅游型。参与社团时，要慎重选择、真情投入。</a:t>
            </a:r>
            <a:endParaRPr sz="2000" dirty="0">
              <a:latin typeface="思源黑体 CN Regular" panose="020B0500000000000000" pitchFamily="34" charset="-128"/>
              <a:ea typeface="思源黑体 CN Regular" panose="020B0500000000000000" pitchFamily="34" charset="-128"/>
              <a:cs typeface="+mn-ea"/>
              <a:sym typeface="+mn-lt"/>
            </a:endParaRPr>
          </a:p>
          <a:p>
            <a:pPr marL="285750" indent="-285750">
              <a:lnSpc>
                <a:spcPct val="150000"/>
              </a:lnSpc>
              <a:buFont typeface="Wingdings" panose="05000000000000000000" charset="0"/>
              <a:buChar char="Ø"/>
            </a:pPr>
            <a:r>
              <a:rPr sz="2000" dirty="0">
                <a:latin typeface="思源黑体 CN Regular" panose="020B0500000000000000" pitchFamily="34" charset="-128"/>
                <a:ea typeface="思源黑体 CN Regular" panose="020B0500000000000000" pitchFamily="34" charset="-128"/>
                <a:cs typeface="+mn-ea"/>
                <a:sym typeface="+mn-lt"/>
              </a:rPr>
              <a:t>4. 根据自己所处的学习阶段，分别进行认知型社会实践、见习型社会实践、实习型社会实践、就业型社会实践。</a:t>
            </a:r>
            <a:endParaRPr sz="2000" dirty="0">
              <a:latin typeface="思源黑体 CN Regular" panose="020B0500000000000000" pitchFamily="34" charset="-128"/>
              <a:ea typeface="思源黑体 CN Regular" panose="020B0500000000000000" pitchFamily="34" charset="-128"/>
              <a:cs typeface="+mn-ea"/>
              <a:sym typeface="+mn-lt"/>
            </a:endParaRPr>
          </a:p>
        </p:txBody>
      </p:sp>
      <p:pic>
        <p:nvPicPr>
          <p:cNvPr id="3" name="图片 2"/>
          <p:cNvPicPr>
            <a:picLocks noChangeAspect="1"/>
          </p:cNvPicPr>
          <p:nvPr/>
        </p:nvPicPr>
        <p:blipFill>
          <a:blip r:embed="rId1" cstate="screen"/>
          <a:stretch>
            <a:fillRect/>
          </a:stretch>
        </p:blipFill>
        <p:spPr>
          <a:xfrm>
            <a:off x="250283" y="1328632"/>
            <a:ext cx="4266356" cy="4567672"/>
          </a:xfrm>
          <a:prstGeom prst="rect">
            <a:avLst/>
          </a:prstGeom>
        </p:spPr>
      </p:pic>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本章小结</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相关资源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097915"/>
            <a:ext cx="10730865" cy="835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1. 实习吧（http://www.shixi8.com） .</a:t>
            </a:r>
            <a:endParaRPr sz="20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2. 应届生求职网（http://www.yingjiesheng.com） .</a:t>
            </a:r>
            <a:endParaRPr sz="2000" dirty="0">
              <a:latin typeface="微软雅黑" panose="020B0503020204020204" charset="-122"/>
              <a:ea typeface="微软雅黑" panose="020B0503020204020204" charset="-122"/>
              <a:cs typeface="微软雅黑" panose="020B0503020204020204" charset="-122"/>
              <a:sym typeface="+mn-lt"/>
            </a:endParaRPr>
          </a:p>
        </p:txBody>
      </p:sp>
      <p:pic>
        <p:nvPicPr>
          <p:cNvPr id="107" name="图片 106"/>
          <p:cNvPicPr/>
          <p:nvPr/>
        </p:nvPicPr>
        <p:blipFill>
          <a:blip r:embed="rId1"/>
          <a:stretch>
            <a:fillRect/>
          </a:stretch>
        </p:blipFill>
        <p:spPr>
          <a:xfrm>
            <a:off x="5417820" y="2350135"/>
            <a:ext cx="5019040" cy="35299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941570" y="2644140"/>
            <a:ext cx="7065010" cy="2635250"/>
          </a:xfrm>
          <a:prstGeom prst="rect">
            <a:avLst/>
          </a:prstGeom>
          <a:noFill/>
        </p:spPr>
        <p:txBody>
          <a:bodyPr wrap="square" rtlCol="0">
            <a:noAutofit/>
            <a:scene3d>
              <a:camera prst="orthographicFront"/>
              <a:lightRig rig="threePt" dir="t"/>
            </a:scene3d>
            <a:sp3d contourW="12700"/>
          </a:bodyPr>
          <a:lstStyle/>
          <a:p>
            <a:pPr indent="0" fontAlgn="auto">
              <a:lnSpc>
                <a:spcPct val="150000"/>
              </a:lnSpc>
              <a:spcBef>
                <a:spcPts val="0"/>
              </a:spcBef>
              <a:defRPr/>
            </a:pPr>
            <a:r>
              <a:rPr lang="zh-CN" altLang="en-US" sz="2800" dirty="0">
                <a:latin typeface="思源黑体 CN Regular" panose="020B0500000000000000" pitchFamily="34" charset="-128"/>
                <a:ea typeface="思源黑体 CN Regular" panose="020B0500000000000000" pitchFamily="34" charset="-128"/>
                <a:cs typeface="+mn-ea"/>
                <a:sym typeface="+mn-lt"/>
              </a:rPr>
              <a:t>1. 掌握人际交往的原则和艺术，学会有效拓展人脉。</a:t>
            </a:r>
            <a:endParaRPr lang="zh-CN" altLang="en-US" sz="28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800" dirty="0">
                <a:latin typeface="思源黑体 CN Regular" panose="020B0500000000000000" pitchFamily="34" charset="-128"/>
                <a:ea typeface="思源黑体 CN Regular" panose="020B0500000000000000" pitchFamily="34" charset="-128"/>
                <a:cs typeface="+mn-ea"/>
                <a:sym typeface="+mn-lt"/>
              </a:rPr>
              <a:t>2. 学会根据自身职业发展需求选择社团、参与社会实践。</a:t>
            </a:r>
            <a:endParaRPr lang="zh-CN" altLang="en-US" sz="2800" dirty="0">
              <a:latin typeface="思源黑体 CN Regular" panose="020B0500000000000000" pitchFamily="34" charset="-128"/>
              <a:ea typeface="思源黑体 CN Regular" panose="020B0500000000000000" pitchFamily="34" charset="-128"/>
              <a:cs typeface="+mn-ea"/>
              <a:sym typeface="+mn-lt"/>
            </a:endParaRPr>
          </a:p>
        </p:txBody>
      </p:sp>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本章学习要点</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cstate="screen"/>
          <a:stretch>
            <a:fillRect/>
          </a:stretch>
        </p:blipFill>
        <p:spPr>
          <a:xfrm>
            <a:off x="-220980" y="1553210"/>
            <a:ext cx="4832350" cy="48323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延伸阅读</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896620"/>
            <a:ext cx="3169920" cy="44069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实习信息</a:t>
            </a:r>
            <a:r>
              <a:rPr 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从哪里来</a:t>
            </a:r>
            <a:endParaRPr 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393065" y="1495425"/>
            <a:ext cx="11607165" cy="5161280"/>
          </a:xfrm>
          <a:prstGeom prst="rect">
            <a:avLst/>
          </a:prstGeom>
          <a:noFill/>
        </p:spPr>
        <p:txBody>
          <a:bodyPr wrap="square" rtlCol="0" anchor="t">
            <a:noAutofit/>
          </a:bodyPr>
          <a:p>
            <a:r>
              <a:rPr lang="zh-CN" altLang="en-US" sz="2400" dirty="0">
                <a:latin typeface="楷体" panose="02010609060101010101" charset="-122"/>
                <a:ea typeface="楷体" panose="02010609060101010101" charset="-122"/>
                <a:cs typeface="楷体" panose="02010609060101010101" charset="-122"/>
              </a:rPr>
              <a:t>1. 网络：专业招聘网站、校园 BBS 及相关论坛、公司网站等</a:t>
            </a:r>
            <a:endParaRPr lang="zh-CN" altLang="en-US" sz="2400" dirty="0">
              <a:latin typeface="楷体" panose="02010609060101010101" charset="-122"/>
              <a:ea typeface="楷体" panose="02010609060101010101" charset="-122"/>
              <a:cs typeface="楷体" panose="02010609060101010101" charset="-122"/>
            </a:endParaRPr>
          </a:p>
          <a:p>
            <a:r>
              <a:rPr lang="zh-CN" altLang="en-US" sz="2400" dirty="0">
                <a:latin typeface="楷体" panose="02010609060101010101" charset="-122"/>
                <a:ea typeface="楷体" panose="02010609060101010101" charset="-122"/>
                <a:cs typeface="楷体" panose="02010609060101010101" charset="-122"/>
              </a:rPr>
              <a:t>（1）国内知名的及专门针对大学生的招聘网站和目标公司网站。一般公司的实习生招聘消息会通过自己公司的网站以及一些人力资源网站和电视媒体等形式来发布。另</a:t>
            </a:r>
            <a:endParaRPr lang="zh-CN" altLang="en-US" sz="2400" dirty="0">
              <a:latin typeface="楷体" panose="02010609060101010101" charset="-122"/>
              <a:ea typeface="楷体" panose="02010609060101010101" charset="-122"/>
              <a:cs typeface="楷体" panose="02010609060101010101" charset="-122"/>
            </a:endParaRPr>
          </a:p>
          <a:p>
            <a:r>
              <a:rPr lang="zh-CN" altLang="en-US" sz="2400" dirty="0">
                <a:latin typeface="楷体" panose="02010609060101010101" charset="-122"/>
                <a:ea typeface="楷体" panose="02010609060101010101" charset="-122"/>
                <a:cs typeface="楷体" panose="02010609060101010101" charset="-122"/>
              </a:rPr>
              <a:t>外，还有一种形式值得关注，即有些公司招聘实习生的特殊渠道，如西门子公司的学生圈 SISC（Siemens Intern &amp; Student Circle），利用已经形成的成熟的学生力量来招聘实习生。当然，这种找实习的途径成功概率比较低，有实力并且有信心和耐心的学生不妨一试。</a:t>
            </a:r>
            <a:endParaRPr lang="zh-CN" altLang="en-US" sz="2400" dirty="0">
              <a:latin typeface="楷体" panose="02010609060101010101" charset="-122"/>
              <a:ea typeface="楷体" panose="02010609060101010101" charset="-122"/>
              <a:cs typeface="楷体" panose="02010609060101010101" charset="-122"/>
            </a:endParaRPr>
          </a:p>
          <a:p>
            <a:r>
              <a:rPr lang="zh-CN" altLang="en-US" sz="2400" dirty="0">
                <a:latin typeface="楷体" panose="02010609060101010101" charset="-122"/>
                <a:ea typeface="楷体" panose="02010609060101010101" charset="-122"/>
                <a:cs typeface="楷体" panose="02010609060101010101" charset="-122"/>
              </a:rPr>
              <a:t>相关链接：</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http://www.shixi8.com（实习吧）</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http://www.yingjiesheng.com（应届生求职网）</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https://www.tedahr.com（泰达人才网）</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http://campus.chinahr.com（中华英才网）</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https://www.51job.com（前程无忧）</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https://www.zhaopin.com（智联招聘）</a:t>
            </a:r>
            <a:endParaRPr lang="zh-CN" altLang="en-US" sz="2400"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延伸阅读</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48615" y="916940"/>
            <a:ext cx="11494770" cy="5483225"/>
          </a:xfrm>
          <a:prstGeom prst="rect">
            <a:avLst/>
          </a:prstGeom>
          <a:noFill/>
        </p:spPr>
        <p:txBody>
          <a:bodyPr wrap="square" rtlCol="0" anchor="t">
            <a:noAutofit/>
          </a:bodyPr>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2）院校就业网站。近年来，各高校都相继建立了自己的就业网站，这些网站专门发布就业信息、实习信息。许多大型企业包括跨国公司与高校都保持着密切的关系，他们一旦有招募大学生实习的计划，就会和培养相关专业人才的学校或院系的相关部门联系，请其代为发布招募信息。另外，学校就业网站上发布的信息具有针对性，并通过学生就业指导中心把关，更加安全而且针对性强。特点：权威、对口、有保障。</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（3）校园 BBS 和其他相关论坛。有过实习经历的学长们经常光顾这些地方，所以更新速度快、时间性强，但可能会出现一些假消息，需要仔细辨别。</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4）公司网站。一些大型公司都有自己相当成熟的一套招聘体系，而公司网站正是这一体系中的重要一环。网站会适时地发布用人需求信息，其中包括招聘实习生岗位的信息，而大学生可以登录这些公司网站直接投递简历。特点：权威、含金量高、竞争激烈。</a:t>
            </a:r>
            <a:endParaRPr lang="zh-CN" altLang="en-US" sz="2400" dirty="0">
              <a:latin typeface="楷体" panose="02010609060101010101" charset="-122"/>
              <a:ea typeface="楷体" panose="02010609060101010101" charset="-122"/>
              <a:cs typeface="楷体" panose="02010609060101010101" charset="-122"/>
            </a:endParaRPr>
          </a:p>
          <a:p>
            <a:r>
              <a:rPr lang="zh-CN" altLang="en-US" sz="2400" dirty="0">
                <a:latin typeface="楷体" panose="02010609060101010101" charset="-122"/>
                <a:ea typeface="楷体" panose="02010609060101010101" charset="-122"/>
                <a:cs typeface="楷体" panose="02010609060101010101" charset="-122"/>
              </a:rPr>
              <a:t>2. 校园宣讲会</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企业每年都会前往各大院校召开校园宣讲会，对实习生招聘计划进行宣传，内容涉猎非常广泛，包括实习生招聘的岗位、实习期间一系列的培训计划、实习期间的薪酬福利、企业文化等。典型的有宝洁、通用电气公司等。宣讲会的信息通常发布在学</a:t>
            </a:r>
            <a:endParaRPr lang="zh-CN" altLang="en-US" sz="2400"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延伸阅读</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77495" y="892810"/>
            <a:ext cx="11753215" cy="5688965"/>
          </a:xfrm>
          <a:prstGeom prst="rect">
            <a:avLst/>
          </a:prstGeom>
          <a:noFill/>
        </p:spPr>
        <p:txBody>
          <a:bodyPr wrap="square" rtlCol="0" anchor="t">
            <a:noAutofit/>
          </a:bodyPr>
          <a:p>
            <a:r>
              <a:rPr lang="zh-CN" altLang="en-US" sz="2400" dirty="0">
                <a:latin typeface="楷体" panose="02010609060101010101" charset="-122"/>
                <a:ea typeface="楷体" panose="02010609060101010101" charset="-122"/>
                <a:cs typeface="楷体" panose="02010609060101010101" charset="-122"/>
              </a:rPr>
              <a:t>校的就业网站上，还会发布在企业的官方网站上。特点：信息全面、互动性强。</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3. 企业举办的项目竞赛、暑期活动或模拟招聘会</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企业举办的项目竞赛一般以大型竞赛为主，如 SIFE 商业策划竞赛、各种软件设计竞赛等。这类竞赛的奖励一般都包括著名企业的实习机会。如果要参加这种比赛，要做充足的准备才能有望获胜。</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有些公司提供一些暑期活动，如夏令营，先是接受公司大概一个月的培训，再进入公司实习，并且这种活动一般是免费的，所以如果有机会一定要抓住。有些公司还会通过提供实习机会作为最终的奖励来对校园模拟招聘会提供赞助。这时参与模拟招聘会的最终胜出者就可以获得去某些大公司实习的机会。但是，用这种方式来取得实习机会需要做好充分的竞赛准备，花费的精力会很多。</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4. 他人推荐</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这是一个很重要的途径，向老师、家长、亲朋好友等传达你要寻找实习的信息，他们可能会向你推荐一些实习的机会。对于毕业生流向很集中的专业来说，如金融专业、建筑专业，尤其要重视与师兄、师姐的联系，这样可以及时知道招聘、实习的信息。特点：可靠、对口。</a:t>
            </a:r>
            <a:endParaRPr lang="zh-CN" altLang="en-US" sz="2400" dirty="0">
              <a:latin typeface="楷体" panose="02010609060101010101" charset="-122"/>
              <a:ea typeface="楷体" panose="02010609060101010101" charset="-122"/>
              <a:cs typeface="楷体" panose="02010609060101010101" charset="-122"/>
            </a:endParaRPr>
          </a:p>
          <a:p>
            <a:endParaRPr lang="zh-CN" altLang="en-US" sz="2400"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延伸阅读</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19075" y="929640"/>
            <a:ext cx="11725275" cy="5658485"/>
          </a:xfrm>
          <a:prstGeom prst="rect">
            <a:avLst/>
          </a:prstGeom>
          <a:noFill/>
        </p:spPr>
        <p:txBody>
          <a:bodyPr wrap="square" rtlCol="0" anchor="t">
            <a:noAutofit/>
          </a:bodyPr>
          <a:p>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5. 自荐</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这是一种大胆的方式，大多数人不敢尝试，但其实成功的概率也很高，不妨一试。</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6. 中介公司或其他中介组织</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中介公司也是一个很重要的实习信息收集渠道，但是要收费。另外，这里也存在鱼龙混杂的情况，需要仔细辨别。</a:t>
            </a:r>
            <a:endParaRPr lang="zh-CN" altLang="en-US" sz="2400" dirty="0">
              <a:latin typeface="楷体" panose="02010609060101010101" charset="-122"/>
              <a:ea typeface="楷体" panose="02010609060101010101" charset="-122"/>
              <a:cs typeface="楷体" panose="02010609060101010101" charset="-122"/>
              <a:sym typeface="+mn-ea"/>
            </a:endParaRPr>
          </a:p>
          <a:p>
            <a:r>
              <a:rPr lang="zh-CN" altLang="en-US" sz="2400" dirty="0">
                <a:latin typeface="楷体" panose="02010609060101010101" charset="-122"/>
                <a:ea typeface="楷体" panose="02010609060101010101" charset="-122"/>
                <a:cs typeface="楷体" panose="02010609060101010101" charset="-122"/>
                <a:sym typeface="+mn-ea"/>
              </a:rPr>
              <a:t> </a:t>
            </a: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再有，一些学生组织也会提供实习机会，当然，前提是你是它们的会员。比如</a:t>
            </a:r>
            <a:endParaRPr lang="zh-CN" altLang="en-US" sz="2400" dirty="0">
              <a:latin typeface="楷体" panose="02010609060101010101" charset="-122"/>
              <a:ea typeface="楷体" panose="02010609060101010101" charset="-122"/>
              <a:cs typeface="楷体" panose="02010609060101010101" charset="-122"/>
              <a:sym typeface="+mn-ea"/>
            </a:endParaRPr>
          </a:p>
          <a:p>
            <a:r>
              <a:rPr lang="zh-CN" altLang="en-US" sz="2400" dirty="0">
                <a:latin typeface="楷体" panose="02010609060101010101" charset="-122"/>
                <a:ea typeface="楷体" panose="02010609060101010101" charset="-122"/>
                <a:cs typeface="楷体" panose="02010609060101010101" charset="-122"/>
                <a:sym typeface="+mn-ea"/>
              </a:rPr>
              <a:t>AIESEC——国际经济学商学学生联合会，它的核心工作是国际实习生交换项目，即每</a:t>
            </a:r>
            <a:endParaRPr lang="zh-CN" altLang="en-US" sz="2400" dirty="0">
              <a:latin typeface="楷体" panose="02010609060101010101" charset="-122"/>
              <a:ea typeface="楷体" panose="02010609060101010101" charset="-122"/>
              <a:cs typeface="楷体" panose="02010609060101010101" charset="-122"/>
              <a:sym typeface="+mn-ea"/>
            </a:endParaRPr>
          </a:p>
          <a:p>
            <a:r>
              <a:rPr lang="zh-CN" altLang="en-US" sz="2400" dirty="0">
                <a:latin typeface="楷体" panose="02010609060101010101" charset="-122"/>
                <a:ea typeface="楷体" panose="02010609060101010101" charset="-122"/>
                <a:cs typeface="楷体" panose="02010609060101010101" charset="-122"/>
                <a:sym typeface="+mn-ea"/>
              </a:rPr>
              <a:t>年为全世界的大学生提供超过 10000 个跨国实习机会，其目的是通过为世界范围内的青年学生提供在其他国家和地区实习的机会，使他们拥有全球化的视野，加深对不同文化的理解。再如中港实习生协会（Hong Kong China Internship Association，HCIA），每年提供 2000 余个香港和内地的实习机会，主要合作伙伴有科尔尼管理咨询公司、渣打银行、东亚银行、汇丰银行、讯汇金融集团有限公司、康宏理财、富通银行、安盛国际金融等。</a:t>
            </a:r>
            <a:endParaRPr lang="zh-CN" altLang="en-US" sz="2400" dirty="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975791" y="2767890"/>
            <a:ext cx="6912968" cy="13220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rPr>
              <a:t>感谢观看</a:t>
            </a:r>
            <a:endPar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493649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8</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李玲的课外活动规划</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495300" y="1615440"/>
            <a:ext cx="11221085" cy="2526665"/>
          </a:xfrm>
          <a:prstGeom prst="rect">
            <a:avLst/>
          </a:prstGeom>
          <a:noFill/>
        </p:spPr>
        <p:txBody>
          <a:bodyPr wrap="square" rtlCol="0">
            <a:spAutoFit/>
            <a:scene3d>
              <a:camera prst="orthographicFront"/>
              <a:lightRig rig="threePt" dir="t"/>
            </a:scene3d>
            <a:sp3d contourW="12700"/>
          </a:bodyPr>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李玲是某职业技术学院大数据与财务管理专业的一名大一学生。进入大学后，她和许多同学一样，听说大学生除了要学习外，还要多参与社团活动、社会实践活动等来锻炼自身能力，获取相关工作经验。但是，与很多同学不一样的是，她在选择社团、参与社会实践时多了一份理性，知道如何根据自身职业发展需要来选择社团和社会实践。她在听取父亲、多位老师、学长们意见的基础上，最后根据自身情况为自己制订了一个初步实践计划。</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5" name="图片 4"/>
          <p:cNvPicPr>
            <a:picLocks noChangeAspect="1"/>
          </p:cNvPicPr>
          <p:nvPr/>
        </p:nvPicPr>
        <p:blipFill>
          <a:blip r:embed="rId1">
            <a:clrChange>
              <a:clrFrom>
                <a:srgbClr val="FAF2EF">
                  <a:alpha val="100000"/>
                </a:srgbClr>
              </a:clrFrom>
              <a:clrTo>
                <a:srgbClr val="FAF2EF">
                  <a:alpha val="100000"/>
                  <a:alpha val="0"/>
                </a:srgbClr>
              </a:clrTo>
            </a:clrChange>
          </a:blip>
          <a:stretch>
            <a:fillRect/>
          </a:stretch>
        </p:blipFill>
        <p:spPr>
          <a:xfrm>
            <a:off x="5974080" y="3716020"/>
            <a:ext cx="5038090" cy="286893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aphicFrame>
        <p:nvGraphicFramePr>
          <p:cNvPr id="4" name="表格 3"/>
          <p:cNvGraphicFramePr/>
          <p:nvPr>
            <p:custDataLst>
              <p:tags r:id="rId1"/>
            </p:custDataLst>
          </p:nvPr>
        </p:nvGraphicFramePr>
        <p:xfrm>
          <a:off x="575310" y="919480"/>
          <a:ext cx="11256010" cy="2684780"/>
        </p:xfrm>
        <a:graphic>
          <a:graphicData uri="http://schemas.openxmlformats.org/drawingml/2006/table">
            <a:tbl>
              <a:tblPr firstCol="1" bandRow="1">
                <a:tableStyleId>{93296810-A885-4BE3-A3E7-6D5BEEA58F35}</a:tableStyleId>
              </a:tblPr>
              <a:tblGrid>
                <a:gridCol w="1765935"/>
                <a:gridCol w="9490075"/>
              </a:tblGrid>
              <a:tr h="914400">
                <a:tc>
                  <a:txBody>
                    <a:bodyPr/>
                    <a:p>
                      <a:pPr algn="ctr">
                        <a:buNone/>
                      </a:pPr>
                      <a:r>
                        <a:rPr lang="zh-CN" altLang="en-US"/>
                        <a:t>大二上学期</a:t>
                      </a:r>
                      <a:endParaRPr lang="zh-CN" altLang="en-US"/>
                    </a:p>
                  </a:txBody>
                  <a:tcPr anchor="ctr" anchorCtr="0"/>
                </a:tc>
                <a:tc>
                  <a:txBody>
                    <a:bodyPr/>
                    <a:p>
                      <a:pPr>
                        <a:buNone/>
                      </a:pPr>
                      <a:r>
                        <a:rPr lang="zh-CN" altLang="en-US">
                          <a:latin typeface="仿宋" panose="02010609060101010101" charset="-122"/>
                          <a:ea typeface="仿宋" panose="02010609060101010101" charset="-122"/>
                        </a:rPr>
                        <a:t>参与创建大数据分析与数模协会，从别人身上吸取经验教训，形成良好的交际圈；深入了解、实践自己的大数据分析和财务知识，把相关经历记录下来，学会用专业眼光分析案例，为日后的专业实习做准备。</a:t>
                      </a:r>
                      <a:endParaRPr lang="zh-CN" altLang="en-US">
                        <a:latin typeface="仿宋" panose="02010609060101010101" charset="-122"/>
                        <a:ea typeface="仿宋" panose="02010609060101010101" charset="-122"/>
                      </a:endParaRPr>
                    </a:p>
                  </a:txBody>
                  <a:tcPr anchor="ctr" anchorCtr="0"/>
                </a:tc>
              </a:tr>
              <a:tr h="671195">
                <a:tc>
                  <a:txBody>
                    <a:bodyPr/>
                    <a:p>
                      <a:pPr algn="ctr">
                        <a:buNone/>
                      </a:pPr>
                      <a:r>
                        <a:rPr lang="zh-CN" altLang="en-US"/>
                        <a:t>大二下学期</a:t>
                      </a:r>
                      <a:endParaRPr lang="zh-CN" altLang="en-US"/>
                    </a:p>
                  </a:txBody>
                  <a:tcPr anchor="ctr" anchorCtr="0"/>
                </a:tc>
                <a:tc>
                  <a:txBody>
                    <a:bodyPr/>
                    <a:p>
                      <a:pPr>
                        <a:buNone/>
                      </a:pPr>
                      <a:r>
                        <a:rPr lang="zh-CN" altLang="en-US">
                          <a:latin typeface="仿宋" panose="02010609060101010101" charset="-122"/>
                          <a:ea typeface="仿宋" panose="02010609060101010101" charset="-122"/>
                        </a:rPr>
                        <a:t>继续参与大数据分析与数模协会的活动；准备暑假社会实践；搜集社会热点话题，选择暑假社会实践课题，完成计划书。</a:t>
                      </a:r>
                      <a:endParaRPr lang="zh-CN" altLang="en-US">
                        <a:latin typeface="仿宋" panose="02010609060101010101" charset="-122"/>
                        <a:ea typeface="仿宋" panose="02010609060101010101" charset="-122"/>
                      </a:endParaRPr>
                    </a:p>
                  </a:txBody>
                  <a:tcPr anchor="ctr" anchorCtr="0"/>
                </a:tc>
              </a:tr>
              <a:tr h="671195">
                <a:tc>
                  <a:txBody>
                    <a:bodyPr/>
                    <a:p>
                      <a:pPr algn="ctr">
                        <a:buNone/>
                      </a:pPr>
                      <a:r>
                        <a:rPr lang="zh-CN" altLang="en-US"/>
                        <a:t>大三</a:t>
                      </a:r>
                      <a:endParaRPr lang="zh-CN" altLang="en-US"/>
                    </a:p>
                  </a:txBody>
                  <a:tcPr anchor="ctr" anchorCtr="0"/>
                </a:tc>
                <a:tc>
                  <a:txBody>
                    <a:bodyPr/>
                    <a:p>
                      <a:pPr>
                        <a:buNone/>
                      </a:pPr>
                      <a:r>
                        <a:rPr lang="zh-CN" altLang="en-US">
                          <a:latin typeface="仿宋" panose="02010609060101010101" charset="-122"/>
                          <a:ea typeface="仿宋" panose="02010609060101010101" charset="-122"/>
                        </a:rPr>
                        <a:t>争取大数据分析与数模协会的领导职位；联系企业，到企业财务部门实习，积累专业实战经验；到校财务处做学生助理，了解会计的工作过程和方式。</a:t>
                      </a:r>
                      <a:endParaRPr lang="zh-CN" altLang="en-US">
                        <a:latin typeface="仿宋" panose="02010609060101010101" charset="-122"/>
                        <a:ea typeface="仿宋" panose="02010609060101010101" charset="-122"/>
                      </a:endParaRPr>
                    </a:p>
                  </a:txBody>
                  <a:tcPr anchor="ctr" anchorCtr="0"/>
                </a:tc>
              </a:tr>
              <a:tr h="671195">
                <a:tc>
                  <a:txBody>
                    <a:bodyPr/>
                    <a:p>
                      <a:pPr algn="ctr">
                        <a:buNone/>
                      </a:pPr>
                      <a:r>
                        <a:rPr lang="zh-CN" altLang="en-US"/>
                        <a:t>日常生活中</a:t>
                      </a:r>
                      <a:endParaRPr lang="zh-CN" altLang="en-US"/>
                    </a:p>
                  </a:txBody>
                  <a:tcPr anchor="ctr" anchorCtr="0"/>
                </a:tc>
                <a:tc>
                  <a:txBody>
                    <a:bodyPr/>
                    <a:p>
                      <a:pPr>
                        <a:buNone/>
                      </a:pPr>
                      <a:r>
                        <a:rPr lang="zh-CN" altLang="en-US">
                          <a:latin typeface="仿宋" panose="02010609060101010101" charset="-122"/>
                          <a:ea typeface="仿宋" panose="02010609060101010101" charset="-122"/>
                        </a:rPr>
                        <a:t>做一些与社会接轨的实习、实践活动，增长经验；积极参加学院和学校的活动，与同学和睦相处，珍惜与大学同学在一起的时光。</a:t>
                      </a:r>
                      <a:endParaRPr lang="zh-CN" altLang="en-US">
                        <a:latin typeface="仿宋" panose="02010609060101010101" charset="-122"/>
                        <a:ea typeface="仿宋" panose="02010609060101010101" charset="-122"/>
                      </a:endParaRPr>
                    </a:p>
                  </a:txBody>
                  <a:tcPr anchor="ctr" anchorCtr="0"/>
                </a:tc>
              </a:tr>
            </a:tbl>
          </a:graphicData>
        </a:graphic>
      </p:graphicFrame>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094730" y="3847465"/>
            <a:ext cx="3333750" cy="27146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840424" y="3145135"/>
            <a:ext cx="451104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积极拓展人脉</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第一节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一、学会与人交往</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（一）人际交往的原则</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7" name="图形 23"/>
          <p:cNvSpPr/>
          <p:nvPr>
            <p:custDataLst>
              <p:tags r:id="rId1"/>
            </p:custDataLst>
          </p:nvPr>
        </p:nvSpPr>
        <p:spPr>
          <a:xfrm>
            <a:off x="4049713" y="2155190"/>
            <a:ext cx="4039870" cy="3580130"/>
          </a:xfrm>
          <a:custGeom>
            <a:avLst/>
            <a:gdLst>
              <a:gd name="connsiteX0" fmla="*/ 1259460 w 2319541"/>
              <a:gd name="connsiteY0" fmla="*/ 249260 h 2055329"/>
              <a:gd name="connsiteX1" fmla="*/ 1555307 w 2319541"/>
              <a:gd name="connsiteY1" fmla="*/ 32661 h 2055329"/>
              <a:gd name="connsiteX2" fmla="*/ 1823054 w 2319541"/>
              <a:gd name="connsiteY2" fmla="*/ 187252 h 2055329"/>
              <a:gd name="connsiteX3" fmla="*/ 1783430 w 2319541"/>
              <a:gd name="connsiteY3" fmla="*/ 551679 h 2055329"/>
              <a:gd name="connsiteX4" fmla="*/ 1883157 w 2319541"/>
              <a:gd name="connsiteY4" fmla="*/ 724557 h 2055329"/>
              <a:gd name="connsiteX5" fmla="*/ 2218628 w 2319541"/>
              <a:gd name="connsiteY5" fmla="*/ 872766 h 2055329"/>
              <a:gd name="connsiteX6" fmla="*/ 2305077 w 2319541"/>
              <a:gd name="connsiteY6" fmla="*/ 1095404 h 2055329"/>
              <a:gd name="connsiteX7" fmla="*/ 2218628 w 2319541"/>
              <a:gd name="connsiteY7" fmla="*/ 1181853 h 2055329"/>
              <a:gd name="connsiteX8" fmla="*/ 1883157 w 2319541"/>
              <a:gd name="connsiteY8" fmla="*/ 1329966 h 2055329"/>
              <a:gd name="connsiteX9" fmla="*/ 1783430 w 2319541"/>
              <a:gd name="connsiteY9" fmla="*/ 1502845 h 2055329"/>
              <a:gd name="connsiteX10" fmla="*/ 1823054 w 2319541"/>
              <a:gd name="connsiteY10" fmla="*/ 1867271 h 2055329"/>
              <a:gd name="connsiteX11" fmla="*/ 1555307 w 2319541"/>
              <a:gd name="connsiteY11" fmla="*/ 2021863 h 2055329"/>
              <a:gd name="connsiteX12" fmla="*/ 1259460 w 2319541"/>
              <a:gd name="connsiteY12" fmla="*/ 1805264 h 2055329"/>
              <a:gd name="connsiteX13" fmla="*/ 1059912 w 2319541"/>
              <a:gd name="connsiteY13" fmla="*/ 1805264 h 2055329"/>
              <a:gd name="connsiteX14" fmla="*/ 764065 w 2319541"/>
              <a:gd name="connsiteY14" fmla="*/ 2021863 h 2055329"/>
              <a:gd name="connsiteX15" fmla="*/ 528036 w 2319541"/>
              <a:gd name="connsiteY15" fmla="*/ 1985382 h 2055329"/>
              <a:gd name="connsiteX16" fmla="*/ 496412 w 2319541"/>
              <a:gd name="connsiteY16" fmla="*/ 1867271 h 2055329"/>
              <a:gd name="connsiteX17" fmla="*/ 536036 w 2319541"/>
              <a:gd name="connsiteY17" fmla="*/ 1502845 h 2055329"/>
              <a:gd name="connsiteX18" fmla="*/ 436215 w 2319541"/>
              <a:gd name="connsiteY18" fmla="*/ 1329966 h 2055329"/>
              <a:gd name="connsiteX19" fmla="*/ 100744 w 2319541"/>
              <a:gd name="connsiteY19" fmla="*/ 1181567 h 2055329"/>
              <a:gd name="connsiteX20" fmla="*/ 14291 w 2319541"/>
              <a:gd name="connsiteY20" fmla="*/ 958929 h 2055329"/>
              <a:gd name="connsiteX21" fmla="*/ 100744 w 2319541"/>
              <a:gd name="connsiteY21" fmla="*/ 872481 h 2055329"/>
              <a:gd name="connsiteX22" fmla="*/ 436215 w 2319541"/>
              <a:gd name="connsiteY22" fmla="*/ 724557 h 2055329"/>
              <a:gd name="connsiteX23" fmla="*/ 536036 w 2319541"/>
              <a:gd name="connsiteY23" fmla="*/ 551679 h 2055329"/>
              <a:gd name="connsiteX24" fmla="*/ 496412 w 2319541"/>
              <a:gd name="connsiteY24" fmla="*/ 186966 h 2055329"/>
              <a:gd name="connsiteX25" fmla="*/ 645955 w 2319541"/>
              <a:gd name="connsiteY25" fmla="*/ 753 h 2055329"/>
              <a:gd name="connsiteX26" fmla="*/ 764065 w 2319541"/>
              <a:gd name="connsiteY26" fmla="*/ 32375 h 2055329"/>
              <a:gd name="connsiteX27" fmla="*/ 1059912 w 2319541"/>
              <a:gd name="connsiteY27" fmla="*/ 248974 h 2055329"/>
              <a:gd name="connsiteX28" fmla="*/ 1259460 w 2319541"/>
              <a:gd name="connsiteY28" fmla="*/ 249260 h 205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19541" h="2055329">
                <a:moveTo>
                  <a:pt x="1259460" y="249260"/>
                </a:moveTo>
                <a:lnTo>
                  <a:pt x="1555307" y="32661"/>
                </a:lnTo>
                <a:cubicBezTo>
                  <a:pt x="1673798" y="-54111"/>
                  <a:pt x="1838866" y="41234"/>
                  <a:pt x="1823054" y="187252"/>
                </a:cubicBezTo>
                <a:lnTo>
                  <a:pt x="1783430" y="551679"/>
                </a:lnTo>
                <a:cubicBezTo>
                  <a:pt x="1775420" y="624888"/>
                  <a:pt x="1815777" y="694839"/>
                  <a:pt x="1883157" y="724557"/>
                </a:cubicBezTo>
                <a:lnTo>
                  <a:pt x="2218628" y="872766"/>
                </a:lnTo>
                <a:cubicBezTo>
                  <a:pt x="2303981" y="910371"/>
                  <a:pt x="2342682" y="1010050"/>
                  <a:pt x="2305077" y="1095404"/>
                </a:cubicBezTo>
                <a:cubicBezTo>
                  <a:pt x="2288075" y="1134009"/>
                  <a:pt x="2257233" y="1164841"/>
                  <a:pt x="2218628" y="1181853"/>
                </a:cubicBezTo>
                <a:lnTo>
                  <a:pt x="1883157" y="1329966"/>
                </a:lnTo>
                <a:cubicBezTo>
                  <a:pt x="1815777" y="1359684"/>
                  <a:pt x="1775420" y="1429636"/>
                  <a:pt x="1783430" y="1502845"/>
                </a:cubicBezTo>
                <a:lnTo>
                  <a:pt x="1823054" y="1867271"/>
                </a:lnTo>
                <a:cubicBezTo>
                  <a:pt x="1838866" y="2013290"/>
                  <a:pt x="1673798" y="2108635"/>
                  <a:pt x="1555307" y="2021863"/>
                </a:cubicBezTo>
                <a:lnTo>
                  <a:pt x="1259460" y="1805264"/>
                </a:lnTo>
                <a:cubicBezTo>
                  <a:pt x="1200034" y="1761820"/>
                  <a:pt x="1119338" y="1761820"/>
                  <a:pt x="1059912" y="1805264"/>
                </a:cubicBezTo>
                <a:lnTo>
                  <a:pt x="764065" y="2021863"/>
                </a:lnTo>
                <a:cubicBezTo>
                  <a:pt x="688818" y="2076964"/>
                  <a:pt x="583138" y="2060629"/>
                  <a:pt x="528036" y="1985382"/>
                </a:cubicBezTo>
                <a:cubicBezTo>
                  <a:pt x="503118" y="1951340"/>
                  <a:pt x="491831" y="1909210"/>
                  <a:pt x="496412" y="1867271"/>
                </a:cubicBezTo>
                <a:lnTo>
                  <a:pt x="536036" y="1502845"/>
                </a:lnTo>
                <a:cubicBezTo>
                  <a:pt x="543961" y="1429627"/>
                  <a:pt x="503585" y="1359704"/>
                  <a:pt x="436215" y="1329966"/>
                </a:cubicBezTo>
                <a:lnTo>
                  <a:pt x="100744" y="1181567"/>
                </a:lnTo>
                <a:cubicBezTo>
                  <a:pt x="15392" y="1143962"/>
                  <a:pt x="-23314" y="1044283"/>
                  <a:pt x="14291" y="958929"/>
                </a:cubicBezTo>
                <a:cubicBezTo>
                  <a:pt x="31300" y="920325"/>
                  <a:pt x="62140" y="889492"/>
                  <a:pt x="100744" y="872481"/>
                </a:cubicBezTo>
                <a:lnTo>
                  <a:pt x="436215" y="724557"/>
                </a:lnTo>
                <a:cubicBezTo>
                  <a:pt x="503585" y="694820"/>
                  <a:pt x="543961" y="624897"/>
                  <a:pt x="536036" y="551679"/>
                </a:cubicBezTo>
                <a:lnTo>
                  <a:pt x="496412" y="186966"/>
                </a:lnTo>
                <a:cubicBezTo>
                  <a:pt x="486287" y="94250"/>
                  <a:pt x="553239" y="10878"/>
                  <a:pt x="645955" y="753"/>
                </a:cubicBezTo>
                <a:cubicBezTo>
                  <a:pt x="687894" y="-3829"/>
                  <a:pt x="730032" y="7449"/>
                  <a:pt x="764065" y="32375"/>
                </a:cubicBezTo>
                <a:lnTo>
                  <a:pt x="1059912" y="248974"/>
                </a:lnTo>
                <a:cubicBezTo>
                  <a:pt x="1119271" y="292494"/>
                  <a:pt x="1199977" y="292618"/>
                  <a:pt x="1259460" y="249260"/>
                </a:cubicBezTo>
                <a:close/>
              </a:path>
            </a:pathLst>
          </a:custGeom>
          <a:solidFill>
            <a:schemeClr val="accent1">
              <a:lumMod val="20000"/>
              <a:lumOff val="80000"/>
              <a:alpha val="3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sym typeface="+mn-ea"/>
            </a:endParaRPr>
          </a:p>
        </p:txBody>
      </p:sp>
      <p:sp>
        <p:nvSpPr>
          <p:cNvPr id="7" name="椭圆 6"/>
          <p:cNvSpPr/>
          <p:nvPr>
            <p:custDataLst>
              <p:tags r:id="rId2"/>
            </p:custDataLst>
          </p:nvPr>
        </p:nvSpPr>
        <p:spPr>
          <a:xfrm>
            <a:off x="5046028" y="2324100"/>
            <a:ext cx="435610" cy="435610"/>
          </a:xfrm>
          <a:prstGeom prst="ellipse">
            <a:avLst/>
          </a:prstGeom>
          <a:solidFill>
            <a:srgbClr val="E0EFDC"/>
          </a:soli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12" name="椭圆 11"/>
          <p:cNvSpPr/>
          <p:nvPr>
            <p:custDataLst>
              <p:tags r:id="rId3"/>
            </p:custDataLst>
          </p:nvPr>
        </p:nvSpPr>
        <p:spPr>
          <a:xfrm>
            <a:off x="7476173" y="3732530"/>
            <a:ext cx="435610" cy="435610"/>
          </a:xfrm>
          <a:prstGeom prst="ellipse">
            <a:avLst/>
          </a:prstGeom>
          <a:solidFill>
            <a:srgbClr val="E0EFDC"/>
          </a:soli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13" name="椭圆 12"/>
          <p:cNvSpPr/>
          <p:nvPr>
            <p:custDataLst>
              <p:tags r:id="rId4"/>
            </p:custDataLst>
          </p:nvPr>
        </p:nvSpPr>
        <p:spPr>
          <a:xfrm>
            <a:off x="5046028" y="5138420"/>
            <a:ext cx="435610" cy="435610"/>
          </a:xfrm>
          <a:prstGeom prst="ellipse">
            <a:avLst/>
          </a:prstGeom>
          <a:solidFill>
            <a:srgbClr val="E0EFDC"/>
          </a:soli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14" name="椭圆 13"/>
          <p:cNvSpPr/>
          <p:nvPr>
            <p:custDataLst>
              <p:tags r:id="rId5"/>
            </p:custDataLst>
          </p:nvPr>
        </p:nvSpPr>
        <p:spPr>
          <a:xfrm>
            <a:off x="4227513" y="3732530"/>
            <a:ext cx="435610" cy="435610"/>
          </a:xfrm>
          <a:prstGeom prst="ellipse">
            <a:avLst/>
          </a:prstGeom>
          <a:solidFill>
            <a:srgbClr val="E0EFDC"/>
          </a:soli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15" name="椭圆 14"/>
          <p:cNvSpPr/>
          <p:nvPr>
            <p:custDataLst>
              <p:tags r:id="rId6"/>
            </p:custDataLst>
          </p:nvPr>
        </p:nvSpPr>
        <p:spPr>
          <a:xfrm>
            <a:off x="6666548" y="2326640"/>
            <a:ext cx="435610" cy="435610"/>
          </a:xfrm>
          <a:prstGeom prst="ellipse">
            <a:avLst/>
          </a:prstGeom>
          <a:solidFill>
            <a:srgbClr val="E0EFDC"/>
          </a:soli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grpSp>
        <p:nvGrpSpPr>
          <p:cNvPr id="28" name="组合 27"/>
          <p:cNvGrpSpPr/>
          <p:nvPr>
            <p:custDataLst>
              <p:tags r:id="rId7"/>
            </p:custDataLst>
          </p:nvPr>
        </p:nvGrpSpPr>
        <p:grpSpPr>
          <a:xfrm>
            <a:off x="688340" y="1661795"/>
            <a:ext cx="3953510" cy="1397000"/>
            <a:chOff x="1084" y="2687"/>
            <a:chExt cx="6226" cy="2200"/>
          </a:xfrm>
        </p:grpSpPr>
        <p:sp>
          <p:nvSpPr>
            <p:cNvPr id="18" name="矩形 17"/>
            <p:cNvSpPr/>
            <p:nvPr>
              <p:custDataLst>
                <p:tags r:id="rId8"/>
              </p:custDataLst>
            </p:nvPr>
          </p:nvSpPr>
          <p:spPr>
            <a:xfrm>
              <a:off x="1084" y="2687"/>
              <a:ext cx="3635" cy="484"/>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sz="2000" b="1" dirty="0">
                  <a:solidFill>
                    <a:srgbClr val="389A47"/>
                  </a:solidFill>
                  <a:latin typeface="+mn-ea"/>
                  <a:cs typeface="+mn-ea"/>
                </a:rPr>
                <a:t>1. 相互尊重</a:t>
              </a:r>
              <a:endParaRPr lang="zh-CN" altLang="en-US" sz="2000" b="1" dirty="0">
                <a:solidFill>
                  <a:srgbClr val="389A47"/>
                </a:solidFill>
                <a:latin typeface="+mn-ea"/>
                <a:cs typeface="+mn-ea"/>
              </a:endParaRPr>
            </a:p>
          </p:txBody>
        </p:sp>
        <p:sp>
          <p:nvSpPr>
            <p:cNvPr id="19" name="矩形 18"/>
            <p:cNvSpPr/>
            <p:nvPr>
              <p:custDataLst>
                <p:tags r:id="rId9"/>
              </p:custDataLst>
            </p:nvPr>
          </p:nvSpPr>
          <p:spPr>
            <a:xfrm>
              <a:off x="1084" y="3337"/>
              <a:ext cx="6227" cy="1551"/>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sz="1600">
                  <a:solidFill>
                    <a:schemeClr val="tx1">
                      <a:lumMod val="85000"/>
                      <a:lumOff val="15000"/>
                    </a:schemeClr>
                  </a:solidFill>
                  <a:latin typeface="+mn-ea"/>
                  <a:cs typeface="+mn-ea"/>
                </a:rPr>
                <a:t>在交往中应注意在态度上、人格上尊重同学、礼貌待人、语言文明、不损伤他人名誉、承认和肯定他人的能力和成绩、尊重他人的选择、尊重他人的隐私、维护他人的尊严。</a:t>
              </a:r>
              <a:endParaRPr lang="zh-CN" altLang="en-US" sz="1600">
                <a:solidFill>
                  <a:schemeClr val="tx1">
                    <a:lumMod val="85000"/>
                    <a:lumOff val="15000"/>
                  </a:schemeClr>
                </a:solidFill>
                <a:latin typeface="+mn-ea"/>
                <a:cs typeface="+mn-ea"/>
              </a:endParaRPr>
            </a:p>
          </p:txBody>
        </p:sp>
      </p:grpSp>
      <p:sp>
        <p:nvSpPr>
          <p:cNvPr id="20" name="图形 23"/>
          <p:cNvSpPr/>
          <p:nvPr>
            <p:custDataLst>
              <p:tags r:id="rId10"/>
            </p:custDataLst>
          </p:nvPr>
        </p:nvSpPr>
        <p:spPr>
          <a:xfrm>
            <a:off x="5054918" y="3051175"/>
            <a:ext cx="2029460" cy="1798320"/>
          </a:xfrm>
          <a:custGeom>
            <a:avLst/>
            <a:gdLst>
              <a:gd name="connsiteX0" fmla="*/ 1259460 w 2319541"/>
              <a:gd name="connsiteY0" fmla="*/ 249260 h 2055329"/>
              <a:gd name="connsiteX1" fmla="*/ 1555307 w 2319541"/>
              <a:gd name="connsiteY1" fmla="*/ 32661 h 2055329"/>
              <a:gd name="connsiteX2" fmla="*/ 1823054 w 2319541"/>
              <a:gd name="connsiteY2" fmla="*/ 187252 h 2055329"/>
              <a:gd name="connsiteX3" fmla="*/ 1783430 w 2319541"/>
              <a:gd name="connsiteY3" fmla="*/ 551679 h 2055329"/>
              <a:gd name="connsiteX4" fmla="*/ 1883157 w 2319541"/>
              <a:gd name="connsiteY4" fmla="*/ 724557 h 2055329"/>
              <a:gd name="connsiteX5" fmla="*/ 2218628 w 2319541"/>
              <a:gd name="connsiteY5" fmla="*/ 872766 h 2055329"/>
              <a:gd name="connsiteX6" fmla="*/ 2305077 w 2319541"/>
              <a:gd name="connsiteY6" fmla="*/ 1095404 h 2055329"/>
              <a:gd name="connsiteX7" fmla="*/ 2218628 w 2319541"/>
              <a:gd name="connsiteY7" fmla="*/ 1181853 h 2055329"/>
              <a:gd name="connsiteX8" fmla="*/ 1883157 w 2319541"/>
              <a:gd name="connsiteY8" fmla="*/ 1329966 h 2055329"/>
              <a:gd name="connsiteX9" fmla="*/ 1783430 w 2319541"/>
              <a:gd name="connsiteY9" fmla="*/ 1502845 h 2055329"/>
              <a:gd name="connsiteX10" fmla="*/ 1823054 w 2319541"/>
              <a:gd name="connsiteY10" fmla="*/ 1867271 h 2055329"/>
              <a:gd name="connsiteX11" fmla="*/ 1555307 w 2319541"/>
              <a:gd name="connsiteY11" fmla="*/ 2021863 h 2055329"/>
              <a:gd name="connsiteX12" fmla="*/ 1259460 w 2319541"/>
              <a:gd name="connsiteY12" fmla="*/ 1805264 h 2055329"/>
              <a:gd name="connsiteX13" fmla="*/ 1059912 w 2319541"/>
              <a:gd name="connsiteY13" fmla="*/ 1805264 h 2055329"/>
              <a:gd name="connsiteX14" fmla="*/ 764065 w 2319541"/>
              <a:gd name="connsiteY14" fmla="*/ 2021863 h 2055329"/>
              <a:gd name="connsiteX15" fmla="*/ 528036 w 2319541"/>
              <a:gd name="connsiteY15" fmla="*/ 1985382 h 2055329"/>
              <a:gd name="connsiteX16" fmla="*/ 496412 w 2319541"/>
              <a:gd name="connsiteY16" fmla="*/ 1867271 h 2055329"/>
              <a:gd name="connsiteX17" fmla="*/ 536036 w 2319541"/>
              <a:gd name="connsiteY17" fmla="*/ 1502845 h 2055329"/>
              <a:gd name="connsiteX18" fmla="*/ 436215 w 2319541"/>
              <a:gd name="connsiteY18" fmla="*/ 1329966 h 2055329"/>
              <a:gd name="connsiteX19" fmla="*/ 100744 w 2319541"/>
              <a:gd name="connsiteY19" fmla="*/ 1181567 h 2055329"/>
              <a:gd name="connsiteX20" fmla="*/ 14291 w 2319541"/>
              <a:gd name="connsiteY20" fmla="*/ 958929 h 2055329"/>
              <a:gd name="connsiteX21" fmla="*/ 100744 w 2319541"/>
              <a:gd name="connsiteY21" fmla="*/ 872481 h 2055329"/>
              <a:gd name="connsiteX22" fmla="*/ 436215 w 2319541"/>
              <a:gd name="connsiteY22" fmla="*/ 724557 h 2055329"/>
              <a:gd name="connsiteX23" fmla="*/ 536036 w 2319541"/>
              <a:gd name="connsiteY23" fmla="*/ 551679 h 2055329"/>
              <a:gd name="connsiteX24" fmla="*/ 496412 w 2319541"/>
              <a:gd name="connsiteY24" fmla="*/ 186966 h 2055329"/>
              <a:gd name="connsiteX25" fmla="*/ 645955 w 2319541"/>
              <a:gd name="connsiteY25" fmla="*/ 753 h 2055329"/>
              <a:gd name="connsiteX26" fmla="*/ 764065 w 2319541"/>
              <a:gd name="connsiteY26" fmla="*/ 32375 h 2055329"/>
              <a:gd name="connsiteX27" fmla="*/ 1059912 w 2319541"/>
              <a:gd name="connsiteY27" fmla="*/ 248974 h 2055329"/>
              <a:gd name="connsiteX28" fmla="*/ 1259460 w 2319541"/>
              <a:gd name="connsiteY28" fmla="*/ 249260 h 205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19541" h="2055329">
                <a:moveTo>
                  <a:pt x="1259460" y="249260"/>
                </a:moveTo>
                <a:lnTo>
                  <a:pt x="1555307" y="32661"/>
                </a:lnTo>
                <a:cubicBezTo>
                  <a:pt x="1673798" y="-54111"/>
                  <a:pt x="1838866" y="41234"/>
                  <a:pt x="1823054" y="187252"/>
                </a:cubicBezTo>
                <a:lnTo>
                  <a:pt x="1783430" y="551679"/>
                </a:lnTo>
                <a:cubicBezTo>
                  <a:pt x="1775420" y="624888"/>
                  <a:pt x="1815777" y="694839"/>
                  <a:pt x="1883157" y="724557"/>
                </a:cubicBezTo>
                <a:lnTo>
                  <a:pt x="2218628" y="872766"/>
                </a:lnTo>
                <a:cubicBezTo>
                  <a:pt x="2303981" y="910371"/>
                  <a:pt x="2342682" y="1010050"/>
                  <a:pt x="2305077" y="1095404"/>
                </a:cubicBezTo>
                <a:cubicBezTo>
                  <a:pt x="2288075" y="1134009"/>
                  <a:pt x="2257233" y="1164841"/>
                  <a:pt x="2218628" y="1181853"/>
                </a:cubicBezTo>
                <a:lnTo>
                  <a:pt x="1883157" y="1329966"/>
                </a:lnTo>
                <a:cubicBezTo>
                  <a:pt x="1815777" y="1359684"/>
                  <a:pt x="1775420" y="1429636"/>
                  <a:pt x="1783430" y="1502845"/>
                </a:cubicBezTo>
                <a:lnTo>
                  <a:pt x="1823054" y="1867271"/>
                </a:lnTo>
                <a:cubicBezTo>
                  <a:pt x="1838866" y="2013290"/>
                  <a:pt x="1673798" y="2108635"/>
                  <a:pt x="1555307" y="2021863"/>
                </a:cubicBezTo>
                <a:lnTo>
                  <a:pt x="1259460" y="1805264"/>
                </a:lnTo>
                <a:cubicBezTo>
                  <a:pt x="1200034" y="1761820"/>
                  <a:pt x="1119338" y="1761820"/>
                  <a:pt x="1059912" y="1805264"/>
                </a:cubicBezTo>
                <a:lnTo>
                  <a:pt x="764065" y="2021863"/>
                </a:lnTo>
                <a:cubicBezTo>
                  <a:pt x="688818" y="2076964"/>
                  <a:pt x="583138" y="2060629"/>
                  <a:pt x="528036" y="1985382"/>
                </a:cubicBezTo>
                <a:cubicBezTo>
                  <a:pt x="503118" y="1951340"/>
                  <a:pt x="491831" y="1909210"/>
                  <a:pt x="496412" y="1867271"/>
                </a:cubicBezTo>
                <a:lnTo>
                  <a:pt x="536036" y="1502845"/>
                </a:lnTo>
                <a:cubicBezTo>
                  <a:pt x="543961" y="1429627"/>
                  <a:pt x="503585" y="1359704"/>
                  <a:pt x="436215" y="1329966"/>
                </a:cubicBezTo>
                <a:lnTo>
                  <a:pt x="100744" y="1181567"/>
                </a:lnTo>
                <a:cubicBezTo>
                  <a:pt x="15392" y="1143962"/>
                  <a:pt x="-23314" y="1044283"/>
                  <a:pt x="14291" y="958929"/>
                </a:cubicBezTo>
                <a:cubicBezTo>
                  <a:pt x="31300" y="920325"/>
                  <a:pt x="62140" y="889492"/>
                  <a:pt x="100744" y="872481"/>
                </a:cubicBezTo>
                <a:lnTo>
                  <a:pt x="436215" y="724557"/>
                </a:lnTo>
                <a:cubicBezTo>
                  <a:pt x="503585" y="694820"/>
                  <a:pt x="543961" y="624897"/>
                  <a:pt x="536036" y="551679"/>
                </a:cubicBezTo>
                <a:lnTo>
                  <a:pt x="496412" y="186966"/>
                </a:lnTo>
                <a:cubicBezTo>
                  <a:pt x="486287" y="94250"/>
                  <a:pt x="553239" y="10878"/>
                  <a:pt x="645955" y="753"/>
                </a:cubicBezTo>
                <a:cubicBezTo>
                  <a:pt x="687894" y="-3829"/>
                  <a:pt x="730032" y="7449"/>
                  <a:pt x="764065" y="32375"/>
                </a:cubicBezTo>
                <a:lnTo>
                  <a:pt x="1059912" y="248974"/>
                </a:lnTo>
                <a:cubicBezTo>
                  <a:pt x="1119271" y="292494"/>
                  <a:pt x="1199977" y="292618"/>
                  <a:pt x="1259460" y="249260"/>
                </a:cubicBezTo>
                <a:close/>
              </a:path>
            </a:pathLst>
          </a:custGeom>
          <a:solidFill>
            <a:srgbClr val="389A47"/>
          </a:solidFill>
          <a:ln w="9525" cap="flat">
            <a:gradFill>
              <a:gsLst>
                <a:gs pos="0">
                  <a:srgbClr val="FFFFFF"/>
                </a:gs>
                <a:gs pos="53000">
                  <a:srgbClr val="FFFFFF">
                    <a:alpha val="0"/>
                  </a:srgbClr>
                </a:gs>
              </a:gsLst>
              <a:lin ang="16200000" scaled="0"/>
            </a:gradFill>
            <a:prstDash val="solid"/>
            <a:miter/>
          </a:ln>
          <a:effectLst>
            <a:outerShdw blurRad="342900" sx="102000" sy="102000" algn="ctr" rotWithShape="0">
              <a:schemeClr val="accent1">
                <a:alpha val="40000"/>
              </a:schemeClr>
            </a:outerShdw>
          </a:effectLst>
        </p:spPr>
        <p:txBody>
          <a:bodyPr rot="0" spcFirstLastPara="0" vertOverflow="overflow" horzOverflow="overflow" vert="horz" wrap="square" lIns="431800" tIns="612140" rIns="431800" bIns="46799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ct val="0"/>
              </a:spcBef>
              <a:spcAft>
                <a:spcPct val="0"/>
              </a:spcAft>
              <a:buClrTx/>
              <a:buSzTx/>
              <a:buFontTx/>
            </a:pPr>
            <a:r>
              <a:rPr lang="zh-CN" altLang="en-US" b="1" dirty="0">
                <a:solidFill>
                  <a:schemeClr val="lt1"/>
                </a:solidFill>
                <a:uFillTx/>
                <a:latin typeface="+mn-ea"/>
                <a:cs typeface="+mn-ea"/>
                <a:sym typeface="+mn-ea"/>
              </a:rPr>
              <a:t>没有规矩</a:t>
            </a:r>
            <a:endParaRPr lang="zh-CN" altLang="en-US" b="1" dirty="0">
              <a:solidFill>
                <a:schemeClr val="lt1"/>
              </a:solidFill>
              <a:uFillTx/>
              <a:latin typeface="+mn-ea"/>
              <a:cs typeface="+mn-ea"/>
              <a:sym typeface="+mn-ea"/>
            </a:endParaRPr>
          </a:p>
          <a:p>
            <a:pPr lvl="0" algn="ctr">
              <a:spcBef>
                <a:spcPct val="0"/>
              </a:spcBef>
              <a:spcAft>
                <a:spcPct val="0"/>
              </a:spcAft>
              <a:buClrTx/>
              <a:buSzTx/>
              <a:buFontTx/>
            </a:pPr>
            <a:r>
              <a:rPr lang="zh-CN" altLang="en-US" b="1" dirty="0">
                <a:solidFill>
                  <a:schemeClr val="lt1"/>
                </a:solidFill>
                <a:uFillTx/>
                <a:latin typeface="+mn-ea"/>
                <a:cs typeface="+mn-ea"/>
                <a:sym typeface="+mn-ea"/>
              </a:rPr>
              <a:t>不成方圆</a:t>
            </a:r>
            <a:endParaRPr lang="zh-CN" altLang="en-US" b="1" dirty="0">
              <a:solidFill>
                <a:schemeClr val="lt1"/>
              </a:solidFill>
              <a:uFillTx/>
              <a:latin typeface="+mn-ea"/>
              <a:cs typeface="+mn-ea"/>
              <a:sym typeface="+mn-ea"/>
            </a:endParaRPr>
          </a:p>
        </p:txBody>
      </p:sp>
      <p:sp>
        <p:nvSpPr>
          <p:cNvPr id="49" name="椭圆 48"/>
          <p:cNvSpPr/>
          <p:nvPr>
            <p:custDataLst>
              <p:tags r:id="rId11"/>
            </p:custDataLst>
          </p:nvPr>
        </p:nvSpPr>
        <p:spPr>
          <a:xfrm>
            <a:off x="6666548" y="5138420"/>
            <a:ext cx="435610" cy="435610"/>
          </a:xfrm>
          <a:prstGeom prst="ellipse">
            <a:avLst/>
          </a:prstGeom>
          <a:solidFill>
            <a:srgbClr val="E0EFDC"/>
          </a:soli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24" name="任意多边形: 形状 22"/>
          <p:cNvSpPr/>
          <p:nvPr>
            <p:custDataLst>
              <p:tags r:id="rId12"/>
            </p:custDataLst>
          </p:nvPr>
        </p:nvSpPr>
        <p:spPr>
          <a:xfrm>
            <a:off x="5179378" y="2448560"/>
            <a:ext cx="177799" cy="178852"/>
          </a:xfrm>
          <a:custGeom>
            <a:avLst/>
            <a:gdLst>
              <a:gd name="connsiteX0" fmla="*/ 134553 w 177799"/>
              <a:gd name="connsiteY0" fmla="*/ 140056 h 178852"/>
              <a:gd name="connsiteX1" fmla="*/ 96857 w 177799"/>
              <a:gd name="connsiteY1" fmla="*/ 110502 h 178852"/>
              <a:gd name="connsiteX2" fmla="*/ 94624 w 177799"/>
              <a:gd name="connsiteY2" fmla="*/ 104295 h 178852"/>
              <a:gd name="connsiteX3" fmla="*/ 94624 w 177799"/>
              <a:gd name="connsiteY3" fmla="*/ 104202 h 178852"/>
              <a:gd name="connsiteX4" fmla="*/ 94891 w 177799"/>
              <a:gd name="connsiteY4" fmla="*/ 103646 h 178852"/>
              <a:gd name="connsiteX5" fmla="*/ 109005 w 177799"/>
              <a:gd name="connsiteY5" fmla="*/ 64087 h 178852"/>
              <a:gd name="connsiteX6" fmla="*/ 94266 w 177799"/>
              <a:gd name="connsiteY6" fmla="*/ 21840 h 178852"/>
              <a:gd name="connsiteX7" fmla="*/ 93462 w 177799"/>
              <a:gd name="connsiteY7" fmla="*/ 16559 h 178852"/>
              <a:gd name="connsiteX8" fmla="*/ 117938 w 177799"/>
              <a:gd name="connsiteY8" fmla="*/ 161 h 178852"/>
              <a:gd name="connsiteX9" fmla="*/ 150097 w 177799"/>
              <a:gd name="connsiteY9" fmla="*/ 28881 h 178852"/>
              <a:gd name="connsiteX10" fmla="*/ 139377 w 177799"/>
              <a:gd name="connsiteY10" fmla="*/ 71498 h 178852"/>
              <a:gd name="connsiteX11" fmla="*/ 135804 w 177799"/>
              <a:gd name="connsiteY11" fmla="*/ 76131 h 178852"/>
              <a:gd name="connsiteX12" fmla="*/ 135446 w 177799"/>
              <a:gd name="connsiteY12" fmla="*/ 83264 h 178852"/>
              <a:gd name="connsiteX13" fmla="*/ 136787 w 177799"/>
              <a:gd name="connsiteY13" fmla="*/ 85580 h 178852"/>
              <a:gd name="connsiteX14" fmla="*/ 147506 w 177799"/>
              <a:gd name="connsiteY14" fmla="*/ 91046 h 178852"/>
              <a:gd name="connsiteX15" fmla="*/ 159119 w 177799"/>
              <a:gd name="connsiteY15" fmla="*/ 96605 h 178852"/>
              <a:gd name="connsiteX16" fmla="*/ 176985 w 177799"/>
              <a:gd name="connsiteY16" fmla="*/ 113282 h 178852"/>
              <a:gd name="connsiteX17" fmla="*/ 175198 w 177799"/>
              <a:gd name="connsiteY17" fmla="*/ 130884 h 178852"/>
              <a:gd name="connsiteX18" fmla="*/ 138931 w 177799"/>
              <a:gd name="connsiteY18" fmla="*/ 142557 h 178852"/>
              <a:gd name="connsiteX19" fmla="*/ 134553 w 177799"/>
              <a:gd name="connsiteY19" fmla="*/ 140056 h 178852"/>
              <a:gd name="connsiteX20" fmla="*/ 114 w 177799"/>
              <a:gd name="connsiteY20" fmla="*/ 158585 h 178852"/>
              <a:gd name="connsiteX21" fmla="*/ 114 w 177799"/>
              <a:gd name="connsiteY21" fmla="*/ 152100 h 178852"/>
              <a:gd name="connsiteX22" fmla="*/ 1901 w 177799"/>
              <a:gd name="connsiteY22" fmla="*/ 146541 h 178852"/>
              <a:gd name="connsiteX23" fmla="*/ 18605 w 177799"/>
              <a:gd name="connsiteY23" fmla="*/ 130050 h 178852"/>
              <a:gd name="connsiteX24" fmla="*/ 19141 w 177799"/>
              <a:gd name="connsiteY24" fmla="*/ 129679 h 178852"/>
              <a:gd name="connsiteX25" fmla="*/ 35845 w 177799"/>
              <a:gd name="connsiteY25" fmla="*/ 121527 h 178852"/>
              <a:gd name="connsiteX26" fmla="*/ 41205 w 177799"/>
              <a:gd name="connsiteY26" fmla="*/ 119210 h 178852"/>
              <a:gd name="connsiteX27" fmla="*/ 42724 w 177799"/>
              <a:gd name="connsiteY27" fmla="*/ 118006 h 178852"/>
              <a:gd name="connsiteX28" fmla="*/ 45582 w 177799"/>
              <a:gd name="connsiteY28" fmla="*/ 102998 h 178852"/>
              <a:gd name="connsiteX29" fmla="*/ 42098 w 177799"/>
              <a:gd name="connsiteY29" fmla="*/ 98458 h 178852"/>
              <a:gd name="connsiteX30" fmla="*/ 41920 w 177799"/>
              <a:gd name="connsiteY30" fmla="*/ 98273 h 178852"/>
              <a:gd name="connsiteX31" fmla="*/ 28610 w 177799"/>
              <a:gd name="connsiteY31" fmla="*/ 54822 h 178852"/>
              <a:gd name="connsiteX32" fmla="*/ 61661 w 177799"/>
              <a:gd name="connsiteY32" fmla="*/ 23323 h 178852"/>
              <a:gd name="connsiteX33" fmla="*/ 95606 w 177799"/>
              <a:gd name="connsiteY33" fmla="*/ 54637 h 178852"/>
              <a:gd name="connsiteX34" fmla="*/ 95695 w 177799"/>
              <a:gd name="connsiteY34" fmla="*/ 55100 h 178852"/>
              <a:gd name="connsiteX35" fmla="*/ 91229 w 177799"/>
              <a:gd name="connsiteY35" fmla="*/ 82708 h 178852"/>
              <a:gd name="connsiteX36" fmla="*/ 82475 w 177799"/>
              <a:gd name="connsiteY36" fmla="*/ 98180 h 178852"/>
              <a:gd name="connsiteX37" fmla="*/ 82118 w 177799"/>
              <a:gd name="connsiteY37" fmla="*/ 98736 h 178852"/>
              <a:gd name="connsiteX38" fmla="*/ 78902 w 177799"/>
              <a:gd name="connsiteY38" fmla="*/ 102627 h 178852"/>
              <a:gd name="connsiteX39" fmla="*/ 78545 w 177799"/>
              <a:gd name="connsiteY39" fmla="*/ 103554 h 178852"/>
              <a:gd name="connsiteX40" fmla="*/ 80510 w 177799"/>
              <a:gd name="connsiteY40" fmla="*/ 118840 h 178852"/>
              <a:gd name="connsiteX41" fmla="*/ 87477 w 177799"/>
              <a:gd name="connsiteY41" fmla="*/ 121527 h 178852"/>
              <a:gd name="connsiteX42" fmla="*/ 87924 w 177799"/>
              <a:gd name="connsiteY42" fmla="*/ 121712 h 178852"/>
              <a:gd name="connsiteX43" fmla="*/ 117045 w 177799"/>
              <a:gd name="connsiteY43" fmla="*/ 139130 h 178852"/>
              <a:gd name="connsiteX44" fmla="*/ 117313 w 177799"/>
              <a:gd name="connsiteY44" fmla="*/ 139315 h 178852"/>
              <a:gd name="connsiteX45" fmla="*/ 123924 w 177799"/>
              <a:gd name="connsiteY45" fmla="*/ 149413 h 178852"/>
              <a:gd name="connsiteX46" fmla="*/ 124281 w 177799"/>
              <a:gd name="connsiteY46" fmla="*/ 152563 h 178852"/>
              <a:gd name="connsiteX47" fmla="*/ 124281 w 177799"/>
              <a:gd name="connsiteY47" fmla="*/ 159789 h 178852"/>
              <a:gd name="connsiteX48" fmla="*/ 124102 w 177799"/>
              <a:gd name="connsiteY48" fmla="*/ 161087 h 178852"/>
              <a:gd name="connsiteX49" fmla="*/ 97482 w 177799"/>
              <a:gd name="connsiteY49" fmla="*/ 176188 h 178852"/>
              <a:gd name="connsiteX50" fmla="*/ 29592 w 177799"/>
              <a:gd name="connsiteY50" fmla="*/ 176188 h 178852"/>
              <a:gd name="connsiteX51" fmla="*/ 3687 w 177799"/>
              <a:gd name="connsiteY51" fmla="*/ 165070 h 178852"/>
              <a:gd name="connsiteX52" fmla="*/ 114 w 177799"/>
              <a:gd name="connsiteY52" fmla="*/ 158585 h 178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77799" h="178852">
                <a:moveTo>
                  <a:pt x="134553" y="140056"/>
                </a:moveTo>
                <a:cubicBezTo>
                  <a:pt x="126871" y="124955"/>
                  <a:pt x="112757" y="117080"/>
                  <a:pt x="96857" y="110502"/>
                </a:cubicBezTo>
                <a:cubicBezTo>
                  <a:pt x="94445" y="109483"/>
                  <a:pt x="93462" y="106611"/>
                  <a:pt x="94624" y="104295"/>
                </a:cubicBezTo>
                <a:lnTo>
                  <a:pt x="94624" y="104202"/>
                </a:lnTo>
                <a:lnTo>
                  <a:pt x="94891" y="103646"/>
                </a:lnTo>
                <a:cubicBezTo>
                  <a:pt x="101949" y="93455"/>
                  <a:pt x="108112" y="80577"/>
                  <a:pt x="109005" y="64087"/>
                </a:cubicBezTo>
                <a:cubicBezTo>
                  <a:pt x="110702" y="45187"/>
                  <a:pt x="103824" y="31846"/>
                  <a:pt x="94266" y="21840"/>
                </a:cubicBezTo>
                <a:cubicBezTo>
                  <a:pt x="92926" y="20451"/>
                  <a:pt x="92569" y="18320"/>
                  <a:pt x="93462" y="16559"/>
                </a:cubicBezTo>
                <a:cubicBezTo>
                  <a:pt x="98018" y="7851"/>
                  <a:pt x="105075" y="995"/>
                  <a:pt x="117938" y="161"/>
                </a:cubicBezTo>
                <a:cubicBezTo>
                  <a:pt x="137591" y="-765"/>
                  <a:pt x="148310" y="12205"/>
                  <a:pt x="150097" y="28881"/>
                </a:cubicBezTo>
                <a:cubicBezTo>
                  <a:pt x="152776" y="47410"/>
                  <a:pt x="146524" y="62234"/>
                  <a:pt x="139377" y="71498"/>
                </a:cubicBezTo>
                <a:cubicBezTo>
                  <a:pt x="138484" y="73351"/>
                  <a:pt x="136697" y="74277"/>
                  <a:pt x="135804" y="76131"/>
                </a:cubicBezTo>
                <a:cubicBezTo>
                  <a:pt x="135089" y="77613"/>
                  <a:pt x="134911" y="81041"/>
                  <a:pt x="135446" y="83264"/>
                </a:cubicBezTo>
                <a:cubicBezTo>
                  <a:pt x="135626" y="84191"/>
                  <a:pt x="136072" y="84932"/>
                  <a:pt x="136787" y="85580"/>
                </a:cubicBezTo>
                <a:cubicBezTo>
                  <a:pt x="139288" y="87804"/>
                  <a:pt x="144379" y="89379"/>
                  <a:pt x="147506" y="91046"/>
                </a:cubicBezTo>
                <a:cubicBezTo>
                  <a:pt x="151972" y="92900"/>
                  <a:pt x="155546" y="94752"/>
                  <a:pt x="159119" y="96605"/>
                </a:cubicBezTo>
                <a:cubicBezTo>
                  <a:pt x="166265" y="100311"/>
                  <a:pt x="174304" y="105869"/>
                  <a:pt x="176985" y="113282"/>
                </a:cubicBezTo>
                <a:cubicBezTo>
                  <a:pt x="178771" y="117914"/>
                  <a:pt x="177878" y="127178"/>
                  <a:pt x="175198" y="130884"/>
                </a:cubicBezTo>
                <a:cubicBezTo>
                  <a:pt x="169391" y="139500"/>
                  <a:pt x="152687" y="140890"/>
                  <a:pt x="138931" y="142557"/>
                </a:cubicBezTo>
                <a:cubicBezTo>
                  <a:pt x="137144" y="142650"/>
                  <a:pt x="135446" y="141723"/>
                  <a:pt x="134553" y="140056"/>
                </a:cubicBezTo>
                <a:moveTo>
                  <a:pt x="114" y="158585"/>
                </a:moveTo>
                <a:lnTo>
                  <a:pt x="114" y="152100"/>
                </a:lnTo>
                <a:cubicBezTo>
                  <a:pt x="114" y="150247"/>
                  <a:pt x="1007" y="148394"/>
                  <a:pt x="1901" y="146541"/>
                </a:cubicBezTo>
                <a:cubicBezTo>
                  <a:pt x="5384" y="139222"/>
                  <a:pt x="12441" y="134590"/>
                  <a:pt x="18605" y="130050"/>
                </a:cubicBezTo>
                <a:cubicBezTo>
                  <a:pt x="18784" y="129958"/>
                  <a:pt x="18962" y="129772"/>
                  <a:pt x="19141" y="129679"/>
                </a:cubicBezTo>
                <a:cubicBezTo>
                  <a:pt x="24411" y="126993"/>
                  <a:pt x="29682" y="124213"/>
                  <a:pt x="35845" y="121527"/>
                </a:cubicBezTo>
                <a:cubicBezTo>
                  <a:pt x="37364" y="120786"/>
                  <a:pt x="39508" y="119952"/>
                  <a:pt x="41205" y="119210"/>
                </a:cubicBezTo>
                <a:cubicBezTo>
                  <a:pt x="41830" y="118933"/>
                  <a:pt x="42366" y="118562"/>
                  <a:pt x="42724" y="118006"/>
                </a:cubicBezTo>
                <a:cubicBezTo>
                  <a:pt x="45314" y="114764"/>
                  <a:pt x="48083" y="108093"/>
                  <a:pt x="45582" y="102998"/>
                </a:cubicBezTo>
                <a:cubicBezTo>
                  <a:pt x="44689" y="101145"/>
                  <a:pt x="43796" y="100218"/>
                  <a:pt x="42098" y="98458"/>
                </a:cubicBezTo>
                <a:lnTo>
                  <a:pt x="41920" y="98273"/>
                </a:lnTo>
                <a:cubicBezTo>
                  <a:pt x="33880" y="89008"/>
                  <a:pt x="26823" y="73259"/>
                  <a:pt x="28610" y="54822"/>
                </a:cubicBezTo>
                <a:cubicBezTo>
                  <a:pt x="30396" y="36293"/>
                  <a:pt x="42009" y="23323"/>
                  <a:pt x="61661" y="23323"/>
                </a:cubicBezTo>
                <a:cubicBezTo>
                  <a:pt x="81224" y="23323"/>
                  <a:pt x="92837" y="36200"/>
                  <a:pt x="95606" y="54637"/>
                </a:cubicBezTo>
                <a:cubicBezTo>
                  <a:pt x="95606" y="54822"/>
                  <a:pt x="95606" y="54915"/>
                  <a:pt x="95695" y="55100"/>
                </a:cubicBezTo>
                <a:cubicBezTo>
                  <a:pt x="96499" y="66125"/>
                  <a:pt x="93909" y="76223"/>
                  <a:pt x="91229" y="82708"/>
                </a:cubicBezTo>
                <a:cubicBezTo>
                  <a:pt x="88639" y="89101"/>
                  <a:pt x="85958" y="93641"/>
                  <a:pt x="82475" y="98180"/>
                </a:cubicBezTo>
                <a:cubicBezTo>
                  <a:pt x="82296" y="98365"/>
                  <a:pt x="82207" y="98551"/>
                  <a:pt x="82118" y="98736"/>
                </a:cubicBezTo>
                <a:cubicBezTo>
                  <a:pt x="81224" y="100218"/>
                  <a:pt x="79795" y="101145"/>
                  <a:pt x="78902" y="102627"/>
                </a:cubicBezTo>
                <a:cubicBezTo>
                  <a:pt x="78723" y="102905"/>
                  <a:pt x="78634" y="103183"/>
                  <a:pt x="78545" y="103554"/>
                </a:cubicBezTo>
                <a:cubicBezTo>
                  <a:pt x="77026" y="109020"/>
                  <a:pt x="78723" y="116154"/>
                  <a:pt x="80510" y="118840"/>
                </a:cubicBezTo>
                <a:cubicBezTo>
                  <a:pt x="81403" y="120600"/>
                  <a:pt x="84797" y="120693"/>
                  <a:pt x="87477" y="121527"/>
                </a:cubicBezTo>
                <a:cubicBezTo>
                  <a:pt x="87656" y="121620"/>
                  <a:pt x="87745" y="121620"/>
                  <a:pt x="87924" y="121712"/>
                </a:cubicBezTo>
                <a:cubicBezTo>
                  <a:pt x="98554" y="126344"/>
                  <a:pt x="109095" y="131810"/>
                  <a:pt x="117045" y="139130"/>
                </a:cubicBezTo>
                <a:cubicBezTo>
                  <a:pt x="117134" y="139222"/>
                  <a:pt x="117223" y="139315"/>
                  <a:pt x="117313" y="139315"/>
                </a:cubicBezTo>
                <a:cubicBezTo>
                  <a:pt x="119635" y="141723"/>
                  <a:pt x="122673" y="144966"/>
                  <a:pt x="123924" y="149413"/>
                </a:cubicBezTo>
                <a:cubicBezTo>
                  <a:pt x="124191" y="150432"/>
                  <a:pt x="124281" y="151544"/>
                  <a:pt x="124281" y="152563"/>
                </a:cubicBezTo>
                <a:lnTo>
                  <a:pt x="124281" y="159789"/>
                </a:lnTo>
                <a:cubicBezTo>
                  <a:pt x="124281" y="160253"/>
                  <a:pt x="124191" y="160716"/>
                  <a:pt x="124102" y="161087"/>
                </a:cubicBezTo>
                <a:cubicBezTo>
                  <a:pt x="121065" y="170722"/>
                  <a:pt x="108827" y="173501"/>
                  <a:pt x="97482" y="176188"/>
                </a:cubicBezTo>
                <a:cubicBezTo>
                  <a:pt x="77830" y="179894"/>
                  <a:pt x="50138" y="179894"/>
                  <a:pt x="29592" y="176188"/>
                </a:cubicBezTo>
                <a:cubicBezTo>
                  <a:pt x="19766" y="174335"/>
                  <a:pt x="9047" y="171556"/>
                  <a:pt x="3687" y="165070"/>
                </a:cubicBezTo>
                <a:cubicBezTo>
                  <a:pt x="1901" y="164144"/>
                  <a:pt x="1007" y="162291"/>
                  <a:pt x="114" y="158585"/>
                </a:cubicBezTo>
              </a:path>
            </a:pathLst>
          </a:custGeom>
          <a:solidFill>
            <a:srgbClr val="389A47"/>
          </a:solidFill>
          <a:ln w="6131" cap="flat">
            <a:noFill/>
            <a:prstDash val="solid"/>
            <a:miter/>
          </a:ln>
        </p:spPr>
        <p:txBody>
          <a:bodyPr rtlCol="0" anchor="ctr"/>
          <a:lstStyle/>
          <a:p>
            <a:endParaRPr lang="zh-CN" altLang="en-US"/>
          </a:p>
        </p:txBody>
      </p:sp>
      <p:sp>
        <p:nvSpPr>
          <p:cNvPr id="25" name="任意多边形: 形状 23"/>
          <p:cNvSpPr/>
          <p:nvPr>
            <p:custDataLst>
              <p:tags r:id="rId13"/>
            </p:custDataLst>
          </p:nvPr>
        </p:nvSpPr>
        <p:spPr>
          <a:xfrm>
            <a:off x="7614603" y="3859530"/>
            <a:ext cx="158305" cy="177800"/>
          </a:xfrm>
          <a:custGeom>
            <a:avLst/>
            <a:gdLst>
              <a:gd name="connsiteX0" fmla="*/ 128738 w 158305"/>
              <a:gd name="connsiteY0" fmla="*/ 177914 h 177800"/>
              <a:gd name="connsiteX1" fmla="*/ 29797 w 158305"/>
              <a:gd name="connsiteY1" fmla="*/ 177914 h 177800"/>
              <a:gd name="connsiteX2" fmla="*/ 115 w 158305"/>
              <a:gd name="connsiteY2" fmla="*/ 148281 h 177800"/>
              <a:gd name="connsiteX3" fmla="*/ 115 w 158305"/>
              <a:gd name="connsiteY3" fmla="*/ 29747 h 177800"/>
              <a:gd name="connsiteX4" fmla="*/ 29797 w 158305"/>
              <a:gd name="connsiteY4" fmla="*/ 114 h 177800"/>
              <a:gd name="connsiteX5" fmla="*/ 128738 w 158305"/>
              <a:gd name="connsiteY5" fmla="*/ 114 h 177800"/>
              <a:gd name="connsiteX6" fmla="*/ 158420 w 158305"/>
              <a:gd name="connsiteY6" fmla="*/ 29747 h 177800"/>
              <a:gd name="connsiteX7" fmla="*/ 158420 w 158305"/>
              <a:gd name="connsiteY7" fmla="*/ 148281 h 177800"/>
              <a:gd name="connsiteX8" fmla="*/ 128738 w 158305"/>
              <a:gd name="connsiteY8" fmla="*/ 177914 h 177800"/>
              <a:gd name="connsiteX9" fmla="*/ 79267 w 158305"/>
              <a:gd name="connsiteY9" fmla="*/ 81959 h 177800"/>
              <a:gd name="connsiteX10" fmla="*/ 118843 w 158305"/>
              <a:gd name="connsiteY10" fmla="*/ 41036 h 177800"/>
              <a:gd name="connsiteX11" fmla="*/ 108950 w 158305"/>
              <a:gd name="connsiteY11" fmla="*/ 30806 h 177800"/>
              <a:gd name="connsiteX12" fmla="*/ 99056 w 158305"/>
              <a:gd name="connsiteY12" fmla="*/ 41036 h 177800"/>
              <a:gd name="connsiteX13" fmla="*/ 79267 w 158305"/>
              <a:gd name="connsiteY13" fmla="*/ 61497 h 177800"/>
              <a:gd name="connsiteX14" fmla="*/ 59479 w 158305"/>
              <a:gd name="connsiteY14" fmla="*/ 41036 h 177800"/>
              <a:gd name="connsiteX15" fmla="*/ 49585 w 158305"/>
              <a:gd name="connsiteY15" fmla="*/ 30806 h 177800"/>
              <a:gd name="connsiteX16" fmla="*/ 39691 w 158305"/>
              <a:gd name="connsiteY16" fmla="*/ 41036 h 177800"/>
              <a:gd name="connsiteX17" fmla="*/ 79267 w 158305"/>
              <a:gd name="connsiteY17" fmla="*/ 81959 h 177800"/>
              <a:gd name="connsiteX18" fmla="*/ 99056 w 158305"/>
              <a:gd name="connsiteY18" fmla="*/ 143342 h 177800"/>
              <a:gd name="connsiteX19" fmla="*/ 108950 w 158305"/>
              <a:gd name="connsiteY19" fmla="*/ 133111 h 177800"/>
              <a:gd name="connsiteX20" fmla="*/ 99056 w 158305"/>
              <a:gd name="connsiteY20" fmla="*/ 122880 h 177800"/>
              <a:gd name="connsiteX21" fmla="*/ 59479 w 158305"/>
              <a:gd name="connsiteY21" fmla="*/ 122880 h 177800"/>
              <a:gd name="connsiteX22" fmla="*/ 49585 w 158305"/>
              <a:gd name="connsiteY22" fmla="*/ 133111 h 177800"/>
              <a:gd name="connsiteX23" fmla="*/ 59479 w 158305"/>
              <a:gd name="connsiteY23" fmla="*/ 143342 h 177800"/>
              <a:gd name="connsiteX24" fmla="*/ 99056 w 158305"/>
              <a:gd name="connsiteY24" fmla="*/ 143342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8305" h="177800">
                <a:moveTo>
                  <a:pt x="128738" y="177914"/>
                </a:moveTo>
                <a:lnTo>
                  <a:pt x="29797" y="177914"/>
                </a:lnTo>
                <a:cubicBezTo>
                  <a:pt x="12977" y="177914"/>
                  <a:pt x="115" y="165073"/>
                  <a:pt x="115" y="148281"/>
                </a:cubicBezTo>
                <a:lnTo>
                  <a:pt x="115" y="29747"/>
                </a:lnTo>
                <a:cubicBezTo>
                  <a:pt x="115" y="12955"/>
                  <a:pt x="12977" y="114"/>
                  <a:pt x="29797" y="114"/>
                </a:cubicBezTo>
                <a:lnTo>
                  <a:pt x="128738" y="114"/>
                </a:lnTo>
                <a:cubicBezTo>
                  <a:pt x="145558" y="114"/>
                  <a:pt x="158420" y="12955"/>
                  <a:pt x="158420" y="29747"/>
                </a:cubicBezTo>
                <a:lnTo>
                  <a:pt x="158420" y="148281"/>
                </a:lnTo>
                <a:cubicBezTo>
                  <a:pt x="158420" y="165073"/>
                  <a:pt x="145558" y="177914"/>
                  <a:pt x="128738" y="177914"/>
                </a:cubicBezTo>
                <a:moveTo>
                  <a:pt x="79267" y="81959"/>
                </a:moveTo>
                <a:cubicBezTo>
                  <a:pt x="101034" y="81959"/>
                  <a:pt x="118843" y="63543"/>
                  <a:pt x="118843" y="41036"/>
                </a:cubicBezTo>
                <a:cubicBezTo>
                  <a:pt x="118843" y="34898"/>
                  <a:pt x="114886" y="30806"/>
                  <a:pt x="108950" y="30806"/>
                </a:cubicBezTo>
                <a:cubicBezTo>
                  <a:pt x="103013" y="30806"/>
                  <a:pt x="99056" y="34898"/>
                  <a:pt x="99056" y="41036"/>
                </a:cubicBezTo>
                <a:cubicBezTo>
                  <a:pt x="99056" y="52290"/>
                  <a:pt x="90151" y="61497"/>
                  <a:pt x="79267" y="61497"/>
                </a:cubicBezTo>
                <a:cubicBezTo>
                  <a:pt x="68384" y="61497"/>
                  <a:pt x="59479" y="52290"/>
                  <a:pt x="59479" y="41036"/>
                </a:cubicBezTo>
                <a:cubicBezTo>
                  <a:pt x="59479" y="34898"/>
                  <a:pt x="55522" y="30806"/>
                  <a:pt x="49585" y="30806"/>
                </a:cubicBezTo>
                <a:cubicBezTo>
                  <a:pt x="43649" y="30806"/>
                  <a:pt x="39691" y="34898"/>
                  <a:pt x="39691" y="41036"/>
                </a:cubicBezTo>
                <a:cubicBezTo>
                  <a:pt x="39691" y="63543"/>
                  <a:pt x="57500" y="81959"/>
                  <a:pt x="79267" y="81959"/>
                </a:cubicBezTo>
                <a:moveTo>
                  <a:pt x="99056" y="143342"/>
                </a:moveTo>
                <a:cubicBezTo>
                  <a:pt x="104992" y="143342"/>
                  <a:pt x="108950" y="139250"/>
                  <a:pt x="108950" y="133111"/>
                </a:cubicBezTo>
                <a:cubicBezTo>
                  <a:pt x="108950" y="126973"/>
                  <a:pt x="104992" y="122880"/>
                  <a:pt x="99056" y="122880"/>
                </a:cubicBezTo>
                <a:lnTo>
                  <a:pt x="59479" y="122880"/>
                </a:lnTo>
                <a:cubicBezTo>
                  <a:pt x="53543" y="122880"/>
                  <a:pt x="49585" y="126973"/>
                  <a:pt x="49585" y="133111"/>
                </a:cubicBezTo>
                <a:cubicBezTo>
                  <a:pt x="49585" y="139250"/>
                  <a:pt x="53543" y="143342"/>
                  <a:pt x="59479" y="143342"/>
                </a:cubicBezTo>
                <a:lnTo>
                  <a:pt x="99056" y="143342"/>
                </a:lnTo>
              </a:path>
            </a:pathLst>
          </a:custGeom>
          <a:solidFill>
            <a:srgbClr val="389A47"/>
          </a:solidFill>
          <a:ln w="5787" cap="flat">
            <a:noFill/>
            <a:prstDash val="solid"/>
            <a:miter/>
          </a:ln>
        </p:spPr>
        <p:txBody>
          <a:bodyPr rtlCol="0" anchor="ctr"/>
          <a:lstStyle/>
          <a:p>
            <a:endParaRPr lang="zh-CN" altLang="en-US"/>
          </a:p>
        </p:txBody>
      </p:sp>
      <p:sp>
        <p:nvSpPr>
          <p:cNvPr id="26" name="任意多边形: 形状 24"/>
          <p:cNvSpPr/>
          <p:nvPr>
            <p:custDataLst>
              <p:tags r:id="rId14"/>
            </p:custDataLst>
          </p:nvPr>
        </p:nvSpPr>
        <p:spPr>
          <a:xfrm>
            <a:off x="6804978" y="2451735"/>
            <a:ext cx="158769" cy="185419"/>
          </a:xfrm>
          <a:custGeom>
            <a:avLst/>
            <a:gdLst>
              <a:gd name="connsiteX0" fmla="*/ 88023 w 158769"/>
              <a:gd name="connsiteY0" fmla="*/ 114 h 185419"/>
              <a:gd name="connsiteX1" fmla="*/ 18059 w 158769"/>
              <a:gd name="connsiteY1" fmla="*/ 59727 h 185419"/>
              <a:gd name="connsiteX2" fmla="*/ 1097 w 158769"/>
              <a:gd name="connsiteY2" fmla="*/ 89652 h 185419"/>
              <a:gd name="connsiteX3" fmla="*/ 7585 w 158769"/>
              <a:gd name="connsiteY3" fmla="*/ 100788 h 185419"/>
              <a:gd name="connsiteX4" fmla="*/ 19030 w 158769"/>
              <a:gd name="connsiteY4" fmla="*/ 100788 h 185419"/>
              <a:gd name="connsiteX5" fmla="*/ 19030 w 158769"/>
              <a:gd name="connsiteY5" fmla="*/ 137981 h 185419"/>
              <a:gd name="connsiteX6" fmla="*/ 39067 w 158769"/>
              <a:gd name="connsiteY6" fmla="*/ 153773 h 185419"/>
              <a:gd name="connsiteX7" fmla="*/ 51900 w 158769"/>
              <a:gd name="connsiteY7" fmla="*/ 152000 h 185419"/>
              <a:gd name="connsiteX8" fmla="*/ 51900 w 158769"/>
              <a:gd name="connsiteY8" fmla="*/ 173554 h 185419"/>
              <a:gd name="connsiteX9" fmla="*/ 63882 w 158769"/>
              <a:gd name="connsiteY9" fmla="*/ 185534 h 185419"/>
              <a:gd name="connsiteX10" fmla="*/ 102824 w 158769"/>
              <a:gd name="connsiteY10" fmla="*/ 185534 h 185419"/>
              <a:gd name="connsiteX11" fmla="*/ 114807 w 158769"/>
              <a:gd name="connsiteY11" fmla="*/ 173554 h 185419"/>
              <a:gd name="connsiteX12" fmla="*/ 114807 w 158769"/>
              <a:gd name="connsiteY12" fmla="*/ 136549 h 185419"/>
              <a:gd name="connsiteX13" fmla="*/ 158886 w 158769"/>
              <a:gd name="connsiteY13" fmla="*/ 70958 h 185419"/>
              <a:gd name="connsiteX14" fmla="*/ 88023 w 158769"/>
              <a:gd name="connsiteY14" fmla="*/ 114 h 185419"/>
              <a:gd name="connsiteX15" fmla="*/ 113755 w 158769"/>
              <a:gd name="connsiteY15" fmla="*/ 63947 h 185419"/>
              <a:gd name="connsiteX16" fmla="*/ 75124 w 158769"/>
              <a:gd name="connsiteY16" fmla="*/ 104552 h 185419"/>
              <a:gd name="connsiteX17" fmla="*/ 69989 w 158769"/>
              <a:gd name="connsiteY17" fmla="*/ 102053 h 185419"/>
              <a:gd name="connsiteX18" fmla="*/ 74058 w 158769"/>
              <a:gd name="connsiteY18" fmla="*/ 74252 h 185419"/>
              <a:gd name="connsiteX19" fmla="*/ 56396 w 158769"/>
              <a:gd name="connsiteY19" fmla="*/ 74252 h 185419"/>
              <a:gd name="connsiteX20" fmla="*/ 54224 w 158769"/>
              <a:gd name="connsiteY20" fmla="*/ 69194 h 185419"/>
              <a:gd name="connsiteX21" fmla="*/ 92858 w 158769"/>
              <a:gd name="connsiteY21" fmla="*/ 28589 h 185419"/>
              <a:gd name="connsiteX22" fmla="*/ 97993 w 158769"/>
              <a:gd name="connsiteY22" fmla="*/ 31088 h 185419"/>
              <a:gd name="connsiteX23" fmla="*/ 93924 w 158769"/>
              <a:gd name="connsiteY23" fmla="*/ 58889 h 185419"/>
              <a:gd name="connsiteX24" fmla="*/ 111586 w 158769"/>
              <a:gd name="connsiteY24" fmla="*/ 58889 h 185419"/>
              <a:gd name="connsiteX25" fmla="*/ 113755 w 158769"/>
              <a:gd name="connsiteY25" fmla="*/ 63947 h 185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8769" h="185419">
                <a:moveTo>
                  <a:pt x="88023" y="114"/>
                </a:moveTo>
                <a:cubicBezTo>
                  <a:pt x="52711" y="114"/>
                  <a:pt x="23442" y="25939"/>
                  <a:pt x="18059" y="59727"/>
                </a:cubicBezTo>
                <a:lnTo>
                  <a:pt x="1097" y="89652"/>
                </a:lnTo>
                <a:cubicBezTo>
                  <a:pt x="-1722" y="94623"/>
                  <a:pt x="1870" y="100788"/>
                  <a:pt x="7585" y="100788"/>
                </a:cubicBezTo>
                <a:lnTo>
                  <a:pt x="19030" y="100788"/>
                </a:lnTo>
                <a:lnTo>
                  <a:pt x="19030" y="137981"/>
                </a:lnTo>
                <a:cubicBezTo>
                  <a:pt x="19030" y="148484"/>
                  <a:pt x="28851" y="156225"/>
                  <a:pt x="39067" y="153773"/>
                </a:cubicBezTo>
                <a:lnTo>
                  <a:pt x="51900" y="152000"/>
                </a:lnTo>
                <a:lnTo>
                  <a:pt x="51900" y="173554"/>
                </a:lnTo>
                <a:cubicBezTo>
                  <a:pt x="51900" y="180170"/>
                  <a:pt x="57265" y="185534"/>
                  <a:pt x="63882" y="185534"/>
                </a:cubicBezTo>
                <a:lnTo>
                  <a:pt x="102824" y="185534"/>
                </a:lnTo>
                <a:cubicBezTo>
                  <a:pt x="109442" y="185534"/>
                  <a:pt x="114807" y="180170"/>
                  <a:pt x="114807" y="173554"/>
                </a:cubicBezTo>
                <a:lnTo>
                  <a:pt x="114807" y="136549"/>
                </a:lnTo>
                <a:cubicBezTo>
                  <a:pt x="140662" y="125987"/>
                  <a:pt x="158886" y="100604"/>
                  <a:pt x="158886" y="70958"/>
                </a:cubicBezTo>
                <a:cubicBezTo>
                  <a:pt x="158884" y="31829"/>
                  <a:pt x="127157" y="114"/>
                  <a:pt x="88023" y="114"/>
                </a:cubicBezTo>
                <a:moveTo>
                  <a:pt x="113755" y="63947"/>
                </a:moveTo>
                <a:lnTo>
                  <a:pt x="75124" y="104552"/>
                </a:lnTo>
                <a:cubicBezTo>
                  <a:pt x="73111" y="106669"/>
                  <a:pt x="69568" y="104944"/>
                  <a:pt x="69989" y="102053"/>
                </a:cubicBezTo>
                <a:lnTo>
                  <a:pt x="74058" y="74252"/>
                </a:lnTo>
                <a:lnTo>
                  <a:pt x="56396" y="74252"/>
                </a:lnTo>
                <a:cubicBezTo>
                  <a:pt x="53763" y="74252"/>
                  <a:pt x="52412" y="71102"/>
                  <a:pt x="54224" y="69194"/>
                </a:cubicBezTo>
                <a:lnTo>
                  <a:pt x="92858" y="28589"/>
                </a:lnTo>
                <a:cubicBezTo>
                  <a:pt x="94871" y="26472"/>
                  <a:pt x="98414" y="28197"/>
                  <a:pt x="97993" y="31088"/>
                </a:cubicBezTo>
                <a:lnTo>
                  <a:pt x="93924" y="58889"/>
                </a:lnTo>
                <a:lnTo>
                  <a:pt x="111586" y="58889"/>
                </a:lnTo>
                <a:cubicBezTo>
                  <a:pt x="114216" y="58889"/>
                  <a:pt x="115570" y="62039"/>
                  <a:pt x="113755" y="63947"/>
                </a:cubicBezTo>
              </a:path>
            </a:pathLst>
          </a:custGeom>
          <a:solidFill>
            <a:srgbClr val="389A47"/>
          </a:solidFill>
          <a:ln w="6470" cap="flat">
            <a:noFill/>
            <a:prstDash val="solid"/>
            <a:miter/>
          </a:ln>
        </p:spPr>
        <p:txBody>
          <a:bodyPr rtlCol="0" anchor="ctr"/>
          <a:lstStyle/>
          <a:p>
            <a:endParaRPr lang="zh-CN" altLang="en-US"/>
          </a:p>
        </p:txBody>
      </p:sp>
      <p:sp>
        <p:nvSpPr>
          <p:cNvPr id="30" name="任意多边形: 形状 29"/>
          <p:cNvSpPr/>
          <p:nvPr>
            <p:custDataLst>
              <p:tags r:id="rId15"/>
            </p:custDataLst>
          </p:nvPr>
        </p:nvSpPr>
        <p:spPr>
          <a:xfrm>
            <a:off x="5190173" y="5262880"/>
            <a:ext cx="161337" cy="180341"/>
          </a:xfrm>
          <a:custGeom>
            <a:avLst/>
            <a:gdLst>
              <a:gd name="connsiteX0" fmla="*/ 152780 w 152671"/>
              <a:gd name="connsiteY0" fmla="*/ 89932 h 180339"/>
              <a:gd name="connsiteX1" fmla="*/ 96494 w 152671"/>
              <a:gd name="connsiteY1" fmla="*/ 146433 h 180339"/>
              <a:gd name="connsiteX2" fmla="*/ 82307 w 152671"/>
              <a:gd name="connsiteY2" fmla="*/ 132061 h 180339"/>
              <a:gd name="connsiteX3" fmla="*/ 60665 w 152671"/>
              <a:gd name="connsiteY3" fmla="*/ 132061 h 180339"/>
              <a:gd name="connsiteX4" fmla="*/ 60665 w 152671"/>
              <a:gd name="connsiteY4" fmla="*/ 153933 h 180339"/>
              <a:gd name="connsiteX5" fmla="*/ 83601 w 152671"/>
              <a:gd name="connsiteY5" fmla="*/ 180454 h 180339"/>
              <a:gd name="connsiteX6" fmla="*/ 28681 w 152671"/>
              <a:gd name="connsiteY6" fmla="*/ 179695 h 180339"/>
              <a:gd name="connsiteX7" fmla="*/ 109 w 152671"/>
              <a:gd name="connsiteY7" fmla="*/ 149765 h 180339"/>
              <a:gd name="connsiteX8" fmla="*/ 109 w 152671"/>
              <a:gd name="connsiteY8" fmla="*/ 30044 h 180339"/>
              <a:gd name="connsiteX9" fmla="*/ 28681 w 152671"/>
              <a:gd name="connsiteY9" fmla="*/ 114 h 180339"/>
              <a:gd name="connsiteX10" fmla="*/ 123921 w 152671"/>
              <a:gd name="connsiteY10" fmla="*/ 114 h 180339"/>
              <a:gd name="connsiteX11" fmla="*/ 152493 w 152671"/>
              <a:gd name="connsiteY11" fmla="*/ 30044 h 180339"/>
              <a:gd name="connsiteX12" fmla="*/ 152780 w 152671"/>
              <a:gd name="connsiteY12" fmla="*/ 89932 h 180339"/>
              <a:gd name="connsiteX13" fmla="*/ 76301 w 152671"/>
              <a:gd name="connsiteY13" fmla="*/ 79927 h 180339"/>
              <a:gd name="connsiteX14" fmla="*/ 114397 w 152671"/>
              <a:gd name="connsiteY14" fmla="*/ 40021 h 180339"/>
              <a:gd name="connsiteX15" fmla="*/ 104873 w 152671"/>
              <a:gd name="connsiteY15" fmla="*/ 30044 h 180339"/>
              <a:gd name="connsiteX16" fmla="*/ 95349 w 152671"/>
              <a:gd name="connsiteY16" fmla="*/ 40021 h 180339"/>
              <a:gd name="connsiteX17" fmla="*/ 76301 w 152671"/>
              <a:gd name="connsiteY17" fmla="*/ 59974 h 180339"/>
              <a:gd name="connsiteX18" fmla="*/ 57253 w 152671"/>
              <a:gd name="connsiteY18" fmla="*/ 40021 h 180339"/>
              <a:gd name="connsiteX19" fmla="*/ 47729 w 152671"/>
              <a:gd name="connsiteY19" fmla="*/ 30044 h 180339"/>
              <a:gd name="connsiteX20" fmla="*/ 38205 w 152671"/>
              <a:gd name="connsiteY20" fmla="*/ 40021 h 180339"/>
              <a:gd name="connsiteX21" fmla="*/ 76301 w 152671"/>
              <a:gd name="connsiteY21" fmla="*/ 79927 h 1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4" h="284">
                <a:moveTo>
                  <a:pt x="240" y="141"/>
                </a:moveTo>
                <a:lnTo>
                  <a:pt x="152" y="230"/>
                </a:lnTo>
                <a:lnTo>
                  <a:pt x="129" y="208"/>
                </a:lnTo>
                <a:cubicBezTo>
                  <a:pt x="120" y="198"/>
                  <a:pt x="105" y="198"/>
                  <a:pt x="95" y="208"/>
                </a:cubicBezTo>
                <a:cubicBezTo>
                  <a:pt x="86" y="218"/>
                  <a:pt x="86" y="232"/>
                  <a:pt x="95" y="242"/>
                </a:cubicBezTo>
                <a:lnTo>
                  <a:pt x="131" y="284"/>
                </a:lnTo>
                <a:lnTo>
                  <a:pt x="45" y="283"/>
                </a:lnTo>
                <a:cubicBezTo>
                  <a:pt x="19" y="283"/>
                  <a:pt x="0" y="262"/>
                  <a:pt x="0" y="236"/>
                </a:cubicBezTo>
                <a:lnTo>
                  <a:pt x="0" y="47"/>
                </a:lnTo>
                <a:cubicBezTo>
                  <a:pt x="0" y="20"/>
                  <a:pt x="19" y="0"/>
                  <a:pt x="45" y="0"/>
                </a:cubicBezTo>
                <a:lnTo>
                  <a:pt x="195" y="0"/>
                </a:lnTo>
                <a:cubicBezTo>
                  <a:pt x="220" y="0"/>
                  <a:pt x="240" y="20"/>
                  <a:pt x="240" y="47"/>
                </a:cubicBezTo>
                <a:lnTo>
                  <a:pt x="240" y="141"/>
                </a:lnTo>
                <a:close/>
                <a:moveTo>
                  <a:pt x="120" y="126"/>
                </a:moveTo>
                <a:cubicBezTo>
                  <a:pt x="153" y="126"/>
                  <a:pt x="180" y="97"/>
                  <a:pt x="180" y="63"/>
                </a:cubicBezTo>
                <a:cubicBezTo>
                  <a:pt x="180" y="53"/>
                  <a:pt x="174" y="47"/>
                  <a:pt x="165" y="47"/>
                </a:cubicBezTo>
                <a:cubicBezTo>
                  <a:pt x="156" y="47"/>
                  <a:pt x="150" y="53"/>
                  <a:pt x="150" y="63"/>
                </a:cubicBezTo>
                <a:cubicBezTo>
                  <a:pt x="150" y="80"/>
                  <a:pt x="136" y="94"/>
                  <a:pt x="120" y="94"/>
                </a:cubicBezTo>
                <a:cubicBezTo>
                  <a:pt x="103" y="94"/>
                  <a:pt x="90" y="80"/>
                  <a:pt x="90" y="63"/>
                </a:cubicBezTo>
                <a:cubicBezTo>
                  <a:pt x="90" y="53"/>
                  <a:pt x="84" y="47"/>
                  <a:pt x="75" y="47"/>
                </a:cubicBezTo>
                <a:cubicBezTo>
                  <a:pt x="66" y="47"/>
                  <a:pt x="60" y="53"/>
                  <a:pt x="60" y="63"/>
                </a:cubicBezTo>
                <a:cubicBezTo>
                  <a:pt x="60" y="97"/>
                  <a:pt x="87" y="126"/>
                  <a:pt x="120" y="126"/>
                </a:cubicBezTo>
                <a:close/>
                <a:moveTo>
                  <a:pt x="152" y="283"/>
                </a:moveTo>
                <a:cubicBezTo>
                  <a:pt x="148" y="283"/>
                  <a:pt x="143" y="282"/>
                  <a:pt x="140" y="278"/>
                </a:cubicBezTo>
                <a:lnTo>
                  <a:pt x="105" y="239"/>
                </a:lnTo>
                <a:cubicBezTo>
                  <a:pt x="99" y="233"/>
                  <a:pt x="99" y="223"/>
                  <a:pt x="105" y="217"/>
                </a:cubicBezTo>
                <a:cubicBezTo>
                  <a:pt x="111" y="211"/>
                  <a:pt x="120" y="211"/>
                  <a:pt x="125" y="217"/>
                </a:cubicBezTo>
                <a:lnTo>
                  <a:pt x="152" y="245"/>
                </a:lnTo>
                <a:lnTo>
                  <a:pt x="229" y="165"/>
                </a:lnTo>
                <a:cubicBezTo>
                  <a:pt x="235" y="159"/>
                  <a:pt x="244" y="159"/>
                  <a:pt x="250" y="165"/>
                </a:cubicBezTo>
                <a:cubicBezTo>
                  <a:pt x="256" y="171"/>
                  <a:pt x="256" y="181"/>
                  <a:pt x="250" y="187"/>
                </a:cubicBezTo>
                <a:lnTo>
                  <a:pt x="160" y="282"/>
                </a:lnTo>
                <a:lnTo>
                  <a:pt x="152" y="283"/>
                </a:lnTo>
                <a:close/>
              </a:path>
            </a:pathLst>
          </a:custGeom>
          <a:solidFill>
            <a:srgbClr val="389A47"/>
          </a:solidFill>
          <a:ln w="6100" cap="flat">
            <a:noFill/>
            <a:prstDash val="solid"/>
            <a:miter/>
          </a:ln>
        </p:spPr>
        <p:txBody>
          <a:bodyPr wrap="square" rtlCol="0" anchor="ctr">
            <a:noAutofit/>
          </a:bodyPr>
          <a:lstStyle/>
          <a:p>
            <a:endParaRPr lang="zh-CN" altLang="en-US"/>
          </a:p>
        </p:txBody>
      </p:sp>
      <p:sp>
        <p:nvSpPr>
          <p:cNvPr id="32" name="任意多边形: 形状 31"/>
          <p:cNvSpPr/>
          <p:nvPr>
            <p:custDataLst>
              <p:tags r:id="rId16"/>
            </p:custDataLst>
          </p:nvPr>
        </p:nvSpPr>
        <p:spPr>
          <a:xfrm>
            <a:off x="4342448" y="3859530"/>
            <a:ext cx="205740" cy="174178"/>
          </a:xfrm>
          <a:custGeom>
            <a:avLst/>
            <a:gdLst>
              <a:gd name="connsiteX0" fmla="*/ 31473 w 205740"/>
              <a:gd name="connsiteY0" fmla="*/ 108422 h 174178"/>
              <a:gd name="connsiteX1" fmla="*/ 31473 w 205740"/>
              <a:gd name="connsiteY1" fmla="*/ 140110 h 174178"/>
              <a:gd name="connsiteX2" fmla="*/ 36337 w 205740"/>
              <a:gd name="connsiteY2" fmla="*/ 147524 h 174178"/>
              <a:gd name="connsiteX3" fmla="*/ 100401 w 205740"/>
              <a:gd name="connsiteY3" fmla="*/ 173740 h 174178"/>
              <a:gd name="connsiteX4" fmla="*/ 106109 w 205740"/>
              <a:gd name="connsiteY4" fmla="*/ 173713 h 174178"/>
              <a:gd name="connsiteX5" fmla="*/ 170494 w 205740"/>
              <a:gd name="connsiteY5" fmla="*/ 146650 h 174178"/>
              <a:gd name="connsiteX6" fmla="*/ 175293 w 205740"/>
              <a:gd name="connsiteY6" fmla="*/ 139263 h 174178"/>
              <a:gd name="connsiteX7" fmla="*/ 175293 w 205740"/>
              <a:gd name="connsiteY7" fmla="*/ 107298 h 174178"/>
              <a:gd name="connsiteX8" fmla="*/ 201169 w 205740"/>
              <a:gd name="connsiteY8" fmla="*/ 95910 h 174178"/>
              <a:gd name="connsiteX9" fmla="*/ 205241 w 205740"/>
              <a:gd name="connsiteY9" fmla="*/ 85459 h 174178"/>
              <a:gd name="connsiteX10" fmla="*/ 203665 w 205740"/>
              <a:gd name="connsiteY10" fmla="*/ 83003 h 174178"/>
              <a:gd name="connsiteX11" fmla="*/ 175062 w 205740"/>
              <a:gd name="connsiteY11" fmla="*/ 52636 h 174178"/>
              <a:gd name="connsiteX12" fmla="*/ 201206 w 205740"/>
              <a:gd name="connsiteY12" fmla="*/ 26513 h 174178"/>
              <a:gd name="connsiteX13" fmla="*/ 201408 w 205740"/>
              <a:gd name="connsiteY13" fmla="*/ 15243 h 174178"/>
              <a:gd name="connsiteX14" fmla="*/ 197533 w 205740"/>
              <a:gd name="connsiteY14" fmla="*/ 12990 h 174178"/>
              <a:gd name="connsiteX15" fmla="*/ 142715 w 205740"/>
              <a:gd name="connsiteY15" fmla="*/ 417 h 174178"/>
              <a:gd name="connsiteX16" fmla="*/ 136169 w 205740"/>
              <a:gd name="connsiteY16" fmla="*/ 2047 h 174178"/>
              <a:gd name="connsiteX17" fmla="*/ 105472 w 205740"/>
              <a:gd name="connsiteY17" fmla="*/ 28265 h 174178"/>
              <a:gd name="connsiteX18" fmla="*/ 71970 w 205740"/>
              <a:gd name="connsiteY18" fmla="*/ 1751 h 174178"/>
              <a:gd name="connsiteX19" fmla="*/ 65834 w 205740"/>
              <a:gd name="connsiteY19" fmla="*/ 265 h 174178"/>
              <a:gd name="connsiteX20" fmla="*/ 9234 w 205740"/>
              <a:gd name="connsiteY20" fmla="*/ 11730 h 174178"/>
              <a:gd name="connsiteX21" fmla="*/ 3164 w 205740"/>
              <a:gd name="connsiteY21" fmla="*/ 21081 h 174178"/>
              <a:gd name="connsiteX22" fmla="*/ 5289 w 205740"/>
              <a:gd name="connsiteY22" fmla="*/ 25207 h 174178"/>
              <a:gd name="connsiteX23" fmla="*/ 32123 w 205740"/>
              <a:gd name="connsiteY23" fmla="*/ 52861 h 174178"/>
              <a:gd name="connsiteX24" fmla="*/ 36951 w 205740"/>
              <a:gd name="connsiteY24" fmla="*/ 52861 h 174178"/>
              <a:gd name="connsiteX25" fmla="*/ 103261 w 205740"/>
              <a:gd name="connsiteY25" fmla="*/ 30784 h 174178"/>
              <a:gd name="connsiteX26" fmla="*/ 169801 w 205740"/>
              <a:gd name="connsiteY26" fmla="*/ 52861 h 174178"/>
              <a:gd name="connsiteX27" fmla="*/ 107221 w 205740"/>
              <a:gd name="connsiteY27" fmla="*/ 81099 h 174178"/>
              <a:gd name="connsiteX28" fmla="*/ 36951 w 205740"/>
              <a:gd name="connsiteY28" fmla="*/ 52861 h 174178"/>
              <a:gd name="connsiteX29" fmla="*/ 31996 w 205740"/>
              <a:gd name="connsiteY29" fmla="*/ 52861 h 174178"/>
              <a:gd name="connsiteX30" fmla="*/ 2387 w 205740"/>
              <a:gd name="connsiteY30" fmla="*/ 83317 h 174178"/>
              <a:gd name="connsiteX31" fmla="*/ 2343 w 205740"/>
              <a:gd name="connsiteY31" fmla="*/ 94589 h 174178"/>
              <a:gd name="connsiteX32" fmla="*/ 4718 w 205740"/>
              <a:gd name="connsiteY32" fmla="*/ 96278 h 174178"/>
              <a:gd name="connsiteX33" fmla="*/ 31473 w 205740"/>
              <a:gd name="connsiteY33" fmla="*/ 108422 h 17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05740" h="174178">
                <a:moveTo>
                  <a:pt x="31473" y="108422"/>
                </a:moveTo>
                <a:lnTo>
                  <a:pt x="31473" y="140110"/>
                </a:lnTo>
                <a:cubicBezTo>
                  <a:pt x="31473" y="143383"/>
                  <a:pt x="33402" y="146323"/>
                  <a:pt x="36337" y="147524"/>
                </a:cubicBezTo>
                <a:lnTo>
                  <a:pt x="100401" y="173740"/>
                </a:lnTo>
                <a:cubicBezTo>
                  <a:pt x="102237" y="174490"/>
                  <a:pt x="104281" y="174481"/>
                  <a:pt x="106109" y="173713"/>
                </a:cubicBezTo>
                <a:lnTo>
                  <a:pt x="170494" y="146650"/>
                </a:lnTo>
                <a:cubicBezTo>
                  <a:pt x="173395" y="145431"/>
                  <a:pt x="175293" y="142509"/>
                  <a:pt x="175293" y="139263"/>
                </a:cubicBezTo>
                <a:lnTo>
                  <a:pt x="175293" y="107298"/>
                </a:lnTo>
                <a:lnTo>
                  <a:pt x="201169" y="95910"/>
                </a:lnTo>
                <a:cubicBezTo>
                  <a:pt x="205076" y="94190"/>
                  <a:pt x="206900" y="89511"/>
                  <a:pt x="205241" y="85459"/>
                </a:cubicBezTo>
                <a:cubicBezTo>
                  <a:pt x="204867" y="84545"/>
                  <a:pt x="204332" y="83712"/>
                  <a:pt x="203665" y="83003"/>
                </a:cubicBezTo>
                <a:lnTo>
                  <a:pt x="175062" y="52636"/>
                </a:lnTo>
                <a:lnTo>
                  <a:pt x="201206" y="26513"/>
                </a:lnTo>
                <a:cubicBezTo>
                  <a:pt x="204263" y="23458"/>
                  <a:pt x="204353" y="18413"/>
                  <a:pt x="201408" y="15243"/>
                </a:cubicBezTo>
                <a:cubicBezTo>
                  <a:pt x="200358" y="14113"/>
                  <a:pt x="199011" y="13329"/>
                  <a:pt x="197533" y="12990"/>
                </a:cubicBezTo>
                <a:lnTo>
                  <a:pt x="142715" y="417"/>
                </a:lnTo>
                <a:cubicBezTo>
                  <a:pt x="140408" y="-113"/>
                  <a:pt x="137994" y="488"/>
                  <a:pt x="136169" y="2047"/>
                </a:cubicBezTo>
                <a:lnTo>
                  <a:pt x="105472" y="28265"/>
                </a:lnTo>
                <a:lnTo>
                  <a:pt x="71970" y="1751"/>
                </a:lnTo>
                <a:cubicBezTo>
                  <a:pt x="70223" y="369"/>
                  <a:pt x="67990" y="-172"/>
                  <a:pt x="65834" y="265"/>
                </a:cubicBezTo>
                <a:lnTo>
                  <a:pt x="9234" y="11730"/>
                </a:lnTo>
                <a:cubicBezTo>
                  <a:pt x="5068" y="12574"/>
                  <a:pt x="2350" y="16761"/>
                  <a:pt x="3164" y="21081"/>
                </a:cubicBezTo>
                <a:cubicBezTo>
                  <a:pt x="3458" y="22646"/>
                  <a:pt x="4199" y="24083"/>
                  <a:pt x="5289" y="25207"/>
                </a:cubicBezTo>
                <a:lnTo>
                  <a:pt x="32123" y="52861"/>
                </a:lnTo>
                <a:lnTo>
                  <a:pt x="36951" y="52861"/>
                </a:lnTo>
                <a:lnTo>
                  <a:pt x="103261" y="30784"/>
                </a:lnTo>
                <a:lnTo>
                  <a:pt x="169801" y="52861"/>
                </a:lnTo>
                <a:lnTo>
                  <a:pt x="107221" y="81099"/>
                </a:lnTo>
                <a:lnTo>
                  <a:pt x="36951" y="52861"/>
                </a:lnTo>
                <a:lnTo>
                  <a:pt x="31996" y="52861"/>
                </a:lnTo>
                <a:lnTo>
                  <a:pt x="2387" y="83317"/>
                </a:lnTo>
                <a:cubicBezTo>
                  <a:pt x="-627" y="86417"/>
                  <a:pt x="-646" y="91464"/>
                  <a:pt x="2343" y="94589"/>
                </a:cubicBezTo>
                <a:cubicBezTo>
                  <a:pt x="3025" y="95302"/>
                  <a:pt x="3831" y="95875"/>
                  <a:pt x="4718" y="96278"/>
                </a:cubicBezTo>
                <a:lnTo>
                  <a:pt x="31473" y="108422"/>
                </a:lnTo>
                <a:close/>
              </a:path>
            </a:pathLst>
          </a:custGeom>
          <a:solidFill>
            <a:srgbClr val="389A47"/>
          </a:solidFill>
          <a:ln w="7469" cap="flat">
            <a:noFill/>
            <a:prstDash val="solid"/>
            <a:miter/>
          </a:ln>
        </p:spPr>
        <p:txBody>
          <a:bodyPr rtlCol="0" anchor="ctr"/>
          <a:lstStyle/>
          <a:p>
            <a:endParaRPr lang="zh-CN" altLang="en-US"/>
          </a:p>
        </p:txBody>
      </p:sp>
      <p:sp>
        <p:nvSpPr>
          <p:cNvPr id="27" name="图片 7" descr="343439383331313b343532303032333bc6f3d2b5bcf2bde9"/>
          <p:cNvSpPr>
            <a:spLocks noChangeAspect="1"/>
          </p:cNvSpPr>
          <p:nvPr>
            <p:custDataLst>
              <p:tags r:id="rId17"/>
            </p:custDataLst>
          </p:nvPr>
        </p:nvSpPr>
        <p:spPr>
          <a:xfrm>
            <a:off x="6789103" y="5257165"/>
            <a:ext cx="190800" cy="190800"/>
          </a:xfrm>
          <a:custGeom>
            <a:avLst/>
            <a:gdLst>
              <a:gd name="connsiteX0" fmla="*/ 290584 w 300805"/>
              <a:gd name="connsiteY0" fmla="*/ 279304 h 300805"/>
              <a:gd name="connsiteX1" fmla="*/ 300919 w 300805"/>
              <a:gd name="connsiteY1" fmla="*/ 290584 h 300805"/>
              <a:gd name="connsiteX2" fmla="*/ 290584 w 300805"/>
              <a:gd name="connsiteY2" fmla="*/ 300919 h 300805"/>
              <a:gd name="connsiteX3" fmla="*/ 10427 w 300805"/>
              <a:gd name="connsiteY3" fmla="*/ 300919 h 300805"/>
              <a:gd name="connsiteX4" fmla="*/ 114 w 300805"/>
              <a:gd name="connsiteY4" fmla="*/ 289639 h 300805"/>
              <a:gd name="connsiteX5" fmla="*/ 10449 w 300805"/>
              <a:gd name="connsiteY5" fmla="*/ 279304 h 300805"/>
              <a:gd name="connsiteX6" fmla="*/ 26434 w 300805"/>
              <a:gd name="connsiteY6" fmla="*/ 279304 h 300805"/>
              <a:gd name="connsiteX7" fmla="*/ 26434 w 300805"/>
              <a:gd name="connsiteY7" fmla="*/ 15154 h 300805"/>
              <a:gd name="connsiteX8" fmla="*/ 41475 w 300805"/>
              <a:gd name="connsiteY8" fmla="*/ 114 h 300805"/>
              <a:gd name="connsiteX9" fmla="*/ 179652 w 300805"/>
              <a:gd name="connsiteY9" fmla="*/ 114 h 300805"/>
              <a:gd name="connsiteX10" fmla="*/ 194692 w 300805"/>
              <a:gd name="connsiteY10" fmla="*/ 15154 h 300805"/>
              <a:gd name="connsiteX11" fmla="*/ 194692 w 300805"/>
              <a:gd name="connsiteY11" fmla="*/ 98821 h 300805"/>
              <a:gd name="connsiteX12" fmla="*/ 253929 w 300805"/>
              <a:gd name="connsiteY12" fmla="*/ 117621 h 300805"/>
              <a:gd name="connsiteX13" fmla="*/ 274599 w 300805"/>
              <a:gd name="connsiteY13" fmla="*/ 145811 h 300805"/>
              <a:gd name="connsiteX14" fmla="*/ 274599 w 300805"/>
              <a:gd name="connsiteY14" fmla="*/ 279304 h 300805"/>
              <a:gd name="connsiteX15" fmla="*/ 290584 w 300805"/>
              <a:gd name="connsiteY15" fmla="*/ 279304 h 300805"/>
              <a:gd name="connsiteX16" fmla="*/ 124196 w 300805"/>
              <a:gd name="connsiteY16" fmla="*/ 63068 h 300805"/>
              <a:gd name="connsiteX17" fmla="*/ 124196 w 300805"/>
              <a:gd name="connsiteY17" fmla="*/ 89389 h 300805"/>
              <a:gd name="connsiteX18" fmla="*/ 166502 w 300805"/>
              <a:gd name="connsiteY18" fmla="*/ 89389 h 300805"/>
              <a:gd name="connsiteX19" fmla="*/ 166502 w 300805"/>
              <a:gd name="connsiteY19" fmla="*/ 63090 h 300805"/>
              <a:gd name="connsiteX20" fmla="*/ 124196 w 300805"/>
              <a:gd name="connsiteY20" fmla="*/ 63090 h 300805"/>
              <a:gd name="connsiteX21" fmla="*/ 124196 w 300805"/>
              <a:gd name="connsiteY21" fmla="*/ 63090 h 300805"/>
              <a:gd name="connsiteX22" fmla="*/ 124196 w 300805"/>
              <a:gd name="connsiteY22" fmla="*/ 63068 h 300805"/>
              <a:gd name="connsiteX23" fmla="*/ 96930 w 300805"/>
              <a:gd name="connsiteY23" fmla="*/ 229456 h 300805"/>
              <a:gd name="connsiteX24" fmla="*/ 96930 w 300805"/>
              <a:gd name="connsiteY24" fmla="*/ 203157 h 300805"/>
              <a:gd name="connsiteX25" fmla="*/ 54646 w 300805"/>
              <a:gd name="connsiteY25" fmla="*/ 203157 h 300805"/>
              <a:gd name="connsiteX26" fmla="*/ 54646 w 300805"/>
              <a:gd name="connsiteY26" fmla="*/ 229478 h 300805"/>
              <a:gd name="connsiteX27" fmla="*/ 96930 w 300805"/>
              <a:gd name="connsiteY27" fmla="*/ 229478 h 300805"/>
              <a:gd name="connsiteX28" fmla="*/ 96930 w 300805"/>
              <a:gd name="connsiteY28" fmla="*/ 229478 h 300805"/>
              <a:gd name="connsiteX29" fmla="*/ 96930 w 300805"/>
              <a:gd name="connsiteY29" fmla="*/ 229456 h 300805"/>
              <a:gd name="connsiteX30" fmla="*/ 54646 w 300805"/>
              <a:gd name="connsiteY30" fmla="*/ 159906 h 300805"/>
              <a:gd name="connsiteX31" fmla="*/ 96930 w 300805"/>
              <a:gd name="connsiteY31" fmla="*/ 159906 h 300805"/>
              <a:gd name="connsiteX32" fmla="*/ 96930 w 300805"/>
              <a:gd name="connsiteY32" fmla="*/ 133607 h 300805"/>
              <a:gd name="connsiteX33" fmla="*/ 54646 w 300805"/>
              <a:gd name="connsiteY33" fmla="*/ 133607 h 300805"/>
              <a:gd name="connsiteX34" fmla="*/ 54646 w 300805"/>
              <a:gd name="connsiteY34" fmla="*/ 159949 h 300805"/>
              <a:gd name="connsiteX35" fmla="*/ 54646 w 300805"/>
              <a:gd name="connsiteY35" fmla="*/ 159906 h 300805"/>
              <a:gd name="connsiteX36" fmla="*/ 54646 w 300805"/>
              <a:gd name="connsiteY36" fmla="*/ 89432 h 300805"/>
              <a:gd name="connsiteX37" fmla="*/ 96930 w 300805"/>
              <a:gd name="connsiteY37" fmla="*/ 89432 h 300805"/>
              <a:gd name="connsiteX38" fmla="*/ 96930 w 300805"/>
              <a:gd name="connsiteY38" fmla="*/ 63068 h 300805"/>
              <a:gd name="connsiteX39" fmla="*/ 54646 w 300805"/>
              <a:gd name="connsiteY39" fmla="*/ 63068 h 300805"/>
              <a:gd name="connsiteX40" fmla="*/ 54646 w 300805"/>
              <a:gd name="connsiteY40" fmla="*/ 89389 h 300805"/>
              <a:gd name="connsiteX41" fmla="*/ 54646 w 300805"/>
              <a:gd name="connsiteY41" fmla="*/ 89432 h 300805"/>
              <a:gd name="connsiteX42" fmla="*/ 124196 w 300805"/>
              <a:gd name="connsiteY42" fmla="*/ 132662 h 300805"/>
              <a:gd name="connsiteX43" fmla="*/ 124196 w 300805"/>
              <a:gd name="connsiteY43" fmla="*/ 159927 h 300805"/>
              <a:gd name="connsiteX44" fmla="*/ 166502 w 300805"/>
              <a:gd name="connsiteY44" fmla="*/ 159927 h 300805"/>
              <a:gd name="connsiteX45" fmla="*/ 166502 w 300805"/>
              <a:gd name="connsiteY45" fmla="*/ 132640 h 300805"/>
              <a:gd name="connsiteX46" fmla="*/ 124196 w 300805"/>
              <a:gd name="connsiteY46" fmla="*/ 132640 h 300805"/>
              <a:gd name="connsiteX47" fmla="*/ 124196 w 300805"/>
              <a:gd name="connsiteY47" fmla="*/ 132640 h 300805"/>
              <a:gd name="connsiteX48" fmla="*/ 124196 w 300805"/>
              <a:gd name="connsiteY48" fmla="*/ 132662 h 300805"/>
              <a:gd name="connsiteX49" fmla="*/ 167448 w 300805"/>
              <a:gd name="connsiteY49" fmla="*/ 229478 h 300805"/>
              <a:gd name="connsiteX50" fmla="*/ 167448 w 300805"/>
              <a:gd name="connsiteY50" fmla="*/ 203157 h 300805"/>
              <a:gd name="connsiteX51" fmla="*/ 125120 w 300805"/>
              <a:gd name="connsiteY51" fmla="*/ 203157 h 300805"/>
              <a:gd name="connsiteX52" fmla="*/ 125120 w 300805"/>
              <a:gd name="connsiteY52" fmla="*/ 229478 h 300805"/>
              <a:gd name="connsiteX53" fmla="*/ 167448 w 300805"/>
              <a:gd name="connsiteY53" fmla="*/ 229478 h 300805"/>
              <a:gd name="connsiteX54" fmla="*/ 167448 w 300805"/>
              <a:gd name="connsiteY54" fmla="*/ 229478 h 300805"/>
              <a:gd name="connsiteX55" fmla="*/ 212568 w 300805"/>
              <a:gd name="connsiteY55" fmla="*/ 260504 h 300805"/>
              <a:gd name="connsiteX56" fmla="*/ 234183 w 300805"/>
              <a:gd name="connsiteY56" fmla="*/ 260504 h 300805"/>
              <a:gd name="connsiteX57" fmla="*/ 234183 w 300805"/>
              <a:gd name="connsiteY57" fmla="*/ 217252 h 300805"/>
              <a:gd name="connsiteX58" fmla="*/ 212568 w 300805"/>
              <a:gd name="connsiteY58" fmla="*/ 217252 h 300805"/>
              <a:gd name="connsiteX59" fmla="*/ 212568 w 300805"/>
              <a:gd name="connsiteY59" fmla="*/ 260504 h 300805"/>
              <a:gd name="connsiteX60" fmla="*/ 212568 w 300805"/>
              <a:gd name="connsiteY60" fmla="*/ 197528 h 300805"/>
              <a:gd name="connsiteX61" fmla="*/ 234183 w 300805"/>
              <a:gd name="connsiteY61" fmla="*/ 197528 h 300805"/>
              <a:gd name="connsiteX62" fmla="*/ 234183 w 300805"/>
              <a:gd name="connsiteY62" fmla="*/ 154277 h 300805"/>
              <a:gd name="connsiteX63" fmla="*/ 212568 w 300805"/>
              <a:gd name="connsiteY63" fmla="*/ 154277 h 300805"/>
              <a:gd name="connsiteX64" fmla="*/ 212568 w 300805"/>
              <a:gd name="connsiteY64" fmla="*/ 197528 h 30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0805" h="300805">
                <a:moveTo>
                  <a:pt x="290584" y="279304"/>
                </a:moveTo>
                <a:cubicBezTo>
                  <a:pt x="296214" y="279304"/>
                  <a:pt x="300919" y="283988"/>
                  <a:pt x="300919" y="290584"/>
                </a:cubicBezTo>
                <a:cubicBezTo>
                  <a:pt x="300861" y="296267"/>
                  <a:pt x="296267" y="300861"/>
                  <a:pt x="290584" y="300919"/>
                </a:cubicBezTo>
                <a:lnTo>
                  <a:pt x="10427" y="300919"/>
                </a:lnTo>
                <a:cubicBezTo>
                  <a:pt x="4841" y="300919"/>
                  <a:pt x="114" y="296214"/>
                  <a:pt x="114" y="289639"/>
                </a:cubicBezTo>
                <a:cubicBezTo>
                  <a:pt x="114" y="283988"/>
                  <a:pt x="4819" y="279304"/>
                  <a:pt x="10449" y="279304"/>
                </a:cubicBezTo>
                <a:lnTo>
                  <a:pt x="26434" y="279304"/>
                </a:lnTo>
                <a:lnTo>
                  <a:pt x="26434" y="15154"/>
                </a:lnTo>
                <a:cubicBezTo>
                  <a:pt x="26434" y="6689"/>
                  <a:pt x="33009" y="114"/>
                  <a:pt x="41475" y="114"/>
                </a:cubicBezTo>
                <a:lnTo>
                  <a:pt x="179652" y="114"/>
                </a:lnTo>
                <a:cubicBezTo>
                  <a:pt x="188117" y="114"/>
                  <a:pt x="194692" y="6689"/>
                  <a:pt x="194692" y="15154"/>
                </a:cubicBezTo>
                <a:lnTo>
                  <a:pt x="194692" y="98821"/>
                </a:lnTo>
                <a:lnTo>
                  <a:pt x="253929" y="117621"/>
                </a:lnTo>
                <a:cubicBezTo>
                  <a:pt x="266133" y="121381"/>
                  <a:pt x="274599" y="132662"/>
                  <a:pt x="274599" y="145811"/>
                </a:cubicBezTo>
                <a:lnTo>
                  <a:pt x="274599" y="279304"/>
                </a:lnTo>
                <a:lnTo>
                  <a:pt x="290584" y="279304"/>
                </a:lnTo>
                <a:moveTo>
                  <a:pt x="124196" y="63068"/>
                </a:moveTo>
                <a:lnTo>
                  <a:pt x="124196" y="89389"/>
                </a:lnTo>
                <a:lnTo>
                  <a:pt x="166502" y="89389"/>
                </a:lnTo>
                <a:lnTo>
                  <a:pt x="166502" y="63090"/>
                </a:lnTo>
                <a:lnTo>
                  <a:pt x="124196" y="63090"/>
                </a:lnTo>
                <a:cubicBezTo>
                  <a:pt x="125141" y="62144"/>
                  <a:pt x="124196" y="62144"/>
                  <a:pt x="124196" y="63090"/>
                </a:cubicBezTo>
                <a:lnTo>
                  <a:pt x="124196" y="63068"/>
                </a:lnTo>
                <a:moveTo>
                  <a:pt x="96930" y="229456"/>
                </a:moveTo>
                <a:lnTo>
                  <a:pt x="96930" y="203157"/>
                </a:lnTo>
                <a:lnTo>
                  <a:pt x="54646" y="203157"/>
                </a:lnTo>
                <a:lnTo>
                  <a:pt x="54646" y="229478"/>
                </a:lnTo>
                <a:lnTo>
                  <a:pt x="96930" y="229478"/>
                </a:lnTo>
                <a:cubicBezTo>
                  <a:pt x="96930" y="230423"/>
                  <a:pt x="96930" y="229478"/>
                  <a:pt x="96930" y="229478"/>
                </a:cubicBezTo>
                <a:lnTo>
                  <a:pt x="96930" y="229456"/>
                </a:lnTo>
                <a:moveTo>
                  <a:pt x="54646" y="159906"/>
                </a:moveTo>
                <a:lnTo>
                  <a:pt x="96930" y="159906"/>
                </a:lnTo>
                <a:lnTo>
                  <a:pt x="96930" y="133607"/>
                </a:lnTo>
                <a:lnTo>
                  <a:pt x="54646" y="133607"/>
                </a:lnTo>
                <a:lnTo>
                  <a:pt x="54646" y="159949"/>
                </a:lnTo>
                <a:lnTo>
                  <a:pt x="54646" y="159906"/>
                </a:lnTo>
                <a:moveTo>
                  <a:pt x="54646" y="89432"/>
                </a:moveTo>
                <a:lnTo>
                  <a:pt x="96930" y="89432"/>
                </a:lnTo>
                <a:lnTo>
                  <a:pt x="96930" y="63068"/>
                </a:lnTo>
                <a:lnTo>
                  <a:pt x="54646" y="63068"/>
                </a:lnTo>
                <a:lnTo>
                  <a:pt x="54646" y="89389"/>
                </a:lnTo>
                <a:lnTo>
                  <a:pt x="54646" y="89432"/>
                </a:lnTo>
                <a:moveTo>
                  <a:pt x="124196" y="132662"/>
                </a:moveTo>
                <a:lnTo>
                  <a:pt x="124196" y="159927"/>
                </a:lnTo>
                <a:lnTo>
                  <a:pt x="166502" y="159927"/>
                </a:lnTo>
                <a:lnTo>
                  <a:pt x="166502" y="132640"/>
                </a:lnTo>
                <a:lnTo>
                  <a:pt x="124196" y="132640"/>
                </a:lnTo>
                <a:cubicBezTo>
                  <a:pt x="125141" y="132640"/>
                  <a:pt x="124196" y="132640"/>
                  <a:pt x="124196" y="132640"/>
                </a:cubicBezTo>
                <a:lnTo>
                  <a:pt x="124196" y="132662"/>
                </a:lnTo>
                <a:moveTo>
                  <a:pt x="167448" y="229478"/>
                </a:moveTo>
                <a:lnTo>
                  <a:pt x="167448" y="203157"/>
                </a:lnTo>
                <a:lnTo>
                  <a:pt x="125120" y="203157"/>
                </a:lnTo>
                <a:lnTo>
                  <a:pt x="125120" y="229478"/>
                </a:lnTo>
                <a:lnTo>
                  <a:pt x="167448" y="229478"/>
                </a:lnTo>
                <a:cubicBezTo>
                  <a:pt x="167448" y="230423"/>
                  <a:pt x="167448" y="229478"/>
                  <a:pt x="167448" y="229478"/>
                </a:cubicBezTo>
                <a:moveTo>
                  <a:pt x="212568" y="260504"/>
                </a:moveTo>
                <a:lnTo>
                  <a:pt x="234183" y="260504"/>
                </a:lnTo>
                <a:lnTo>
                  <a:pt x="234183" y="217252"/>
                </a:lnTo>
                <a:lnTo>
                  <a:pt x="212568" y="217252"/>
                </a:lnTo>
                <a:lnTo>
                  <a:pt x="212568" y="260504"/>
                </a:lnTo>
                <a:moveTo>
                  <a:pt x="212568" y="197528"/>
                </a:moveTo>
                <a:lnTo>
                  <a:pt x="234183" y="197528"/>
                </a:lnTo>
                <a:lnTo>
                  <a:pt x="234183" y="154277"/>
                </a:lnTo>
                <a:lnTo>
                  <a:pt x="212568" y="154277"/>
                </a:lnTo>
                <a:lnTo>
                  <a:pt x="212568" y="197528"/>
                </a:lnTo>
              </a:path>
            </a:pathLst>
          </a:custGeom>
          <a:solidFill>
            <a:srgbClr val="389A47"/>
          </a:solidFill>
          <a:ln w="10542" cap="flat">
            <a:noFill/>
            <a:prstDash val="solid"/>
            <a:miter/>
          </a:ln>
        </p:spPr>
        <p:txBody>
          <a:bodyPr rtlCol="0" anchor="ctr"/>
          <a:lstStyle/>
          <a:p>
            <a:endParaRPr lang="zh-CN" altLang="en-US"/>
          </a:p>
        </p:txBody>
      </p:sp>
      <p:grpSp>
        <p:nvGrpSpPr>
          <p:cNvPr id="29" name="组合 28"/>
          <p:cNvGrpSpPr/>
          <p:nvPr>
            <p:custDataLst>
              <p:tags r:id="rId18"/>
            </p:custDataLst>
          </p:nvPr>
        </p:nvGrpSpPr>
        <p:grpSpPr>
          <a:xfrm>
            <a:off x="378460" y="3207385"/>
            <a:ext cx="3456940" cy="1397635"/>
            <a:chOff x="1084" y="2687"/>
            <a:chExt cx="5444" cy="2201"/>
          </a:xfrm>
        </p:grpSpPr>
        <p:sp>
          <p:nvSpPr>
            <p:cNvPr id="31" name="矩形 30"/>
            <p:cNvSpPr/>
            <p:nvPr>
              <p:custDataLst>
                <p:tags r:id="rId19"/>
              </p:custDataLst>
            </p:nvPr>
          </p:nvSpPr>
          <p:spPr>
            <a:xfrm>
              <a:off x="1084" y="2687"/>
              <a:ext cx="3635" cy="48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b="1" dirty="0">
                  <a:solidFill>
                    <a:srgbClr val="389A47"/>
                  </a:solidFill>
                  <a:latin typeface="+mn-ea"/>
                  <a:cs typeface="+mn-ea"/>
                </a:rPr>
                <a:t>2. 平等互敬</a:t>
              </a:r>
              <a:endParaRPr lang="zh-CN" altLang="en-US" sz="2000" b="1" dirty="0">
                <a:solidFill>
                  <a:srgbClr val="389A47"/>
                </a:solidFill>
                <a:latin typeface="+mn-ea"/>
                <a:cs typeface="+mn-ea"/>
              </a:endParaRPr>
            </a:p>
          </p:txBody>
        </p:sp>
        <p:sp>
          <p:nvSpPr>
            <p:cNvPr id="33" name="矩形 32"/>
            <p:cNvSpPr/>
            <p:nvPr>
              <p:custDataLst>
                <p:tags r:id="rId20"/>
              </p:custDataLst>
            </p:nvPr>
          </p:nvSpPr>
          <p:spPr>
            <a:xfrm>
              <a:off x="1084" y="3337"/>
              <a:ext cx="5444" cy="1551"/>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a:solidFill>
                    <a:schemeClr val="tx1">
                      <a:lumMod val="85000"/>
                      <a:lumOff val="15000"/>
                    </a:schemeClr>
                  </a:solidFill>
                  <a:latin typeface="+mn-ea"/>
                  <a:cs typeface="+mn-ea"/>
                </a:rPr>
                <a:t>我们不能因为自己的某些优势而趾高气扬，对他人不屑一顾；也不能因为自己的某些劣势而低人一等，对他人曲意逢迎。</a:t>
              </a:r>
              <a:endParaRPr lang="zh-CN" altLang="en-US" sz="1600">
                <a:solidFill>
                  <a:schemeClr val="tx1">
                    <a:lumMod val="85000"/>
                    <a:lumOff val="15000"/>
                  </a:schemeClr>
                </a:solidFill>
                <a:latin typeface="+mn-ea"/>
                <a:cs typeface="+mn-ea"/>
              </a:endParaRPr>
            </a:p>
          </p:txBody>
        </p:sp>
      </p:grpSp>
      <p:grpSp>
        <p:nvGrpSpPr>
          <p:cNvPr id="34" name="组合 33"/>
          <p:cNvGrpSpPr/>
          <p:nvPr>
            <p:custDataLst>
              <p:tags r:id="rId21"/>
            </p:custDataLst>
          </p:nvPr>
        </p:nvGrpSpPr>
        <p:grpSpPr>
          <a:xfrm>
            <a:off x="688975" y="4846320"/>
            <a:ext cx="3954145" cy="1397635"/>
            <a:chOff x="1084" y="2687"/>
            <a:chExt cx="6227" cy="2201"/>
          </a:xfrm>
        </p:grpSpPr>
        <p:sp>
          <p:nvSpPr>
            <p:cNvPr id="35" name="矩形 34"/>
            <p:cNvSpPr/>
            <p:nvPr>
              <p:custDataLst>
                <p:tags r:id="rId22"/>
              </p:custDataLst>
            </p:nvPr>
          </p:nvSpPr>
          <p:spPr>
            <a:xfrm>
              <a:off x="1084" y="2687"/>
              <a:ext cx="3635" cy="48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b="1" dirty="0">
                  <a:solidFill>
                    <a:srgbClr val="389A47"/>
                  </a:solidFill>
                  <a:latin typeface="+mn-ea"/>
                  <a:cs typeface="+mn-ea"/>
                </a:rPr>
                <a:t>3. 诚实可信</a:t>
              </a:r>
              <a:endParaRPr lang="zh-CN" altLang="en-US" sz="2000" b="1" dirty="0">
                <a:solidFill>
                  <a:srgbClr val="389A47"/>
                </a:solidFill>
                <a:latin typeface="+mn-ea"/>
                <a:cs typeface="+mn-ea"/>
              </a:endParaRPr>
            </a:p>
          </p:txBody>
        </p:sp>
        <p:sp>
          <p:nvSpPr>
            <p:cNvPr id="36" name="矩形 35"/>
            <p:cNvSpPr/>
            <p:nvPr>
              <p:custDataLst>
                <p:tags r:id="rId23"/>
              </p:custDataLst>
            </p:nvPr>
          </p:nvSpPr>
          <p:spPr>
            <a:xfrm>
              <a:off x="1084" y="3337"/>
              <a:ext cx="6227" cy="1551"/>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a:solidFill>
                    <a:schemeClr val="tx1">
                      <a:lumMod val="85000"/>
                      <a:lumOff val="15000"/>
                    </a:schemeClr>
                  </a:solidFill>
                  <a:latin typeface="+mn-ea"/>
                  <a:cs typeface="+mn-ea"/>
                </a:rPr>
                <a:t>诚，真心诚意、言行一致、不虚假。诚实是做人之本，是美好品德的体现。人与人以诚相待，才能使双方建立信任。只有以诚信为人际交往的信条，才会有双赢的选择与合作。</a:t>
              </a:r>
              <a:endParaRPr lang="zh-CN" altLang="en-US" sz="1600">
                <a:solidFill>
                  <a:schemeClr val="tx1">
                    <a:lumMod val="85000"/>
                    <a:lumOff val="15000"/>
                  </a:schemeClr>
                </a:solidFill>
                <a:latin typeface="+mn-ea"/>
                <a:cs typeface="+mn-ea"/>
              </a:endParaRPr>
            </a:p>
          </p:txBody>
        </p:sp>
      </p:grpSp>
      <p:grpSp>
        <p:nvGrpSpPr>
          <p:cNvPr id="37" name="组合 36"/>
          <p:cNvGrpSpPr/>
          <p:nvPr>
            <p:custDataLst>
              <p:tags r:id="rId24"/>
            </p:custDataLst>
          </p:nvPr>
        </p:nvGrpSpPr>
        <p:grpSpPr>
          <a:xfrm>
            <a:off x="7613015" y="1581785"/>
            <a:ext cx="3954145" cy="1151255"/>
            <a:chOff x="1084" y="2687"/>
            <a:chExt cx="6227" cy="1813"/>
          </a:xfrm>
        </p:grpSpPr>
        <p:sp>
          <p:nvSpPr>
            <p:cNvPr id="38" name="矩形 37"/>
            <p:cNvSpPr/>
            <p:nvPr>
              <p:custDataLst>
                <p:tags r:id="rId25"/>
              </p:custDataLst>
            </p:nvPr>
          </p:nvSpPr>
          <p:spPr>
            <a:xfrm>
              <a:off x="1084" y="2687"/>
              <a:ext cx="3635" cy="48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b="1" dirty="0">
                  <a:solidFill>
                    <a:srgbClr val="389A47"/>
                  </a:solidFill>
                  <a:latin typeface="+mn-ea"/>
                  <a:cs typeface="+mn-ea"/>
                </a:rPr>
                <a:t>4. 互助互利</a:t>
              </a:r>
              <a:endParaRPr lang="zh-CN" altLang="en-US" sz="2000" b="1" dirty="0">
                <a:solidFill>
                  <a:srgbClr val="389A47"/>
                </a:solidFill>
                <a:latin typeface="+mn-ea"/>
                <a:cs typeface="+mn-ea"/>
              </a:endParaRPr>
            </a:p>
          </p:txBody>
        </p:sp>
        <p:sp>
          <p:nvSpPr>
            <p:cNvPr id="39" name="矩形 38"/>
            <p:cNvSpPr/>
            <p:nvPr>
              <p:custDataLst>
                <p:tags r:id="rId26"/>
              </p:custDataLst>
            </p:nvPr>
          </p:nvSpPr>
          <p:spPr>
            <a:xfrm>
              <a:off x="1084" y="3337"/>
              <a:ext cx="6227" cy="1163"/>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a:solidFill>
                    <a:schemeClr val="tx1">
                      <a:lumMod val="85000"/>
                      <a:lumOff val="15000"/>
                    </a:schemeClr>
                  </a:solidFill>
                  <a:latin typeface="+mn-ea"/>
                  <a:cs typeface="+mn-ea"/>
                </a:rPr>
                <a:t>人际关系以能否满足交往双方的需要为基础，如果交往双方的心理需要都能获得满足，关系就会继续发展。“投我以桃，报之以李”。</a:t>
              </a:r>
              <a:endParaRPr lang="zh-CN" altLang="en-US" sz="1600">
                <a:solidFill>
                  <a:schemeClr val="tx1">
                    <a:lumMod val="85000"/>
                    <a:lumOff val="15000"/>
                  </a:schemeClr>
                </a:solidFill>
                <a:latin typeface="+mn-ea"/>
                <a:cs typeface="+mn-ea"/>
              </a:endParaRPr>
            </a:p>
          </p:txBody>
        </p:sp>
      </p:grpSp>
      <p:grpSp>
        <p:nvGrpSpPr>
          <p:cNvPr id="40" name="组合 39"/>
          <p:cNvGrpSpPr/>
          <p:nvPr>
            <p:custDataLst>
              <p:tags r:id="rId27"/>
            </p:custDataLst>
          </p:nvPr>
        </p:nvGrpSpPr>
        <p:grpSpPr>
          <a:xfrm>
            <a:off x="8267700" y="3127375"/>
            <a:ext cx="3456940" cy="1397635"/>
            <a:chOff x="1084" y="2687"/>
            <a:chExt cx="5444" cy="2201"/>
          </a:xfrm>
        </p:grpSpPr>
        <p:sp>
          <p:nvSpPr>
            <p:cNvPr id="41" name="矩形 40"/>
            <p:cNvSpPr/>
            <p:nvPr>
              <p:custDataLst>
                <p:tags r:id="rId28"/>
              </p:custDataLst>
            </p:nvPr>
          </p:nvSpPr>
          <p:spPr>
            <a:xfrm>
              <a:off x="1084" y="2687"/>
              <a:ext cx="3635" cy="48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b="1" dirty="0">
                  <a:solidFill>
                    <a:srgbClr val="389A47"/>
                  </a:solidFill>
                  <a:latin typeface="+mn-ea"/>
                  <a:cs typeface="+mn-ea"/>
                </a:rPr>
                <a:t>5. 求同存异</a:t>
              </a:r>
              <a:endParaRPr lang="zh-CN" altLang="en-US" sz="2000" b="1" dirty="0">
                <a:solidFill>
                  <a:srgbClr val="389A47"/>
                </a:solidFill>
                <a:latin typeface="+mn-ea"/>
                <a:cs typeface="+mn-ea"/>
              </a:endParaRPr>
            </a:p>
          </p:txBody>
        </p:sp>
        <p:sp>
          <p:nvSpPr>
            <p:cNvPr id="42" name="矩形 41"/>
            <p:cNvSpPr/>
            <p:nvPr>
              <p:custDataLst>
                <p:tags r:id="rId29"/>
              </p:custDataLst>
            </p:nvPr>
          </p:nvSpPr>
          <p:spPr>
            <a:xfrm>
              <a:off x="1084" y="3337"/>
              <a:ext cx="5444" cy="1551"/>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a:solidFill>
                    <a:schemeClr val="tx1">
                      <a:lumMod val="85000"/>
                      <a:lumOff val="15000"/>
                    </a:schemeClr>
                  </a:solidFill>
                  <a:latin typeface="+mn-ea"/>
                  <a:cs typeface="+mn-ea"/>
                </a:rPr>
                <a:t>每个人都是一个独立的人。大学生在人际交往中应该学会求同存异，把共同之处摆在主要位置，把彼此的差异和距离放在次要位置。</a:t>
              </a:r>
              <a:endParaRPr lang="zh-CN" altLang="en-US" sz="1600">
                <a:solidFill>
                  <a:schemeClr val="tx1">
                    <a:lumMod val="85000"/>
                    <a:lumOff val="15000"/>
                  </a:schemeClr>
                </a:solidFill>
                <a:latin typeface="+mn-ea"/>
                <a:cs typeface="+mn-ea"/>
              </a:endParaRPr>
            </a:p>
          </p:txBody>
        </p:sp>
      </p:grpSp>
      <p:grpSp>
        <p:nvGrpSpPr>
          <p:cNvPr id="43" name="组合 42"/>
          <p:cNvGrpSpPr/>
          <p:nvPr>
            <p:custDataLst>
              <p:tags r:id="rId30"/>
            </p:custDataLst>
          </p:nvPr>
        </p:nvGrpSpPr>
        <p:grpSpPr>
          <a:xfrm>
            <a:off x="7613650" y="4766310"/>
            <a:ext cx="4264025" cy="1643380"/>
            <a:chOff x="1084" y="2687"/>
            <a:chExt cx="6715" cy="2588"/>
          </a:xfrm>
        </p:grpSpPr>
        <p:sp>
          <p:nvSpPr>
            <p:cNvPr id="44" name="矩形 43"/>
            <p:cNvSpPr/>
            <p:nvPr>
              <p:custDataLst>
                <p:tags r:id="rId31"/>
              </p:custDataLst>
            </p:nvPr>
          </p:nvSpPr>
          <p:spPr>
            <a:xfrm>
              <a:off x="1084" y="2687"/>
              <a:ext cx="3635" cy="48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b="1" dirty="0">
                  <a:solidFill>
                    <a:srgbClr val="389A47"/>
                  </a:solidFill>
                  <a:latin typeface="+mn-ea"/>
                  <a:cs typeface="+mn-ea"/>
                </a:rPr>
                <a:t>6. 宽以待人</a:t>
              </a:r>
              <a:endParaRPr lang="zh-CN" altLang="en-US" sz="2000" b="1" dirty="0">
                <a:solidFill>
                  <a:srgbClr val="389A47"/>
                </a:solidFill>
                <a:latin typeface="+mn-ea"/>
                <a:cs typeface="+mn-ea"/>
              </a:endParaRPr>
            </a:p>
          </p:txBody>
        </p:sp>
        <p:sp>
          <p:nvSpPr>
            <p:cNvPr id="45" name="矩形 44"/>
            <p:cNvSpPr/>
            <p:nvPr>
              <p:custDataLst>
                <p:tags r:id="rId32"/>
              </p:custDataLst>
            </p:nvPr>
          </p:nvSpPr>
          <p:spPr>
            <a:xfrm>
              <a:off x="1084" y="3337"/>
              <a:ext cx="6715" cy="1938"/>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a:solidFill>
                    <a:schemeClr val="tx1">
                      <a:lumMod val="85000"/>
                      <a:lumOff val="15000"/>
                    </a:schemeClr>
                  </a:solidFill>
                  <a:latin typeface="+mn-ea"/>
                  <a:cs typeface="+mn-ea"/>
                </a:rPr>
                <a:t>在交往中不要斤斤计较，要谦让大度、克制忍让，不计较对方的态度，言辞，勇于承担自己的行为责任。宽容克制并不是软弱，它是有度量的表现，是建立良好人际关系的润滑剂，能帮助我们化干戈为玉帛，赢得更多的朋友。</a:t>
              </a:r>
              <a:endParaRPr lang="zh-CN" altLang="en-US" sz="1600">
                <a:solidFill>
                  <a:schemeClr val="tx1">
                    <a:lumMod val="85000"/>
                    <a:lumOff val="15000"/>
                  </a:schemeClr>
                </a:solidFill>
                <a:latin typeface="+mn-ea"/>
                <a:cs typeface="+mn-ea"/>
              </a:endParaRPr>
            </a:p>
          </p:txBody>
        </p:sp>
      </p:grpSp>
    </p:spTree>
    <p:custDataLst>
      <p:tags r:id="rId3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一、学会与人交往</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（二）人际交往的艺术</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16" name="任意多边形: 形状 1314"/>
          <p:cNvSpPr/>
          <p:nvPr>
            <p:custDataLst>
              <p:tags r:id="rId1"/>
            </p:custDataLst>
          </p:nvPr>
        </p:nvSpPr>
        <p:spPr>
          <a:xfrm>
            <a:off x="4170045" y="1848485"/>
            <a:ext cx="3808095" cy="3877945"/>
          </a:xfrm>
          <a:custGeom>
            <a:avLst/>
            <a:gdLst>
              <a:gd name="connsiteX0" fmla="*/ 1660038 w 2971357"/>
              <a:gd name="connsiteY0" fmla="*/ 2997033 h 3024784"/>
              <a:gd name="connsiteX1" fmla="*/ 1660133 w 2971357"/>
              <a:gd name="connsiteY1" fmla="*/ 2997033 h 3024784"/>
              <a:gd name="connsiteX2" fmla="*/ 1648894 w 2971357"/>
              <a:gd name="connsiteY2" fmla="*/ 2997891 h 3024784"/>
              <a:gd name="connsiteX3" fmla="*/ 1783482 w 2971357"/>
              <a:gd name="connsiteY3" fmla="*/ 2995223 h 3024784"/>
              <a:gd name="connsiteX4" fmla="*/ 1738334 w 2971357"/>
              <a:gd name="connsiteY4" fmla="*/ 3001129 h 3024784"/>
              <a:gd name="connsiteX5" fmla="*/ 1738334 w 2971357"/>
              <a:gd name="connsiteY5" fmla="*/ 3001510 h 3024784"/>
              <a:gd name="connsiteX6" fmla="*/ 1783482 w 2971357"/>
              <a:gd name="connsiteY6" fmla="*/ 2995223 h 3024784"/>
              <a:gd name="connsiteX7" fmla="*/ 1732143 w 2971357"/>
              <a:gd name="connsiteY7" fmla="*/ 2991851 h 3024784"/>
              <a:gd name="connsiteX8" fmla="*/ 1729825 w 2971357"/>
              <a:gd name="connsiteY8" fmla="*/ 2992719 h 3024784"/>
              <a:gd name="connsiteX9" fmla="*/ 1709349 w 2971357"/>
              <a:gd name="connsiteY9" fmla="*/ 2996069 h 3024784"/>
              <a:gd name="connsiteX10" fmla="*/ 1683461 w 2971357"/>
              <a:gd name="connsiteY10" fmla="*/ 2999486 h 3024784"/>
              <a:gd name="connsiteX11" fmla="*/ 1683279 w 2971357"/>
              <a:gd name="connsiteY11" fmla="*/ 2999510 h 3024784"/>
              <a:gd name="connsiteX12" fmla="*/ 1683454 w 2971357"/>
              <a:gd name="connsiteY12" fmla="*/ 2999487 h 3024784"/>
              <a:gd name="connsiteX13" fmla="*/ 1709617 w 2971357"/>
              <a:gd name="connsiteY13" fmla="*/ 2995932 h 3024784"/>
              <a:gd name="connsiteX14" fmla="*/ 1730039 w 2971357"/>
              <a:gd name="connsiteY14" fmla="*/ 2992585 h 3024784"/>
              <a:gd name="connsiteX15" fmla="*/ 1780434 w 2971357"/>
              <a:gd name="connsiteY15" fmla="*/ 2984079 h 3024784"/>
              <a:gd name="connsiteX16" fmla="*/ 1735857 w 2971357"/>
              <a:gd name="connsiteY16" fmla="*/ 2990556 h 3024784"/>
              <a:gd name="connsiteX17" fmla="*/ 1732143 w 2971357"/>
              <a:gd name="connsiteY17" fmla="*/ 2991851 h 3024784"/>
              <a:gd name="connsiteX18" fmla="*/ 1735857 w 2971357"/>
              <a:gd name="connsiteY18" fmla="*/ 2990461 h 3024784"/>
              <a:gd name="connsiteX19" fmla="*/ 1639052 w 2971357"/>
              <a:gd name="connsiteY19" fmla="*/ 2981734 h 3024784"/>
              <a:gd name="connsiteX20" fmla="*/ 1639356 w 2971357"/>
              <a:gd name="connsiteY20" fmla="*/ 2981770 h 3024784"/>
              <a:gd name="connsiteX21" fmla="*/ 1635653 w 2971357"/>
              <a:gd name="connsiteY21" fmla="*/ 2983985 h 3024784"/>
              <a:gd name="connsiteX22" fmla="*/ 1474396 w 2971357"/>
              <a:gd name="connsiteY22" fmla="*/ 2981698 h 3024784"/>
              <a:gd name="connsiteX23" fmla="*/ 1503638 w 2971357"/>
              <a:gd name="connsiteY23" fmla="*/ 2983032 h 3024784"/>
              <a:gd name="connsiteX24" fmla="*/ 1503542 w 2971357"/>
              <a:gd name="connsiteY24" fmla="*/ 2983032 h 3024784"/>
              <a:gd name="connsiteX25" fmla="*/ 1474396 w 2971357"/>
              <a:gd name="connsiteY25" fmla="*/ 2981698 h 3024784"/>
              <a:gd name="connsiteX26" fmla="*/ 1610794 w 2971357"/>
              <a:gd name="connsiteY26" fmla="*/ 2981031 h 3024784"/>
              <a:gd name="connsiteX27" fmla="*/ 1537832 w 2971357"/>
              <a:gd name="connsiteY27" fmla="*/ 2982555 h 3024784"/>
              <a:gd name="connsiteX28" fmla="*/ 1537737 w 2971357"/>
              <a:gd name="connsiteY28" fmla="*/ 2982555 h 3024784"/>
              <a:gd name="connsiteX29" fmla="*/ 1610794 w 2971357"/>
              <a:gd name="connsiteY29" fmla="*/ 2981031 h 3024784"/>
              <a:gd name="connsiteX30" fmla="*/ 1631558 w 2971357"/>
              <a:gd name="connsiteY30" fmla="*/ 2980841 h 3024784"/>
              <a:gd name="connsiteX31" fmla="*/ 1639213 w 2971357"/>
              <a:gd name="connsiteY31" fmla="*/ 2981627 h 3024784"/>
              <a:gd name="connsiteX32" fmla="*/ 1639052 w 2971357"/>
              <a:gd name="connsiteY32" fmla="*/ 2981734 h 3024784"/>
              <a:gd name="connsiteX33" fmla="*/ 1211468 w 2971357"/>
              <a:gd name="connsiteY33" fmla="*/ 2965186 h 3024784"/>
              <a:gd name="connsiteX34" fmla="*/ 1244901 w 2971357"/>
              <a:gd name="connsiteY34" fmla="*/ 2972997 h 3024784"/>
              <a:gd name="connsiteX35" fmla="*/ 1244805 w 2971357"/>
              <a:gd name="connsiteY35" fmla="*/ 2972997 h 3024784"/>
              <a:gd name="connsiteX36" fmla="*/ 1882351 w 2971357"/>
              <a:gd name="connsiteY36" fmla="*/ 2961505 h 3024784"/>
              <a:gd name="connsiteX37" fmla="*/ 1824629 w 2971357"/>
              <a:gd name="connsiteY37" fmla="*/ 2976840 h 3024784"/>
              <a:gd name="connsiteX38" fmla="*/ 1882351 w 2971357"/>
              <a:gd name="connsiteY38" fmla="*/ 2961505 h 3024784"/>
              <a:gd name="connsiteX39" fmla="*/ 1366002 w 2971357"/>
              <a:gd name="connsiteY39" fmla="*/ 2958041 h 3024784"/>
              <a:gd name="connsiteX40" fmla="*/ 1366478 w 2971357"/>
              <a:gd name="connsiteY40" fmla="*/ 2959695 h 3024784"/>
              <a:gd name="connsiteX41" fmla="*/ 1414103 w 2971357"/>
              <a:gd name="connsiteY41" fmla="*/ 2963791 h 3024784"/>
              <a:gd name="connsiteX42" fmla="*/ 1434201 w 2971357"/>
              <a:gd name="connsiteY42" fmla="*/ 2964648 h 3024784"/>
              <a:gd name="connsiteX43" fmla="*/ 1452298 w 2971357"/>
              <a:gd name="connsiteY43" fmla="*/ 2964648 h 3024784"/>
              <a:gd name="connsiteX44" fmla="*/ 1482873 w 2971357"/>
              <a:gd name="connsiteY44" fmla="*/ 2963696 h 3024784"/>
              <a:gd name="connsiteX45" fmla="*/ 1506781 w 2971357"/>
              <a:gd name="connsiteY45" fmla="*/ 2962172 h 3024784"/>
              <a:gd name="connsiteX46" fmla="*/ 1525164 w 2971357"/>
              <a:gd name="connsiteY46" fmla="*/ 2959314 h 3024784"/>
              <a:gd name="connsiteX47" fmla="*/ 1506114 w 2971357"/>
              <a:gd name="connsiteY47" fmla="*/ 2958552 h 3024784"/>
              <a:gd name="connsiteX48" fmla="*/ 1445821 w 2971357"/>
              <a:gd name="connsiteY48" fmla="*/ 2959885 h 3024784"/>
              <a:gd name="connsiteX49" fmla="*/ 1430771 w 2971357"/>
              <a:gd name="connsiteY49" fmla="*/ 2959885 h 3024784"/>
              <a:gd name="connsiteX50" fmla="*/ 1415627 w 2971357"/>
              <a:gd name="connsiteY50" fmla="*/ 2959409 h 3024784"/>
              <a:gd name="connsiteX51" fmla="*/ 1385337 w 2971357"/>
              <a:gd name="connsiteY51" fmla="*/ 2958552 h 3024784"/>
              <a:gd name="connsiteX52" fmla="*/ 1385528 w 2971357"/>
              <a:gd name="connsiteY52" fmla="*/ 2958457 h 3024784"/>
              <a:gd name="connsiteX53" fmla="*/ 1366002 w 2971357"/>
              <a:gd name="connsiteY53" fmla="*/ 2958041 h 3024784"/>
              <a:gd name="connsiteX54" fmla="*/ 1942549 w 2971357"/>
              <a:gd name="connsiteY54" fmla="*/ 2943027 h 3024784"/>
              <a:gd name="connsiteX55" fmla="*/ 1882351 w 2971357"/>
              <a:gd name="connsiteY55" fmla="*/ 2961506 h 3024784"/>
              <a:gd name="connsiteX56" fmla="*/ 1942549 w 2971357"/>
              <a:gd name="connsiteY56" fmla="*/ 2943027 h 3024784"/>
              <a:gd name="connsiteX57" fmla="*/ 1681564 w 2971357"/>
              <a:gd name="connsiteY57" fmla="*/ 2937883 h 3024784"/>
              <a:gd name="connsiteX58" fmla="*/ 1674040 w 2971357"/>
              <a:gd name="connsiteY58" fmla="*/ 2941503 h 3024784"/>
              <a:gd name="connsiteX59" fmla="*/ 1681564 w 2971357"/>
              <a:gd name="connsiteY59" fmla="*/ 2937883 h 3024784"/>
              <a:gd name="connsiteX60" fmla="*/ 1683440 w 2971357"/>
              <a:gd name="connsiteY60" fmla="*/ 2936466 h 3024784"/>
              <a:gd name="connsiteX61" fmla="*/ 1683517 w 2971357"/>
              <a:gd name="connsiteY61" fmla="*/ 2936479 h 3024784"/>
              <a:gd name="connsiteX62" fmla="*/ 1681564 w 2971357"/>
              <a:gd name="connsiteY62" fmla="*/ 2937884 h 3024784"/>
              <a:gd name="connsiteX63" fmla="*/ 1679469 w 2971357"/>
              <a:gd name="connsiteY63" fmla="*/ 2935788 h 3024784"/>
              <a:gd name="connsiteX64" fmla="*/ 1683517 w 2971357"/>
              <a:gd name="connsiteY64" fmla="*/ 2936408 h 3024784"/>
              <a:gd name="connsiteX65" fmla="*/ 1683440 w 2971357"/>
              <a:gd name="connsiteY65" fmla="*/ 2936466 h 3024784"/>
              <a:gd name="connsiteX66" fmla="*/ 2093235 w 2971357"/>
              <a:gd name="connsiteY66" fmla="*/ 2903879 h 3024784"/>
              <a:gd name="connsiteX67" fmla="*/ 2067708 w 2971357"/>
              <a:gd name="connsiteY67" fmla="*/ 2915214 h 3024784"/>
              <a:gd name="connsiteX68" fmla="*/ 2035323 w 2971357"/>
              <a:gd name="connsiteY68" fmla="*/ 2928168 h 3024784"/>
              <a:gd name="connsiteX69" fmla="*/ 2029775 w 2971357"/>
              <a:gd name="connsiteY69" fmla="*/ 2933549 h 3024784"/>
              <a:gd name="connsiteX70" fmla="*/ 2029794 w 2971357"/>
              <a:gd name="connsiteY70" fmla="*/ 2933566 h 3024784"/>
              <a:gd name="connsiteX71" fmla="*/ 2029775 w 2971357"/>
              <a:gd name="connsiteY71" fmla="*/ 2933585 h 3024784"/>
              <a:gd name="connsiteX72" fmla="*/ 2032370 w 2971357"/>
              <a:gd name="connsiteY72" fmla="*/ 2935787 h 3024784"/>
              <a:gd name="connsiteX73" fmla="*/ 2029794 w 2971357"/>
              <a:gd name="connsiteY73" fmla="*/ 2933566 h 3024784"/>
              <a:gd name="connsiteX74" fmla="*/ 2035323 w 2971357"/>
              <a:gd name="connsiteY74" fmla="*/ 2928168 h 3024784"/>
              <a:gd name="connsiteX75" fmla="*/ 2067803 w 2971357"/>
              <a:gd name="connsiteY75" fmla="*/ 2915214 h 3024784"/>
              <a:gd name="connsiteX76" fmla="*/ 2067803 w 2971357"/>
              <a:gd name="connsiteY76" fmla="*/ 2915594 h 3024784"/>
              <a:gd name="connsiteX77" fmla="*/ 2093235 w 2971357"/>
              <a:gd name="connsiteY77" fmla="*/ 2903879 h 3024784"/>
              <a:gd name="connsiteX78" fmla="*/ 1524307 w 2971357"/>
              <a:gd name="connsiteY78" fmla="*/ 2902735 h 3024784"/>
              <a:gd name="connsiteX79" fmla="*/ 1543357 w 2971357"/>
              <a:gd name="connsiteY79" fmla="*/ 2908165 h 3024784"/>
              <a:gd name="connsiteX80" fmla="*/ 1524307 w 2971357"/>
              <a:gd name="connsiteY80" fmla="*/ 2902735 h 3024784"/>
              <a:gd name="connsiteX81" fmla="*/ 2017511 w 2971357"/>
              <a:gd name="connsiteY81" fmla="*/ 2902355 h 3024784"/>
              <a:gd name="connsiteX82" fmla="*/ 1967695 w 2971357"/>
              <a:gd name="connsiteY82" fmla="*/ 2926072 h 3024784"/>
              <a:gd name="connsiteX83" fmla="*/ 1945121 w 2971357"/>
              <a:gd name="connsiteY83" fmla="*/ 2934836 h 3024784"/>
              <a:gd name="connsiteX84" fmla="*/ 1967600 w 2971357"/>
              <a:gd name="connsiteY84" fmla="*/ 2926072 h 3024784"/>
              <a:gd name="connsiteX85" fmla="*/ 2017511 w 2971357"/>
              <a:gd name="connsiteY85" fmla="*/ 2902355 h 3024784"/>
              <a:gd name="connsiteX86" fmla="*/ 1448892 w 2971357"/>
              <a:gd name="connsiteY86" fmla="*/ 2886700 h 3024784"/>
              <a:gd name="connsiteX87" fmla="*/ 1453460 w 2971357"/>
              <a:gd name="connsiteY87" fmla="*/ 2888849 h 3024784"/>
              <a:gd name="connsiteX88" fmla="*/ 1457822 w 2971357"/>
              <a:gd name="connsiteY88" fmla="*/ 2892639 h 3024784"/>
              <a:gd name="connsiteX89" fmla="*/ 1449489 w 2971357"/>
              <a:gd name="connsiteY89" fmla="*/ 2887091 h 3024784"/>
              <a:gd name="connsiteX90" fmla="*/ 1441258 w 2971357"/>
              <a:gd name="connsiteY90" fmla="*/ 2881701 h 3024784"/>
              <a:gd name="connsiteX91" fmla="*/ 1448892 w 2971357"/>
              <a:gd name="connsiteY91" fmla="*/ 2886700 h 3024784"/>
              <a:gd name="connsiteX92" fmla="*/ 1445499 w 2971357"/>
              <a:gd name="connsiteY92" fmla="*/ 2885103 h 3024784"/>
              <a:gd name="connsiteX93" fmla="*/ 1441014 w 2971357"/>
              <a:gd name="connsiteY93" fmla="*/ 2881505 h 3024784"/>
              <a:gd name="connsiteX94" fmla="*/ 1441258 w 2971357"/>
              <a:gd name="connsiteY94" fmla="*/ 2881701 h 3024784"/>
              <a:gd name="connsiteX95" fmla="*/ 1440985 w 2971357"/>
              <a:gd name="connsiteY95" fmla="*/ 2881522 h 3024784"/>
              <a:gd name="connsiteX96" fmla="*/ 1446963 w 2971357"/>
              <a:gd name="connsiteY96" fmla="*/ 2878066 h 3024784"/>
              <a:gd name="connsiteX97" fmla="*/ 1441014 w 2971357"/>
              <a:gd name="connsiteY97" fmla="*/ 2881505 h 3024784"/>
              <a:gd name="connsiteX98" fmla="*/ 1440985 w 2971357"/>
              <a:gd name="connsiteY98" fmla="*/ 2881482 h 3024784"/>
              <a:gd name="connsiteX99" fmla="*/ 1446963 w 2971357"/>
              <a:gd name="connsiteY99" fmla="*/ 2878066 h 3024784"/>
              <a:gd name="connsiteX100" fmla="*/ 1915938 w 2971357"/>
              <a:gd name="connsiteY100" fmla="*/ 2875697 h 3024784"/>
              <a:gd name="connsiteX101" fmla="*/ 1910545 w 2971357"/>
              <a:gd name="connsiteY101" fmla="*/ 2877590 h 3024784"/>
              <a:gd name="connsiteX102" fmla="*/ 1915596 w 2971357"/>
              <a:gd name="connsiteY102" fmla="*/ 2875716 h 3024784"/>
              <a:gd name="connsiteX103" fmla="*/ 1915938 w 2971357"/>
              <a:gd name="connsiteY103" fmla="*/ 2875589 h 3024784"/>
              <a:gd name="connsiteX104" fmla="*/ 1915596 w 2971357"/>
              <a:gd name="connsiteY104" fmla="*/ 2875716 h 3024784"/>
              <a:gd name="connsiteX105" fmla="*/ 1912831 w 2971357"/>
              <a:gd name="connsiteY105" fmla="*/ 2875875 h 3024784"/>
              <a:gd name="connsiteX106" fmla="*/ 1915938 w 2971357"/>
              <a:gd name="connsiteY106" fmla="*/ 2875589 h 3024784"/>
              <a:gd name="connsiteX107" fmla="*/ 1557739 w 2971357"/>
              <a:gd name="connsiteY107" fmla="*/ 2873780 h 3024784"/>
              <a:gd name="connsiteX108" fmla="*/ 1557834 w 2971357"/>
              <a:gd name="connsiteY108" fmla="*/ 2873780 h 3024784"/>
              <a:gd name="connsiteX109" fmla="*/ 1506590 w 2971357"/>
              <a:gd name="connsiteY109" fmla="*/ 2877781 h 3024784"/>
              <a:gd name="connsiteX110" fmla="*/ 1048497 w 2971357"/>
              <a:gd name="connsiteY110" fmla="*/ 2863899 h 3024784"/>
              <a:gd name="connsiteX111" fmla="*/ 1061868 w 2971357"/>
              <a:gd name="connsiteY111" fmla="*/ 2866827 h 3024784"/>
              <a:gd name="connsiteX112" fmla="*/ 1048445 w 2971357"/>
              <a:gd name="connsiteY112" fmla="*/ 2863918 h 3024784"/>
              <a:gd name="connsiteX113" fmla="*/ 1048354 w 2971357"/>
              <a:gd name="connsiteY113" fmla="*/ 2863899 h 3024784"/>
              <a:gd name="connsiteX114" fmla="*/ 1048445 w 2971357"/>
              <a:gd name="connsiteY114" fmla="*/ 2863918 h 3024784"/>
              <a:gd name="connsiteX115" fmla="*/ 1046056 w 2971357"/>
              <a:gd name="connsiteY115" fmla="*/ 2864827 h 3024784"/>
              <a:gd name="connsiteX116" fmla="*/ 1048354 w 2971357"/>
              <a:gd name="connsiteY116" fmla="*/ 2863899 h 3024784"/>
              <a:gd name="connsiteX117" fmla="*/ 1225336 w 2971357"/>
              <a:gd name="connsiteY117" fmla="*/ 2861478 h 3024784"/>
              <a:gd name="connsiteX118" fmla="*/ 1225382 w 2971357"/>
              <a:gd name="connsiteY118" fmla="*/ 2861503 h 3024784"/>
              <a:gd name="connsiteX119" fmla="*/ 1223126 w 2971357"/>
              <a:gd name="connsiteY119" fmla="*/ 2863112 h 3024784"/>
              <a:gd name="connsiteX120" fmla="*/ 1219304 w 2971357"/>
              <a:gd name="connsiteY120" fmla="*/ 2858139 h 3024784"/>
              <a:gd name="connsiteX121" fmla="*/ 1225355 w 2971357"/>
              <a:gd name="connsiteY121" fmla="*/ 2861463 h 3024784"/>
              <a:gd name="connsiteX122" fmla="*/ 1225336 w 2971357"/>
              <a:gd name="connsiteY122" fmla="*/ 2861478 h 3024784"/>
              <a:gd name="connsiteX123" fmla="*/ 1218405 w 2971357"/>
              <a:gd name="connsiteY123" fmla="*/ 2857645 h 3024784"/>
              <a:gd name="connsiteX124" fmla="*/ 1218459 w 2971357"/>
              <a:gd name="connsiteY124" fmla="*/ 2857671 h 3024784"/>
              <a:gd name="connsiteX125" fmla="*/ 1219304 w 2971357"/>
              <a:gd name="connsiteY125" fmla="*/ 2858139 h 3024784"/>
              <a:gd name="connsiteX126" fmla="*/ 1217996 w 2971357"/>
              <a:gd name="connsiteY126" fmla="*/ 2857447 h 3024784"/>
              <a:gd name="connsiteX127" fmla="*/ 1218387 w 2971357"/>
              <a:gd name="connsiteY127" fmla="*/ 2857635 h 3024784"/>
              <a:gd name="connsiteX128" fmla="*/ 1218405 w 2971357"/>
              <a:gd name="connsiteY128" fmla="*/ 2857645 h 3024784"/>
              <a:gd name="connsiteX129" fmla="*/ 1022339 w 2971357"/>
              <a:gd name="connsiteY129" fmla="*/ 2852539 h 3024784"/>
              <a:gd name="connsiteX130" fmla="*/ 1061868 w 2971357"/>
              <a:gd name="connsiteY130" fmla="*/ 2866731 h 3024784"/>
              <a:gd name="connsiteX131" fmla="*/ 1022339 w 2971357"/>
              <a:gd name="connsiteY131" fmla="*/ 2852539 h 3024784"/>
              <a:gd name="connsiteX132" fmla="*/ 1127686 w 2971357"/>
              <a:gd name="connsiteY132" fmla="*/ 2851777 h 3024784"/>
              <a:gd name="connsiteX133" fmla="*/ 1167405 w 2971357"/>
              <a:gd name="connsiteY133" fmla="*/ 2860159 h 3024784"/>
              <a:gd name="connsiteX134" fmla="*/ 1214173 w 2971357"/>
              <a:gd name="connsiteY134" fmla="*/ 2871018 h 3024784"/>
              <a:gd name="connsiteX135" fmla="*/ 1167405 w 2971357"/>
              <a:gd name="connsiteY135" fmla="*/ 2860445 h 3024784"/>
              <a:gd name="connsiteX136" fmla="*/ 1127686 w 2971357"/>
              <a:gd name="connsiteY136" fmla="*/ 2851777 h 3024784"/>
              <a:gd name="connsiteX137" fmla="*/ 1205505 w 2971357"/>
              <a:gd name="connsiteY137" fmla="*/ 2850158 h 3024784"/>
              <a:gd name="connsiteX138" fmla="*/ 1209463 w 2971357"/>
              <a:gd name="connsiteY138" fmla="*/ 2853321 h 3024784"/>
              <a:gd name="connsiteX139" fmla="*/ 1217996 w 2971357"/>
              <a:gd name="connsiteY139" fmla="*/ 2857447 h 3024784"/>
              <a:gd name="connsiteX140" fmla="*/ 1209383 w 2971357"/>
              <a:gd name="connsiteY140" fmla="*/ 2853307 h 3024784"/>
              <a:gd name="connsiteX141" fmla="*/ 1205505 w 2971357"/>
              <a:gd name="connsiteY141" fmla="*/ 2850158 h 3024784"/>
              <a:gd name="connsiteX142" fmla="*/ 1218554 w 2971357"/>
              <a:gd name="connsiteY142" fmla="*/ 2837870 h 3024784"/>
              <a:gd name="connsiteX143" fmla="*/ 1221792 w 2971357"/>
              <a:gd name="connsiteY143" fmla="*/ 2846634 h 3024784"/>
              <a:gd name="connsiteX144" fmla="*/ 1218554 w 2971357"/>
              <a:gd name="connsiteY144" fmla="*/ 2837870 h 3024784"/>
              <a:gd name="connsiteX145" fmla="*/ 2182389 w 2971357"/>
              <a:gd name="connsiteY145" fmla="*/ 2829393 h 3024784"/>
              <a:gd name="connsiteX146" fmla="*/ 2166196 w 2971357"/>
              <a:gd name="connsiteY146" fmla="*/ 2841109 h 3024784"/>
              <a:gd name="connsiteX147" fmla="*/ 2182389 w 2971357"/>
              <a:gd name="connsiteY147" fmla="*/ 2829393 h 3024784"/>
              <a:gd name="connsiteX148" fmla="*/ 1208420 w 2971357"/>
              <a:gd name="connsiteY148" fmla="*/ 2825073 h 3024784"/>
              <a:gd name="connsiteX149" fmla="*/ 1209468 w 2971357"/>
              <a:gd name="connsiteY149" fmla="*/ 2826121 h 3024784"/>
              <a:gd name="connsiteX150" fmla="*/ 1207944 w 2971357"/>
              <a:gd name="connsiteY150" fmla="*/ 2833360 h 3024784"/>
              <a:gd name="connsiteX151" fmla="*/ 1209373 w 2971357"/>
              <a:gd name="connsiteY151" fmla="*/ 2826121 h 3024784"/>
              <a:gd name="connsiteX152" fmla="*/ 1180739 w 2971357"/>
              <a:gd name="connsiteY152" fmla="*/ 2816058 h 3024784"/>
              <a:gd name="connsiteX153" fmla="*/ 1208267 w 2971357"/>
              <a:gd name="connsiteY153" fmla="*/ 2824345 h 3024784"/>
              <a:gd name="connsiteX154" fmla="*/ 1207790 w 2971357"/>
              <a:gd name="connsiteY154" fmla="*/ 2824345 h 3024784"/>
              <a:gd name="connsiteX155" fmla="*/ 1180739 w 2971357"/>
              <a:gd name="connsiteY155" fmla="*/ 2816058 h 3024784"/>
              <a:gd name="connsiteX156" fmla="*/ 2117809 w 2971357"/>
              <a:gd name="connsiteY156" fmla="*/ 2801295 h 3024784"/>
              <a:gd name="connsiteX157" fmla="*/ 2096854 w 2971357"/>
              <a:gd name="connsiteY157" fmla="*/ 2811868 h 3024784"/>
              <a:gd name="connsiteX158" fmla="*/ 2053992 w 2971357"/>
              <a:gd name="connsiteY158" fmla="*/ 2829490 h 3024784"/>
              <a:gd name="connsiteX159" fmla="*/ 2096759 w 2971357"/>
              <a:gd name="connsiteY159" fmla="*/ 2811868 h 3024784"/>
              <a:gd name="connsiteX160" fmla="*/ 2117809 w 2971357"/>
              <a:gd name="connsiteY160" fmla="*/ 2801295 h 3024784"/>
              <a:gd name="connsiteX161" fmla="*/ 2286307 w 2971357"/>
              <a:gd name="connsiteY161" fmla="*/ 2797770 h 3024784"/>
              <a:gd name="connsiteX162" fmla="*/ 2266114 w 2971357"/>
              <a:gd name="connsiteY162" fmla="*/ 2804343 h 3024784"/>
              <a:gd name="connsiteX163" fmla="*/ 2286307 w 2971357"/>
              <a:gd name="connsiteY163" fmla="*/ 2797770 h 3024784"/>
              <a:gd name="connsiteX164" fmla="*/ 2114666 w 2971357"/>
              <a:gd name="connsiteY164" fmla="*/ 2796818 h 3024784"/>
              <a:gd name="connsiteX165" fmla="*/ 2093044 w 2971357"/>
              <a:gd name="connsiteY165" fmla="*/ 2801867 h 3024784"/>
              <a:gd name="connsiteX166" fmla="*/ 2085234 w 2971357"/>
              <a:gd name="connsiteY166" fmla="*/ 2805296 h 3024784"/>
              <a:gd name="connsiteX167" fmla="*/ 2092949 w 2971357"/>
              <a:gd name="connsiteY167" fmla="*/ 2801867 h 3024784"/>
              <a:gd name="connsiteX168" fmla="*/ 2114666 w 2971357"/>
              <a:gd name="connsiteY168" fmla="*/ 2796818 h 3024784"/>
              <a:gd name="connsiteX169" fmla="*/ 1355809 w 2971357"/>
              <a:gd name="connsiteY169" fmla="*/ 2789579 h 3024784"/>
              <a:gd name="connsiteX170" fmla="*/ 1365334 w 2971357"/>
              <a:gd name="connsiteY170" fmla="*/ 2795008 h 3024784"/>
              <a:gd name="connsiteX171" fmla="*/ 1355809 w 2971357"/>
              <a:gd name="connsiteY171" fmla="*/ 2789579 h 3024784"/>
              <a:gd name="connsiteX172" fmla="*/ 2156957 w 2971357"/>
              <a:gd name="connsiteY172" fmla="*/ 2783864 h 3024784"/>
              <a:gd name="connsiteX173" fmla="*/ 2126858 w 2971357"/>
              <a:gd name="connsiteY173" fmla="*/ 2796818 h 3024784"/>
              <a:gd name="connsiteX174" fmla="*/ 2156957 w 2971357"/>
              <a:gd name="connsiteY174" fmla="*/ 2783864 h 3024784"/>
              <a:gd name="connsiteX175" fmla="*/ 1934167 w 2971357"/>
              <a:gd name="connsiteY175" fmla="*/ 2782625 h 3024784"/>
              <a:gd name="connsiteX176" fmla="*/ 1942930 w 2971357"/>
              <a:gd name="connsiteY176" fmla="*/ 2784911 h 3024784"/>
              <a:gd name="connsiteX177" fmla="*/ 1934167 w 2971357"/>
              <a:gd name="connsiteY177" fmla="*/ 2782625 h 3024784"/>
              <a:gd name="connsiteX178" fmla="*/ 1194190 w 2971357"/>
              <a:gd name="connsiteY178" fmla="*/ 2782486 h 3024784"/>
              <a:gd name="connsiteX179" fmla="*/ 1208220 w 2971357"/>
              <a:gd name="connsiteY179" fmla="*/ 2784828 h 3024784"/>
              <a:gd name="connsiteX180" fmla="*/ 1253416 w 2971357"/>
              <a:gd name="connsiteY180" fmla="*/ 2793579 h 3024784"/>
              <a:gd name="connsiteX181" fmla="*/ 1219046 w 2971357"/>
              <a:gd name="connsiteY181" fmla="*/ 2786931 h 3024784"/>
              <a:gd name="connsiteX182" fmla="*/ 974143 w 2971357"/>
              <a:gd name="connsiteY182" fmla="*/ 2782340 h 3024784"/>
              <a:gd name="connsiteX183" fmla="*/ 975601 w 2971357"/>
              <a:gd name="connsiteY183" fmla="*/ 2782947 h 3024784"/>
              <a:gd name="connsiteX184" fmla="*/ 1009317 w 2971357"/>
              <a:gd name="connsiteY184" fmla="*/ 2796976 h 3024784"/>
              <a:gd name="connsiteX185" fmla="*/ 1058153 w 2971357"/>
              <a:gd name="connsiteY185" fmla="*/ 2819773 h 3024784"/>
              <a:gd name="connsiteX186" fmla="*/ 1009263 w 2971357"/>
              <a:gd name="connsiteY186" fmla="*/ 2796976 h 3024784"/>
              <a:gd name="connsiteX187" fmla="*/ 975598 w 2971357"/>
              <a:gd name="connsiteY187" fmla="*/ 2782947 h 3024784"/>
              <a:gd name="connsiteX188" fmla="*/ 1191587 w 2971357"/>
              <a:gd name="connsiteY188" fmla="*/ 2782020 h 3024784"/>
              <a:gd name="connsiteX189" fmla="*/ 1194190 w 2971357"/>
              <a:gd name="connsiteY189" fmla="*/ 2782486 h 3024784"/>
              <a:gd name="connsiteX190" fmla="*/ 1191450 w 2971357"/>
              <a:gd name="connsiteY190" fmla="*/ 2782028 h 3024784"/>
              <a:gd name="connsiteX191" fmla="*/ 1191400 w 2971357"/>
              <a:gd name="connsiteY191" fmla="*/ 2782020 h 3024784"/>
              <a:gd name="connsiteX192" fmla="*/ 1191450 w 2971357"/>
              <a:gd name="connsiteY192" fmla="*/ 2782028 h 3024784"/>
              <a:gd name="connsiteX193" fmla="*/ 1184741 w 2971357"/>
              <a:gd name="connsiteY193" fmla="*/ 2782435 h 3024784"/>
              <a:gd name="connsiteX194" fmla="*/ 1191400 w 2971357"/>
              <a:gd name="connsiteY194" fmla="*/ 2782020 h 3024784"/>
              <a:gd name="connsiteX195" fmla="*/ 980905 w 2971357"/>
              <a:gd name="connsiteY195" fmla="*/ 2775863 h 3024784"/>
              <a:gd name="connsiteX196" fmla="*/ 982143 w 2971357"/>
              <a:gd name="connsiteY196" fmla="*/ 2783579 h 3024784"/>
              <a:gd name="connsiteX197" fmla="*/ 980905 w 2971357"/>
              <a:gd name="connsiteY197" fmla="*/ 2775863 h 3024784"/>
              <a:gd name="connsiteX198" fmla="*/ 2145622 w 2971357"/>
              <a:gd name="connsiteY198" fmla="*/ 2769958 h 3024784"/>
              <a:gd name="connsiteX199" fmla="*/ 2119619 w 2971357"/>
              <a:gd name="connsiteY199" fmla="*/ 2781197 h 3024784"/>
              <a:gd name="connsiteX200" fmla="*/ 2145622 w 2971357"/>
              <a:gd name="connsiteY200" fmla="*/ 2769958 h 3024784"/>
              <a:gd name="connsiteX201" fmla="*/ 1129115 w 2971357"/>
              <a:gd name="connsiteY201" fmla="*/ 2769671 h 3024784"/>
              <a:gd name="connsiteX202" fmla="*/ 1129496 w 2971357"/>
              <a:gd name="connsiteY202" fmla="*/ 2769729 h 3024784"/>
              <a:gd name="connsiteX203" fmla="*/ 1129400 w 2971357"/>
              <a:gd name="connsiteY203" fmla="*/ 2769672 h 3024784"/>
              <a:gd name="connsiteX204" fmla="*/ 1129497 w 2971357"/>
              <a:gd name="connsiteY204" fmla="*/ 2769729 h 3024784"/>
              <a:gd name="connsiteX205" fmla="*/ 1144676 w 2971357"/>
              <a:gd name="connsiteY205" fmla="*/ 2772017 h 3024784"/>
              <a:gd name="connsiteX206" fmla="*/ 1184741 w 2971357"/>
              <a:gd name="connsiteY206" fmla="*/ 2782435 h 3024784"/>
              <a:gd name="connsiteX207" fmla="*/ 1144676 w 2971357"/>
              <a:gd name="connsiteY207" fmla="*/ 2772160 h 3024784"/>
              <a:gd name="connsiteX208" fmla="*/ 1129505 w 2971357"/>
              <a:gd name="connsiteY208" fmla="*/ 2769734 h 3024784"/>
              <a:gd name="connsiteX209" fmla="*/ 1131769 w 2971357"/>
              <a:gd name="connsiteY209" fmla="*/ 2771053 h 3024784"/>
              <a:gd name="connsiteX210" fmla="*/ 1138925 w 2971357"/>
              <a:gd name="connsiteY210" fmla="*/ 2775292 h 3024784"/>
              <a:gd name="connsiteX211" fmla="*/ 1129504 w 2971357"/>
              <a:gd name="connsiteY211" fmla="*/ 2769733 h 3024784"/>
              <a:gd name="connsiteX212" fmla="*/ 2174864 w 2971357"/>
              <a:gd name="connsiteY212" fmla="*/ 2767576 h 3024784"/>
              <a:gd name="connsiteX213" fmla="*/ 2170197 w 2971357"/>
              <a:gd name="connsiteY213" fmla="*/ 2768433 h 3024784"/>
              <a:gd name="connsiteX214" fmla="*/ 2170362 w 2971357"/>
              <a:gd name="connsiteY214" fmla="*/ 2768311 h 3024784"/>
              <a:gd name="connsiteX215" fmla="*/ 1671563 w 2971357"/>
              <a:gd name="connsiteY215" fmla="*/ 2764814 h 3024784"/>
              <a:gd name="connsiteX216" fmla="*/ 1678230 w 2971357"/>
              <a:gd name="connsiteY216" fmla="*/ 2766719 h 3024784"/>
              <a:gd name="connsiteX217" fmla="*/ 1671563 w 2971357"/>
              <a:gd name="connsiteY217" fmla="*/ 2764814 h 3024784"/>
              <a:gd name="connsiteX218" fmla="*/ 2108856 w 2971357"/>
              <a:gd name="connsiteY218" fmla="*/ 2762147 h 3024784"/>
              <a:gd name="connsiteX219" fmla="*/ 2107903 w 2971357"/>
              <a:gd name="connsiteY219" fmla="*/ 2763004 h 3024784"/>
              <a:gd name="connsiteX220" fmla="*/ 2090568 w 2971357"/>
              <a:gd name="connsiteY220" fmla="*/ 2772529 h 3024784"/>
              <a:gd name="connsiteX221" fmla="*/ 2107808 w 2971357"/>
              <a:gd name="connsiteY221" fmla="*/ 2763004 h 3024784"/>
              <a:gd name="connsiteX222" fmla="*/ 2108856 w 2971357"/>
              <a:gd name="connsiteY222" fmla="*/ 2762147 h 3024784"/>
              <a:gd name="connsiteX223" fmla="*/ 2179722 w 2971357"/>
              <a:gd name="connsiteY223" fmla="*/ 2761385 h 3024784"/>
              <a:gd name="connsiteX224" fmla="*/ 2170362 w 2971357"/>
              <a:gd name="connsiteY224" fmla="*/ 2768311 h 3024784"/>
              <a:gd name="connsiteX225" fmla="*/ 2170197 w 2971357"/>
              <a:gd name="connsiteY225" fmla="*/ 2768338 h 3024784"/>
              <a:gd name="connsiteX226" fmla="*/ 2179722 w 2971357"/>
              <a:gd name="connsiteY226" fmla="*/ 2761385 h 3024784"/>
              <a:gd name="connsiteX227" fmla="*/ 1496017 w 2971357"/>
              <a:gd name="connsiteY227" fmla="*/ 2760623 h 3024784"/>
              <a:gd name="connsiteX228" fmla="*/ 1476015 w 2971357"/>
              <a:gd name="connsiteY228" fmla="*/ 2763100 h 3024784"/>
              <a:gd name="connsiteX229" fmla="*/ 1496017 w 2971357"/>
              <a:gd name="connsiteY229" fmla="*/ 2760623 h 3024784"/>
              <a:gd name="connsiteX230" fmla="*/ 2106056 w 2971357"/>
              <a:gd name="connsiteY230" fmla="*/ 2758208 h 3024784"/>
              <a:gd name="connsiteX231" fmla="*/ 2106151 w 2971357"/>
              <a:gd name="connsiteY231" fmla="*/ 2758208 h 3024784"/>
              <a:gd name="connsiteX232" fmla="*/ 2107008 w 2971357"/>
              <a:gd name="connsiteY232" fmla="*/ 2760304 h 3024784"/>
              <a:gd name="connsiteX233" fmla="*/ 2106851 w 2971357"/>
              <a:gd name="connsiteY233" fmla="*/ 2759958 h 3024784"/>
              <a:gd name="connsiteX234" fmla="*/ 1949751 w 2971357"/>
              <a:gd name="connsiteY234" fmla="*/ 2757731 h 3024784"/>
              <a:gd name="connsiteX235" fmla="*/ 1920700 w 2971357"/>
              <a:gd name="connsiteY235" fmla="*/ 2768875 h 3024784"/>
              <a:gd name="connsiteX236" fmla="*/ 1899364 w 2971357"/>
              <a:gd name="connsiteY236" fmla="*/ 2776114 h 3024784"/>
              <a:gd name="connsiteX237" fmla="*/ 1920605 w 2971357"/>
              <a:gd name="connsiteY237" fmla="*/ 2768875 h 3024784"/>
              <a:gd name="connsiteX238" fmla="*/ 1662419 w 2971357"/>
              <a:gd name="connsiteY238" fmla="*/ 2747288 h 3024784"/>
              <a:gd name="connsiteX239" fmla="*/ 1643369 w 2971357"/>
              <a:gd name="connsiteY239" fmla="*/ 2754432 h 3024784"/>
              <a:gd name="connsiteX240" fmla="*/ 1662419 w 2971357"/>
              <a:gd name="connsiteY240" fmla="*/ 2747288 h 3024784"/>
              <a:gd name="connsiteX241" fmla="*/ 984143 w 2971357"/>
              <a:gd name="connsiteY241" fmla="*/ 2735382 h 3024784"/>
              <a:gd name="connsiteX242" fmla="*/ 988215 w 2971357"/>
              <a:gd name="connsiteY242" fmla="*/ 2735488 h 3024784"/>
              <a:gd name="connsiteX243" fmla="*/ 988215 w 2971357"/>
              <a:gd name="connsiteY243" fmla="*/ 2735489 h 3024784"/>
              <a:gd name="connsiteX244" fmla="*/ 984143 w 2971357"/>
              <a:gd name="connsiteY244" fmla="*/ 2735382 h 3024784"/>
              <a:gd name="connsiteX245" fmla="*/ 1465632 w 2971357"/>
              <a:gd name="connsiteY245" fmla="*/ 2730809 h 3024784"/>
              <a:gd name="connsiteX246" fmla="*/ 1464204 w 2971357"/>
              <a:gd name="connsiteY246" fmla="*/ 2735191 h 3024784"/>
              <a:gd name="connsiteX247" fmla="*/ 1465632 w 2971357"/>
              <a:gd name="connsiteY247" fmla="*/ 2730809 h 3024784"/>
              <a:gd name="connsiteX248" fmla="*/ 990653 w 2971357"/>
              <a:gd name="connsiteY248" fmla="*/ 2730632 h 3024784"/>
              <a:gd name="connsiteX249" fmla="*/ 990824 w 2971357"/>
              <a:gd name="connsiteY249" fmla="*/ 2730751 h 3024784"/>
              <a:gd name="connsiteX250" fmla="*/ 988907 w 2971357"/>
              <a:gd name="connsiteY250" fmla="*/ 2732334 h 3024784"/>
              <a:gd name="connsiteX251" fmla="*/ 1735762 w 2971357"/>
              <a:gd name="connsiteY251" fmla="*/ 2725190 h 3024784"/>
              <a:gd name="connsiteX252" fmla="*/ 1723665 w 2971357"/>
              <a:gd name="connsiteY252" fmla="*/ 2730143 h 3024784"/>
              <a:gd name="connsiteX253" fmla="*/ 1735762 w 2971357"/>
              <a:gd name="connsiteY253" fmla="*/ 2725190 h 3024784"/>
              <a:gd name="connsiteX254" fmla="*/ 979382 w 2971357"/>
              <a:gd name="connsiteY254" fmla="*/ 2722809 h 3024784"/>
              <a:gd name="connsiteX255" fmla="*/ 990824 w 2971357"/>
              <a:gd name="connsiteY255" fmla="*/ 2730465 h 3024784"/>
              <a:gd name="connsiteX256" fmla="*/ 990653 w 2971357"/>
              <a:gd name="connsiteY256" fmla="*/ 2730632 h 3024784"/>
              <a:gd name="connsiteX257" fmla="*/ 2050022 w 2971357"/>
              <a:gd name="connsiteY257" fmla="*/ 2721738 h 3024784"/>
              <a:gd name="connsiteX258" fmla="*/ 2050015 w 2971357"/>
              <a:gd name="connsiteY258" fmla="*/ 2721749 h 3024784"/>
              <a:gd name="connsiteX259" fmla="*/ 2041324 w 2971357"/>
              <a:gd name="connsiteY259" fmla="*/ 2729095 h 3024784"/>
              <a:gd name="connsiteX260" fmla="*/ 1751255 w 2971357"/>
              <a:gd name="connsiteY260" fmla="*/ 2719773 h 3024784"/>
              <a:gd name="connsiteX261" fmla="*/ 1740429 w 2971357"/>
              <a:gd name="connsiteY261" fmla="*/ 2722047 h 3024784"/>
              <a:gd name="connsiteX262" fmla="*/ 1738715 w 2971357"/>
              <a:gd name="connsiteY262" fmla="*/ 2721475 h 3024784"/>
              <a:gd name="connsiteX263" fmla="*/ 1740429 w 2971357"/>
              <a:gd name="connsiteY263" fmla="*/ 2721475 h 3024784"/>
              <a:gd name="connsiteX264" fmla="*/ 2406227 w 2971357"/>
              <a:gd name="connsiteY264" fmla="*/ 2717284 h 3024784"/>
              <a:gd name="connsiteX265" fmla="*/ 2388415 w 2971357"/>
              <a:gd name="connsiteY265" fmla="*/ 2731000 h 3024784"/>
              <a:gd name="connsiteX266" fmla="*/ 2388327 w 2971357"/>
              <a:gd name="connsiteY266" fmla="*/ 2731227 h 3024784"/>
              <a:gd name="connsiteX267" fmla="*/ 2388129 w 2971357"/>
              <a:gd name="connsiteY267" fmla="*/ 2731381 h 3024784"/>
              <a:gd name="connsiteX268" fmla="*/ 2387531 w 2971357"/>
              <a:gd name="connsiteY268" fmla="*/ 2732918 h 3024784"/>
              <a:gd name="connsiteX269" fmla="*/ 2358221 w 2971357"/>
              <a:gd name="connsiteY269" fmla="*/ 2760432 h 3024784"/>
              <a:gd name="connsiteX270" fmla="*/ 2358221 w 2971357"/>
              <a:gd name="connsiteY270" fmla="*/ 2760813 h 3024784"/>
              <a:gd name="connsiteX271" fmla="*/ 2387462 w 2971357"/>
              <a:gd name="connsiteY271" fmla="*/ 2733095 h 3024784"/>
              <a:gd name="connsiteX272" fmla="*/ 2387531 w 2971357"/>
              <a:gd name="connsiteY272" fmla="*/ 2732918 h 3024784"/>
              <a:gd name="connsiteX273" fmla="*/ 2387748 w 2971357"/>
              <a:gd name="connsiteY273" fmla="*/ 2732714 h 3024784"/>
              <a:gd name="connsiteX274" fmla="*/ 2388327 w 2971357"/>
              <a:gd name="connsiteY274" fmla="*/ 2731227 h 3024784"/>
              <a:gd name="connsiteX275" fmla="*/ 1769004 w 2971357"/>
              <a:gd name="connsiteY275" fmla="*/ 2717284 h 3024784"/>
              <a:gd name="connsiteX276" fmla="*/ 1758753 w 2971357"/>
              <a:gd name="connsiteY276" fmla="*/ 2718594 h 3024784"/>
              <a:gd name="connsiteX277" fmla="*/ 1751255 w 2971357"/>
              <a:gd name="connsiteY277" fmla="*/ 2719773 h 3024784"/>
              <a:gd name="connsiteX278" fmla="*/ 1758396 w 2971357"/>
              <a:gd name="connsiteY278" fmla="*/ 2718273 h 3024784"/>
              <a:gd name="connsiteX279" fmla="*/ 1769004 w 2971357"/>
              <a:gd name="connsiteY279" fmla="*/ 2717284 h 3024784"/>
              <a:gd name="connsiteX280" fmla="*/ 2052849 w 2971357"/>
              <a:gd name="connsiteY280" fmla="*/ 2716903 h 3024784"/>
              <a:gd name="connsiteX281" fmla="*/ 2052629 w 2971357"/>
              <a:gd name="connsiteY281" fmla="*/ 2717282 h 3024784"/>
              <a:gd name="connsiteX282" fmla="*/ 2050051 w 2971357"/>
              <a:gd name="connsiteY282" fmla="*/ 2721713 h 3024784"/>
              <a:gd name="connsiteX283" fmla="*/ 2050022 w 2971357"/>
              <a:gd name="connsiteY283" fmla="*/ 2721738 h 3024784"/>
              <a:gd name="connsiteX284" fmla="*/ 2052627 w 2971357"/>
              <a:gd name="connsiteY284" fmla="*/ 2717283 h 3024784"/>
              <a:gd name="connsiteX285" fmla="*/ 778023 w 2971357"/>
              <a:gd name="connsiteY285" fmla="*/ 2714617 h 3024784"/>
              <a:gd name="connsiteX286" fmla="*/ 786500 w 2971357"/>
              <a:gd name="connsiteY286" fmla="*/ 2720333 h 3024784"/>
              <a:gd name="connsiteX287" fmla="*/ 798787 w 2971357"/>
              <a:gd name="connsiteY287" fmla="*/ 2729382 h 3024784"/>
              <a:gd name="connsiteX288" fmla="*/ 786405 w 2971357"/>
              <a:gd name="connsiteY288" fmla="*/ 2720333 h 3024784"/>
              <a:gd name="connsiteX289" fmla="*/ 2041704 w 2971357"/>
              <a:gd name="connsiteY289" fmla="*/ 2712712 h 3024784"/>
              <a:gd name="connsiteX290" fmla="*/ 2008843 w 2971357"/>
              <a:gd name="connsiteY290" fmla="*/ 2730333 h 3024784"/>
              <a:gd name="connsiteX291" fmla="*/ 2041704 w 2971357"/>
              <a:gd name="connsiteY291" fmla="*/ 2712712 h 3024784"/>
              <a:gd name="connsiteX292" fmla="*/ 1153117 w 2971357"/>
              <a:gd name="connsiteY292" fmla="*/ 2710712 h 3024784"/>
              <a:gd name="connsiteX293" fmla="*/ 1257892 w 2971357"/>
              <a:gd name="connsiteY293" fmla="*/ 2734620 h 3024784"/>
              <a:gd name="connsiteX294" fmla="*/ 1153117 w 2971357"/>
              <a:gd name="connsiteY294" fmla="*/ 2710712 h 3024784"/>
              <a:gd name="connsiteX295" fmla="*/ 1873588 w 2971357"/>
              <a:gd name="connsiteY295" fmla="*/ 2706140 h 3024784"/>
              <a:gd name="connsiteX296" fmla="*/ 1855490 w 2971357"/>
              <a:gd name="connsiteY296" fmla="*/ 2713474 h 3024784"/>
              <a:gd name="connsiteX297" fmla="*/ 1821581 w 2971357"/>
              <a:gd name="connsiteY297" fmla="*/ 2722999 h 3024784"/>
              <a:gd name="connsiteX298" fmla="*/ 1787196 w 2971357"/>
              <a:gd name="connsiteY298" fmla="*/ 2731191 h 3024784"/>
              <a:gd name="connsiteX299" fmla="*/ 1759955 w 2971357"/>
              <a:gd name="connsiteY299" fmla="*/ 2737763 h 3024784"/>
              <a:gd name="connsiteX300" fmla="*/ 1743191 w 2971357"/>
              <a:gd name="connsiteY300" fmla="*/ 2742526 h 3024784"/>
              <a:gd name="connsiteX301" fmla="*/ 1714616 w 2971357"/>
              <a:gd name="connsiteY301" fmla="*/ 2748717 h 3024784"/>
              <a:gd name="connsiteX302" fmla="*/ 1665276 w 2971357"/>
              <a:gd name="connsiteY302" fmla="*/ 2756527 h 3024784"/>
              <a:gd name="connsiteX303" fmla="*/ 1615746 w 2971357"/>
              <a:gd name="connsiteY303" fmla="*/ 2762909 h 3024784"/>
              <a:gd name="connsiteX304" fmla="*/ 1567550 w 2971357"/>
              <a:gd name="connsiteY304" fmla="*/ 2762909 h 3024784"/>
              <a:gd name="connsiteX305" fmla="*/ 1581932 w 2971357"/>
              <a:gd name="connsiteY305" fmla="*/ 2759956 h 3024784"/>
              <a:gd name="connsiteX306" fmla="*/ 1612603 w 2971357"/>
              <a:gd name="connsiteY306" fmla="*/ 2757575 h 3024784"/>
              <a:gd name="connsiteX307" fmla="*/ 1643273 w 2971357"/>
              <a:gd name="connsiteY307" fmla="*/ 2754718 h 3024784"/>
              <a:gd name="connsiteX308" fmla="*/ 1688136 w 2971357"/>
              <a:gd name="connsiteY308" fmla="*/ 2744050 h 3024784"/>
              <a:gd name="connsiteX309" fmla="*/ 1751287 w 2971357"/>
              <a:gd name="connsiteY309" fmla="*/ 2733286 h 3024784"/>
              <a:gd name="connsiteX310" fmla="*/ 1813580 w 2971357"/>
              <a:gd name="connsiteY310" fmla="*/ 2719570 h 3024784"/>
              <a:gd name="connsiteX311" fmla="*/ 1850442 w 2971357"/>
              <a:gd name="connsiteY311" fmla="*/ 2710807 h 3024784"/>
              <a:gd name="connsiteX312" fmla="*/ 1873588 w 2971357"/>
              <a:gd name="connsiteY312" fmla="*/ 2706140 h 3024784"/>
              <a:gd name="connsiteX313" fmla="*/ 1887685 w 2971357"/>
              <a:gd name="connsiteY313" fmla="*/ 2701187 h 3024784"/>
              <a:gd name="connsiteX314" fmla="*/ 1874922 w 2971357"/>
              <a:gd name="connsiteY314" fmla="*/ 2703759 h 3024784"/>
              <a:gd name="connsiteX315" fmla="*/ 1867683 w 2971357"/>
              <a:gd name="connsiteY315" fmla="*/ 2705474 h 3024784"/>
              <a:gd name="connsiteX316" fmla="*/ 1874826 w 2971357"/>
              <a:gd name="connsiteY316" fmla="*/ 2703759 h 3024784"/>
              <a:gd name="connsiteX317" fmla="*/ 1887685 w 2971357"/>
              <a:gd name="connsiteY317" fmla="*/ 2701187 h 3024784"/>
              <a:gd name="connsiteX318" fmla="*/ 1916927 w 2971357"/>
              <a:gd name="connsiteY318" fmla="*/ 2700234 h 3024784"/>
              <a:gd name="connsiteX319" fmla="*/ 1887114 w 2971357"/>
              <a:gd name="connsiteY319" fmla="*/ 2714807 h 3024784"/>
              <a:gd name="connsiteX320" fmla="*/ 1916927 w 2971357"/>
              <a:gd name="connsiteY320" fmla="*/ 2700234 h 3024784"/>
              <a:gd name="connsiteX321" fmla="*/ 1945787 w 2971357"/>
              <a:gd name="connsiteY321" fmla="*/ 2696329 h 3024784"/>
              <a:gd name="connsiteX322" fmla="*/ 1940072 w 2971357"/>
              <a:gd name="connsiteY322" fmla="*/ 2698425 h 3024784"/>
              <a:gd name="connsiteX323" fmla="*/ 1918451 w 2971357"/>
              <a:gd name="connsiteY323" fmla="*/ 2705664 h 3024784"/>
              <a:gd name="connsiteX324" fmla="*/ 1940453 w 2971357"/>
              <a:gd name="connsiteY324" fmla="*/ 2698234 h 3024784"/>
              <a:gd name="connsiteX325" fmla="*/ 913468 w 2971357"/>
              <a:gd name="connsiteY325" fmla="*/ 2696329 h 3024784"/>
              <a:gd name="connsiteX326" fmla="*/ 986810 w 2971357"/>
              <a:gd name="connsiteY326" fmla="*/ 2732810 h 3024784"/>
              <a:gd name="connsiteX327" fmla="*/ 988263 w 2971357"/>
              <a:gd name="connsiteY327" fmla="*/ 2735489 h 3024784"/>
              <a:gd name="connsiteX328" fmla="*/ 988215 w 2971357"/>
              <a:gd name="connsiteY328" fmla="*/ 2735488 h 3024784"/>
              <a:gd name="connsiteX329" fmla="*/ 986715 w 2971357"/>
              <a:gd name="connsiteY329" fmla="*/ 2732810 h 3024784"/>
              <a:gd name="connsiteX330" fmla="*/ 913468 w 2971357"/>
              <a:gd name="connsiteY330" fmla="*/ 2696329 h 3024784"/>
              <a:gd name="connsiteX331" fmla="*/ 870950 w 2971357"/>
              <a:gd name="connsiteY331" fmla="*/ 2688555 h 3024784"/>
              <a:gd name="connsiteX332" fmla="*/ 870962 w 2971357"/>
              <a:gd name="connsiteY332" fmla="*/ 2688580 h 3024784"/>
              <a:gd name="connsiteX333" fmla="*/ 868987 w 2971357"/>
              <a:gd name="connsiteY333" fmla="*/ 2689757 h 3024784"/>
              <a:gd name="connsiteX334" fmla="*/ 870900 w 2971357"/>
              <a:gd name="connsiteY334" fmla="*/ 2688449 h 3024784"/>
              <a:gd name="connsiteX335" fmla="*/ 870975 w 2971357"/>
              <a:gd name="connsiteY335" fmla="*/ 2688540 h 3024784"/>
              <a:gd name="connsiteX336" fmla="*/ 870950 w 2971357"/>
              <a:gd name="connsiteY336" fmla="*/ 2688555 h 3024784"/>
              <a:gd name="connsiteX337" fmla="*/ 867216 w 2971357"/>
              <a:gd name="connsiteY337" fmla="*/ 2683975 h 3024784"/>
              <a:gd name="connsiteX338" fmla="*/ 869642 w 2971357"/>
              <a:gd name="connsiteY338" fmla="*/ 2685769 h 3024784"/>
              <a:gd name="connsiteX339" fmla="*/ 870900 w 2971357"/>
              <a:gd name="connsiteY339" fmla="*/ 2688449 h 3024784"/>
              <a:gd name="connsiteX340" fmla="*/ 768879 w 2971357"/>
              <a:gd name="connsiteY340" fmla="*/ 2672231 h 3024784"/>
              <a:gd name="connsiteX341" fmla="*/ 888513 w 2971357"/>
              <a:gd name="connsiteY341" fmla="*/ 2743097 h 3024784"/>
              <a:gd name="connsiteX342" fmla="*/ 768879 w 2971357"/>
              <a:gd name="connsiteY342" fmla="*/ 2672231 h 3024784"/>
              <a:gd name="connsiteX343" fmla="*/ 768784 w 2971357"/>
              <a:gd name="connsiteY343" fmla="*/ 2672231 h 3024784"/>
              <a:gd name="connsiteX344" fmla="*/ 792501 w 2971357"/>
              <a:gd name="connsiteY344" fmla="*/ 2690328 h 3024784"/>
              <a:gd name="connsiteX345" fmla="*/ 768784 w 2971357"/>
              <a:gd name="connsiteY345" fmla="*/ 2672231 h 3024784"/>
              <a:gd name="connsiteX346" fmla="*/ 837650 w 2971357"/>
              <a:gd name="connsiteY346" fmla="*/ 2664992 h 3024784"/>
              <a:gd name="connsiteX347" fmla="*/ 866267 w 2971357"/>
              <a:gd name="connsiteY347" fmla="*/ 2682824 h 3024784"/>
              <a:gd name="connsiteX348" fmla="*/ 867216 w 2971357"/>
              <a:gd name="connsiteY348" fmla="*/ 2683975 h 3024784"/>
              <a:gd name="connsiteX349" fmla="*/ 860160 w 2971357"/>
              <a:gd name="connsiteY349" fmla="*/ 2678760 h 3024784"/>
              <a:gd name="connsiteX350" fmla="*/ 837650 w 2971357"/>
              <a:gd name="connsiteY350" fmla="*/ 2664992 h 3024784"/>
              <a:gd name="connsiteX351" fmla="*/ 727255 w 2971357"/>
              <a:gd name="connsiteY351" fmla="*/ 2652609 h 3024784"/>
              <a:gd name="connsiteX352" fmla="*/ 735922 w 2971357"/>
              <a:gd name="connsiteY352" fmla="*/ 2656324 h 3024784"/>
              <a:gd name="connsiteX353" fmla="*/ 727255 w 2971357"/>
              <a:gd name="connsiteY353" fmla="*/ 2652609 h 3024784"/>
              <a:gd name="connsiteX354" fmla="*/ 843555 w 2971357"/>
              <a:gd name="connsiteY354" fmla="*/ 2650990 h 3024784"/>
              <a:gd name="connsiteX355" fmla="*/ 863272 w 2971357"/>
              <a:gd name="connsiteY355" fmla="*/ 2660992 h 3024784"/>
              <a:gd name="connsiteX356" fmla="*/ 894133 w 2971357"/>
              <a:gd name="connsiteY356" fmla="*/ 2680042 h 3024784"/>
              <a:gd name="connsiteX357" fmla="*/ 866510 w 2971357"/>
              <a:gd name="connsiteY357" fmla="*/ 2666421 h 3024784"/>
              <a:gd name="connsiteX358" fmla="*/ 843555 w 2971357"/>
              <a:gd name="connsiteY358" fmla="*/ 2650990 h 3024784"/>
              <a:gd name="connsiteX359" fmla="*/ 1083204 w 2971357"/>
              <a:gd name="connsiteY359" fmla="*/ 2650895 h 3024784"/>
              <a:gd name="connsiteX360" fmla="*/ 1140354 w 2971357"/>
              <a:gd name="connsiteY360" fmla="*/ 2678422 h 3024784"/>
              <a:gd name="connsiteX361" fmla="*/ 1083204 w 2971357"/>
              <a:gd name="connsiteY361" fmla="*/ 2650895 h 3024784"/>
              <a:gd name="connsiteX362" fmla="*/ 866034 w 2971357"/>
              <a:gd name="connsiteY362" fmla="*/ 2647181 h 3024784"/>
              <a:gd name="connsiteX363" fmla="*/ 875559 w 2971357"/>
              <a:gd name="connsiteY363" fmla="*/ 2655753 h 3024784"/>
              <a:gd name="connsiteX364" fmla="*/ 875559 w 2971357"/>
              <a:gd name="connsiteY364" fmla="*/ 2656039 h 3024784"/>
              <a:gd name="connsiteX365" fmla="*/ 866034 w 2971357"/>
              <a:gd name="connsiteY365" fmla="*/ 2647181 h 3024784"/>
              <a:gd name="connsiteX366" fmla="*/ 808942 w 2971357"/>
              <a:gd name="connsiteY366" fmla="*/ 2644098 h 3024784"/>
              <a:gd name="connsiteX367" fmla="*/ 815133 w 2971357"/>
              <a:gd name="connsiteY367" fmla="*/ 2652194 h 3024784"/>
              <a:gd name="connsiteX368" fmla="*/ 815133 w 2971357"/>
              <a:gd name="connsiteY368" fmla="*/ 2652290 h 3024784"/>
              <a:gd name="connsiteX369" fmla="*/ 842793 w 2971357"/>
              <a:gd name="connsiteY369" fmla="*/ 2641085 h 3024784"/>
              <a:gd name="connsiteX370" fmla="*/ 871368 w 2971357"/>
              <a:gd name="connsiteY370" fmla="*/ 2656991 h 3024784"/>
              <a:gd name="connsiteX371" fmla="*/ 875559 w 2971357"/>
              <a:gd name="connsiteY371" fmla="*/ 2656230 h 3024784"/>
              <a:gd name="connsiteX372" fmla="*/ 875559 w 2971357"/>
              <a:gd name="connsiteY372" fmla="*/ 2656039 h 3024784"/>
              <a:gd name="connsiteX373" fmla="*/ 909373 w 2971357"/>
              <a:gd name="connsiteY373" fmla="*/ 2672612 h 3024784"/>
              <a:gd name="connsiteX374" fmla="*/ 943472 w 2971357"/>
              <a:gd name="connsiteY374" fmla="*/ 2688710 h 3024784"/>
              <a:gd name="connsiteX375" fmla="*/ 978715 w 2971357"/>
              <a:gd name="connsiteY375" fmla="*/ 2703949 h 3024784"/>
              <a:gd name="connsiteX376" fmla="*/ 1015672 w 2971357"/>
              <a:gd name="connsiteY376" fmla="*/ 2720142 h 3024784"/>
              <a:gd name="connsiteX377" fmla="*/ 1052248 w 2971357"/>
              <a:gd name="connsiteY377" fmla="*/ 2737001 h 3024784"/>
              <a:gd name="connsiteX378" fmla="*/ 1097491 w 2971357"/>
              <a:gd name="connsiteY378" fmla="*/ 2753956 h 3024784"/>
              <a:gd name="connsiteX379" fmla="*/ 1093015 w 2971357"/>
              <a:gd name="connsiteY379" fmla="*/ 2762528 h 3024784"/>
              <a:gd name="connsiteX380" fmla="*/ 1067964 w 2971357"/>
              <a:gd name="connsiteY380" fmla="*/ 2754242 h 3024784"/>
              <a:gd name="connsiteX381" fmla="*/ 1043104 w 2971357"/>
              <a:gd name="connsiteY381" fmla="*/ 2745479 h 3024784"/>
              <a:gd name="connsiteX382" fmla="*/ 993955 w 2971357"/>
              <a:gd name="connsiteY382" fmla="*/ 2726429 h 3024784"/>
              <a:gd name="connsiteX383" fmla="*/ 979382 w 2971357"/>
              <a:gd name="connsiteY383" fmla="*/ 2722809 h 3024784"/>
              <a:gd name="connsiteX384" fmla="*/ 920898 w 2971357"/>
              <a:gd name="connsiteY384" fmla="*/ 2694234 h 3024784"/>
              <a:gd name="connsiteX385" fmla="*/ 942234 w 2971357"/>
              <a:gd name="connsiteY385" fmla="*/ 2703759 h 3024784"/>
              <a:gd name="connsiteX386" fmla="*/ 944901 w 2971357"/>
              <a:gd name="connsiteY386" fmla="*/ 2703759 h 3024784"/>
              <a:gd name="connsiteX387" fmla="*/ 935376 w 2971357"/>
              <a:gd name="connsiteY387" fmla="*/ 2698615 h 3024784"/>
              <a:gd name="connsiteX388" fmla="*/ 921279 w 2971357"/>
              <a:gd name="connsiteY388" fmla="*/ 2690424 h 3024784"/>
              <a:gd name="connsiteX389" fmla="*/ 873654 w 2971357"/>
              <a:gd name="connsiteY389" fmla="*/ 2662992 h 3024784"/>
              <a:gd name="connsiteX390" fmla="*/ 842793 w 2971357"/>
              <a:gd name="connsiteY390" fmla="*/ 2641085 h 3024784"/>
              <a:gd name="connsiteX391" fmla="*/ 2076280 w 2971357"/>
              <a:gd name="connsiteY391" fmla="*/ 2626416 h 3024784"/>
              <a:gd name="connsiteX392" fmla="*/ 2050944 w 2971357"/>
              <a:gd name="connsiteY392" fmla="*/ 2639466 h 3024784"/>
              <a:gd name="connsiteX393" fmla="*/ 1943788 w 2971357"/>
              <a:gd name="connsiteY393" fmla="*/ 2685471 h 3024784"/>
              <a:gd name="connsiteX394" fmla="*/ 2050849 w 2971357"/>
              <a:gd name="connsiteY394" fmla="*/ 2639466 h 3024784"/>
              <a:gd name="connsiteX395" fmla="*/ 2504471 w 2971357"/>
              <a:gd name="connsiteY395" fmla="*/ 2619982 h 3024784"/>
              <a:gd name="connsiteX396" fmla="*/ 2493380 w 2971357"/>
              <a:gd name="connsiteY396" fmla="*/ 2629654 h 3024784"/>
              <a:gd name="connsiteX397" fmla="*/ 2477379 w 2971357"/>
              <a:gd name="connsiteY397" fmla="*/ 2636893 h 3024784"/>
              <a:gd name="connsiteX398" fmla="*/ 2454900 w 2971357"/>
              <a:gd name="connsiteY398" fmla="*/ 2654228 h 3024784"/>
              <a:gd name="connsiteX399" fmla="*/ 2420419 w 2971357"/>
              <a:gd name="connsiteY399" fmla="*/ 2680518 h 3024784"/>
              <a:gd name="connsiteX400" fmla="*/ 2391844 w 2971357"/>
              <a:gd name="connsiteY400" fmla="*/ 2701282 h 3024784"/>
              <a:gd name="connsiteX401" fmla="*/ 2386651 w 2971357"/>
              <a:gd name="connsiteY401" fmla="*/ 2704035 h 3024784"/>
              <a:gd name="connsiteX402" fmla="*/ 2361840 w 2971357"/>
              <a:gd name="connsiteY402" fmla="*/ 2717189 h 3024784"/>
              <a:gd name="connsiteX403" fmla="*/ 2327645 w 2971357"/>
              <a:gd name="connsiteY403" fmla="*/ 2735000 h 3024784"/>
              <a:gd name="connsiteX404" fmla="*/ 2271162 w 2971357"/>
              <a:gd name="connsiteY404" fmla="*/ 2765290 h 3024784"/>
              <a:gd name="connsiteX405" fmla="*/ 2238872 w 2971357"/>
              <a:gd name="connsiteY405" fmla="*/ 2781673 h 3024784"/>
              <a:gd name="connsiteX406" fmla="*/ 2217632 w 2971357"/>
              <a:gd name="connsiteY406" fmla="*/ 2793198 h 3024784"/>
              <a:gd name="connsiteX407" fmla="*/ 2205154 w 2971357"/>
              <a:gd name="connsiteY407" fmla="*/ 2800247 h 3024784"/>
              <a:gd name="connsiteX408" fmla="*/ 2190867 w 2971357"/>
              <a:gd name="connsiteY408" fmla="*/ 2807581 h 3024784"/>
              <a:gd name="connsiteX409" fmla="*/ 1981317 w 2971357"/>
              <a:gd name="connsiteY409" fmla="*/ 2891401 h 3024784"/>
              <a:gd name="connsiteX410" fmla="*/ 1956837 w 2971357"/>
              <a:gd name="connsiteY410" fmla="*/ 2900926 h 3024784"/>
              <a:gd name="connsiteX411" fmla="*/ 1928262 w 2971357"/>
              <a:gd name="connsiteY411" fmla="*/ 2910451 h 3024784"/>
              <a:gd name="connsiteX412" fmla="*/ 1864540 w 2971357"/>
              <a:gd name="connsiteY412" fmla="*/ 2928739 h 3024784"/>
              <a:gd name="connsiteX413" fmla="*/ 1826440 w 2971357"/>
              <a:gd name="connsiteY413" fmla="*/ 2937311 h 3024784"/>
              <a:gd name="connsiteX414" fmla="*/ 1787292 w 2971357"/>
              <a:gd name="connsiteY414" fmla="*/ 2945503 h 3024784"/>
              <a:gd name="connsiteX415" fmla="*/ 1748240 w 2971357"/>
              <a:gd name="connsiteY415" fmla="*/ 2952170 h 3024784"/>
              <a:gd name="connsiteX416" fmla="*/ 1729190 w 2971357"/>
              <a:gd name="connsiteY416" fmla="*/ 2955218 h 3024784"/>
              <a:gd name="connsiteX417" fmla="*/ 1710140 w 2971357"/>
              <a:gd name="connsiteY417" fmla="*/ 2957123 h 3024784"/>
              <a:gd name="connsiteX418" fmla="*/ 1667944 w 2971357"/>
              <a:gd name="connsiteY418" fmla="*/ 2964458 h 3024784"/>
              <a:gd name="connsiteX419" fmla="*/ 1678707 w 2971357"/>
              <a:gd name="connsiteY419" fmla="*/ 2967791 h 3024784"/>
              <a:gd name="connsiteX420" fmla="*/ 1683279 w 2971357"/>
              <a:gd name="connsiteY420" fmla="*/ 2967791 h 3024784"/>
              <a:gd name="connsiteX421" fmla="*/ 1729857 w 2971357"/>
              <a:gd name="connsiteY421" fmla="*/ 2963410 h 3024784"/>
              <a:gd name="connsiteX422" fmla="*/ 1748907 w 2971357"/>
              <a:gd name="connsiteY422" fmla="*/ 2962743 h 3024784"/>
              <a:gd name="connsiteX423" fmla="*/ 1732047 w 2971357"/>
              <a:gd name="connsiteY423" fmla="*/ 2965601 h 3024784"/>
              <a:gd name="connsiteX424" fmla="*/ 1715093 w 2971357"/>
              <a:gd name="connsiteY424" fmla="*/ 2967696 h 3024784"/>
              <a:gd name="connsiteX425" fmla="*/ 1681088 w 2971357"/>
              <a:gd name="connsiteY425" fmla="*/ 2971602 h 3024784"/>
              <a:gd name="connsiteX426" fmla="*/ 1610318 w 2971357"/>
              <a:gd name="connsiteY426" fmla="*/ 2977507 h 3024784"/>
              <a:gd name="connsiteX427" fmla="*/ 1576409 w 2971357"/>
              <a:gd name="connsiteY427" fmla="*/ 2979126 h 3024784"/>
              <a:gd name="connsiteX428" fmla="*/ 1542690 w 2971357"/>
              <a:gd name="connsiteY428" fmla="*/ 2979126 h 3024784"/>
              <a:gd name="connsiteX429" fmla="*/ 1507829 w 2971357"/>
              <a:gd name="connsiteY429" fmla="*/ 2979126 h 3024784"/>
              <a:gd name="connsiteX430" fmla="*/ 1441154 w 2971357"/>
              <a:gd name="connsiteY430" fmla="*/ 2977792 h 3024784"/>
              <a:gd name="connsiteX431" fmla="*/ 1405340 w 2971357"/>
              <a:gd name="connsiteY431" fmla="*/ 2975411 h 3024784"/>
              <a:gd name="connsiteX432" fmla="*/ 1369526 w 2971357"/>
              <a:gd name="connsiteY432" fmla="*/ 2972554 h 3024784"/>
              <a:gd name="connsiteX433" fmla="*/ 1301041 w 2971357"/>
              <a:gd name="connsiteY433" fmla="*/ 2963029 h 3024784"/>
              <a:gd name="connsiteX434" fmla="*/ 1282944 w 2971357"/>
              <a:gd name="connsiteY434" fmla="*/ 2962362 h 3024784"/>
              <a:gd name="connsiteX435" fmla="*/ 1260560 w 2971357"/>
              <a:gd name="connsiteY435" fmla="*/ 2959409 h 3024784"/>
              <a:gd name="connsiteX436" fmla="*/ 1202648 w 2971357"/>
              <a:gd name="connsiteY436" fmla="*/ 2949217 h 3024784"/>
              <a:gd name="connsiteX437" fmla="*/ 1134258 w 2971357"/>
              <a:gd name="connsiteY437" fmla="*/ 2933978 h 3024784"/>
              <a:gd name="connsiteX438" fmla="*/ 1090443 w 2971357"/>
              <a:gd name="connsiteY438" fmla="*/ 2925310 h 3024784"/>
              <a:gd name="connsiteX439" fmla="*/ 1116542 w 2971357"/>
              <a:gd name="connsiteY439" fmla="*/ 2934835 h 3024784"/>
              <a:gd name="connsiteX440" fmla="*/ 1150260 w 2971357"/>
              <a:gd name="connsiteY440" fmla="*/ 2944360 h 3024784"/>
              <a:gd name="connsiteX441" fmla="*/ 1215792 w 2971357"/>
              <a:gd name="connsiteY441" fmla="*/ 2961410 h 3024784"/>
              <a:gd name="connsiteX442" fmla="*/ 1211125 w 2971357"/>
              <a:gd name="connsiteY442" fmla="*/ 2964934 h 3024784"/>
              <a:gd name="connsiteX443" fmla="*/ 1205029 w 2971357"/>
              <a:gd name="connsiteY443" fmla="*/ 2963505 h 3024784"/>
              <a:gd name="connsiteX444" fmla="*/ 1198838 w 2971357"/>
              <a:gd name="connsiteY444" fmla="*/ 2962267 h 3024784"/>
              <a:gd name="connsiteX445" fmla="*/ 1148451 w 2971357"/>
              <a:gd name="connsiteY445" fmla="*/ 2949599 h 3024784"/>
              <a:gd name="connsiteX446" fmla="*/ 1135496 w 2971357"/>
              <a:gd name="connsiteY446" fmla="*/ 2946455 h 3024784"/>
              <a:gd name="connsiteX447" fmla="*/ 1122447 w 2971357"/>
              <a:gd name="connsiteY447" fmla="*/ 2942836 h 3024784"/>
              <a:gd name="connsiteX448" fmla="*/ 1096063 w 2971357"/>
              <a:gd name="connsiteY448" fmla="*/ 2935692 h 3024784"/>
              <a:gd name="connsiteX449" fmla="*/ 1058630 w 2971357"/>
              <a:gd name="connsiteY449" fmla="*/ 2923977 h 3024784"/>
              <a:gd name="connsiteX450" fmla="*/ 747543 w 2971357"/>
              <a:gd name="connsiteY450" fmla="*/ 2779006 h 3024784"/>
              <a:gd name="connsiteX451" fmla="*/ 732208 w 2971357"/>
              <a:gd name="connsiteY451" fmla="*/ 2772053 h 3024784"/>
              <a:gd name="connsiteX452" fmla="*/ 928613 w 2971357"/>
              <a:gd name="connsiteY452" fmla="*/ 2878542 h 3024784"/>
              <a:gd name="connsiteX453" fmla="*/ 940329 w 2971357"/>
              <a:gd name="connsiteY453" fmla="*/ 2884067 h 3024784"/>
              <a:gd name="connsiteX454" fmla="*/ 991859 w 2971357"/>
              <a:gd name="connsiteY454" fmla="*/ 2905498 h 3024784"/>
              <a:gd name="connsiteX455" fmla="*/ 1005290 w 2971357"/>
              <a:gd name="connsiteY455" fmla="*/ 2910737 h 3024784"/>
              <a:gd name="connsiteX456" fmla="*/ 1041389 w 2971357"/>
              <a:gd name="connsiteY456" fmla="*/ 2923786 h 3024784"/>
              <a:gd name="connsiteX457" fmla="*/ 1074918 w 2971357"/>
              <a:gd name="connsiteY457" fmla="*/ 2934645 h 3024784"/>
              <a:gd name="connsiteX458" fmla="*/ 1117113 w 2971357"/>
              <a:gd name="connsiteY458" fmla="*/ 2946646 h 3024784"/>
              <a:gd name="connsiteX459" fmla="*/ 1138259 w 2971357"/>
              <a:gd name="connsiteY459" fmla="*/ 2952456 h 3024784"/>
              <a:gd name="connsiteX460" fmla="*/ 1159595 w 2971357"/>
              <a:gd name="connsiteY460" fmla="*/ 2957409 h 3024784"/>
              <a:gd name="connsiteX461" fmla="*/ 1193504 w 2971357"/>
              <a:gd name="connsiteY461" fmla="*/ 2964839 h 3024784"/>
              <a:gd name="connsiteX462" fmla="*/ 1223222 w 2971357"/>
              <a:gd name="connsiteY462" fmla="*/ 2972840 h 3024784"/>
              <a:gd name="connsiteX463" fmla="*/ 1227889 w 2971357"/>
              <a:gd name="connsiteY463" fmla="*/ 2973601 h 3024784"/>
              <a:gd name="connsiteX464" fmla="*/ 1243796 w 2971357"/>
              <a:gd name="connsiteY464" fmla="*/ 2975602 h 3024784"/>
              <a:gd name="connsiteX465" fmla="*/ 1287896 w 2971357"/>
              <a:gd name="connsiteY465" fmla="*/ 2983698 h 3024784"/>
              <a:gd name="connsiteX466" fmla="*/ 1332378 w 2971357"/>
              <a:gd name="connsiteY466" fmla="*/ 2989985 h 3024784"/>
              <a:gd name="connsiteX467" fmla="*/ 1388957 w 2971357"/>
              <a:gd name="connsiteY467" fmla="*/ 2996271 h 3024784"/>
              <a:gd name="connsiteX468" fmla="*/ 1446107 w 2971357"/>
              <a:gd name="connsiteY468" fmla="*/ 3000557 h 3024784"/>
              <a:gd name="connsiteX469" fmla="*/ 1503257 w 2971357"/>
              <a:gd name="connsiteY469" fmla="*/ 3002843 h 3024784"/>
              <a:gd name="connsiteX470" fmla="*/ 1560407 w 2971357"/>
              <a:gd name="connsiteY470" fmla="*/ 3002367 h 3024784"/>
              <a:gd name="connsiteX471" fmla="*/ 1530022 w 2971357"/>
              <a:gd name="connsiteY471" fmla="*/ 3009606 h 3024784"/>
              <a:gd name="connsiteX472" fmla="*/ 1426295 w 2971357"/>
              <a:gd name="connsiteY472" fmla="*/ 3010178 h 3024784"/>
              <a:gd name="connsiteX473" fmla="*/ 1376479 w 2971357"/>
              <a:gd name="connsiteY473" fmla="*/ 3007320 h 3024784"/>
              <a:gd name="connsiteX474" fmla="*/ 1334569 w 2971357"/>
              <a:gd name="connsiteY474" fmla="*/ 3005606 h 3024784"/>
              <a:gd name="connsiteX475" fmla="*/ 1334771 w 2971357"/>
              <a:gd name="connsiteY475" fmla="*/ 3005909 h 3024784"/>
              <a:gd name="connsiteX476" fmla="*/ 1505924 w 2971357"/>
              <a:gd name="connsiteY476" fmla="*/ 3015988 h 3024784"/>
              <a:gd name="connsiteX477" fmla="*/ 1517830 w 2971357"/>
              <a:gd name="connsiteY477" fmla="*/ 3015988 h 3024784"/>
              <a:gd name="connsiteX478" fmla="*/ 2266114 w 2971357"/>
              <a:gd name="connsiteY478" fmla="*/ 2803580 h 3024784"/>
              <a:gd name="connsiteX479" fmla="*/ 2271614 w 2971357"/>
              <a:gd name="connsiteY479" fmla="*/ 2799766 h 3024784"/>
              <a:gd name="connsiteX480" fmla="*/ 2409843 w 2971357"/>
              <a:gd name="connsiteY480" fmla="*/ 2703890 h 3024784"/>
              <a:gd name="connsiteX481" fmla="*/ 680261 w 2971357"/>
              <a:gd name="connsiteY481" fmla="*/ 2613105 h 3024784"/>
              <a:gd name="connsiteX482" fmla="*/ 684011 w 2971357"/>
              <a:gd name="connsiteY482" fmla="*/ 2614415 h 3024784"/>
              <a:gd name="connsiteX483" fmla="*/ 742590 w 2971357"/>
              <a:gd name="connsiteY483" fmla="*/ 2655277 h 3024784"/>
              <a:gd name="connsiteX484" fmla="*/ 727635 w 2971357"/>
              <a:gd name="connsiteY484" fmla="*/ 2648895 h 3024784"/>
              <a:gd name="connsiteX485" fmla="*/ 714300 w 2971357"/>
              <a:gd name="connsiteY485" fmla="*/ 2639370 h 3024784"/>
              <a:gd name="connsiteX486" fmla="*/ 686583 w 2971357"/>
              <a:gd name="connsiteY486" fmla="*/ 2618796 h 3024784"/>
              <a:gd name="connsiteX487" fmla="*/ 680261 w 2971357"/>
              <a:gd name="connsiteY487" fmla="*/ 2613105 h 3024784"/>
              <a:gd name="connsiteX488" fmla="*/ 2168482 w 2971357"/>
              <a:gd name="connsiteY488" fmla="*/ 2606413 h 3024784"/>
              <a:gd name="connsiteX489" fmla="*/ 2142860 w 2971357"/>
              <a:gd name="connsiteY489" fmla="*/ 2625463 h 3024784"/>
              <a:gd name="connsiteX490" fmla="*/ 2168482 w 2971357"/>
              <a:gd name="connsiteY490" fmla="*/ 2606413 h 3024784"/>
              <a:gd name="connsiteX491" fmla="*/ 2221060 w 2971357"/>
              <a:gd name="connsiteY491" fmla="*/ 2590887 h 3024784"/>
              <a:gd name="connsiteX492" fmla="*/ 2191914 w 2971357"/>
              <a:gd name="connsiteY492" fmla="*/ 2611652 h 3024784"/>
              <a:gd name="connsiteX493" fmla="*/ 2180389 w 2971357"/>
              <a:gd name="connsiteY493" fmla="*/ 2618891 h 3024784"/>
              <a:gd name="connsiteX494" fmla="*/ 2192009 w 2971357"/>
              <a:gd name="connsiteY494" fmla="*/ 2611557 h 3024784"/>
              <a:gd name="connsiteX495" fmla="*/ 2221060 w 2971357"/>
              <a:gd name="connsiteY495" fmla="*/ 2590887 h 3024784"/>
              <a:gd name="connsiteX496" fmla="*/ 2057611 w 2971357"/>
              <a:gd name="connsiteY496" fmla="*/ 2588792 h 3024784"/>
              <a:gd name="connsiteX497" fmla="*/ 2018749 w 2971357"/>
              <a:gd name="connsiteY497" fmla="*/ 2607556 h 3024784"/>
              <a:gd name="connsiteX498" fmla="*/ 1969600 w 2971357"/>
              <a:gd name="connsiteY498" fmla="*/ 2626606 h 3024784"/>
              <a:gd name="connsiteX499" fmla="*/ 2026750 w 2971357"/>
              <a:gd name="connsiteY499" fmla="*/ 2599746 h 3024784"/>
              <a:gd name="connsiteX500" fmla="*/ 2057611 w 2971357"/>
              <a:gd name="connsiteY500" fmla="*/ 2588792 h 3024784"/>
              <a:gd name="connsiteX501" fmla="*/ 2066375 w 2971357"/>
              <a:gd name="connsiteY501" fmla="*/ 2546025 h 3024784"/>
              <a:gd name="connsiteX502" fmla="*/ 2050182 w 2971357"/>
              <a:gd name="connsiteY502" fmla="*/ 2547739 h 3024784"/>
              <a:gd name="connsiteX503" fmla="*/ 2020750 w 2971357"/>
              <a:gd name="connsiteY503" fmla="*/ 2560312 h 3024784"/>
              <a:gd name="connsiteX504" fmla="*/ 2002938 w 2971357"/>
              <a:gd name="connsiteY504" fmla="*/ 2569837 h 3024784"/>
              <a:gd name="connsiteX505" fmla="*/ 2003795 w 2971357"/>
              <a:gd name="connsiteY505" fmla="*/ 2571361 h 3024784"/>
              <a:gd name="connsiteX506" fmla="*/ 1984174 w 2971357"/>
              <a:gd name="connsiteY506" fmla="*/ 2591173 h 3024784"/>
              <a:gd name="connsiteX507" fmla="*/ 1973316 w 2971357"/>
              <a:gd name="connsiteY507" fmla="*/ 2598031 h 3024784"/>
              <a:gd name="connsiteX508" fmla="*/ 2010463 w 2971357"/>
              <a:gd name="connsiteY508" fmla="*/ 2583553 h 3024784"/>
              <a:gd name="connsiteX509" fmla="*/ 2010082 w 2971357"/>
              <a:gd name="connsiteY509" fmla="*/ 2583172 h 3024784"/>
              <a:gd name="connsiteX510" fmla="*/ 2078281 w 2971357"/>
              <a:gd name="connsiteY510" fmla="*/ 2546025 h 3024784"/>
              <a:gd name="connsiteX511" fmla="*/ 2066375 w 2971357"/>
              <a:gd name="connsiteY511" fmla="*/ 2546025 h 3024784"/>
              <a:gd name="connsiteX512" fmla="*/ 683630 w 2971357"/>
              <a:gd name="connsiteY512" fmla="*/ 2539738 h 3024784"/>
              <a:gd name="connsiteX513" fmla="*/ 714681 w 2971357"/>
              <a:gd name="connsiteY513" fmla="*/ 2567552 h 3024784"/>
              <a:gd name="connsiteX514" fmla="*/ 747923 w 2971357"/>
              <a:gd name="connsiteY514" fmla="*/ 2593936 h 3024784"/>
              <a:gd name="connsiteX515" fmla="*/ 714586 w 2971357"/>
              <a:gd name="connsiteY515" fmla="*/ 2567552 h 3024784"/>
              <a:gd name="connsiteX516" fmla="*/ 683630 w 2971357"/>
              <a:gd name="connsiteY516" fmla="*/ 2539738 h 3024784"/>
              <a:gd name="connsiteX517" fmla="*/ 2332026 w 2971357"/>
              <a:gd name="connsiteY517" fmla="*/ 2539548 h 3024784"/>
              <a:gd name="connsiteX518" fmla="*/ 2331183 w 2971357"/>
              <a:gd name="connsiteY518" fmla="*/ 2545823 h 3024784"/>
              <a:gd name="connsiteX519" fmla="*/ 2331169 w 2971357"/>
              <a:gd name="connsiteY519" fmla="*/ 2545834 h 3024784"/>
              <a:gd name="connsiteX520" fmla="*/ 2332026 w 2971357"/>
              <a:gd name="connsiteY520" fmla="*/ 2539548 h 3024784"/>
              <a:gd name="connsiteX521" fmla="*/ 2367269 w 2971357"/>
              <a:gd name="connsiteY521" fmla="*/ 2518497 h 3024784"/>
              <a:gd name="connsiteX522" fmla="*/ 2331169 w 2971357"/>
              <a:gd name="connsiteY522" fmla="*/ 2545929 h 3024784"/>
              <a:gd name="connsiteX523" fmla="*/ 2331183 w 2971357"/>
              <a:gd name="connsiteY523" fmla="*/ 2545823 h 3024784"/>
              <a:gd name="connsiteX524" fmla="*/ 2350898 w 2971357"/>
              <a:gd name="connsiteY524" fmla="*/ 2531058 h 3024784"/>
              <a:gd name="connsiteX525" fmla="*/ 2367269 w 2971357"/>
              <a:gd name="connsiteY525" fmla="*/ 2518497 h 3024784"/>
              <a:gd name="connsiteX526" fmla="*/ 2659496 w 2971357"/>
              <a:gd name="connsiteY526" fmla="*/ 2495065 h 3024784"/>
              <a:gd name="connsiteX527" fmla="*/ 2560246 w 2971357"/>
              <a:gd name="connsiteY527" fmla="*/ 2596412 h 3024784"/>
              <a:gd name="connsiteX528" fmla="*/ 2560151 w 2971357"/>
              <a:gd name="connsiteY528" fmla="*/ 2596426 h 3024784"/>
              <a:gd name="connsiteX529" fmla="*/ 2560151 w 2971357"/>
              <a:gd name="connsiteY529" fmla="*/ 2596412 h 3024784"/>
              <a:gd name="connsiteX530" fmla="*/ 2556341 w 2971357"/>
              <a:gd name="connsiteY530" fmla="*/ 2596983 h 3024784"/>
              <a:gd name="connsiteX531" fmla="*/ 2560151 w 2971357"/>
              <a:gd name="connsiteY531" fmla="*/ 2596426 h 3024784"/>
              <a:gd name="connsiteX532" fmla="*/ 2560151 w 2971357"/>
              <a:gd name="connsiteY532" fmla="*/ 2596792 h 3024784"/>
              <a:gd name="connsiteX533" fmla="*/ 2659496 w 2971357"/>
              <a:gd name="connsiteY533" fmla="*/ 2495065 h 3024784"/>
              <a:gd name="connsiteX534" fmla="*/ 506274 w 2971357"/>
              <a:gd name="connsiteY534" fmla="*/ 2481731 h 3024784"/>
              <a:gd name="connsiteX535" fmla="*/ 630861 w 2971357"/>
              <a:gd name="connsiteY535" fmla="*/ 2591459 h 3024784"/>
              <a:gd name="connsiteX536" fmla="*/ 655531 w 2971357"/>
              <a:gd name="connsiteY536" fmla="*/ 2608414 h 3024784"/>
              <a:gd name="connsiteX537" fmla="*/ 681820 w 2971357"/>
              <a:gd name="connsiteY537" fmla="*/ 2628035 h 3024784"/>
              <a:gd name="connsiteX538" fmla="*/ 708776 w 2971357"/>
              <a:gd name="connsiteY538" fmla="*/ 2646609 h 3024784"/>
              <a:gd name="connsiteX539" fmla="*/ 732969 w 2971357"/>
              <a:gd name="connsiteY539" fmla="*/ 2666992 h 3024784"/>
              <a:gd name="connsiteX540" fmla="*/ 775641 w 2971357"/>
              <a:gd name="connsiteY540" fmla="*/ 2694806 h 3024784"/>
              <a:gd name="connsiteX541" fmla="*/ 794691 w 2971357"/>
              <a:gd name="connsiteY541" fmla="*/ 2705759 h 3024784"/>
              <a:gd name="connsiteX542" fmla="*/ 802597 w 2971357"/>
              <a:gd name="connsiteY542" fmla="*/ 2709188 h 3024784"/>
              <a:gd name="connsiteX543" fmla="*/ 807836 w 2971357"/>
              <a:gd name="connsiteY543" fmla="*/ 2709188 h 3024784"/>
              <a:gd name="connsiteX544" fmla="*/ 826886 w 2971357"/>
              <a:gd name="connsiteY544" fmla="*/ 2717284 h 3024784"/>
              <a:gd name="connsiteX545" fmla="*/ 864129 w 2971357"/>
              <a:gd name="connsiteY545" fmla="*/ 2736334 h 3024784"/>
              <a:gd name="connsiteX546" fmla="*/ 906705 w 2971357"/>
              <a:gd name="connsiteY546" fmla="*/ 2760052 h 3024784"/>
              <a:gd name="connsiteX547" fmla="*/ 921088 w 2971357"/>
              <a:gd name="connsiteY547" fmla="*/ 2769577 h 3024784"/>
              <a:gd name="connsiteX548" fmla="*/ 944710 w 2971357"/>
              <a:gd name="connsiteY548" fmla="*/ 2784531 h 3024784"/>
              <a:gd name="connsiteX549" fmla="*/ 979286 w 2971357"/>
              <a:gd name="connsiteY549" fmla="*/ 2803581 h 3024784"/>
              <a:gd name="connsiteX550" fmla="*/ 1010337 w 2971357"/>
              <a:gd name="connsiteY550" fmla="*/ 2816821 h 3024784"/>
              <a:gd name="connsiteX551" fmla="*/ 1029863 w 2971357"/>
              <a:gd name="connsiteY551" fmla="*/ 2824441 h 3024784"/>
              <a:gd name="connsiteX552" fmla="*/ 1052438 w 2971357"/>
              <a:gd name="connsiteY552" fmla="*/ 2831965 h 3024784"/>
              <a:gd name="connsiteX553" fmla="*/ 1164928 w 2971357"/>
              <a:gd name="connsiteY553" fmla="*/ 2866732 h 3024784"/>
              <a:gd name="connsiteX554" fmla="*/ 1196361 w 2971357"/>
              <a:gd name="connsiteY554" fmla="*/ 2874447 h 3024784"/>
              <a:gd name="connsiteX555" fmla="*/ 1228841 w 2971357"/>
              <a:gd name="connsiteY555" fmla="*/ 2881686 h 3024784"/>
              <a:gd name="connsiteX556" fmla="*/ 1260750 w 2971357"/>
              <a:gd name="connsiteY556" fmla="*/ 2891211 h 3024784"/>
              <a:gd name="connsiteX557" fmla="*/ 1276942 w 2971357"/>
              <a:gd name="connsiteY557" fmla="*/ 2895211 h 3024784"/>
              <a:gd name="connsiteX558" fmla="*/ 1311327 w 2971357"/>
              <a:gd name="connsiteY558" fmla="*/ 2902736 h 3024784"/>
              <a:gd name="connsiteX559" fmla="*/ 1325043 w 2971357"/>
              <a:gd name="connsiteY559" fmla="*/ 2907594 h 3024784"/>
              <a:gd name="connsiteX560" fmla="*/ 1407339 w 2971357"/>
              <a:gd name="connsiteY560" fmla="*/ 2925501 h 3024784"/>
              <a:gd name="connsiteX561" fmla="*/ 1424675 w 2971357"/>
              <a:gd name="connsiteY561" fmla="*/ 2923501 h 3024784"/>
              <a:gd name="connsiteX562" fmla="*/ 1424675 w 2971357"/>
              <a:gd name="connsiteY562" fmla="*/ 2921310 h 3024784"/>
              <a:gd name="connsiteX563" fmla="*/ 1364381 w 2971357"/>
              <a:gd name="connsiteY563" fmla="*/ 2911785 h 3024784"/>
              <a:gd name="connsiteX564" fmla="*/ 1326853 w 2971357"/>
              <a:gd name="connsiteY564" fmla="*/ 2898926 h 3024784"/>
              <a:gd name="connsiteX565" fmla="*/ 1291611 w 2971357"/>
              <a:gd name="connsiteY565" fmla="*/ 2893973 h 3024784"/>
              <a:gd name="connsiteX566" fmla="*/ 1274751 w 2971357"/>
              <a:gd name="connsiteY566" fmla="*/ 2888830 h 3024784"/>
              <a:gd name="connsiteX567" fmla="*/ 1275894 w 2971357"/>
              <a:gd name="connsiteY567" fmla="*/ 2888258 h 3024784"/>
              <a:gd name="connsiteX568" fmla="*/ 1280342 w 2971357"/>
              <a:gd name="connsiteY568" fmla="*/ 2886124 h 3024784"/>
              <a:gd name="connsiteX569" fmla="*/ 1280657 w 2971357"/>
              <a:gd name="connsiteY569" fmla="*/ 2885972 h 3024784"/>
              <a:gd name="connsiteX570" fmla="*/ 1324100 w 2971357"/>
              <a:gd name="connsiteY570" fmla="*/ 2890726 h 3024784"/>
              <a:gd name="connsiteX571" fmla="*/ 1324186 w 2971357"/>
              <a:gd name="connsiteY571" fmla="*/ 2890735 h 3024784"/>
              <a:gd name="connsiteX572" fmla="*/ 1367334 w 2971357"/>
              <a:gd name="connsiteY572" fmla="*/ 2896259 h 3024784"/>
              <a:gd name="connsiteX573" fmla="*/ 1408863 w 2971357"/>
              <a:gd name="connsiteY573" fmla="*/ 2898545 h 3024784"/>
              <a:gd name="connsiteX574" fmla="*/ 1409073 w 2971357"/>
              <a:gd name="connsiteY574" fmla="*/ 2898557 h 3024784"/>
              <a:gd name="connsiteX575" fmla="*/ 1409588 w 2971357"/>
              <a:gd name="connsiteY575" fmla="*/ 2895463 h 3024784"/>
              <a:gd name="connsiteX576" fmla="*/ 1409684 w 2971357"/>
              <a:gd name="connsiteY576" fmla="*/ 2895463 h 3024784"/>
              <a:gd name="connsiteX577" fmla="*/ 1409082 w 2971357"/>
              <a:gd name="connsiteY577" fmla="*/ 2898557 h 3024784"/>
              <a:gd name="connsiteX578" fmla="*/ 1490969 w 2971357"/>
              <a:gd name="connsiteY578" fmla="*/ 2903117 h 3024784"/>
              <a:gd name="connsiteX579" fmla="*/ 1441725 w 2971357"/>
              <a:gd name="connsiteY579" fmla="*/ 2908070 h 3024784"/>
              <a:gd name="connsiteX580" fmla="*/ 1543737 w 2971357"/>
              <a:gd name="connsiteY580" fmla="*/ 2909594 h 3024784"/>
              <a:gd name="connsiteX581" fmla="*/ 1584980 w 2971357"/>
              <a:gd name="connsiteY581" fmla="*/ 2908451 h 3024784"/>
              <a:gd name="connsiteX582" fmla="*/ 1623652 w 2971357"/>
              <a:gd name="connsiteY582" fmla="*/ 2906546 h 3024784"/>
              <a:gd name="connsiteX583" fmla="*/ 1694042 w 2971357"/>
              <a:gd name="connsiteY583" fmla="*/ 2900164 h 3024784"/>
              <a:gd name="connsiteX584" fmla="*/ 1680421 w 2971357"/>
              <a:gd name="connsiteY584" fmla="*/ 2915500 h 3024784"/>
              <a:gd name="connsiteX585" fmla="*/ 1726236 w 2971357"/>
              <a:gd name="connsiteY585" fmla="*/ 2924834 h 3024784"/>
              <a:gd name="connsiteX586" fmla="*/ 1684136 w 2971357"/>
              <a:gd name="connsiteY586" fmla="*/ 2932264 h 3024784"/>
              <a:gd name="connsiteX587" fmla="*/ 1680936 w 2971357"/>
              <a:gd name="connsiteY587" fmla="*/ 2932669 h 3024784"/>
              <a:gd name="connsiteX588" fmla="*/ 1653275 w 2971357"/>
              <a:gd name="connsiteY588" fmla="*/ 2936169 h 3024784"/>
              <a:gd name="connsiteX589" fmla="*/ 1622128 w 2971357"/>
              <a:gd name="connsiteY589" fmla="*/ 2938550 h 3024784"/>
              <a:gd name="connsiteX590" fmla="*/ 1559930 w 2971357"/>
              <a:gd name="connsiteY590" fmla="*/ 2942169 h 3024784"/>
              <a:gd name="connsiteX591" fmla="*/ 1509733 w 2971357"/>
              <a:gd name="connsiteY591" fmla="*/ 2942646 h 3024784"/>
              <a:gd name="connsiteX592" fmla="*/ 1458393 w 2971357"/>
              <a:gd name="connsiteY592" fmla="*/ 2941693 h 3024784"/>
              <a:gd name="connsiteX593" fmla="*/ 1431819 w 2971357"/>
              <a:gd name="connsiteY593" fmla="*/ 2940931 h 3024784"/>
              <a:gd name="connsiteX594" fmla="*/ 1405244 w 2971357"/>
              <a:gd name="connsiteY594" fmla="*/ 2938931 h 3024784"/>
              <a:gd name="connsiteX595" fmla="*/ 1364191 w 2971357"/>
              <a:gd name="connsiteY595" fmla="*/ 2934550 h 3024784"/>
              <a:gd name="connsiteX596" fmla="*/ 1323329 w 2971357"/>
              <a:gd name="connsiteY596" fmla="*/ 2928263 h 3024784"/>
              <a:gd name="connsiteX597" fmla="*/ 1079489 w 2971357"/>
              <a:gd name="connsiteY597" fmla="*/ 2873113 h 3024784"/>
              <a:gd name="connsiteX598" fmla="*/ 1074528 w 2971357"/>
              <a:gd name="connsiteY598" fmla="*/ 2871180 h 3024784"/>
              <a:gd name="connsiteX599" fmla="*/ 1062021 w 2971357"/>
              <a:gd name="connsiteY599" fmla="*/ 2867079 h 3024784"/>
              <a:gd name="connsiteX600" fmla="*/ 1073514 w 2971357"/>
              <a:gd name="connsiteY600" fmla="*/ 2870785 h 3024784"/>
              <a:gd name="connsiteX601" fmla="*/ 1035007 w 2971357"/>
              <a:gd name="connsiteY601" fmla="*/ 2855778 h 3024784"/>
              <a:gd name="connsiteX602" fmla="*/ 1015957 w 2971357"/>
              <a:gd name="connsiteY602" fmla="*/ 2845491 h 3024784"/>
              <a:gd name="connsiteX603" fmla="*/ 981953 w 2971357"/>
              <a:gd name="connsiteY603" fmla="*/ 2830441 h 3024784"/>
              <a:gd name="connsiteX604" fmla="*/ 893084 w 2971357"/>
              <a:gd name="connsiteY604" fmla="*/ 2791770 h 3024784"/>
              <a:gd name="connsiteX605" fmla="*/ 847841 w 2971357"/>
              <a:gd name="connsiteY605" fmla="*/ 2767481 h 3024784"/>
              <a:gd name="connsiteX606" fmla="*/ 807931 w 2971357"/>
              <a:gd name="connsiteY606" fmla="*/ 2743573 h 3024784"/>
              <a:gd name="connsiteX607" fmla="*/ 823838 w 2971357"/>
              <a:gd name="connsiteY607" fmla="*/ 2748336 h 3024784"/>
              <a:gd name="connsiteX608" fmla="*/ 846983 w 2971357"/>
              <a:gd name="connsiteY608" fmla="*/ 2754908 h 3024784"/>
              <a:gd name="connsiteX609" fmla="*/ 846983 w 2971357"/>
              <a:gd name="connsiteY609" fmla="*/ 2751003 h 3024784"/>
              <a:gd name="connsiteX610" fmla="*/ 838221 w 2971357"/>
              <a:gd name="connsiteY610" fmla="*/ 2744812 h 3024784"/>
              <a:gd name="connsiteX611" fmla="*/ 823457 w 2971357"/>
              <a:gd name="connsiteY611" fmla="*/ 2735287 h 3024784"/>
              <a:gd name="connsiteX612" fmla="*/ 775260 w 2971357"/>
              <a:gd name="connsiteY612" fmla="*/ 2704902 h 3024784"/>
              <a:gd name="connsiteX613" fmla="*/ 738208 w 2971357"/>
              <a:gd name="connsiteY613" fmla="*/ 2679375 h 3024784"/>
              <a:gd name="connsiteX614" fmla="*/ 726302 w 2971357"/>
              <a:gd name="connsiteY614" fmla="*/ 2675089 h 3024784"/>
              <a:gd name="connsiteX615" fmla="*/ 738208 w 2971357"/>
              <a:gd name="connsiteY615" fmla="*/ 2689281 h 3024784"/>
              <a:gd name="connsiteX616" fmla="*/ 720396 w 2971357"/>
              <a:gd name="connsiteY616" fmla="*/ 2678708 h 3024784"/>
              <a:gd name="connsiteX617" fmla="*/ 703632 w 2971357"/>
              <a:gd name="connsiteY617" fmla="*/ 2666707 h 3024784"/>
              <a:gd name="connsiteX618" fmla="*/ 670580 w 2971357"/>
              <a:gd name="connsiteY618" fmla="*/ 2642323 h 3024784"/>
              <a:gd name="connsiteX619" fmla="*/ 638291 w 2971357"/>
              <a:gd name="connsiteY619" fmla="*/ 2616320 h 3024784"/>
              <a:gd name="connsiteX620" fmla="*/ 622003 w 2971357"/>
              <a:gd name="connsiteY620" fmla="*/ 2603556 h 3024784"/>
              <a:gd name="connsiteX621" fmla="*/ 605715 w 2971357"/>
              <a:gd name="connsiteY621" fmla="*/ 2591078 h 3024784"/>
              <a:gd name="connsiteX622" fmla="*/ 559328 w 2971357"/>
              <a:gd name="connsiteY622" fmla="*/ 2549835 h 3024784"/>
              <a:gd name="connsiteX623" fmla="*/ 547994 w 2971357"/>
              <a:gd name="connsiteY623" fmla="*/ 2533547 h 3024784"/>
              <a:gd name="connsiteX624" fmla="*/ 528372 w 2971357"/>
              <a:gd name="connsiteY624" fmla="*/ 2510402 h 3024784"/>
              <a:gd name="connsiteX625" fmla="*/ 511037 w 2971357"/>
              <a:gd name="connsiteY625" fmla="*/ 2500305 h 3024784"/>
              <a:gd name="connsiteX626" fmla="*/ 528372 w 2971357"/>
              <a:gd name="connsiteY626" fmla="*/ 2509830 h 3024784"/>
              <a:gd name="connsiteX627" fmla="*/ 505703 w 2971357"/>
              <a:gd name="connsiteY627" fmla="*/ 2483827 h 3024784"/>
              <a:gd name="connsiteX628" fmla="*/ 2452423 w 2971357"/>
              <a:gd name="connsiteY628" fmla="*/ 2479160 h 3024784"/>
              <a:gd name="connsiteX629" fmla="*/ 2451911 w 2971357"/>
              <a:gd name="connsiteY629" fmla="*/ 2481951 h 3024784"/>
              <a:gd name="connsiteX630" fmla="*/ 2451823 w 2971357"/>
              <a:gd name="connsiteY630" fmla="*/ 2481998 h 3024784"/>
              <a:gd name="connsiteX631" fmla="*/ 2452423 w 2971357"/>
              <a:gd name="connsiteY631" fmla="*/ 2479160 h 3024784"/>
              <a:gd name="connsiteX632" fmla="*/ 2463139 w 2971357"/>
              <a:gd name="connsiteY632" fmla="*/ 2476601 h 3024784"/>
              <a:gd name="connsiteX633" fmla="*/ 2461186 w 2971357"/>
              <a:gd name="connsiteY633" fmla="*/ 2480779 h 3024784"/>
              <a:gd name="connsiteX634" fmla="*/ 2462875 w 2971357"/>
              <a:gd name="connsiteY634" fmla="*/ 2476729 h 3024784"/>
              <a:gd name="connsiteX635" fmla="*/ 2463018 w 2971357"/>
              <a:gd name="connsiteY635" fmla="*/ 2476387 h 3024784"/>
              <a:gd name="connsiteX636" fmla="*/ 2462875 w 2971357"/>
              <a:gd name="connsiteY636" fmla="*/ 2476729 h 3024784"/>
              <a:gd name="connsiteX637" fmla="*/ 2457733 w 2971357"/>
              <a:gd name="connsiteY637" fmla="*/ 2479219 h 3024784"/>
              <a:gd name="connsiteX638" fmla="*/ 2451864 w 2971357"/>
              <a:gd name="connsiteY638" fmla="*/ 2482212 h 3024784"/>
              <a:gd name="connsiteX639" fmla="*/ 2451911 w 2971357"/>
              <a:gd name="connsiteY639" fmla="*/ 2481951 h 3024784"/>
              <a:gd name="connsiteX640" fmla="*/ 2457626 w 2971357"/>
              <a:gd name="connsiteY640" fmla="*/ 2478933 h 3024784"/>
              <a:gd name="connsiteX641" fmla="*/ 2463018 w 2971357"/>
              <a:gd name="connsiteY641" fmla="*/ 2476387 h 3024784"/>
              <a:gd name="connsiteX642" fmla="*/ 523133 w 2971357"/>
              <a:gd name="connsiteY642" fmla="*/ 2463348 h 3024784"/>
              <a:gd name="connsiteX643" fmla="*/ 520912 w 2971357"/>
              <a:gd name="connsiteY643" fmla="*/ 2464482 h 3024784"/>
              <a:gd name="connsiteX644" fmla="*/ 520895 w 2971357"/>
              <a:gd name="connsiteY644" fmla="*/ 2464455 h 3024784"/>
              <a:gd name="connsiteX645" fmla="*/ 523133 w 2971357"/>
              <a:gd name="connsiteY645" fmla="*/ 2463348 h 3024784"/>
              <a:gd name="connsiteX646" fmla="*/ 641815 w 2971357"/>
              <a:gd name="connsiteY646" fmla="*/ 2460967 h 3024784"/>
              <a:gd name="connsiteX647" fmla="*/ 650769 w 2971357"/>
              <a:gd name="connsiteY647" fmla="*/ 2466492 h 3024784"/>
              <a:gd name="connsiteX648" fmla="*/ 641815 w 2971357"/>
              <a:gd name="connsiteY648" fmla="*/ 2460967 h 3024784"/>
              <a:gd name="connsiteX649" fmla="*/ 2492904 w 2971357"/>
              <a:gd name="connsiteY649" fmla="*/ 2459442 h 3024784"/>
              <a:gd name="connsiteX650" fmla="*/ 2464329 w 2971357"/>
              <a:gd name="connsiteY650" fmla="*/ 2481160 h 3024784"/>
              <a:gd name="connsiteX651" fmla="*/ 2492904 w 2971357"/>
              <a:gd name="connsiteY651" fmla="*/ 2459442 h 3024784"/>
              <a:gd name="connsiteX652" fmla="*/ 719158 w 2971357"/>
              <a:gd name="connsiteY652" fmla="*/ 2458109 h 3024784"/>
              <a:gd name="connsiteX653" fmla="*/ 745447 w 2971357"/>
              <a:gd name="connsiteY653" fmla="*/ 2476111 h 3024784"/>
              <a:gd name="connsiteX654" fmla="*/ 719158 w 2971357"/>
              <a:gd name="connsiteY654" fmla="*/ 2458109 h 3024784"/>
              <a:gd name="connsiteX655" fmla="*/ 2503667 w 2971357"/>
              <a:gd name="connsiteY655" fmla="*/ 2438678 h 3024784"/>
              <a:gd name="connsiteX656" fmla="*/ 2463662 w 2971357"/>
              <a:gd name="connsiteY656" fmla="*/ 2480303 h 3024784"/>
              <a:gd name="connsiteX657" fmla="*/ 2463567 w 2971357"/>
              <a:gd name="connsiteY657" fmla="*/ 2480303 h 3024784"/>
              <a:gd name="connsiteX658" fmla="*/ 2503667 w 2971357"/>
              <a:gd name="connsiteY658" fmla="*/ 2438678 h 3024784"/>
              <a:gd name="connsiteX659" fmla="*/ 418359 w 2971357"/>
              <a:gd name="connsiteY659" fmla="*/ 2360668 h 3024784"/>
              <a:gd name="connsiteX660" fmla="*/ 428360 w 2971357"/>
              <a:gd name="connsiteY660" fmla="*/ 2376575 h 3024784"/>
              <a:gd name="connsiteX661" fmla="*/ 418359 w 2971357"/>
              <a:gd name="connsiteY661" fmla="*/ 2360668 h 3024784"/>
              <a:gd name="connsiteX662" fmla="*/ 389022 w 2971357"/>
              <a:gd name="connsiteY662" fmla="*/ 2356477 h 3024784"/>
              <a:gd name="connsiteX663" fmla="*/ 421216 w 2971357"/>
              <a:gd name="connsiteY663" fmla="*/ 2398483 h 3024784"/>
              <a:gd name="connsiteX664" fmla="*/ 389022 w 2971357"/>
              <a:gd name="connsiteY664" fmla="*/ 2356477 h 3024784"/>
              <a:gd name="connsiteX665" fmla="*/ 2411180 w 2971357"/>
              <a:gd name="connsiteY665" fmla="*/ 2337903 h 3024784"/>
              <a:gd name="connsiteX666" fmla="*/ 2409656 w 2971357"/>
              <a:gd name="connsiteY666" fmla="*/ 2339618 h 3024784"/>
              <a:gd name="connsiteX667" fmla="*/ 2409656 w 2971357"/>
              <a:gd name="connsiteY667" fmla="*/ 2339522 h 3024784"/>
              <a:gd name="connsiteX668" fmla="*/ 2411180 w 2971357"/>
              <a:gd name="connsiteY668" fmla="*/ 2337903 h 3024784"/>
              <a:gd name="connsiteX669" fmla="*/ 2386891 w 2971357"/>
              <a:gd name="connsiteY669" fmla="*/ 2298755 h 3024784"/>
              <a:gd name="connsiteX670" fmla="*/ 2362983 w 2971357"/>
              <a:gd name="connsiteY670" fmla="*/ 2318758 h 3024784"/>
              <a:gd name="connsiteX671" fmla="*/ 2337456 w 2971357"/>
              <a:gd name="connsiteY671" fmla="*/ 2346666 h 3024784"/>
              <a:gd name="connsiteX672" fmla="*/ 2317168 w 2971357"/>
              <a:gd name="connsiteY672" fmla="*/ 2368097 h 3024784"/>
              <a:gd name="connsiteX673" fmla="*/ 2298689 w 2971357"/>
              <a:gd name="connsiteY673" fmla="*/ 2392672 h 3024784"/>
              <a:gd name="connsiteX674" fmla="*/ 2329551 w 2971357"/>
              <a:gd name="connsiteY674" fmla="*/ 2364097 h 3024784"/>
              <a:gd name="connsiteX675" fmla="*/ 2342028 w 2971357"/>
              <a:gd name="connsiteY675" fmla="*/ 2350953 h 3024784"/>
              <a:gd name="connsiteX676" fmla="*/ 2354411 w 2971357"/>
              <a:gd name="connsiteY676" fmla="*/ 2336951 h 3024784"/>
              <a:gd name="connsiteX677" fmla="*/ 2378604 w 2971357"/>
              <a:gd name="connsiteY677" fmla="*/ 2310186 h 3024784"/>
              <a:gd name="connsiteX678" fmla="*/ 2386891 w 2971357"/>
              <a:gd name="connsiteY678" fmla="*/ 2298755 h 3024784"/>
              <a:gd name="connsiteX679" fmla="*/ 2561865 w 2971357"/>
              <a:gd name="connsiteY679" fmla="*/ 2296374 h 3024784"/>
              <a:gd name="connsiteX680" fmla="*/ 2567961 w 2971357"/>
              <a:gd name="connsiteY680" fmla="*/ 2296374 h 3024784"/>
              <a:gd name="connsiteX681" fmla="*/ 2561865 w 2971357"/>
              <a:gd name="connsiteY681" fmla="*/ 2296374 h 3024784"/>
              <a:gd name="connsiteX682" fmla="*/ 2447564 w 2971357"/>
              <a:gd name="connsiteY682" fmla="*/ 2281611 h 3024784"/>
              <a:gd name="connsiteX683" fmla="*/ 2414513 w 2971357"/>
              <a:gd name="connsiteY683" fmla="*/ 2325330 h 3024784"/>
              <a:gd name="connsiteX684" fmla="*/ 2447564 w 2971357"/>
              <a:gd name="connsiteY684" fmla="*/ 2281611 h 3024784"/>
              <a:gd name="connsiteX685" fmla="*/ 2461757 w 2971357"/>
              <a:gd name="connsiteY685" fmla="*/ 2272181 h 3024784"/>
              <a:gd name="connsiteX686" fmla="*/ 2461940 w 2971357"/>
              <a:gd name="connsiteY686" fmla="*/ 2272394 h 3024784"/>
              <a:gd name="connsiteX687" fmla="*/ 2464615 w 2971357"/>
              <a:gd name="connsiteY687" fmla="*/ 2275515 h 3024784"/>
              <a:gd name="connsiteX688" fmla="*/ 2451375 w 2971357"/>
              <a:gd name="connsiteY688" fmla="*/ 2292470 h 3024784"/>
              <a:gd name="connsiteX689" fmla="*/ 2437278 w 2971357"/>
              <a:gd name="connsiteY689" fmla="*/ 2308662 h 3024784"/>
              <a:gd name="connsiteX690" fmla="*/ 2439754 w 2971357"/>
              <a:gd name="connsiteY690" fmla="*/ 2301233 h 3024784"/>
              <a:gd name="connsiteX691" fmla="*/ 2447851 w 2971357"/>
              <a:gd name="connsiteY691" fmla="*/ 2290469 h 3024784"/>
              <a:gd name="connsiteX692" fmla="*/ 2461757 w 2971357"/>
              <a:gd name="connsiteY692" fmla="*/ 2272181 h 3024784"/>
              <a:gd name="connsiteX693" fmla="*/ 2452232 w 2971357"/>
              <a:gd name="connsiteY693" fmla="*/ 2266656 h 3024784"/>
              <a:gd name="connsiteX694" fmla="*/ 2447564 w 2971357"/>
              <a:gd name="connsiteY694" fmla="*/ 2281611 h 3024784"/>
              <a:gd name="connsiteX695" fmla="*/ 2435563 w 2971357"/>
              <a:gd name="connsiteY695" fmla="*/ 2291136 h 3024784"/>
              <a:gd name="connsiteX696" fmla="*/ 2452232 w 2971357"/>
              <a:gd name="connsiteY696" fmla="*/ 2266656 h 3024784"/>
              <a:gd name="connsiteX697" fmla="*/ 2478021 w 2971357"/>
              <a:gd name="connsiteY697" fmla="*/ 2265309 h 3024784"/>
              <a:gd name="connsiteX698" fmla="*/ 2470616 w 2971357"/>
              <a:gd name="connsiteY698" fmla="*/ 2274467 h 3024784"/>
              <a:gd name="connsiteX699" fmla="*/ 2470835 w 2971357"/>
              <a:gd name="connsiteY699" fmla="*/ 2274103 h 3024784"/>
              <a:gd name="connsiteX700" fmla="*/ 474995 w 2971357"/>
              <a:gd name="connsiteY700" fmla="*/ 2261860 h 3024784"/>
              <a:gd name="connsiteX701" fmla="*/ 473053 w 2971357"/>
              <a:gd name="connsiteY701" fmla="*/ 2262692 h 3024784"/>
              <a:gd name="connsiteX702" fmla="*/ 472995 w 2971357"/>
              <a:gd name="connsiteY702" fmla="*/ 2262717 h 3024784"/>
              <a:gd name="connsiteX703" fmla="*/ 472995 w 2971357"/>
              <a:gd name="connsiteY703" fmla="*/ 2262622 h 3024784"/>
              <a:gd name="connsiteX704" fmla="*/ 473004 w 2971357"/>
              <a:gd name="connsiteY704" fmla="*/ 2262618 h 3024784"/>
              <a:gd name="connsiteX705" fmla="*/ 2478521 w 2971357"/>
              <a:gd name="connsiteY705" fmla="*/ 2261322 h 3024784"/>
              <a:gd name="connsiteX706" fmla="*/ 2470835 w 2971357"/>
              <a:gd name="connsiteY706" fmla="*/ 2274103 h 3024784"/>
              <a:gd name="connsiteX707" fmla="*/ 2470616 w 2971357"/>
              <a:gd name="connsiteY707" fmla="*/ 2274371 h 3024784"/>
              <a:gd name="connsiteX708" fmla="*/ 403976 w 2971357"/>
              <a:gd name="connsiteY708" fmla="*/ 2250369 h 3024784"/>
              <a:gd name="connsiteX709" fmla="*/ 441314 w 2971357"/>
              <a:gd name="connsiteY709" fmla="*/ 2303232 h 3024784"/>
              <a:gd name="connsiteX710" fmla="*/ 444934 w 2971357"/>
              <a:gd name="connsiteY710" fmla="*/ 2300756 h 3024784"/>
              <a:gd name="connsiteX711" fmla="*/ 458555 w 2971357"/>
              <a:gd name="connsiteY711" fmla="*/ 2310281 h 3024784"/>
              <a:gd name="connsiteX712" fmla="*/ 478176 w 2971357"/>
              <a:gd name="connsiteY712" fmla="*/ 2333046 h 3024784"/>
              <a:gd name="connsiteX713" fmla="*/ 568664 w 2971357"/>
              <a:gd name="connsiteY713" fmla="*/ 2433820 h 3024784"/>
              <a:gd name="connsiteX714" fmla="*/ 584094 w 2971357"/>
              <a:gd name="connsiteY714" fmla="*/ 2449155 h 3024784"/>
              <a:gd name="connsiteX715" fmla="*/ 585359 w 2971357"/>
              <a:gd name="connsiteY715" fmla="*/ 2450406 h 3024784"/>
              <a:gd name="connsiteX716" fmla="*/ 614610 w 2971357"/>
              <a:gd name="connsiteY716" fmla="*/ 2479349 h 3024784"/>
              <a:gd name="connsiteX717" fmla="*/ 640482 w 2971357"/>
              <a:gd name="connsiteY717" fmla="*/ 2504686 h 3024784"/>
              <a:gd name="connsiteX718" fmla="*/ 665628 w 2971357"/>
              <a:gd name="connsiteY718" fmla="*/ 2528975 h 3024784"/>
              <a:gd name="connsiteX719" fmla="*/ 695537 w 2971357"/>
              <a:gd name="connsiteY719" fmla="*/ 2554312 h 3024784"/>
              <a:gd name="connsiteX720" fmla="*/ 725159 w 2971357"/>
              <a:gd name="connsiteY720" fmla="*/ 2580886 h 3024784"/>
              <a:gd name="connsiteX721" fmla="*/ 745067 w 2971357"/>
              <a:gd name="connsiteY721" fmla="*/ 2596031 h 3024784"/>
              <a:gd name="connsiteX722" fmla="*/ 758402 w 2971357"/>
              <a:gd name="connsiteY722" fmla="*/ 2605556 h 3024784"/>
              <a:gd name="connsiteX723" fmla="*/ 775346 w 2971357"/>
              <a:gd name="connsiteY723" fmla="*/ 2616027 h 3024784"/>
              <a:gd name="connsiteX724" fmla="*/ 775356 w 2971357"/>
              <a:gd name="connsiteY724" fmla="*/ 2616033 h 3024784"/>
              <a:gd name="connsiteX725" fmla="*/ 795263 w 2971357"/>
              <a:gd name="connsiteY725" fmla="*/ 2630988 h 3024784"/>
              <a:gd name="connsiteX726" fmla="*/ 796787 w 2971357"/>
              <a:gd name="connsiteY726" fmla="*/ 2635655 h 3024784"/>
              <a:gd name="connsiteX727" fmla="*/ 775547 w 2971357"/>
              <a:gd name="connsiteY727" fmla="*/ 2629940 h 3024784"/>
              <a:gd name="connsiteX728" fmla="*/ 790215 w 2971357"/>
              <a:gd name="connsiteY728" fmla="*/ 2642608 h 3024784"/>
              <a:gd name="connsiteX729" fmla="*/ 830220 w 2971357"/>
              <a:gd name="connsiteY729" fmla="*/ 2667183 h 3024784"/>
              <a:gd name="connsiteX730" fmla="*/ 868320 w 2971357"/>
              <a:gd name="connsiteY730" fmla="*/ 2689757 h 3024784"/>
              <a:gd name="connsiteX731" fmla="*/ 897562 w 2971357"/>
              <a:gd name="connsiteY731" fmla="*/ 2706807 h 3024784"/>
              <a:gd name="connsiteX732" fmla="*/ 928232 w 2971357"/>
              <a:gd name="connsiteY732" fmla="*/ 2724904 h 3024784"/>
              <a:gd name="connsiteX733" fmla="*/ 963475 w 2971357"/>
              <a:gd name="connsiteY733" fmla="*/ 2747002 h 3024784"/>
              <a:gd name="connsiteX734" fmla="*/ 939377 w 2971357"/>
              <a:gd name="connsiteY734" fmla="*/ 2737477 h 3024784"/>
              <a:gd name="connsiteX735" fmla="*/ 922613 w 2971357"/>
              <a:gd name="connsiteY735" fmla="*/ 2729571 h 3024784"/>
              <a:gd name="connsiteX736" fmla="*/ 906420 w 2971357"/>
              <a:gd name="connsiteY736" fmla="*/ 2721094 h 3024784"/>
              <a:gd name="connsiteX737" fmla="*/ 862796 w 2971357"/>
              <a:gd name="connsiteY737" fmla="*/ 2699282 h 3024784"/>
              <a:gd name="connsiteX738" fmla="*/ 822981 w 2971357"/>
              <a:gd name="connsiteY738" fmla="*/ 2677565 h 3024784"/>
              <a:gd name="connsiteX739" fmla="*/ 803931 w 2971357"/>
              <a:gd name="connsiteY739" fmla="*/ 2667469 h 3024784"/>
              <a:gd name="connsiteX740" fmla="*/ 786215 w 2971357"/>
              <a:gd name="connsiteY740" fmla="*/ 2657181 h 3024784"/>
              <a:gd name="connsiteX741" fmla="*/ 752591 w 2971357"/>
              <a:gd name="connsiteY741" fmla="*/ 2638131 h 3024784"/>
              <a:gd name="connsiteX742" fmla="*/ 762116 w 2971357"/>
              <a:gd name="connsiteY742" fmla="*/ 2650228 h 3024784"/>
              <a:gd name="connsiteX743" fmla="*/ 755354 w 2971357"/>
              <a:gd name="connsiteY743" fmla="*/ 2648895 h 3024784"/>
              <a:gd name="connsiteX744" fmla="*/ 742685 w 2971357"/>
              <a:gd name="connsiteY744" fmla="*/ 2641846 h 3024784"/>
              <a:gd name="connsiteX745" fmla="*/ 721826 w 2971357"/>
              <a:gd name="connsiteY745" fmla="*/ 2628130 h 3024784"/>
              <a:gd name="connsiteX746" fmla="*/ 704490 w 2971357"/>
              <a:gd name="connsiteY746" fmla="*/ 2619272 h 3024784"/>
              <a:gd name="connsiteX747" fmla="*/ 679154 w 2971357"/>
              <a:gd name="connsiteY747" fmla="*/ 2603270 h 3024784"/>
              <a:gd name="connsiteX748" fmla="*/ 650579 w 2971357"/>
              <a:gd name="connsiteY748" fmla="*/ 2583267 h 3024784"/>
              <a:gd name="connsiteX749" fmla="*/ 623337 w 2971357"/>
              <a:gd name="connsiteY749" fmla="*/ 2563455 h 3024784"/>
              <a:gd name="connsiteX750" fmla="*/ 585237 w 2971357"/>
              <a:gd name="connsiteY750" fmla="*/ 2538595 h 3024784"/>
              <a:gd name="connsiteX751" fmla="*/ 550090 w 2971357"/>
              <a:gd name="connsiteY751" fmla="*/ 2504877 h 3024784"/>
              <a:gd name="connsiteX752" fmla="*/ 522563 w 2971357"/>
              <a:gd name="connsiteY752" fmla="*/ 2475159 h 3024784"/>
              <a:gd name="connsiteX753" fmla="*/ 530343 w 2971357"/>
              <a:gd name="connsiteY753" fmla="*/ 2479380 h 3024784"/>
              <a:gd name="connsiteX754" fmla="*/ 520895 w 2971357"/>
              <a:gd name="connsiteY754" fmla="*/ 2464491 h 3024784"/>
              <a:gd name="connsiteX755" fmla="*/ 520912 w 2971357"/>
              <a:gd name="connsiteY755" fmla="*/ 2464482 h 3024784"/>
              <a:gd name="connsiteX756" fmla="*/ 530346 w 2971357"/>
              <a:gd name="connsiteY756" fmla="*/ 2479382 h 3024784"/>
              <a:gd name="connsiteX757" fmla="*/ 531516 w 2971357"/>
              <a:gd name="connsiteY757" fmla="*/ 2480017 h 3024784"/>
              <a:gd name="connsiteX758" fmla="*/ 559615 w 2971357"/>
              <a:gd name="connsiteY758" fmla="*/ 2505544 h 3024784"/>
              <a:gd name="connsiteX759" fmla="*/ 590666 w 2971357"/>
              <a:gd name="connsiteY759" fmla="*/ 2533452 h 3024784"/>
              <a:gd name="connsiteX760" fmla="*/ 640387 w 2971357"/>
              <a:gd name="connsiteY760" fmla="*/ 2571552 h 3024784"/>
              <a:gd name="connsiteX761" fmla="*/ 671915 w 2971357"/>
              <a:gd name="connsiteY761" fmla="*/ 2592030 h 3024784"/>
              <a:gd name="connsiteX762" fmla="*/ 694298 w 2971357"/>
              <a:gd name="connsiteY762" fmla="*/ 2608604 h 3024784"/>
              <a:gd name="connsiteX763" fmla="*/ 721064 w 2971357"/>
              <a:gd name="connsiteY763" fmla="*/ 2627654 h 3024784"/>
              <a:gd name="connsiteX764" fmla="*/ 727350 w 2971357"/>
              <a:gd name="connsiteY764" fmla="*/ 2620224 h 3024784"/>
              <a:gd name="connsiteX765" fmla="*/ 716015 w 2971357"/>
              <a:gd name="connsiteY765" fmla="*/ 2609366 h 3024784"/>
              <a:gd name="connsiteX766" fmla="*/ 696965 w 2971357"/>
              <a:gd name="connsiteY766" fmla="*/ 2591840 h 3024784"/>
              <a:gd name="connsiteX767" fmla="*/ 667057 w 2971357"/>
              <a:gd name="connsiteY767" fmla="*/ 2565170 h 3024784"/>
              <a:gd name="connsiteX768" fmla="*/ 573807 w 2971357"/>
              <a:gd name="connsiteY768" fmla="*/ 2474492 h 3024784"/>
              <a:gd name="connsiteX769" fmla="*/ 559139 w 2971357"/>
              <a:gd name="connsiteY769" fmla="*/ 2457347 h 3024784"/>
              <a:gd name="connsiteX770" fmla="*/ 546947 w 2971357"/>
              <a:gd name="connsiteY770" fmla="*/ 2441154 h 3024784"/>
              <a:gd name="connsiteX771" fmla="*/ 525801 w 2971357"/>
              <a:gd name="connsiteY771" fmla="*/ 2411913 h 3024784"/>
              <a:gd name="connsiteX772" fmla="*/ 489416 w 2971357"/>
              <a:gd name="connsiteY772" fmla="*/ 2365621 h 3024784"/>
              <a:gd name="connsiteX773" fmla="*/ 457888 w 2971357"/>
              <a:gd name="connsiteY773" fmla="*/ 2329902 h 3024784"/>
              <a:gd name="connsiteX774" fmla="*/ 479033 w 2971357"/>
              <a:gd name="connsiteY774" fmla="*/ 2362573 h 3024784"/>
              <a:gd name="connsiteX775" fmla="*/ 511418 w 2971357"/>
              <a:gd name="connsiteY775" fmla="*/ 2403912 h 3024784"/>
              <a:gd name="connsiteX776" fmla="*/ 535326 w 2971357"/>
              <a:gd name="connsiteY776" fmla="*/ 2440964 h 3024784"/>
              <a:gd name="connsiteX777" fmla="*/ 470461 w 2971357"/>
              <a:gd name="connsiteY777" fmla="*/ 2361621 h 3024784"/>
              <a:gd name="connsiteX778" fmla="*/ 440076 w 2971357"/>
              <a:gd name="connsiteY778" fmla="*/ 2319996 h 3024784"/>
              <a:gd name="connsiteX779" fmla="*/ 416549 w 2971357"/>
              <a:gd name="connsiteY779" fmla="*/ 2283230 h 3024784"/>
              <a:gd name="connsiteX780" fmla="*/ 403976 w 2971357"/>
              <a:gd name="connsiteY780" fmla="*/ 2250369 h 3024784"/>
              <a:gd name="connsiteX781" fmla="*/ 2498143 w 2971357"/>
              <a:gd name="connsiteY781" fmla="*/ 2244749 h 3024784"/>
              <a:gd name="connsiteX782" fmla="*/ 2484173 w 2971357"/>
              <a:gd name="connsiteY782" fmla="*/ 2257781 h 3024784"/>
              <a:gd name="connsiteX783" fmla="*/ 2478021 w 2971357"/>
              <a:gd name="connsiteY783" fmla="*/ 2265309 h 3024784"/>
              <a:gd name="connsiteX784" fmla="*/ 2484173 w 2971357"/>
              <a:gd name="connsiteY784" fmla="*/ 2257701 h 3024784"/>
              <a:gd name="connsiteX785" fmla="*/ 2498143 w 2971357"/>
              <a:gd name="connsiteY785" fmla="*/ 2244749 h 3024784"/>
              <a:gd name="connsiteX786" fmla="*/ 324062 w 2971357"/>
              <a:gd name="connsiteY786" fmla="*/ 2240177 h 3024784"/>
              <a:gd name="connsiteX787" fmla="*/ 325490 w 2971357"/>
              <a:gd name="connsiteY787" fmla="*/ 2242559 h 3024784"/>
              <a:gd name="connsiteX788" fmla="*/ 326538 w 2971357"/>
              <a:gd name="connsiteY788" fmla="*/ 2245416 h 3024784"/>
              <a:gd name="connsiteX789" fmla="*/ 325490 w 2971357"/>
              <a:gd name="connsiteY789" fmla="*/ 2242654 h 3024784"/>
              <a:gd name="connsiteX790" fmla="*/ 223096 w 2971357"/>
              <a:gd name="connsiteY790" fmla="*/ 2229509 h 3024784"/>
              <a:gd name="connsiteX791" fmla="*/ 232621 w 2971357"/>
              <a:gd name="connsiteY791" fmla="*/ 2240082 h 3024784"/>
              <a:gd name="connsiteX792" fmla="*/ 223096 w 2971357"/>
              <a:gd name="connsiteY792" fmla="*/ 2229509 h 3024784"/>
              <a:gd name="connsiteX793" fmla="*/ 425979 w 2971357"/>
              <a:gd name="connsiteY793" fmla="*/ 2220651 h 3024784"/>
              <a:gd name="connsiteX794" fmla="*/ 446172 w 2971357"/>
              <a:gd name="connsiteY794" fmla="*/ 2241320 h 3024784"/>
              <a:gd name="connsiteX795" fmla="*/ 425979 w 2971357"/>
              <a:gd name="connsiteY795" fmla="*/ 2220651 h 3024784"/>
              <a:gd name="connsiteX796" fmla="*/ 464994 w 2971357"/>
              <a:gd name="connsiteY796" fmla="*/ 2205567 h 3024784"/>
              <a:gd name="connsiteX797" fmla="*/ 467852 w 2971357"/>
              <a:gd name="connsiteY797" fmla="*/ 2210425 h 3024784"/>
              <a:gd name="connsiteX798" fmla="*/ 467852 w 2971357"/>
              <a:gd name="connsiteY798" fmla="*/ 2210520 h 3024784"/>
              <a:gd name="connsiteX799" fmla="*/ 2458519 w 2971357"/>
              <a:gd name="connsiteY799" fmla="*/ 2198933 h 3024784"/>
              <a:gd name="connsiteX800" fmla="*/ 2442898 w 2971357"/>
              <a:gd name="connsiteY800" fmla="*/ 2217412 h 3024784"/>
              <a:gd name="connsiteX801" fmla="*/ 2434421 w 2971357"/>
              <a:gd name="connsiteY801" fmla="*/ 2232938 h 3024784"/>
              <a:gd name="connsiteX802" fmla="*/ 2448422 w 2971357"/>
              <a:gd name="connsiteY802" fmla="*/ 2214936 h 3024784"/>
              <a:gd name="connsiteX803" fmla="*/ 2448613 w 2971357"/>
              <a:gd name="connsiteY803" fmla="*/ 2215316 h 3024784"/>
              <a:gd name="connsiteX804" fmla="*/ 2458519 w 2971357"/>
              <a:gd name="connsiteY804" fmla="*/ 2198933 h 3024784"/>
              <a:gd name="connsiteX805" fmla="*/ 182103 w 2971357"/>
              <a:gd name="connsiteY805" fmla="*/ 2192886 h 3024784"/>
              <a:gd name="connsiteX806" fmla="*/ 181377 w 2971357"/>
              <a:gd name="connsiteY806" fmla="*/ 2193981 h 3024784"/>
              <a:gd name="connsiteX807" fmla="*/ 185472 w 2971357"/>
              <a:gd name="connsiteY807" fmla="*/ 2197219 h 3024784"/>
              <a:gd name="connsiteX808" fmla="*/ 182103 w 2971357"/>
              <a:gd name="connsiteY808" fmla="*/ 2192886 h 3024784"/>
              <a:gd name="connsiteX809" fmla="*/ 365876 w 2971357"/>
              <a:gd name="connsiteY809" fmla="*/ 2179979 h 3024784"/>
              <a:gd name="connsiteX810" fmla="*/ 376829 w 2971357"/>
              <a:gd name="connsiteY810" fmla="*/ 2199029 h 3024784"/>
              <a:gd name="connsiteX811" fmla="*/ 384735 w 2971357"/>
              <a:gd name="connsiteY811" fmla="*/ 2212460 h 3024784"/>
              <a:gd name="connsiteX812" fmla="*/ 388736 w 2971357"/>
              <a:gd name="connsiteY812" fmla="*/ 2223604 h 3024784"/>
              <a:gd name="connsiteX813" fmla="*/ 372829 w 2971357"/>
              <a:gd name="connsiteY813" fmla="*/ 2196267 h 3024784"/>
              <a:gd name="connsiteX814" fmla="*/ 365876 w 2971357"/>
              <a:gd name="connsiteY814" fmla="*/ 2179979 h 3024784"/>
              <a:gd name="connsiteX815" fmla="*/ 2798180 w 2971357"/>
              <a:gd name="connsiteY815" fmla="*/ 2152642 h 3024784"/>
              <a:gd name="connsiteX816" fmla="*/ 2771225 w 2971357"/>
              <a:gd name="connsiteY816" fmla="*/ 2203410 h 3024784"/>
              <a:gd name="connsiteX817" fmla="*/ 2798180 w 2971357"/>
              <a:gd name="connsiteY817" fmla="*/ 2152642 h 3024784"/>
              <a:gd name="connsiteX818" fmla="*/ 358542 w 2971357"/>
              <a:gd name="connsiteY818" fmla="*/ 2149499 h 3024784"/>
              <a:gd name="connsiteX819" fmla="*/ 371115 w 2971357"/>
              <a:gd name="connsiteY819" fmla="*/ 2171216 h 3024784"/>
              <a:gd name="connsiteX820" fmla="*/ 387879 w 2971357"/>
              <a:gd name="connsiteY820" fmla="*/ 2201600 h 3024784"/>
              <a:gd name="connsiteX821" fmla="*/ 371019 w 2971357"/>
              <a:gd name="connsiteY821" fmla="*/ 2171216 h 3024784"/>
              <a:gd name="connsiteX822" fmla="*/ 2566818 w 2971357"/>
              <a:gd name="connsiteY822" fmla="*/ 2101397 h 3024784"/>
              <a:gd name="connsiteX823" fmla="*/ 2550721 w 2971357"/>
              <a:gd name="connsiteY823" fmla="*/ 2122829 h 3024784"/>
              <a:gd name="connsiteX824" fmla="*/ 2539291 w 2971357"/>
              <a:gd name="connsiteY824" fmla="*/ 2140926 h 3024784"/>
              <a:gd name="connsiteX825" fmla="*/ 2524432 w 2971357"/>
              <a:gd name="connsiteY825" fmla="*/ 2163596 h 3024784"/>
              <a:gd name="connsiteX826" fmla="*/ 2509954 w 2971357"/>
              <a:gd name="connsiteY826" fmla="*/ 2185503 h 3024784"/>
              <a:gd name="connsiteX827" fmla="*/ 2501001 w 2971357"/>
              <a:gd name="connsiteY827" fmla="*/ 2195028 h 3024784"/>
              <a:gd name="connsiteX828" fmla="*/ 2508811 w 2971357"/>
              <a:gd name="connsiteY828" fmla="*/ 2191790 h 3024784"/>
              <a:gd name="connsiteX829" fmla="*/ 2538529 w 2971357"/>
              <a:gd name="connsiteY829" fmla="*/ 2147784 h 3024784"/>
              <a:gd name="connsiteX830" fmla="*/ 2538720 w 2971357"/>
              <a:gd name="connsiteY830" fmla="*/ 2148165 h 3024784"/>
              <a:gd name="connsiteX831" fmla="*/ 2566818 w 2971357"/>
              <a:gd name="connsiteY831" fmla="*/ 2101397 h 3024784"/>
              <a:gd name="connsiteX832" fmla="*/ 232717 w 2971357"/>
              <a:gd name="connsiteY832" fmla="*/ 2093111 h 3024784"/>
              <a:gd name="connsiteX833" fmla="*/ 252433 w 2971357"/>
              <a:gd name="connsiteY833" fmla="*/ 2143689 h 3024784"/>
              <a:gd name="connsiteX834" fmla="*/ 232717 w 2971357"/>
              <a:gd name="connsiteY834" fmla="*/ 2093111 h 3024784"/>
              <a:gd name="connsiteX835" fmla="*/ 320251 w 2971357"/>
              <a:gd name="connsiteY835" fmla="*/ 2085205 h 3024784"/>
              <a:gd name="connsiteX836" fmla="*/ 349778 w 2971357"/>
              <a:gd name="connsiteY836" fmla="*/ 2143213 h 3024784"/>
              <a:gd name="connsiteX837" fmla="*/ 360065 w 2971357"/>
              <a:gd name="connsiteY837" fmla="*/ 2169311 h 3024784"/>
              <a:gd name="connsiteX838" fmla="*/ 345206 w 2971357"/>
              <a:gd name="connsiteY838" fmla="*/ 2142260 h 3024784"/>
              <a:gd name="connsiteX839" fmla="*/ 331585 w 2971357"/>
              <a:gd name="connsiteY839" fmla="*/ 2114447 h 3024784"/>
              <a:gd name="connsiteX840" fmla="*/ 413216 w 2971357"/>
              <a:gd name="connsiteY840" fmla="*/ 2044533 h 3024784"/>
              <a:gd name="connsiteX841" fmla="*/ 437695 w 2971357"/>
              <a:gd name="connsiteY841" fmla="*/ 2101016 h 3024784"/>
              <a:gd name="connsiteX842" fmla="*/ 413216 w 2971357"/>
              <a:gd name="connsiteY842" fmla="*/ 2044533 h 3024784"/>
              <a:gd name="connsiteX843" fmla="*/ 365495 w 2971357"/>
              <a:gd name="connsiteY843" fmla="*/ 1982335 h 3024784"/>
              <a:gd name="connsiteX844" fmla="*/ 365590 w 2971357"/>
              <a:gd name="connsiteY844" fmla="*/ 1982431 h 3024784"/>
              <a:gd name="connsiteX845" fmla="*/ 367400 w 2971357"/>
              <a:gd name="connsiteY845" fmla="*/ 1987669 h 3024784"/>
              <a:gd name="connsiteX846" fmla="*/ 371496 w 2971357"/>
              <a:gd name="connsiteY846" fmla="*/ 1964714 h 3024784"/>
              <a:gd name="connsiteX847" fmla="*/ 383116 w 2971357"/>
              <a:gd name="connsiteY847" fmla="*/ 1994718 h 3024784"/>
              <a:gd name="connsiteX848" fmla="*/ 371496 w 2971357"/>
              <a:gd name="connsiteY848" fmla="*/ 1964810 h 3024784"/>
              <a:gd name="connsiteX849" fmla="*/ 2697596 w 2971357"/>
              <a:gd name="connsiteY849" fmla="*/ 1920994 h 3024784"/>
              <a:gd name="connsiteX850" fmla="*/ 2684928 w 2971357"/>
              <a:gd name="connsiteY850" fmla="*/ 1947665 h 3024784"/>
              <a:gd name="connsiteX851" fmla="*/ 2697596 w 2971357"/>
              <a:gd name="connsiteY851" fmla="*/ 1920994 h 3024784"/>
              <a:gd name="connsiteX852" fmla="*/ 2748364 w 2971357"/>
              <a:gd name="connsiteY852" fmla="*/ 1872702 h 3024784"/>
              <a:gd name="connsiteX853" fmla="*/ 2740554 w 2971357"/>
              <a:gd name="connsiteY853" fmla="*/ 1889657 h 3024784"/>
              <a:gd name="connsiteX854" fmla="*/ 2748364 w 2971357"/>
              <a:gd name="connsiteY854" fmla="*/ 1872702 h 3024784"/>
              <a:gd name="connsiteX855" fmla="*/ 222620 w 2971357"/>
              <a:gd name="connsiteY855" fmla="*/ 1858606 h 3024784"/>
              <a:gd name="connsiteX856" fmla="*/ 237670 w 2971357"/>
              <a:gd name="connsiteY856" fmla="*/ 1894896 h 3024784"/>
              <a:gd name="connsiteX857" fmla="*/ 248814 w 2971357"/>
              <a:gd name="connsiteY857" fmla="*/ 1926614 h 3024784"/>
              <a:gd name="connsiteX858" fmla="*/ 261578 w 2971357"/>
              <a:gd name="connsiteY858" fmla="*/ 1961952 h 3024784"/>
              <a:gd name="connsiteX859" fmla="*/ 283676 w 2971357"/>
              <a:gd name="connsiteY859" fmla="*/ 2016721 h 3024784"/>
              <a:gd name="connsiteX860" fmla="*/ 300821 w 2971357"/>
              <a:gd name="connsiteY860" fmla="*/ 2055964 h 3024784"/>
              <a:gd name="connsiteX861" fmla="*/ 313584 w 2971357"/>
              <a:gd name="connsiteY861" fmla="*/ 2094540 h 3024784"/>
              <a:gd name="connsiteX862" fmla="*/ 325109 w 2971357"/>
              <a:gd name="connsiteY862" fmla="*/ 2120448 h 3024784"/>
              <a:gd name="connsiteX863" fmla="*/ 333491 w 2971357"/>
              <a:gd name="connsiteY863" fmla="*/ 2137688 h 3024784"/>
              <a:gd name="connsiteX864" fmla="*/ 344731 w 2971357"/>
              <a:gd name="connsiteY864" fmla="*/ 2158358 h 3024784"/>
              <a:gd name="connsiteX865" fmla="*/ 369782 w 2971357"/>
              <a:gd name="connsiteY865" fmla="*/ 2209793 h 3024784"/>
              <a:gd name="connsiteX866" fmla="*/ 384926 w 2971357"/>
              <a:gd name="connsiteY866" fmla="*/ 2236939 h 3024784"/>
              <a:gd name="connsiteX867" fmla="*/ 405500 w 2971357"/>
              <a:gd name="connsiteY867" fmla="*/ 2270371 h 3024784"/>
              <a:gd name="connsiteX868" fmla="*/ 427503 w 2971357"/>
              <a:gd name="connsiteY868" fmla="*/ 2314568 h 3024784"/>
              <a:gd name="connsiteX869" fmla="*/ 417121 w 2971357"/>
              <a:gd name="connsiteY869" fmla="*/ 2301613 h 3024784"/>
              <a:gd name="connsiteX870" fmla="*/ 283771 w 2971357"/>
              <a:gd name="connsiteY870" fmla="*/ 2053963 h 3024784"/>
              <a:gd name="connsiteX871" fmla="*/ 259958 w 2971357"/>
              <a:gd name="connsiteY871" fmla="*/ 1982526 h 3024784"/>
              <a:gd name="connsiteX872" fmla="*/ 256053 w 2971357"/>
              <a:gd name="connsiteY872" fmla="*/ 1971572 h 3024784"/>
              <a:gd name="connsiteX873" fmla="*/ 252434 w 2971357"/>
              <a:gd name="connsiteY873" fmla="*/ 1960142 h 3024784"/>
              <a:gd name="connsiteX874" fmla="*/ 245004 w 2971357"/>
              <a:gd name="connsiteY874" fmla="*/ 1936235 h 3024784"/>
              <a:gd name="connsiteX875" fmla="*/ 237194 w 2971357"/>
              <a:gd name="connsiteY875" fmla="*/ 1911851 h 3024784"/>
              <a:gd name="connsiteX876" fmla="*/ 230240 w 2971357"/>
              <a:gd name="connsiteY876" fmla="*/ 1886133 h 3024784"/>
              <a:gd name="connsiteX877" fmla="*/ 274208 w 2971357"/>
              <a:gd name="connsiteY877" fmla="*/ 1820281 h 3024784"/>
              <a:gd name="connsiteX878" fmla="*/ 275256 w 2971357"/>
              <a:gd name="connsiteY878" fmla="*/ 1825901 h 3024784"/>
              <a:gd name="connsiteX879" fmla="*/ 275256 w 2971357"/>
              <a:gd name="connsiteY879" fmla="*/ 1825996 h 3024784"/>
              <a:gd name="connsiteX880" fmla="*/ 52884 w 2971357"/>
              <a:gd name="connsiteY880" fmla="*/ 1773167 h 3024784"/>
              <a:gd name="connsiteX881" fmla="*/ 60028 w 2971357"/>
              <a:gd name="connsiteY881" fmla="*/ 1812981 h 3024784"/>
              <a:gd name="connsiteX882" fmla="*/ 65267 w 2971357"/>
              <a:gd name="connsiteY882" fmla="*/ 1843461 h 3024784"/>
              <a:gd name="connsiteX883" fmla="*/ 69362 w 2971357"/>
              <a:gd name="connsiteY883" fmla="*/ 1875751 h 3024784"/>
              <a:gd name="connsiteX884" fmla="*/ 78887 w 2971357"/>
              <a:gd name="connsiteY884" fmla="*/ 1920233 h 3024784"/>
              <a:gd name="connsiteX885" fmla="*/ 107462 w 2971357"/>
              <a:gd name="connsiteY885" fmla="*/ 2022055 h 3024784"/>
              <a:gd name="connsiteX886" fmla="*/ 92699 w 2971357"/>
              <a:gd name="connsiteY886" fmla="*/ 1997385 h 3024784"/>
              <a:gd name="connsiteX887" fmla="*/ 107462 w 2971357"/>
              <a:gd name="connsiteY887" fmla="*/ 2022150 h 3024784"/>
              <a:gd name="connsiteX888" fmla="*/ 109082 w 2971357"/>
              <a:gd name="connsiteY888" fmla="*/ 2026817 h 3024784"/>
              <a:gd name="connsiteX889" fmla="*/ 110796 w 2971357"/>
              <a:gd name="connsiteY889" fmla="*/ 2030913 h 3024784"/>
              <a:gd name="connsiteX890" fmla="*/ 143657 w 2971357"/>
              <a:gd name="connsiteY890" fmla="*/ 2095588 h 3024784"/>
              <a:gd name="connsiteX891" fmla="*/ 156612 w 2971357"/>
              <a:gd name="connsiteY891" fmla="*/ 2121115 h 3024784"/>
              <a:gd name="connsiteX892" fmla="*/ 271007 w 2971357"/>
              <a:gd name="connsiteY892" fmla="*/ 2336189 h 3024784"/>
              <a:gd name="connsiteX893" fmla="*/ 245956 w 2971357"/>
              <a:gd name="connsiteY893" fmla="*/ 2299613 h 3024784"/>
              <a:gd name="connsiteX894" fmla="*/ 217381 w 2971357"/>
              <a:gd name="connsiteY894" fmla="*/ 2257227 h 3024784"/>
              <a:gd name="connsiteX895" fmla="*/ 188330 w 2971357"/>
              <a:gd name="connsiteY895" fmla="*/ 2208745 h 3024784"/>
              <a:gd name="connsiteX896" fmla="*/ 181377 w 2971357"/>
              <a:gd name="connsiteY896" fmla="*/ 2195981 h 3024784"/>
              <a:gd name="connsiteX897" fmla="*/ 170423 w 2971357"/>
              <a:gd name="connsiteY897" fmla="*/ 2186456 h 3024784"/>
              <a:gd name="connsiteX898" fmla="*/ 204332 w 2971357"/>
              <a:gd name="connsiteY898" fmla="*/ 2256179 h 3024784"/>
              <a:gd name="connsiteX899" fmla="*/ 197950 w 2971357"/>
              <a:gd name="connsiteY899" fmla="*/ 2256179 h 3024784"/>
              <a:gd name="connsiteX900" fmla="*/ 191854 w 2971357"/>
              <a:gd name="connsiteY900" fmla="*/ 2246654 h 3024784"/>
              <a:gd name="connsiteX901" fmla="*/ 170899 w 2971357"/>
              <a:gd name="connsiteY901" fmla="*/ 2226080 h 3024784"/>
              <a:gd name="connsiteX902" fmla="*/ 173280 w 2971357"/>
              <a:gd name="connsiteY902" fmla="*/ 2233415 h 3024784"/>
              <a:gd name="connsiteX903" fmla="*/ 159945 w 2971357"/>
              <a:gd name="connsiteY903" fmla="*/ 2216460 h 3024784"/>
              <a:gd name="connsiteX904" fmla="*/ 152992 w 2971357"/>
              <a:gd name="connsiteY904" fmla="*/ 2208078 h 3024784"/>
              <a:gd name="connsiteX905" fmla="*/ 140133 w 2971357"/>
              <a:gd name="connsiteY905" fmla="*/ 2189981 h 3024784"/>
              <a:gd name="connsiteX906" fmla="*/ 128894 w 2971357"/>
              <a:gd name="connsiteY906" fmla="*/ 2178551 h 3024784"/>
              <a:gd name="connsiteX907" fmla="*/ 116321 w 2971357"/>
              <a:gd name="connsiteY907" fmla="*/ 2162358 h 3024784"/>
              <a:gd name="connsiteX908" fmla="*/ 95175 w 2971357"/>
              <a:gd name="connsiteY908" fmla="*/ 2113304 h 3024784"/>
              <a:gd name="connsiteX909" fmla="*/ 92127 w 2971357"/>
              <a:gd name="connsiteY909" fmla="*/ 2097398 h 3024784"/>
              <a:gd name="connsiteX910" fmla="*/ 78125 w 2971357"/>
              <a:gd name="connsiteY910" fmla="*/ 2061774 h 3024784"/>
              <a:gd name="connsiteX911" fmla="*/ 72506 w 2971357"/>
              <a:gd name="connsiteY911" fmla="*/ 2044629 h 3024784"/>
              <a:gd name="connsiteX912" fmla="*/ 60790 w 2971357"/>
              <a:gd name="connsiteY912" fmla="*/ 2005576 h 3024784"/>
              <a:gd name="connsiteX913" fmla="*/ 45836 w 2971357"/>
              <a:gd name="connsiteY913" fmla="*/ 1957951 h 3024784"/>
              <a:gd name="connsiteX914" fmla="*/ 46788 w 2971357"/>
              <a:gd name="connsiteY914" fmla="*/ 1957951 h 3024784"/>
              <a:gd name="connsiteX915" fmla="*/ 55170 w 2971357"/>
              <a:gd name="connsiteY915" fmla="*/ 1974239 h 3024784"/>
              <a:gd name="connsiteX916" fmla="*/ 70886 w 2971357"/>
              <a:gd name="connsiteY916" fmla="*/ 2007291 h 3024784"/>
              <a:gd name="connsiteX917" fmla="*/ 96985 w 2971357"/>
              <a:gd name="connsiteY917" fmla="*/ 2073966 h 3024784"/>
              <a:gd name="connsiteX918" fmla="*/ 113940 w 2971357"/>
              <a:gd name="connsiteY918" fmla="*/ 2105589 h 3024784"/>
              <a:gd name="connsiteX919" fmla="*/ 118226 w 2971357"/>
              <a:gd name="connsiteY919" fmla="*/ 2104636 h 3024784"/>
              <a:gd name="connsiteX920" fmla="*/ 139466 w 2971357"/>
              <a:gd name="connsiteY920" fmla="*/ 2149118 h 3024784"/>
              <a:gd name="connsiteX921" fmla="*/ 148991 w 2971357"/>
              <a:gd name="connsiteY921" fmla="*/ 2167216 h 3024784"/>
              <a:gd name="connsiteX922" fmla="*/ 159755 w 2971357"/>
              <a:gd name="connsiteY922" fmla="*/ 2184932 h 3024784"/>
              <a:gd name="connsiteX923" fmla="*/ 166517 w 2971357"/>
              <a:gd name="connsiteY923" fmla="*/ 2197601 h 3024784"/>
              <a:gd name="connsiteX924" fmla="*/ 152992 w 2971357"/>
              <a:gd name="connsiteY924" fmla="*/ 2166454 h 3024784"/>
              <a:gd name="connsiteX925" fmla="*/ 138704 w 2971357"/>
              <a:gd name="connsiteY925" fmla="*/ 2135783 h 3024784"/>
              <a:gd name="connsiteX926" fmla="*/ 124607 w 2971357"/>
              <a:gd name="connsiteY926" fmla="*/ 2099112 h 3024784"/>
              <a:gd name="connsiteX927" fmla="*/ 119369 w 2971357"/>
              <a:gd name="connsiteY927" fmla="*/ 2083015 h 3024784"/>
              <a:gd name="connsiteX928" fmla="*/ 93461 w 2971357"/>
              <a:gd name="connsiteY928" fmla="*/ 2023579 h 3024784"/>
              <a:gd name="connsiteX929" fmla="*/ 80792 w 2971357"/>
              <a:gd name="connsiteY929" fmla="*/ 1984526 h 3024784"/>
              <a:gd name="connsiteX930" fmla="*/ 71267 w 2971357"/>
              <a:gd name="connsiteY930" fmla="*/ 1951284 h 3024784"/>
              <a:gd name="connsiteX931" fmla="*/ 61742 w 2971357"/>
              <a:gd name="connsiteY931" fmla="*/ 1917566 h 3024784"/>
              <a:gd name="connsiteX932" fmla="*/ 61742 w 2971357"/>
              <a:gd name="connsiteY932" fmla="*/ 1915089 h 3024784"/>
              <a:gd name="connsiteX933" fmla="*/ 57552 w 2971357"/>
              <a:gd name="connsiteY933" fmla="*/ 1886514 h 3024784"/>
              <a:gd name="connsiteX934" fmla="*/ 66505 w 2971357"/>
              <a:gd name="connsiteY934" fmla="*/ 1893753 h 3024784"/>
              <a:gd name="connsiteX935" fmla="*/ 52027 w 2971357"/>
              <a:gd name="connsiteY935" fmla="*/ 1813648 h 3024784"/>
              <a:gd name="connsiteX936" fmla="*/ 49741 w 2971357"/>
              <a:gd name="connsiteY936" fmla="*/ 1792217 h 3024784"/>
              <a:gd name="connsiteX937" fmla="*/ 52884 w 2971357"/>
              <a:gd name="connsiteY937" fmla="*/ 1773167 h 3024784"/>
              <a:gd name="connsiteX938" fmla="*/ 330729 w 2971357"/>
              <a:gd name="connsiteY938" fmla="*/ 1767641 h 3024784"/>
              <a:gd name="connsiteX939" fmla="*/ 331777 w 2971357"/>
              <a:gd name="connsiteY939" fmla="*/ 1793359 h 3024784"/>
              <a:gd name="connsiteX940" fmla="*/ 330729 w 2971357"/>
              <a:gd name="connsiteY940" fmla="*/ 1767641 h 3024784"/>
              <a:gd name="connsiteX941" fmla="*/ 316597 w 2971357"/>
              <a:gd name="connsiteY941" fmla="*/ 1764868 h 3024784"/>
              <a:gd name="connsiteX942" fmla="*/ 323490 w 2971357"/>
              <a:gd name="connsiteY942" fmla="*/ 1787168 h 3024784"/>
              <a:gd name="connsiteX943" fmla="*/ 330824 w 2971357"/>
              <a:gd name="connsiteY943" fmla="*/ 1810695 h 3024784"/>
              <a:gd name="connsiteX944" fmla="*/ 345017 w 2971357"/>
              <a:gd name="connsiteY944" fmla="*/ 1841651 h 3024784"/>
              <a:gd name="connsiteX945" fmla="*/ 349970 w 2971357"/>
              <a:gd name="connsiteY945" fmla="*/ 1865654 h 3024784"/>
              <a:gd name="connsiteX946" fmla="*/ 350541 w 2971357"/>
              <a:gd name="connsiteY946" fmla="*/ 1873369 h 3024784"/>
              <a:gd name="connsiteX947" fmla="*/ 356256 w 2971357"/>
              <a:gd name="connsiteY947" fmla="*/ 1892610 h 3024784"/>
              <a:gd name="connsiteX948" fmla="*/ 364543 w 2971357"/>
              <a:gd name="connsiteY948" fmla="*/ 1923185 h 3024784"/>
              <a:gd name="connsiteX949" fmla="*/ 362162 w 2971357"/>
              <a:gd name="connsiteY949" fmla="*/ 1923185 h 3024784"/>
              <a:gd name="connsiteX950" fmla="*/ 346865 w 2971357"/>
              <a:gd name="connsiteY950" fmla="*/ 1886765 h 3024784"/>
              <a:gd name="connsiteX951" fmla="*/ 344079 w 2971357"/>
              <a:gd name="connsiteY951" fmla="*/ 1882459 h 3024784"/>
              <a:gd name="connsiteX952" fmla="*/ 353791 w 2971357"/>
              <a:gd name="connsiteY952" fmla="*/ 1911446 h 3024784"/>
              <a:gd name="connsiteX953" fmla="*/ 360732 w 2971357"/>
              <a:gd name="connsiteY953" fmla="*/ 1935187 h 3024784"/>
              <a:gd name="connsiteX954" fmla="*/ 353648 w 2971357"/>
              <a:gd name="connsiteY954" fmla="*/ 1911446 h 3024784"/>
              <a:gd name="connsiteX955" fmla="*/ 344070 w 2971357"/>
              <a:gd name="connsiteY955" fmla="*/ 1882445 h 3024784"/>
              <a:gd name="connsiteX956" fmla="*/ 343683 w 2971357"/>
              <a:gd name="connsiteY956" fmla="*/ 1881847 h 3024784"/>
              <a:gd name="connsiteX957" fmla="*/ 338159 w 2971357"/>
              <a:gd name="connsiteY957" fmla="*/ 1866416 h 3024784"/>
              <a:gd name="connsiteX958" fmla="*/ 329110 w 2971357"/>
              <a:gd name="connsiteY958" fmla="*/ 1840889 h 3024784"/>
              <a:gd name="connsiteX959" fmla="*/ 321871 w 2971357"/>
              <a:gd name="connsiteY959" fmla="*/ 1813648 h 3024784"/>
              <a:gd name="connsiteX960" fmla="*/ 319204 w 2971357"/>
              <a:gd name="connsiteY960" fmla="*/ 1785073 h 3024784"/>
              <a:gd name="connsiteX961" fmla="*/ 316597 w 2971357"/>
              <a:gd name="connsiteY961" fmla="*/ 1764868 h 3024784"/>
              <a:gd name="connsiteX962" fmla="*/ 2752841 w 2971357"/>
              <a:gd name="connsiteY962" fmla="*/ 1746687 h 3024784"/>
              <a:gd name="connsiteX963" fmla="*/ 2741887 w 2971357"/>
              <a:gd name="connsiteY963" fmla="*/ 1792121 h 3024784"/>
              <a:gd name="connsiteX964" fmla="*/ 2752841 w 2971357"/>
              <a:gd name="connsiteY964" fmla="*/ 1746687 h 3024784"/>
              <a:gd name="connsiteX965" fmla="*/ 2732458 w 2971357"/>
              <a:gd name="connsiteY965" fmla="*/ 1745448 h 3024784"/>
              <a:gd name="connsiteX966" fmla="*/ 2725981 w 2971357"/>
              <a:gd name="connsiteY966" fmla="*/ 1768880 h 3024784"/>
              <a:gd name="connsiteX967" fmla="*/ 2719123 w 2971357"/>
              <a:gd name="connsiteY967" fmla="*/ 1802979 h 3024784"/>
              <a:gd name="connsiteX968" fmla="*/ 2726648 w 2971357"/>
              <a:gd name="connsiteY968" fmla="*/ 1779548 h 3024784"/>
              <a:gd name="connsiteX969" fmla="*/ 2729982 w 2971357"/>
              <a:gd name="connsiteY969" fmla="*/ 1762879 h 3024784"/>
              <a:gd name="connsiteX970" fmla="*/ 2730172 w 2971357"/>
              <a:gd name="connsiteY970" fmla="*/ 1763260 h 3024784"/>
              <a:gd name="connsiteX971" fmla="*/ 2732458 w 2971357"/>
              <a:gd name="connsiteY971" fmla="*/ 1745448 h 3024784"/>
              <a:gd name="connsiteX972" fmla="*/ 238432 w 2971357"/>
              <a:gd name="connsiteY972" fmla="*/ 1740781 h 3024784"/>
              <a:gd name="connsiteX973" fmla="*/ 244718 w 2971357"/>
              <a:gd name="connsiteY973" fmla="*/ 1769928 h 3024784"/>
              <a:gd name="connsiteX974" fmla="*/ 252243 w 2971357"/>
              <a:gd name="connsiteY974" fmla="*/ 1796026 h 3024784"/>
              <a:gd name="connsiteX975" fmla="*/ 269483 w 2971357"/>
              <a:gd name="connsiteY975" fmla="*/ 1858891 h 3024784"/>
              <a:gd name="connsiteX976" fmla="*/ 265102 w 2971357"/>
              <a:gd name="connsiteY976" fmla="*/ 1856796 h 3024784"/>
              <a:gd name="connsiteX977" fmla="*/ 259577 w 2971357"/>
              <a:gd name="connsiteY977" fmla="*/ 1849652 h 3024784"/>
              <a:gd name="connsiteX978" fmla="*/ 251005 w 2971357"/>
              <a:gd name="connsiteY978" fmla="*/ 1824887 h 3024784"/>
              <a:gd name="connsiteX979" fmla="*/ 239861 w 2971357"/>
              <a:gd name="connsiteY979" fmla="*/ 1770975 h 3024784"/>
              <a:gd name="connsiteX980" fmla="*/ 238432 w 2971357"/>
              <a:gd name="connsiteY980" fmla="*/ 1740781 h 3024784"/>
              <a:gd name="connsiteX981" fmla="*/ 2758813 w 2971357"/>
              <a:gd name="connsiteY981" fmla="*/ 1736566 h 3024784"/>
              <a:gd name="connsiteX982" fmla="*/ 2758593 w 2971357"/>
              <a:gd name="connsiteY982" fmla="*/ 1736746 h 3024784"/>
              <a:gd name="connsiteX983" fmla="*/ 2758580 w 2971357"/>
              <a:gd name="connsiteY983" fmla="*/ 1736628 h 3024784"/>
              <a:gd name="connsiteX984" fmla="*/ 2761286 w 2971357"/>
              <a:gd name="connsiteY984" fmla="*/ 1734539 h 3024784"/>
              <a:gd name="connsiteX985" fmla="*/ 2760497 w 2971357"/>
              <a:gd name="connsiteY985" fmla="*/ 1736113 h 3024784"/>
              <a:gd name="connsiteX986" fmla="*/ 2758813 w 2971357"/>
              <a:gd name="connsiteY986" fmla="*/ 1736566 h 3024784"/>
              <a:gd name="connsiteX987" fmla="*/ 381776 w 2971357"/>
              <a:gd name="connsiteY987" fmla="*/ 1732274 h 3024784"/>
              <a:gd name="connsiteX988" fmla="*/ 381307 w 2971357"/>
              <a:gd name="connsiteY988" fmla="*/ 1757831 h 3024784"/>
              <a:gd name="connsiteX989" fmla="*/ 388927 w 2971357"/>
              <a:gd name="connsiteY989" fmla="*/ 1798312 h 3024784"/>
              <a:gd name="connsiteX990" fmla="*/ 401595 w 2971357"/>
              <a:gd name="connsiteY990" fmla="*/ 1820219 h 3024784"/>
              <a:gd name="connsiteX991" fmla="*/ 401595 w 2971357"/>
              <a:gd name="connsiteY991" fmla="*/ 1818410 h 3024784"/>
              <a:gd name="connsiteX992" fmla="*/ 399500 w 2971357"/>
              <a:gd name="connsiteY992" fmla="*/ 1807265 h 3024784"/>
              <a:gd name="connsiteX993" fmla="*/ 393689 w 2971357"/>
              <a:gd name="connsiteY993" fmla="*/ 1775452 h 3024784"/>
              <a:gd name="connsiteX994" fmla="*/ 385212 w 2971357"/>
              <a:gd name="connsiteY994" fmla="*/ 1741352 h 3024784"/>
              <a:gd name="connsiteX995" fmla="*/ 381776 w 2971357"/>
              <a:gd name="connsiteY995" fmla="*/ 1732274 h 3024784"/>
              <a:gd name="connsiteX996" fmla="*/ 2757825 w 2971357"/>
              <a:gd name="connsiteY996" fmla="*/ 1729723 h 3024784"/>
              <a:gd name="connsiteX997" fmla="*/ 2758580 w 2971357"/>
              <a:gd name="connsiteY997" fmla="*/ 1736628 h 3024784"/>
              <a:gd name="connsiteX998" fmla="*/ 2758391 w 2971357"/>
              <a:gd name="connsiteY998" fmla="*/ 1736679 h 3024784"/>
              <a:gd name="connsiteX999" fmla="*/ 92068 w 2971357"/>
              <a:gd name="connsiteY999" fmla="*/ 1724670 h 3024784"/>
              <a:gd name="connsiteX1000" fmla="*/ 92358 w 2971357"/>
              <a:gd name="connsiteY1000" fmla="*/ 1725277 h 3024784"/>
              <a:gd name="connsiteX1001" fmla="*/ 92330 w 2971357"/>
              <a:gd name="connsiteY1001" fmla="*/ 1725518 h 3024784"/>
              <a:gd name="connsiteX1002" fmla="*/ 319357 w 2971357"/>
              <a:gd name="connsiteY1002" fmla="*/ 1723602 h 3024784"/>
              <a:gd name="connsiteX1003" fmla="*/ 320309 w 2971357"/>
              <a:gd name="connsiteY1003" fmla="*/ 1726555 h 3024784"/>
              <a:gd name="connsiteX1004" fmla="*/ 320309 w 2971357"/>
              <a:gd name="connsiteY1004" fmla="*/ 1726650 h 3024784"/>
              <a:gd name="connsiteX1005" fmla="*/ 2766843 w 2971357"/>
              <a:gd name="connsiteY1005" fmla="*/ 1723445 h 3024784"/>
              <a:gd name="connsiteX1006" fmla="*/ 2762055 w 2971357"/>
              <a:gd name="connsiteY1006" fmla="*/ 1733908 h 3024784"/>
              <a:gd name="connsiteX1007" fmla="*/ 2761286 w 2971357"/>
              <a:gd name="connsiteY1007" fmla="*/ 1734539 h 3024784"/>
              <a:gd name="connsiteX1008" fmla="*/ 93747 w 2971357"/>
              <a:gd name="connsiteY1008" fmla="*/ 1713444 h 3024784"/>
              <a:gd name="connsiteX1009" fmla="*/ 92473 w 2971357"/>
              <a:gd name="connsiteY1009" fmla="*/ 1725518 h 3024784"/>
              <a:gd name="connsiteX1010" fmla="*/ 92358 w 2971357"/>
              <a:gd name="connsiteY1010" fmla="*/ 1725277 h 3024784"/>
              <a:gd name="connsiteX1011" fmla="*/ 87270 w 2971357"/>
              <a:gd name="connsiteY1011" fmla="*/ 1709158 h 3024784"/>
              <a:gd name="connsiteX1012" fmla="*/ 92068 w 2971357"/>
              <a:gd name="connsiteY1012" fmla="*/ 1724670 h 3024784"/>
              <a:gd name="connsiteX1013" fmla="*/ 90519 w 2971357"/>
              <a:gd name="connsiteY1013" fmla="*/ 1721428 h 3024784"/>
              <a:gd name="connsiteX1014" fmla="*/ 87270 w 2971357"/>
              <a:gd name="connsiteY1014" fmla="*/ 1709158 h 3024784"/>
              <a:gd name="connsiteX1015" fmla="*/ 2776177 w 2971357"/>
              <a:gd name="connsiteY1015" fmla="*/ 1701347 h 3024784"/>
              <a:gd name="connsiteX1016" fmla="*/ 2771319 w 2971357"/>
              <a:gd name="connsiteY1016" fmla="*/ 1719540 h 3024784"/>
              <a:gd name="connsiteX1017" fmla="*/ 2763890 w 2971357"/>
              <a:gd name="connsiteY1017" fmla="*/ 1777928 h 3024784"/>
              <a:gd name="connsiteX1018" fmla="*/ 2771319 w 2971357"/>
              <a:gd name="connsiteY1018" fmla="*/ 1719445 h 3024784"/>
              <a:gd name="connsiteX1019" fmla="*/ 2776177 w 2971357"/>
              <a:gd name="connsiteY1019" fmla="*/ 1701347 h 3024784"/>
              <a:gd name="connsiteX1020" fmla="*/ 49837 w 2971357"/>
              <a:gd name="connsiteY1020" fmla="*/ 1699443 h 3024784"/>
              <a:gd name="connsiteX1021" fmla="*/ 59362 w 2971357"/>
              <a:gd name="connsiteY1021" fmla="*/ 1755355 h 3024784"/>
              <a:gd name="connsiteX1022" fmla="*/ 69458 w 2971357"/>
              <a:gd name="connsiteY1022" fmla="*/ 1807361 h 3024784"/>
              <a:gd name="connsiteX1023" fmla="*/ 81269 w 2971357"/>
              <a:gd name="connsiteY1023" fmla="*/ 1852129 h 3024784"/>
              <a:gd name="connsiteX1024" fmla="*/ 107558 w 2971357"/>
              <a:gd name="connsiteY1024" fmla="*/ 1936044 h 3024784"/>
              <a:gd name="connsiteX1025" fmla="*/ 117941 w 2971357"/>
              <a:gd name="connsiteY1025" fmla="*/ 1970525 h 3024784"/>
              <a:gd name="connsiteX1026" fmla="*/ 128132 w 2971357"/>
              <a:gd name="connsiteY1026" fmla="*/ 1997480 h 3024784"/>
              <a:gd name="connsiteX1027" fmla="*/ 150230 w 2971357"/>
              <a:gd name="connsiteY1027" fmla="*/ 2051106 h 3024784"/>
              <a:gd name="connsiteX1028" fmla="*/ 161089 w 2971357"/>
              <a:gd name="connsiteY1028" fmla="*/ 2081586 h 3024784"/>
              <a:gd name="connsiteX1029" fmla="*/ 161089 w 2971357"/>
              <a:gd name="connsiteY1029" fmla="*/ 2081871 h 3024784"/>
              <a:gd name="connsiteX1030" fmla="*/ 161089 w 2971357"/>
              <a:gd name="connsiteY1030" fmla="*/ 2083777 h 3024784"/>
              <a:gd name="connsiteX1031" fmla="*/ 135086 w 2971357"/>
              <a:gd name="connsiteY1031" fmla="*/ 2048820 h 3024784"/>
              <a:gd name="connsiteX1032" fmla="*/ 175948 w 2971357"/>
              <a:gd name="connsiteY1032" fmla="*/ 2141308 h 3024784"/>
              <a:gd name="connsiteX1033" fmla="*/ 186806 w 2971357"/>
              <a:gd name="connsiteY1033" fmla="*/ 2162549 h 3024784"/>
              <a:gd name="connsiteX1034" fmla="*/ 198617 w 2971357"/>
              <a:gd name="connsiteY1034" fmla="*/ 2184647 h 3024784"/>
              <a:gd name="connsiteX1035" fmla="*/ 223192 w 2971357"/>
              <a:gd name="connsiteY1035" fmla="*/ 2229224 h 3024784"/>
              <a:gd name="connsiteX1036" fmla="*/ 219096 w 2971357"/>
              <a:gd name="connsiteY1036" fmla="*/ 2228747 h 3024784"/>
              <a:gd name="connsiteX1037" fmla="*/ 204999 w 2971357"/>
              <a:gd name="connsiteY1037" fmla="*/ 2209697 h 3024784"/>
              <a:gd name="connsiteX1038" fmla="*/ 173471 w 2971357"/>
              <a:gd name="connsiteY1038" fmla="*/ 2153214 h 3024784"/>
              <a:gd name="connsiteX1039" fmla="*/ 157088 w 2971357"/>
              <a:gd name="connsiteY1039" fmla="*/ 2120925 h 3024784"/>
              <a:gd name="connsiteX1040" fmla="*/ 49837 w 2971357"/>
              <a:gd name="connsiteY1040" fmla="*/ 1699443 h 3024784"/>
              <a:gd name="connsiteX1041" fmla="*/ 91651 w 2971357"/>
              <a:gd name="connsiteY1041" fmla="*/ 1668677 h 3024784"/>
              <a:gd name="connsiteX1042" fmla="*/ 92603 w 2971357"/>
              <a:gd name="connsiteY1042" fmla="*/ 1679060 h 3024784"/>
              <a:gd name="connsiteX1043" fmla="*/ 95461 w 2971357"/>
              <a:gd name="connsiteY1043" fmla="*/ 1701919 h 3024784"/>
              <a:gd name="connsiteX1044" fmla="*/ 92603 w 2971357"/>
              <a:gd name="connsiteY1044" fmla="*/ 1679155 h 3024784"/>
              <a:gd name="connsiteX1045" fmla="*/ 91651 w 2971357"/>
              <a:gd name="connsiteY1045" fmla="*/ 1668677 h 3024784"/>
              <a:gd name="connsiteX1046" fmla="*/ 122038 w 2971357"/>
              <a:gd name="connsiteY1046" fmla="*/ 1658734 h 3024784"/>
              <a:gd name="connsiteX1047" fmla="*/ 123881 w 2971357"/>
              <a:gd name="connsiteY1047" fmla="*/ 1688728 h 3024784"/>
              <a:gd name="connsiteX1048" fmla="*/ 127465 w 2971357"/>
              <a:gd name="connsiteY1048" fmla="*/ 1721732 h 3024784"/>
              <a:gd name="connsiteX1049" fmla="*/ 123881 w 2971357"/>
              <a:gd name="connsiteY1049" fmla="*/ 1688799 h 3024784"/>
              <a:gd name="connsiteX1050" fmla="*/ 121999 w 2971357"/>
              <a:gd name="connsiteY1050" fmla="*/ 1658213 h 3024784"/>
              <a:gd name="connsiteX1051" fmla="*/ 121999 w 2971357"/>
              <a:gd name="connsiteY1051" fmla="*/ 1658213 h 3024784"/>
              <a:gd name="connsiteX1052" fmla="*/ 122038 w 2971357"/>
              <a:gd name="connsiteY1052" fmla="*/ 1658734 h 3024784"/>
              <a:gd name="connsiteX1053" fmla="*/ 16403 w 2971357"/>
              <a:gd name="connsiteY1053" fmla="*/ 1654865 h 3024784"/>
              <a:gd name="connsiteX1054" fmla="*/ 29548 w 2971357"/>
              <a:gd name="connsiteY1054" fmla="*/ 1771356 h 3024784"/>
              <a:gd name="connsiteX1055" fmla="*/ 30024 w 2971357"/>
              <a:gd name="connsiteY1055" fmla="*/ 1799169 h 3024784"/>
              <a:gd name="connsiteX1056" fmla="*/ 31834 w 2971357"/>
              <a:gd name="connsiteY1056" fmla="*/ 1820219 h 3024784"/>
              <a:gd name="connsiteX1057" fmla="*/ 36692 w 2971357"/>
              <a:gd name="connsiteY1057" fmla="*/ 1848794 h 3024784"/>
              <a:gd name="connsiteX1058" fmla="*/ 31834 w 2971357"/>
              <a:gd name="connsiteY1058" fmla="*/ 1839269 h 3024784"/>
              <a:gd name="connsiteX1059" fmla="*/ 22309 w 2971357"/>
              <a:gd name="connsiteY1059" fmla="*/ 1797740 h 3024784"/>
              <a:gd name="connsiteX1060" fmla="*/ 19451 w 2971357"/>
              <a:gd name="connsiteY1060" fmla="*/ 1761927 h 3024784"/>
              <a:gd name="connsiteX1061" fmla="*/ 18118 w 2971357"/>
              <a:gd name="connsiteY1061" fmla="*/ 1744115 h 3024784"/>
              <a:gd name="connsiteX1062" fmla="*/ 17451 w 2971357"/>
              <a:gd name="connsiteY1062" fmla="*/ 1726208 h 3024784"/>
              <a:gd name="connsiteX1063" fmla="*/ 16403 w 2971357"/>
              <a:gd name="connsiteY1063" fmla="*/ 1690489 h 3024784"/>
              <a:gd name="connsiteX1064" fmla="*/ 16403 w 2971357"/>
              <a:gd name="connsiteY1064" fmla="*/ 1654865 h 3024784"/>
              <a:gd name="connsiteX1065" fmla="*/ 2757509 w 2971357"/>
              <a:gd name="connsiteY1065" fmla="*/ 1614575 h 3024784"/>
              <a:gd name="connsiteX1066" fmla="*/ 2751984 w 2971357"/>
              <a:gd name="connsiteY1066" fmla="*/ 1643150 h 3024784"/>
              <a:gd name="connsiteX1067" fmla="*/ 2752175 w 2971357"/>
              <a:gd name="connsiteY1067" fmla="*/ 1643531 h 3024784"/>
              <a:gd name="connsiteX1068" fmla="*/ 2757509 w 2971357"/>
              <a:gd name="connsiteY1068" fmla="*/ 1614575 h 3024784"/>
              <a:gd name="connsiteX1069" fmla="*/ 311679 w 2971357"/>
              <a:gd name="connsiteY1069" fmla="*/ 1604479 h 3024784"/>
              <a:gd name="connsiteX1070" fmla="*/ 309274 w 2971357"/>
              <a:gd name="connsiteY1070" fmla="*/ 1605586 h 3024784"/>
              <a:gd name="connsiteX1071" fmla="*/ 309250 w 2971357"/>
              <a:gd name="connsiteY1071" fmla="*/ 1605505 h 3024784"/>
              <a:gd name="connsiteX1072" fmla="*/ 306726 w 2971357"/>
              <a:gd name="connsiteY1072" fmla="*/ 1597049 h 3024784"/>
              <a:gd name="connsiteX1073" fmla="*/ 309250 w 2971357"/>
              <a:gd name="connsiteY1073" fmla="*/ 1605505 h 3024784"/>
              <a:gd name="connsiteX1074" fmla="*/ 309060 w 2971357"/>
              <a:gd name="connsiteY1074" fmla="*/ 1605586 h 3024784"/>
              <a:gd name="connsiteX1075" fmla="*/ 306726 w 2971357"/>
              <a:gd name="connsiteY1075" fmla="*/ 1597049 h 3024784"/>
              <a:gd name="connsiteX1076" fmla="*/ 220583 w 2971357"/>
              <a:gd name="connsiteY1076" fmla="*/ 1591014 h 3024784"/>
              <a:gd name="connsiteX1077" fmla="*/ 222869 w 2971357"/>
              <a:gd name="connsiteY1077" fmla="*/ 1620922 h 3024784"/>
              <a:gd name="connsiteX1078" fmla="*/ 220583 w 2971357"/>
              <a:gd name="connsiteY1078" fmla="*/ 1591109 h 3024784"/>
              <a:gd name="connsiteX1079" fmla="*/ 239098 w 2971357"/>
              <a:gd name="connsiteY1079" fmla="*/ 1560282 h 3024784"/>
              <a:gd name="connsiteX1080" fmla="*/ 237384 w 2971357"/>
              <a:gd name="connsiteY1080" fmla="*/ 1564759 h 3024784"/>
              <a:gd name="connsiteX1081" fmla="*/ 239098 w 2971357"/>
              <a:gd name="connsiteY1081" fmla="*/ 1560282 h 3024784"/>
              <a:gd name="connsiteX1082" fmla="*/ 134037 w 2971357"/>
              <a:gd name="connsiteY1082" fmla="*/ 1556473 h 3024784"/>
              <a:gd name="connsiteX1083" fmla="*/ 136133 w 2971357"/>
              <a:gd name="connsiteY1083" fmla="*/ 1597430 h 3024784"/>
              <a:gd name="connsiteX1084" fmla="*/ 140609 w 2971357"/>
              <a:gd name="connsiteY1084" fmla="*/ 1651151 h 3024784"/>
              <a:gd name="connsiteX1085" fmla="*/ 136133 w 2971357"/>
              <a:gd name="connsiteY1085" fmla="*/ 1597525 h 3024784"/>
              <a:gd name="connsiteX1086" fmla="*/ 134037 w 2971357"/>
              <a:gd name="connsiteY1086" fmla="*/ 1556473 h 3024784"/>
              <a:gd name="connsiteX1087" fmla="*/ 295390 w 2971357"/>
              <a:gd name="connsiteY1087" fmla="*/ 1553329 h 3024784"/>
              <a:gd name="connsiteX1088" fmla="*/ 299296 w 2971357"/>
              <a:gd name="connsiteY1088" fmla="*/ 1577618 h 3024784"/>
              <a:gd name="connsiteX1089" fmla="*/ 303677 w 2971357"/>
              <a:gd name="connsiteY1089" fmla="*/ 1625243 h 3024784"/>
              <a:gd name="connsiteX1090" fmla="*/ 298819 w 2971357"/>
              <a:gd name="connsiteY1090" fmla="*/ 1629720 h 3024784"/>
              <a:gd name="connsiteX1091" fmla="*/ 295771 w 2971357"/>
              <a:gd name="connsiteY1091" fmla="*/ 1630958 h 3024784"/>
              <a:gd name="connsiteX1092" fmla="*/ 290342 w 2971357"/>
              <a:gd name="connsiteY1092" fmla="*/ 1617242 h 3024784"/>
              <a:gd name="connsiteX1093" fmla="*/ 287675 w 2971357"/>
              <a:gd name="connsiteY1093" fmla="*/ 1594668 h 3024784"/>
              <a:gd name="connsiteX1094" fmla="*/ 286246 w 2971357"/>
              <a:gd name="connsiteY1094" fmla="*/ 1578571 h 3024784"/>
              <a:gd name="connsiteX1095" fmla="*/ 286246 w 2971357"/>
              <a:gd name="connsiteY1095" fmla="*/ 1558759 h 3024784"/>
              <a:gd name="connsiteX1096" fmla="*/ 286913 w 2971357"/>
              <a:gd name="connsiteY1096" fmla="*/ 1555234 h 3024784"/>
              <a:gd name="connsiteX1097" fmla="*/ 287060 w 2971357"/>
              <a:gd name="connsiteY1097" fmla="*/ 1555201 h 3024784"/>
              <a:gd name="connsiteX1098" fmla="*/ 170259 w 2971357"/>
              <a:gd name="connsiteY1098" fmla="*/ 1545179 h 3024784"/>
              <a:gd name="connsiteX1099" fmla="*/ 171974 w 2971357"/>
              <a:gd name="connsiteY1099" fmla="*/ 1566926 h 3024784"/>
              <a:gd name="connsiteX1100" fmla="*/ 176233 w 2971357"/>
              <a:gd name="connsiteY1100" fmla="*/ 1568855 h 3024784"/>
              <a:gd name="connsiteX1101" fmla="*/ 171974 w 2971357"/>
              <a:gd name="connsiteY1101" fmla="*/ 1566940 h 3024784"/>
              <a:gd name="connsiteX1102" fmla="*/ 175757 w 2971357"/>
              <a:gd name="connsiteY1102" fmla="*/ 1512468 h 3024784"/>
              <a:gd name="connsiteX1103" fmla="*/ 178043 w 2971357"/>
              <a:gd name="connsiteY1103" fmla="*/ 1553806 h 3024784"/>
              <a:gd name="connsiteX1104" fmla="*/ 175757 w 2971357"/>
              <a:gd name="connsiteY1104" fmla="*/ 1512468 h 3024784"/>
              <a:gd name="connsiteX1105" fmla="*/ 238527 w 2971357"/>
              <a:gd name="connsiteY1105" fmla="*/ 1512276 h 3024784"/>
              <a:gd name="connsiteX1106" fmla="*/ 238533 w 2971357"/>
              <a:gd name="connsiteY1106" fmla="*/ 1512658 h 3024784"/>
              <a:gd name="connsiteX1107" fmla="*/ 239026 w 2971357"/>
              <a:gd name="connsiteY1107" fmla="*/ 1541733 h 3024784"/>
              <a:gd name="connsiteX1108" fmla="*/ 239098 w 2971357"/>
              <a:gd name="connsiteY1108" fmla="*/ 1559901 h 3024784"/>
              <a:gd name="connsiteX1109" fmla="*/ 238955 w 2971357"/>
              <a:gd name="connsiteY1109" fmla="*/ 1541804 h 3024784"/>
              <a:gd name="connsiteX1110" fmla="*/ 238532 w 2971357"/>
              <a:gd name="connsiteY1110" fmla="*/ 1512658 h 3024784"/>
              <a:gd name="connsiteX1111" fmla="*/ 316442 w 2971357"/>
              <a:gd name="connsiteY1111" fmla="*/ 1503323 h 3024784"/>
              <a:gd name="connsiteX1112" fmla="*/ 323681 w 2971357"/>
              <a:gd name="connsiteY1112" fmla="*/ 1550948 h 3024784"/>
              <a:gd name="connsiteX1113" fmla="*/ 316442 w 2971357"/>
              <a:gd name="connsiteY1113" fmla="*/ 1503323 h 3024784"/>
              <a:gd name="connsiteX1114" fmla="*/ 112701 w 2971357"/>
              <a:gd name="connsiteY1114" fmla="*/ 1497608 h 3024784"/>
              <a:gd name="connsiteX1115" fmla="*/ 116607 w 2971357"/>
              <a:gd name="connsiteY1115" fmla="*/ 1514086 h 3024784"/>
              <a:gd name="connsiteX1116" fmla="*/ 121274 w 2971357"/>
              <a:gd name="connsiteY1116" fmla="*/ 1532470 h 3024784"/>
              <a:gd name="connsiteX1117" fmla="*/ 123655 w 2971357"/>
              <a:gd name="connsiteY1117" fmla="*/ 1561902 h 3024784"/>
              <a:gd name="connsiteX1118" fmla="*/ 144229 w 2971357"/>
              <a:gd name="connsiteY1118" fmla="*/ 1682012 h 3024784"/>
              <a:gd name="connsiteX1119" fmla="*/ 151087 w 2971357"/>
              <a:gd name="connsiteY1119" fmla="*/ 1724875 h 3024784"/>
              <a:gd name="connsiteX1120" fmla="*/ 157659 w 2971357"/>
              <a:gd name="connsiteY1120" fmla="*/ 1785644 h 3024784"/>
              <a:gd name="connsiteX1121" fmla="*/ 159945 w 2971357"/>
              <a:gd name="connsiteY1121" fmla="*/ 1820410 h 3024784"/>
              <a:gd name="connsiteX1122" fmla="*/ 154135 w 2971357"/>
              <a:gd name="connsiteY1122" fmla="*/ 1802408 h 3024784"/>
              <a:gd name="connsiteX1123" fmla="*/ 147467 w 2971357"/>
              <a:gd name="connsiteY1123" fmla="*/ 1791359 h 3024784"/>
              <a:gd name="connsiteX1124" fmla="*/ 138895 w 2971357"/>
              <a:gd name="connsiteY1124" fmla="*/ 1758022 h 3024784"/>
              <a:gd name="connsiteX1125" fmla="*/ 129763 w 2971357"/>
              <a:gd name="connsiteY1125" fmla="*/ 1710754 h 3024784"/>
              <a:gd name="connsiteX1126" fmla="*/ 121999 w 2971357"/>
              <a:gd name="connsiteY1126" fmla="*/ 1658213 h 3024784"/>
              <a:gd name="connsiteX1127" fmla="*/ 121999 w 2971357"/>
              <a:gd name="connsiteY1127" fmla="*/ 1658212 h 3024784"/>
              <a:gd name="connsiteX1128" fmla="*/ 121999 w 2971357"/>
              <a:gd name="connsiteY1128" fmla="*/ 1658212 h 3024784"/>
              <a:gd name="connsiteX1129" fmla="*/ 121999 w 2971357"/>
              <a:gd name="connsiteY1129" fmla="*/ 1658212 h 3024784"/>
              <a:gd name="connsiteX1130" fmla="*/ 121999 w 2971357"/>
              <a:gd name="connsiteY1130" fmla="*/ 1658212 h 3024784"/>
              <a:gd name="connsiteX1131" fmla="*/ 121999 w 2971357"/>
              <a:gd name="connsiteY1131" fmla="*/ 1658211 h 3024784"/>
              <a:gd name="connsiteX1132" fmla="*/ 121999 w 2971357"/>
              <a:gd name="connsiteY1132" fmla="*/ 1658211 h 3024784"/>
              <a:gd name="connsiteX1133" fmla="*/ 121999 w 2971357"/>
              <a:gd name="connsiteY1133" fmla="*/ 1658211 h 3024784"/>
              <a:gd name="connsiteX1134" fmla="*/ 121999 w 2971357"/>
              <a:gd name="connsiteY1134" fmla="*/ 1658211 h 3024784"/>
              <a:gd name="connsiteX1135" fmla="*/ 121999 w 2971357"/>
              <a:gd name="connsiteY1135" fmla="*/ 1658210 h 3024784"/>
              <a:gd name="connsiteX1136" fmla="*/ 121999 w 2971357"/>
              <a:gd name="connsiteY1136" fmla="*/ 1658210 h 3024784"/>
              <a:gd name="connsiteX1137" fmla="*/ 121999 w 2971357"/>
              <a:gd name="connsiteY1137" fmla="*/ 1658210 h 3024784"/>
              <a:gd name="connsiteX1138" fmla="*/ 121999 w 2971357"/>
              <a:gd name="connsiteY1138" fmla="*/ 1658210 h 3024784"/>
              <a:gd name="connsiteX1139" fmla="*/ 121999 w 2971357"/>
              <a:gd name="connsiteY1139" fmla="*/ 1658209 h 3024784"/>
              <a:gd name="connsiteX1140" fmla="*/ 121999 w 2971357"/>
              <a:gd name="connsiteY1140" fmla="*/ 1658209 h 3024784"/>
              <a:gd name="connsiteX1141" fmla="*/ 121999 w 2971357"/>
              <a:gd name="connsiteY1141" fmla="*/ 1658209 h 3024784"/>
              <a:gd name="connsiteX1142" fmla="*/ 121999 w 2971357"/>
              <a:gd name="connsiteY1142" fmla="*/ 1658209 h 3024784"/>
              <a:gd name="connsiteX1143" fmla="*/ 121999 w 2971357"/>
              <a:gd name="connsiteY1143" fmla="*/ 1658208 h 3024784"/>
              <a:gd name="connsiteX1144" fmla="*/ 121999 w 2971357"/>
              <a:gd name="connsiteY1144" fmla="*/ 1658208 h 3024784"/>
              <a:gd name="connsiteX1145" fmla="*/ 121999 w 2971357"/>
              <a:gd name="connsiteY1145" fmla="*/ 1658208 h 3024784"/>
              <a:gd name="connsiteX1146" fmla="*/ 121999 w 2971357"/>
              <a:gd name="connsiteY1146" fmla="*/ 1658208 h 3024784"/>
              <a:gd name="connsiteX1147" fmla="*/ 121999 w 2971357"/>
              <a:gd name="connsiteY1147" fmla="*/ 1658207 h 3024784"/>
              <a:gd name="connsiteX1148" fmla="*/ 121999 w 2971357"/>
              <a:gd name="connsiteY1148" fmla="*/ 1658207 h 3024784"/>
              <a:gd name="connsiteX1149" fmla="*/ 121999 w 2971357"/>
              <a:gd name="connsiteY1149" fmla="*/ 1658207 h 3024784"/>
              <a:gd name="connsiteX1150" fmla="*/ 121999 w 2971357"/>
              <a:gd name="connsiteY1150" fmla="*/ 1658207 h 3024784"/>
              <a:gd name="connsiteX1151" fmla="*/ 121999 w 2971357"/>
              <a:gd name="connsiteY1151" fmla="*/ 1658206 h 3024784"/>
              <a:gd name="connsiteX1152" fmla="*/ 121999 w 2971357"/>
              <a:gd name="connsiteY1152" fmla="*/ 1658206 h 3024784"/>
              <a:gd name="connsiteX1153" fmla="*/ 121999 w 2971357"/>
              <a:gd name="connsiteY1153" fmla="*/ 1658206 h 3024784"/>
              <a:gd name="connsiteX1154" fmla="*/ 121999 w 2971357"/>
              <a:gd name="connsiteY1154" fmla="*/ 1658206 h 3024784"/>
              <a:gd name="connsiteX1155" fmla="*/ 121999 w 2971357"/>
              <a:gd name="connsiteY1155" fmla="*/ 1658205 h 3024784"/>
              <a:gd name="connsiteX1156" fmla="*/ 121999 w 2971357"/>
              <a:gd name="connsiteY1156" fmla="*/ 1658205 h 3024784"/>
              <a:gd name="connsiteX1157" fmla="*/ 121999 w 2971357"/>
              <a:gd name="connsiteY1157" fmla="*/ 1658205 h 3024784"/>
              <a:gd name="connsiteX1158" fmla="*/ 121999 w 2971357"/>
              <a:gd name="connsiteY1158" fmla="*/ 1658205 h 3024784"/>
              <a:gd name="connsiteX1159" fmla="*/ 121999 w 2971357"/>
              <a:gd name="connsiteY1159" fmla="*/ 1658204 h 3024784"/>
              <a:gd name="connsiteX1160" fmla="*/ 121999 w 2971357"/>
              <a:gd name="connsiteY1160" fmla="*/ 1658204 h 3024784"/>
              <a:gd name="connsiteX1161" fmla="*/ 121999 w 2971357"/>
              <a:gd name="connsiteY1161" fmla="*/ 1658204 h 3024784"/>
              <a:gd name="connsiteX1162" fmla="*/ 121999 w 2971357"/>
              <a:gd name="connsiteY1162" fmla="*/ 1658204 h 3024784"/>
              <a:gd name="connsiteX1163" fmla="*/ 121999 w 2971357"/>
              <a:gd name="connsiteY1163" fmla="*/ 1658203 h 3024784"/>
              <a:gd name="connsiteX1164" fmla="*/ 121999 w 2971357"/>
              <a:gd name="connsiteY1164" fmla="*/ 1658203 h 3024784"/>
              <a:gd name="connsiteX1165" fmla="*/ 121999 w 2971357"/>
              <a:gd name="connsiteY1165" fmla="*/ 1658203 h 3024784"/>
              <a:gd name="connsiteX1166" fmla="*/ 121999 w 2971357"/>
              <a:gd name="connsiteY1166" fmla="*/ 1658203 h 3024784"/>
              <a:gd name="connsiteX1167" fmla="*/ 121999 w 2971357"/>
              <a:gd name="connsiteY1167" fmla="*/ 1658202 h 3024784"/>
              <a:gd name="connsiteX1168" fmla="*/ 121999 w 2971357"/>
              <a:gd name="connsiteY1168" fmla="*/ 1658202 h 3024784"/>
              <a:gd name="connsiteX1169" fmla="*/ 121999 w 2971357"/>
              <a:gd name="connsiteY1169" fmla="*/ 1658202 h 3024784"/>
              <a:gd name="connsiteX1170" fmla="*/ 121999 w 2971357"/>
              <a:gd name="connsiteY1170" fmla="*/ 1658202 h 3024784"/>
              <a:gd name="connsiteX1171" fmla="*/ 121999 w 2971357"/>
              <a:gd name="connsiteY1171" fmla="*/ 1658201 h 3024784"/>
              <a:gd name="connsiteX1172" fmla="*/ 121999 w 2971357"/>
              <a:gd name="connsiteY1172" fmla="*/ 1658201 h 3024784"/>
              <a:gd name="connsiteX1173" fmla="*/ 121999 w 2971357"/>
              <a:gd name="connsiteY1173" fmla="*/ 1658201 h 3024784"/>
              <a:gd name="connsiteX1174" fmla="*/ 121999 w 2971357"/>
              <a:gd name="connsiteY1174" fmla="*/ 1658201 h 3024784"/>
              <a:gd name="connsiteX1175" fmla="*/ 121999 w 2971357"/>
              <a:gd name="connsiteY1175" fmla="*/ 1658200 h 3024784"/>
              <a:gd name="connsiteX1176" fmla="*/ 121999 w 2971357"/>
              <a:gd name="connsiteY1176" fmla="*/ 1658200 h 3024784"/>
              <a:gd name="connsiteX1177" fmla="*/ 121999 w 2971357"/>
              <a:gd name="connsiteY1177" fmla="*/ 1658200 h 3024784"/>
              <a:gd name="connsiteX1178" fmla="*/ 121999 w 2971357"/>
              <a:gd name="connsiteY1178" fmla="*/ 1658200 h 3024784"/>
              <a:gd name="connsiteX1179" fmla="*/ 121999 w 2971357"/>
              <a:gd name="connsiteY1179" fmla="*/ 1658199 h 3024784"/>
              <a:gd name="connsiteX1180" fmla="*/ 121999 w 2971357"/>
              <a:gd name="connsiteY1180" fmla="*/ 1658199 h 3024784"/>
              <a:gd name="connsiteX1181" fmla="*/ 121999 w 2971357"/>
              <a:gd name="connsiteY1181" fmla="*/ 1658199 h 3024784"/>
              <a:gd name="connsiteX1182" fmla="*/ 121999 w 2971357"/>
              <a:gd name="connsiteY1182" fmla="*/ 1658199 h 3024784"/>
              <a:gd name="connsiteX1183" fmla="*/ 121999 w 2971357"/>
              <a:gd name="connsiteY1183" fmla="*/ 1658198 h 3024784"/>
              <a:gd name="connsiteX1184" fmla="*/ 121999 w 2971357"/>
              <a:gd name="connsiteY1184" fmla="*/ 1658198 h 3024784"/>
              <a:gd name="connsiteX1185" fmla="*/ 121999 w 2971357"/>
              <a:gd name="connsiteY1185" fmla="*/ 1658198 h 3024784"/>
              <a:gd name="connsiteX1186" fmla="*/ 121999 w 2971357"/>
              <a:gd name="connsiteY1186" fmla="*/ 1658198 h 3024784"/>
              <a:gd name="connsiteX1187" fmla="*/ 121999 w 2971357"/>
              <a:gd name="connsiteY1187" fmla="*/ 1658197 h 3024784"/>
              <a:gd name="connsiteX1188" fmla="*/ 121999 w 2971357"/>
              <a:gd name="connsiteY1188" fmla="*/ 1658197 h 3024784"/>
              <a:gd name="connsiteX1189" fmla="*/ 121999 w 2971357"/>
              <a:gd name="connsiteY1189" fmla="*/ 1658197 h 3024784"/>
              <a:gd name="connsiteX1190" fmla="*/ 121999 w 2971357"/>
              <a:gd name="connsiteY1190" fmla="*/ 1658197 h 3024784"/>
              <a:gd name="connsiteX1191" fmla="*/ 121999 w 2971357"/>
              <a:gd name="connsiteY1191" fmla="*/ 1658196 h 3024784"/>
              <a:gd name="connsiteX1192" fmla="*/ 121999 w 2971357"/>
              <a:gd name="connsiteY1192" fmla="*/ 1658196 h 3024784"/>
              <a:gd name="connsiteX1193" fmla="*/ 121999 w 2971357"/>
              <a:gd name="connsiteY1193" fmla="*/ 1658196 h 3024784"/>
              <a:gd name="connsiteX1194" fmla="*/ 121999 w 2971357"/>
              <a:gd name="connsiteY1194" fmla="*/ 1658196 h 3024784"/>
              <a:gd name="connsiteX1195" fmla="*/ 121999 w 2971357"/>
              <a:gd name="connsiteY1195" fmla="*/ 1658195 h 3024784"/>
              <a:gd name="connsiteX1196" fmla="*/ 121999 w 2971357"/>
              <a:gd name="connsiteY1196" fmla="*/ 1658195 h 3024784"/>
              <a:gd name="connsiteX1197" fmla="*/ 121999 w 2971357"/>
              <a:gd name="connsiteY1197" fmla="*/ 1658195 h 3024784"/>
              <a:gd name="connsiteX1198" fmla="*/ 121999 w 2971357"/>
              <a:gd name="connsiteY1198" fmla="*/ 1658195 h 3024784"/>
              <a:gd name="connsiteX1199" fmla="*/ 121999 w 2971357"/>
              <a:gd name="connsiteY1199" fmla="*/ 1658194 h 3024784"/>
              <a:gd name="connsiteX1200" fmla="*/ 121999 w 2971357"/>
              <a:gd name="connsiteY1200" fmla="*/ 1658194 h 3024784"/>
              <a:gd name="connsiteX1201" fmla="*/ 121999 w 2971357"/>
              <a:gd name="connsiteY1201" fmla="*/ 1658194 h 3024784"/>
              <a:gd name="connsiteX1202" fmla="*/ 121999 w 2971357"/>
              <a:gd name="connsiteY1202" fmla="*/ 1658194 h 3024784"/>
              <a:gd name="connsiteX1203" fmla="*/ 121999 w 2971357"/>
              <a:gd name="connsiteY1203" fmla="*/ 1658193 h 3024784"/>
              <a:gd name="connsiteX1204" fmla="*/ 121999 w 2971357"/>
              <a:gd name="connsiteY1204" fmla="*/ 1658193 h 3024784"/>
              <a:gd name="connsiteX1205" fmla="*/ 121999 w 2971357"/>
              <a:gd name="connsiteY1205" fmla="*/ 1658193 h 3024784"/>
              <a:gd name="connsiteX1206" fmla="*/ 121999 w 2971357"/>
              <a:gd name="connsiteY1206" fmla="*/ 1658193 h 3024784"/>
              <a:gd name="connsiteX1207" fmla="*/ 121999 w 2971357"/>
              <a:gd name="connsiteY1207" fmla="*/ 1658192 h 3024784"/>
              <a:gd name="connsiteX1208" fmla="*/ 121999 w 2971357"/>
              <a:gd name="connsiteY1208" fmla="*/ 1658192 h 3024784"/>
              <a:gd name="connsiteX1209" fmla="*/ 121999 w 2971357"/>
              <a:gd name="connsiteY1209" fmla="*/ 1658192 h 3024784"/>
              <a:gd name="connsiteX1210" fmla="*/ 121999 w 2971357"/>
              <a:gd name="connsiteY1210" fmla="*/ 1658192 h 3024784"/>
              <a:gd name="connsiteX1211" fmla="*/ 121999 w 2971357"/>
              <a:gd name="connsiteY1211" fmla="*/ 1658191 h 3024784"/>
              <a:gd name="connsiteX1212" fmla="*/ 121999 w 2971357"/>
              <a:gd name="connsiteY1212" fmla="*/ 1658191 h 3024784"/>
              <a:gd name="connsiteX1213" fmla="*/ 121999 w 2971357"/>
              <a:gd name="connsiteY1213" fmla="*/ 1658191 h 3024784"/>
              <a:gd name="connsiteX1214" fmla="*/ 121999 w 2971357"/>
              <a:gd name="connsiteY1214" fmla="*/ 1658191 h 3024784"/>
              <a:gd name="connsiteX1215" fmla="*/ 121999 w 2971357"/>
              <a:gd name="connsiteY1215" fmla="*/ 1658190 h 3024784"/>
              <a:gd name="connsiteX1216" fmla="*/ 121999 w 2971357"/>
              <a:gd name="connsiteY1216" fmla="*/ 1658190 h 3024784"/>
              <a:gd name="connsiteX1217" fmla="*/ 121999 w 2971357"/>
              <a:gd name="connsiteY1217" fmla="*/ 1658190 h 3024784"/>
              <a:gd name="connsiteX1218" fmla="*/ 121999 w 2971357"/>
              <a:gd name="connsiteY1218" fmla="*/ 1658190 h 3024784"/>
              <a:gd name="connsiteX1219" fmla="*/ 121999 w 2971357"/>
              <a:gd name="connsiteY1219" fmla="*/ 1658189 h 3024784"/>
              <a:gd name="connsiteX1220" fmla="*/ 121999 w 2971357"/>
              <a:gd name="connsiteY1220" fmla="*/ 1658189 h 3024784"/>
              <a:gd name="connsiteX1221" fmla="*/ 121999 w 2971357"/>
              <a:gd name="connsiteY1221" fmla="*/ 1658189 h 3024784"/>
              <a:gd name="connsiteX1222" fmla="*/ 121999 w 2971357"/>
              <a:gd name="connsiteY1222" fmla="*/ 1658189 h 3024784"/>
              <a:gd name="connsiteX1223" fmla="*/ 121999 w 2971357"/>
              <a:gd name="connsiteY1223" fmla="*/ 1658188 h 3024784"/>
              <a:gd name="connsiteX1224" fmla="*/ 121999 w 2971357"/>
              <a:gd name="connsiteY1224" fmla="*/ 1658188 h 3024784"/>
              <a:gd name="connsiteX1225" fmla="*/ 121999 w 2971357"/>
              <a:gd name="connsiteY1225" fmla="*/ 1658188 h 3024784"/>
              <a:gd name="connsiteX1226" fmla="*/ 121999 w 2971357"/>
              <a:gd name="connsiteY1226" fmla="*/ 1658188 h 3024784"/>
              <a:gd name="connsiteX1227" fmla="*/ 121999 w 2971357"/>
              <a:gd name="connsiteY1227" fmla="*/ 1658187 h 3024784"/>
              <a:gd name="connsiteX1228" fmla="*/ 121999 w 2971357"/>
              <a:gd name="connsiteY1228" fmla="*/ 1658187 h 3024784"/>
              <a:gd name="connsiteX1229" fmla="*/ 121999 w 2971357"/>
              <a:gd name="connsiteY1229" fmla="*/ 1658187 h 3024784"/>
              <a:gd name="connsiteX1230" fmla="*/ 121999 w 2971357"/>
              <a:gd name="connsiteY1230" fmla="*/ 1658187 h 3024784"/>
              <a:gd name="connsiteX1231" fmla="*/ 121999 w 2971357"/>
              <a:gd name="connsiteY1231" fmla="*/ 1658186 h 3024784"/>
              <a:gd name="connsiteX1232" fmla="*/ 121999 w 2971357"/>
              <a:gd name="connsiteY1232" fmla="*/ 1658186 h 3024784"/>
              <a:gd name="connsiteX1233" fmla="*/ 121999 w 2971357"/>
              <a:gd name="connsiteY1233" fmla="*/ 1658186 h 3024784"/>
              <a:gd name="connsiteX1234" fmla="*/ 121999 w 2971357"/>
              <a:gd name="connsiteY1234" fmla="*/ 1658186 h 3024784"/>
              <a:gd name="connsiteX1235" fmla="*/ 121999 w 2971357"/>
              <a:gd name="connsiteY1235" fmla="*/ 1658185 h 3024784"/>
              <a:gd name="connsiteX1236" fmla="*/ 121999 w 2971357"/>
              <a:gd name="connsiteY1236" fmla="*/ 1658185 h 3024784"/>
              <a:gd name="connsiteX1237" fmla="*/ 121999 w 2971357"/>
              <a:gd name="connsiteY1237" fmla="*/ 1658185 h 3024784"/>
              <a:gd name="connsiteX1238" fmla="*/ 121999 w 2971357"/>
              <a:gd name="connsiteY1238" fmla="*/ 1658185 h 3024784"/>
              <a:gd name="connsiteX1239" fmla="*/ 121999 w 2971357"/>
              <a:gd name="connsiteY1239" fmla="*/ 1658184 h 3024784"/>
              <a:gd name="connsiteX1240" fmla="*/ 121999 w 2971357"/>
              <a:gd name="connsiteY1240" fmla="*/ 1658184 h 3024784"/>
              <a:gd name="connsiteX1241" fmla="*/ 121999 w 2971357"/>
              <a:gd name="connsiteY1241" fmla="*/ 1658184 h 3024784"/>
              <a:gd name="connsiteX1242" fmla="*/ 121999 w 2971357"/>
              <a:gd name="connsiteY1242" fmla="*/ 1658184 h 3024784"/>
              <a:gd name="connsiteX1243" fmla="*/ 121999 w 2971357"/>
              <a:gd name="connsiteY1243" fmla="*/ 1658183 h 3024784"/>
              <a:gd name="connsiteX1244" fmla="*/ 121999 w 2971357"/>
              <a:gd name="connsiteY1244" fmla="*/ 1658183 h 3024784"/>
              <a:gd name="connsiteX1245" fmla="*/ 121999 w 2971357"/>
              <a:gd name="connsiteY1245" fmla="*/ 1658183 h 3024784"/>
              <a:gd name="connsiteX1246" fmla="*/ 121999 w 2971357"/>
              <a:gd name="connsiteY1246" fmla="*/ 1658183 h 3024784"/>
              <a:gd name="connsiteX1247" fmla="*/ 121999 w 2971357"/>
              <a:gd name="connsiteY1247" fmla="*/ 1658182 h 3024784"/>
              <a:gd name="connsiteX1248" fmla="*/ 121999 w 2971357"/>
              <a:gd name="connsiteY1248" fmla="*/ 1658182 h 3024784"/>
              <a:gd name="connsiteX1249" fmla="*/ 121999 w 2971357"/>
              <a:gd name="connsiteY1249" fmla="*/ 1658182 h 3024784"/>
              <a:gd name="connsiteX1250" fmla="*/ 121999 w 2971357"/>
              <a:gd name="connsiteY1250" fmla="*/ 1658182 h 3024784"/>
              <a:gd name="connsiteX1251" fmla="*/ 121999 w 2971357"/>
              <a:gd name="connsiteY1251" fmla="*/ 1658181 h 3024784"/>
              <a:gd name="connsiteX1252" fmla="*/ 121999 w 2971357"/>
              <a:gd name="connsiteY1252" fmla="*/ 1658181 h 3024784"/>
              <a:gd name="connsiteX1253" fmla="*/ 121999 w 2971357"/>
              <a:gd name="connsiteY1253" fmla="*/ 1658181 h 3024784"/>
              <a:gd name="connsiteX1254" fmla="*/ 121999 w 2971357"/>
              <a:gd name="connsiteY1254" fmla="*/ 1658181 h 3024784"/>
              <a:gd name="connsiteX1255" fmla="*/ 121999 w 2971357"/>
              <a:gd name="connsiteY1255" fmla="*/ 1658180 h 3024784"/>
              <a:gd name="connsiteX1256" fmla="*/ 121999 w 2971357"/>
              <a:gd name="connsiteY1256" fmla="*/ 1658180 h 3024784"/>
              <a:gd name="connsiteX1257" fmla="*/ 121999 w 2971357"/>
              <a:gd name="connsiteY1257" fmla="*/ 1658180 h 3024784"/>
              <a:gd name="connsiteX1258" fmla="*/ 121999 w 2971357"/>
              <a:gd name="connsiteY1258" fmla="*/ 1658180 h 3024784"/>
              <a:gd name="connsiteX1259" fmla="*/ 121999 w 2971357"/>
              <a:gd name="connsiteY1259" fmla="*/ 1658179 h 3024784"/>
              <a:gd name="connsiteX1260" fmla="*/ 121999 w 2971357"/>
              <a:gd name="connsiteY1260" fmla="*/ 1658179 h 3024784"/>
              <a:gd name="connsiteX1261" fmla="*/ 121999 w 2971357"/>
              <a:gd name="connsiteY1261" fmla="*/ 1658179 h 3024784"/>
              <a:gd name="connsiteX1262" fmla="*/ 121999 w 2971357"/>
              <a:gd name="connsiteY1262" fmla="*/ 1658179 h 3024784"/>
              <a:gd name="connsiteX1263" fmla="*/ 121999 w 2971357"/>
              <a:gd name="connsiteY1263" fmla="*/ 1658178 h 3024784"/>
              <a:gd name="connsiteX1264" fmla="*/ 121999 w 2971357"/>
              <a:gd name="connsiteY1264" fmla="*/ 1658178 h 3024784"/>
              <a:gd name="connsiteX1265" fmla="*/ 121999 w 2971357"/>
              <a:gd name="connsiteY1265" fmla="*/ 1658178 h 3024784"/>
              <a:gd name="connsiteX1266" fmla="*/ 121999 w 2971357"/>
              <a:gd name="connsiteY1266" fmla="*/ 1658178 h 3024784"/>
              <a:gd name="connsiteX1267" fmla="*/ 121999 w 2971357"/>
              <a:gd name="connsiteY1267" fmla="*/ 1658177 h 3024784"/>
              <a:gd name="connsiteX1268" fmla="*/ 121999 w 2971357"/>
              <a:gd name="connsiteY1268" fmla="*/ 1658177 h 3024784"/>
              <a:gd name="connsiteX1269" fmla="*/ 121999 w 2971357"/>
              <a:gd name="connsiteY1269" fmla="*/ 1658177 h 3024784"/>
              <a:gd name="connsiteX1270" fmla="*/ 121999 w 2971357"/>
              <a:gd name="connsiteY1270" fmla="*/ 1658177 h 3024784"/>
              <a:gd name="connsiteX1271" fmla="*/ 121999 w 2971357"/>
              <a:gd name="connsiteY1271" fmla="*/ 1658176 h 3024784"/>
              <a:gd name="connsiteX1272" fmla="*/ 121999 w 2971357"/>
              <a:gd name="connsiteY1272" fmla="*/ 1658176 h 3024784"/>
              <a:gd name="connsiteX1273" fmla="*/ 121999 w 2971357"/>
              <a:gd name="connsiteY1273" fmla="*/ 1658176 h 3024784"/>
              <a:gd name="connsiteX1274" fmla="*/ 121999 w 2971357"/>
              <a:gd name="connsiteY1274" fmla="*/ 1658176 h 3024784"/>
              <a:gd name="connsiteX1275" fmla="*/ 121999 w 2971357"/>
              <a:gd name="connsiteY1275" fmla="*/ 1658175 h 3024784"/>
              <a:gd name="connsiteX1276" fmla="*/ 121999 w 2971357"/>
              <a:gd name="connsiteY1276" fmla="*/ 1658175 h 3024784"/>
              <a:gd name="connsiteX1277" fmla="*/ 121999 w 2971357"/>
              <a:gd name="connsiteY1277" fmla="*/ 1658175 h 3024784"/>
              <a:gd name="connsiteX1278" fmla="*/ 121999 w 2971357"/>
              <a:gd name="connsiteY1278" fmla="*/ 1658175 h 3024784"/>
              <a:gd name="connsiteX1279" fmla="*/ 121999 w 2971357"/>
              <a:gd name="connsiteY1279" fmla="*/ 1658174 h 3024784"/>
              <a:gd name="connsiteX1280" fmla="*/ 121999 w 2971357"/>
              <a:gd name="connsiteY1280" fmla="*/ 1658174 h 3024784"/>
              <a:gd name="connsiteX1281" fmla="*/ 121999 w 2971357"/>
              <a:gd name="connsiteY1281" fmla="*/ 1658174 h 3024784"/>
              <a:gd name="connsiteX1282" fmla="*/ 121999 w 2971357"/>
              <a:gd name="connsiteY1282" fmla="*/ 1658174 h 3024784"/>
              <a:gd name="connsiteX1283" fmla="*/ 121999 w 2971357"/>
              <a:gd name="connsiteY1283" fmla="*/ 1658173 h 3024784"/>
              <a:gd name="connsiteX1284" fmla="*/ 121999 w 2971357"/>
              <a:gd name="connsiteY1284" fmla="*/ 1658173 h 3024784"/>
              <a:gd name="connsiteX1285" fmla="*/ 121999 w 2971357"/>
              <a:gd name="connsiteY1285" fmla="*/ 1658173 h 3024784"/>
              <a:gd name="connsiteX1286" fmla="*/ 121999 w 2971357"/>
              <a:gd name="connsiteY1286" fmla="*/ 1658173 h 3024784"/>
              <a:gd name="connsiteX1287" fmla="*/ 121999 w 2971357"/>
              <a:gd name="connsiteY1287" fmla="*/ 1658172 h 3024784"/>
              <a:gd name="connsiteX1288" fmla="*/ 121999 w 2971357"/>
              <a:gd name="connsiteY1288" fmla="*/ 1658172 h 3024784"/>
              <a:gd name="connsiteX1289" fmla="*/ 121999 w 2971357"/>
              <a:gd name="connsiteY1289" fmla="*/ 1658172 h 3024784"/>
              <a:gd name="connsiteX1290" fmla="*/ 121999 w 2971357"/>
              <a:gd name="connsiteY1290" fmla="*/ 1658172 h 3024784"/>
              <a:gd name="connsiteX1291" fmla="*/ 121999 w 2971357"/>
              <a:gd name="connsiteY1291" fmla="*/ 1658171 h 3024784"/>
              <a:gd name="connsiteX1292" fmla="*/ 121999 w 2971357"/>
              <a:gd name="connsiteY1292" fmla="*/ 1658171 h 3024784"/>
              <a:gd name="connsiteX1293" fmla="*/ 121999 w 2971357"/>
              <a:gd name="connsiteY1293" fmla="*/ 1658171 h 3024784"/>
              <a:gd name="connsiteX1294" fmla="*/ 121999 w 2971357"/>
              <a:gd name="connsiteY1294" fmla="*/ 1658171 h 3024784"/>
              <a:gd name="connsiteX1295" fmla="*/ 121999 w 2971357"/>
              <a:gd name="connsiteY1295" fmla="*/ 1658170 h 3024784"/>
              <a:gd name="connsiteX1296" fmla="*/ 121999 w 2971357"/>
              <a:gd name="connsiteY1296" fmla="*/ 1658170 h 3024784"/>
              <a:gd name="connsiteX1297" fmla="*/ 121999 w 2971357"/>
              <a:gd name="connsiteY1297" fmla="*/ 1658170 h 3024784"/>
              <a:gd name="connsiteX1298" fmla="*/ 121999 w 2971357"/>
              <a:gd name="connsiteY1298" fmla="*/ 1658170 h 3024784"/>
              <a:gd name="connsiteX1299" fmla="*/ 121999 w 2971357"/>
              <a:gd name="connsiteY1299" fmla="*/ 1658169 h 3024784"/>
              <a:gd name="connsiteX1300" fmla="*/ 121999 w 2971357"/>
              <a:gd name="connsiteY1300" fmla="*/ 1658169 h 3024784"/>
              <a:gd name="connsiteX1301" fmla="*/ 121999 w 2971357"/>
              <a:gd name="connsiteY1301" fmla="*/ 1658169 h 3024784"/>
              <a:gd name="connsiteX1302" fmla="*/ 121999 w 2971357"/>
              <a:gd name="connsiteY1302" fmla="*/ 1658169 h 3024784"/>
              <a:gd name="connsiteX1303" fmla="*/ 121999 w 2971357"/>
              <a:gd name="connsiteY1303" fmla="*/ 1658168 h 3024784"/>
              <a:gd name="connsiteX1304" fmla="*/ 121999 w 2971357"/>
              <a:gd name="connsiteY1304" fmla="*/ 1658168 h 3024784"/>
              <a:gd name="connsiteX1305" fmla="*/ 121999 w 2971357"/>
              <a:gd name="connsiteY1305" fmla="*/ 1658168 h 3024784"/>
              <a:gd name="connsiteX1306" fmla="*/ 121999 w 2971357"/>
              <a:gd name="connsiteY1306" fmla="*/ 1658168 h 3024784"/>
              <a:gd name="connsiteX1307" fmla="*/ 121999 w 2971357"/>
              <a:gd name="connsiteY1307" fmla="*/ 1658167 h 3024784"/>
              <a:gd name="connsiteX1308" fmla="*/ 121999 w 2971357"/>
              <a:gd name="connsiteY1308" fmla="*/ 1658167 h 3024784"/>
              <a:gd name="connsiteX1309" fmla="*/ 121999 w 2971357"/>
              <a:gd name="connsiteY1309" fmla="*/ 1658167 h 3024784"/>
              <a:gd name="connsiteX1310" fmla="*/ 121999 w 2971357"/>
              <a:gd name="connsiteY1310" fmla="*/ 1658167 h 3024784"/>
              <a:gd name="connsiteX1311" fmla="*/ 121999 w 2971357"/>
              <a:gd name="connsiteY1311" fmla="*/ 1658166 h 3024784"/>
              <a:gd name="connsiteX1312" fmla="*/ 121999 w 2971357"/>
              <a:gd name="connsiteY1312" fmla="*/ 1658166 h 3024784"/>
              <a:gd name="connsiteX1313" fmla="*/ 121999 w 2971357"/>
              <a:gd name="connsiteY1313" fmla="*/ 1658166 h 3024784"/>
              <a:gd name="connsiteX1314" fmla="*/ 121999 w 2971357"/>
              <a:gd name="connsiteY1314" fmla="*/ 1658166 h 3024784"/>
              <a:gd name="connsiteX1315" fmla="*/ 121999 w 2971357"/>
              <a:gd name="connsiteY1315" fmla="*/ 1658165 h 3024784"/>
              <a:gd name="connsiteX1316" fmla="*/ 121999 w 2971357"/>
              <a:gd name="connsiteY1316" fmla="*/ 1658165 h 3024784"/>
              <a:gd name="connsiteX1317" fmla="*/ 121999 w 2971357"/>
              <a:gd name="connsiteY1317" fmla="*/ 1658165 h 3024784"/>
              <a:gd name="connsiteX1318" fmla="*/ 121999 w 2971357"/>
              <a:gd name="connsiteY1318" fmla="*/ 1658165 h 3024784"/>
              <a:gd name="connsiteX1319" fmla="*/ 121999 w 2971357"/>
              <a:gd name="connsiteY1319" fmla="*/ 1658164 h 3024784"/>
              <a:gd name="connsiteX1320" fmla="*/ 121999 w 2971357"/>
              <a:gd name="connsiteY1320" fmla="*/ 1658164 h 3024784"/>
              <a:gd name="connsiteX1321" fmla="*/ 121999 w 2971357"/>
              <a:gd name="connsiteY1321" fmla="*/ 1658164 h 3024784"/>
              <a:gd name="connsiteX1322" fmla="*/ 121999 w 2971357"/>
              <a:gd name="connsiteY1322" fmla="*/ 1658164 h 3024784"/>
              <a:gd name="connsiteX1323" fmla="*/ 121999 w 2971357"/>
              <a:gd name="connsiteY1323" fmla="*/ 1658163 h 3024784"/>
              <a:gd name="connsiteX1324" fmla="*/ 121999 w 2971357"/>
              <a:gd name="connsiteY1324" fmla="*/ 1658163 h 3024784"/>
              <a:gd name="connsiteX1325" fmla="*/ 121999 w 2971357"/>
              <a:gd name="connsiteY1325" fmla="*/ 1658163 h 3024784"/>
              <a:gd name="connsiteX1326" fmla="*/ 121999 w 2971357"/>
              <a:gd name="connsiteY1326" fmla="*/ 1658163 h 3024784"/>
              <a:gd name="connsiteX1327" fmla="*/ 121999 w 2971357"/>
              <a:gd name="connsiteY1327" fmla="*/ 1658162 h 3024784"/>
              <a:gd name="connsiteX1328" fmla="*/ 121999 w 2971357"/>
              <a:gd name="connsiteY1328" fmla="*/ 1658162 h 3024784"/>
              <a:gd name="connsiteX1329" fmla="*/ 121999 w 2971357"/>
              <a:gd name="connsiteY1329" fmla="*/ 1658162 h 3024784"/>
              <a:gd name="connsiteX1330" fmla="*/ 121999 w 2971357"/>
              <a:gd name="connsiteY1330" fmla="*/ 1658162 h 3024784"/>
              <a:gd name="connsiteX1331" fmla="*/ 121999 w 2971357"/>
              <a:gd name="connsiteY1331" fmla="*/ 1658161 h 3024784"/>
              <a:gd name="connsiteX1332" fmla="*/ 121999 w 2971357"/>
              <a:gd name="connsiteY1332" fmla="*/ 1658161 h 3024784"/>
              <a:gd name="connsiteX1333" fmla="*/ 121999 w 2971357"/>
              <a:gd name="connsiteY1333" fmla="*/ 1658161 h 3024784"/>
              <a:gd name="connsiteX1334" fmla="*/ 121999 w 2971357"/>
              <a:gd name="connsiteY1334" fmla="*/ 1658161 h 3024784"/>
              <a:gd name="connsiteX1335" fmla="*/ 121999 w 2971357"/>
              <a:gd name="connsiteY1335" fmla="*/ 1658160 h 3024784"/>
              <a:gd name="connsiteX1336" fmla="*/ 121999 w 2971357"/>
              <a:gd name="connsiteY1336" fmla="*/ 1658160 h 3024784"/>
              <a:gd name="connsiteX1337" fmla="*/ 121999 w 2971357"/>
              <a:gd name="connsiteY1337" fmla="*/ 1658160 h 3024784"/>
              <a:gd name="connsiteX1338" fmla="*/ 121999 w 2971357"/>
              <a:gd name="connsiteY1338" fmla="*/ 1658160 h 3024784"/>
              <a:gd name="connsiteX1339" fmla="*/ 121999 w 2971357"/>
              <a:gd name="connsiteY1339" fmla="*/ 1658159 h 3024784"/>
              <a:gd name="connsiteX1340" fmla="*/ 121999 w 2971357"/>
              <a:gd name="connsiteY1340" fmla="*/ 1658159 h 3024784"/>
              <a:gd name="connsiteX1341" fmla="*/ 121999 w 2971357"/>
              <a:gd name="connsiteY1341" fmla="*/ 1658159 h 3024784"/>
              <a:gd name="connsiteX1342" fmla="*/ 121999 w 2971357"/>
              <a:gd name="connsiteY1342" fmla="*/ 1658159 h 3024784"/>
              <a:gd name="connsiteX1343" fmla="*/ 121999 w 2971357"/>
              <a:gd name="connsiteY1343" fmla="*/ 1658158 h 3024784"/>
              <a:gd name="connsiteX1344" fmla="*/ 121999 w 2971357"/>
              <a:gd name="connsiteY1344" fmla="*/ 1658158 h 3024784"/>
              <a:gd name="connsiteX1345" fmla="*/ 121999 w 2971357"/>
              <a:gd name="connsiteY1345" fmla="*/ 1658158 h 3024784"/>
              <a:gd name="connsiteX1346" fmla="*/ 121999 w 2971357"/>
              <a:gd name="connsiteY1346" fmla="*/ 1658158 h 3024784"/>
              <a:gd name="connsiteX1347" fmla="*/ 121999 w 2971357"/>
              <a:gd name="connsiteY1347" fmla="*/ 1658157 h 3024784"/>
              <a:gd name="connsiteX1348" fmla="*/ 121999 w 2971357"/>
              <a:gd name="connsiteY1348" fmla="*/ 1658157 h 3024784"/>
              <a:gd name="connsiteX1349" fmla="*/ 121999 w 2971357"/>
              <a:gd name="connsiteY1349" fmla="*/ 1658157 h 3024784"/>
              <a:gd name="connsiteX1350" fmla="*/ 121999 w 2971357"/>
              <a:gd name="connsiteY1350" fmla="*/ 1658157 h 3024784"/>
              <a:gd name="connsiteX1351" fmla="*/ 121999 w 2971357"/>
              <a:gd name="connsiteY1351" fmla="*/ 1658156 h 3024784"/>
              <a:gd name="connsiteX1352" fmla="*/ 121999 w 2971357"/>
              <a:gd name="connsiteY1352" fmla="*/ 1658156 h 3024784"/>
              <a:gd name="connsiteX1353" fmla="*/ 121999 w 2971357"/>
              <a:gd name="connsiteY1353" fmla="*/ 1658156 h 3024784"/>
              <a:gd name="connsiteX1354" fmla="*/ 121999 w 2971357"/>
              <a:gd name="connsiteY1354" fmla="*/ 1658156 h 3024784"/>
              <a:gd name="connsiteX1355" fmla="*/ 121999 w 2971357"/>
              <a:gd name="connsiteY1355" fmla="*/ 1658155 h 3024784"/>
              <a:gd name="connsiteX1356" fmla="*/ 121999 w 2971357"/>
              <a:gd name="connsiteY1356" fmla="*/ 1658155 h 3024784"/>
              <a:gd name="connsiteX1357" fmla="*/ 121999 w 2971357"/>
              <a:gd name="connsiteY1357" fmla="*/ 1658155 h 3024784"/>
              <a:gd name="connsiteX1358" fmla="*/ 121999 w 2971357"/>
              <a:gd name="connsiteY1358" fmla="*/ 1658155 h 3024784"/>
              <a:gd name="connsiteX1359" fmla="*/ 121999 w 2971357"/>
              <a:gd name="connsiteY1359" fmla="*/ 1658154 h 3024784"/>
              <a:gd name="connsiteX1360" fmla="*/ 121999 w 2971357"/>
              <a:gd name="connsiteY1360" fmla="*/ 1658154 h 3024784"/>
              <a:gd name="connsiteX1361" fmla="*/ 121999 w 2971357"/>
              <a:gd name="connsiteY1361" fmla="*/ 1658154 h 3024784"/>
              <a:gd name="connsiteX1362" fmla="*/ 121999 w 2971357"/>
              <a:gd name="connsiteY1362" fmla="*/ 1658154 h 3024784"/>
              <a:gd name="connsiteX1363" fmla="*/ 121999 w 2971357"/>
              <a:gd name="connsiteY1363" fmla="*/ 1658153 h 3024784"/>
              <a:gd name="connsiteX1364" fmla="*/ 121999 w 2971357"/>
              <a:gd name="connsiteY1364" fmla="*/ 1658153 h 3024784"/>
              <a:gd name="connsiteX1365" fmla="*/ 121999 w 2971357"/>
              <a:gd name="connsiteY1365" fmla="*/ 1658153 h 3024784"/>
              <a:gd name="connsiteX1366" fmla="*/ 121999 w 2971357"/>
              <a:gd name="connsiteY1366" fmla="*/ 1658153 h 3024784"/>
              <a:gd name="connsiteX1367" fmla="*/ 121999 w 2971357"/>
              <a:gd name="connsiteY1367" fmla="*/ 1658152 h 3024784"/>
              <a:gd name="connsiteX1368" fmla="*/ 121999 w 2971357"/>
              <a:gd name="connsiteY1368" fmla="*/ 1658152 h 3024784"/>
              <a:gd name="connsiteX1369" fmla="*/ 121999 w 2971357"/>
              <a:gd name="connsiteY1369" fmla="*/ 1658152 h 3024784"/>
              <a:gd name="connsiteX1370" fmla="*/ 121999 w 2971357"/>
              <a:gd name="connsiteY1370" fmla="*/ 1658152 h 3024784"/>
              <a:gd name="connsiteX1371" fmla="*/ 121999 w 2971357"/>
              <a:gd name="connsiteY1371" fmla="*/ 1658151 h 3024784"/>
              <a:gd name="connsiteX1372" fmla="*/ 121999 w 2971357"/>
              <a:gd name="connsiteY1372" fmla="*/ 1658151 h 3024784"/>
              <a:gd name="connsiteX1373" fmla="*/ 121999 w 2971357"/>
              <a:gd name="connsiteY1373" fmla="*/ 1658151 h 3024784"/>
              <a:gd name="connsiteX1374" fmla="*/ 121999 w 2971357"/>
              <a:gd name="connsiteY1374" fmla="*/ 1658151 h 3024784"/>
              <a:gd name="connsiteX1375" fmla="*/ 121999 w 2971357"/>
              <a:gd name="connsiteY1375" fmla="*/ 1658150 h 3024784"/>
              <a:gd name="connsiteX1376" fmla="*/ 121999 w 2971357"/>
              <a:gd name="connsiteY1376" fmla="*/ 1658150 h 3024784"/>
              <a:gd name="connsiteX1377" fmla="*/ 121999 w 2971357"/>
              <a:gd name="connsiteY1377" fmla="*/ 1658150 h 3024784"/>
              <a:gd name="connsiteX1378" fmla="*/ 121999 w 2971357"/>
              <a:gd name="connsiteY1378" fmla="*/ 1658150 h 3024784"/>
              <a:gd name="connsiteX1379" fmla="*/ 121999 w 2971357"/>
              <a:gd name="connsiteY1379" fmla="*/ 1658149 h 3024784"/>
              <a:gd name="connsiteX1380" fmla="*/ 121999 w 2971357"/>
              <a:gd name="connsiteY1380" fmla="*/ 1658149 h 3024784"/>
              <a:gd name="connsiteX1381" fmla="*/ 121999 w 2971357"/>
              <a:gd name="connsiteY1381" fmla="*/ 1658149 h 3024784"/>
              <a:gd name="connsiteX1382" fmla="*/ 121999 w 2971357"/>
              <a:gd name="connsiteY1382" fmla="*/ 1658149 h 3024784"/>
              <a:gd name="connsiteX1383" fmla="*/ 121999 w 2971357"/>
              <a:gd name="connsiteY1383" fmla="*/ 1658148 h 3024784"/>
              <a:gd name="connsiteX1384" fmla="*/ 121999 w 2971357"/>
              <a:gd name="connsiteY1384" fmla="*/ 1658148 h 3024784"/>
              <a:gd name="connsiteX1385" fmla="*/ 121999 w 2971357"/>
              <a:gd name="connsiteY1385" fmla="*/ 1658148 h 3024784"/>
              <a:gd name="connsiteX1386" fmla="*/ 121999 w 2971357"/>
              <a:gd name="connsiteY1386" fmla="*/ 1658148 h 3024784"/>
              <a:gd name="connsiteX1387" fmla="*/ 121999 w 2971357"/>
              <a:gd name="connsiteY1387" fmla="*/ 1658147 h 3024784"/>
              <a:gd name="connsiteX1388" fmla="*/ 121999 w 2971357"/>
              <a:gd name="connsiteY1388" fmla="*/ 1658147 h 3024784"/>
              <a:gd name="connsiteX1389" fmla="*/ 121999 w 2971357"/>
              <a:gd name="connsiteY1389" fmla="*/ 1658147 h 3024784"/>
              <a:gd name="connsiteX1390" fmla="*/ 121999 w 2971357"/>
              <a:gd name="connsiteY1390" fmla="*/ 1658147 h 3024784"/>
              <a:gd name="connsiteX1391" fmla="*/ 121999 w 2971357"/>
              <a:gd name="connsiteY1391" fmla="*/ 1658146 h 3024784"/>
              <a:gd name="connsiteX1392" fmla="*/ 121999 w 2971357"/>
              <a:gd name="connsiteY1392" fmla="*/ 1658146 h 3024784"/>
              <a:gd name="connsiteX1393" fmla="*/ 121999 w 2971357"/>
              <a:gd name="connsiteY1393" fmla="*/ 1658146 h 3024784"/>
              <a:gd name="connsiteX1394" fmla="*/ 121999 w 2971357"/>
              <a:gd name="connsiteY1394" fmla="*/ 1658146 h 3024784"/>
              <a:gd name="connsiteX1395" fmla="*/ 121999 w 2971357"/>
              <a:gd name="connsiteY1395" fmla="*/ 1658145 h 3024784"/>
              <a:gd name="connsiteX1396" fmla="*/ 121999 w 2971357"/>
              <a:gd name="connsiteY1396" fmla="*/ 1658145 h 3024784"/>
              <a:gd name="connsiteX1397" fmla="*/ 121999 w 2971357"/>
              <a:gd name="connsiteY1397" fmla="*/ 1658145 h 3024784"/>
              <a:gd name="connsiteX1398" fmla="*/ 121999 w 2971357"/>
              <a:gd name="connsiteY1398" fmla="*/ 1658145 h 3024784"/>
              <a:gd name="connsiteX1399" fmla="*/ 121999 w 2971357"/>
              <a:gd name="connsiteY1399" fmla="*/ 1658144 h 3024784"/>
              <a:gd name="connsiteX1400" fmla="*/ 121999 w 2971357"/>
              <a:gd name="connsiteY1400" fmla="*/ 1658144 h 3024784"/>
              <a:gd name="connsiteX1401" fmla="*/ 121999 w 2971357"/>
              <a:gd name="connsiteY1401" fmla="*/ 1658144 h 3024784"/>
              <a:gd name="connsiteX1402" fmla="*/ 121999 w 2971357"/>
              <a:gd name="connsiteY1402" fmla="*/ 1658144 h 3024784"/>
              <a:gd name="connsiteX1403" fmla="*/ 121999 w 2971357"/>
              <a:gd name="connsiteY1403" fmla="*/ 1658143 h 3024784"/>
              <a:gd name="connsiteX1404" fmla="*/ 121999 w 2971357"/>
              <a:gd name="connsiteY1404" fmla="*/ 1658143 h 3024784"/>
              <a:gd name="connsiteX1405" fmla="*/ 121999 w 2971357"/>
              <a:gd name="connsiteY1405" fmla="*/ 1658143 h 3024784"/>
              <a:gd name="connsiteX1406" fmla="*/ 121999 w 2971357"/>
              <a:gd name="connsiteY1406" fmla="*/ 1658143 h 3024784"/>
              <a:gd name="connsiteX1407" fmla="*/ 121999 w 2971357"/>
              <a:gd name="connsiteY1407" fmla="*/ 1658142 h 3024784"/>
              <a:gd name="connsiteX1408" fmla="*/ 121999 w 2971357"/>
              <a:gd name="connsiteY1408" fmla="*/ 1658142 h 3024784"/>
              <a:gd name="connsiteX1409" fmla="*/ 121999 w 2971357"/>
              <a:gd name="connsiteY1409" fmla="*/ 1658142 h 3024784"/>
              <a:gd name="connsiteX1410" fmla="*/ 121999 w 2971357"/>
              <a:gd name="connsiteY1410" fmla="*/ 1658142 h 3024784"/>
              <a:gd name="connsiteX1411" fmla="*/ 121999 w 2971357"/>
              <a:gd name="connsiteY1411" fmla="*/ 1658141 h 3024784"/>
              <a:gd name="connsiteX1412" fmla="*/ 121999 w 2971357"/>
              <a:gd name="connsiteY1412" fmla="*/ 1658141 h 3024784"/>
              <a:gd name="connsiteX1413" fmla="*/ 121999 w 2971357"/>
              <a:gd name="connsiteY1413" fmla="*/ 1658141 h 3024784"/>
              <a:gd name="connsiteX1414" fmla="*/ 121999 w 2971357"/>
              <a:gd name="connsiteY1414" fmla="*/ 1658141 h 3024784"/>
              <a:gd name="connsiteX1415" fmla="*/ 121999 w 2971357"/>
              <a:gd name="connsiteY1415" fmla="*/ 1658140 h 3024784"/>
              <a:gd name="connsiteX1416" fmla="*/ 121999 w 2971357"/>
              <a:gd name="connsiteY1416" fmla="*/ 1658140 h 3024784"/>
              <a:gd name="connsiteX1417" fmla="*/ 121999 w 2971357"/>
              <a:gd name="connsiteY1417" fmla="*/ 1658140 h 3024784"/>
              <a:gd name="connsiteX1418" fmla="*/ 121999 w 2971357"/>
              <a:gd name="connsiteY1418" fmla="*/ 1658140 h 3024784"/>
              <a:gd name="connsiteX1419" fmla="*/ 121999 w 2971357"/>
              <a:gd name="connsiteY1419" fmla="*/ 1658139 h 3024784"/>
              <a:gd name="connsiteX1420" fmla="*/ 121999 w 2971357"/>
              <a:gd name="connsiteY1420" fmla="*/ 1658139 h 3024784"/>
              <a:gd name="connsiteX1421" fmla="*/ 121999 w 2971357"/>
              <a:gd name="connsiteY1421" fmla="*/ 1658139 h 3024784"/>
              <a:gd name="connsiteX1422" fmla="*/ 121999 w 2971357"/>
              <a:gd name="connsiteY1422" fmla="*/ 1658139 h 3024784"/>
              <a:gd name="connsiteX1423" fmla="*/ 121999 w 2971357"/>
              <a:gd name="connsiteY1423" fmla="*/ 1658138 h 3024784"/>
              <a:gd name="connsiteX1424" fmla="*/ 121999 w 2971357"/>
              <a:gd name="connsiteY1424" fmla="*/ 1658138 h 3024784"/>
              <a:gd name="connsiteX1425" fmla="*/ 121999 w 2971357"/>
              <a:gd name="connsiteY1425" fmla="*/ 1658138 h 3024784"/>
              <a:gd name="connsiteX1426" fmla="*/ 121999 w 2971357"/>
              <a:gd name="connsiteY1426" fmla="*/ 1658138 h 3024784"/>
              <a:gd name="connsiteX1427" fmla="*/ 121999 w 2971357"/>
              <a:gd name="connsiteY1427" fmla="*/ 1658137 h 3024784"/>
              <a:gd name="connsiteX1428" fmla="*/ 121999 w 2971357"/>
              <a:gd name="connsiteY1428" fmla="*/ 1658137 h 3024784"/>
              <a:gd name="connsiteX1429" fmla="*/ 121999 w 2971357"/>
              <a:gd name="connsiteY1429" fmla="*/ 1658137 h 3024784"/>
              <a:gd name="connsiteX1430" fmla="*/ 121999 w 2971357"/>
              <a:gd name="connsiteY1430" fmla="*/ 1658137 h 3024784"/>
              <a:gd name="connsiteX1431" fmla="*/ 121999 w 2971357"/>
              <a:gd name="connsiteY1431" fmla="*/ 1658136 h 3024784"/>
              <a:gd name="connsiteX1432" fmla="*/ 121999 w 2971357"/>
              <a:gd name="connsiteY1432" fmla="*/ 1658136 h 3024784"/>
              <a:gd name="connsiteX1433" fmla="*/ 121999 w 2971357"/>
              <a:gd name="connsiteY1433" fmla="*/ 1658136 h 3024784"/>
              <a:gd name="connsiteX1434" fmla="*/ 121999 w 2971357"/>
              <a:gd name="connsiteY1434" fmla="*/ 1658136 h 3024784"/>
              <a:gd name="connsiteX1435" fmla="*/ 121999 w 2971357"/>
              <a:gd name="connsiteY1435" fmla="*/ 1658135 h 3024784"/>
              <a:gd name="connsiteX1436" fmla="*/ 121999 w 2971357"/>
              <a:gd name="connsiteY1436" fmla="*/ 1658135 h 3024784"/>
              <a:gd name="connsiteX1437" fmla="*/ 121999 w 2971357"/>
              <a:gd name="connsiteY1437" fmla="*/ 1658135 h 3024784"/>
              <a:gd name="connsiteX1438" fmla="*/ 121999 w 2971357"/>
              <a:gd name="connsiteY1438" fmla="*/ 1658135 h 3024784"/>
              <a:gd name="connsiteX1439" fmla="*/ 121999 w 2971357"/>
              <a:gd name="connsiteY1439" fmla="*/ 1658134 h 3024784"/>
              <a:gd name="connsiteX1440" fmla="*/ 121999 w 2971357"/>
              <a:gd name="connsiteY1440" fmla="*/ 1658134 h 3024784"/>
              <a:gd name="connsiteX1441" fmla="*/ 121999 w 2971357"/>
              <a:gd name="connsiteY1441" fmla="*/ 1658134 h 3024784"/>
              <a:gd name="connsiteX1442" fmla="*/ 121999 w 2971357"/>
              <a:gd name="connsiteY1442" fmla="*/ 1658134 h 3024784"/>
              <a:gd name="connsiteX1443" fmla="*/ 121999 w 2971357"/>
              <a:gd name="connsiteY1443" fmla="*/ 1658133 h 3024784"/>
              <a:gd name="connsiteX1444" fmla="*/ 121999 w 2971357"/>
              <a:gd name="connsiteY1444" fmla="*/ 1658133 h 3024784"/>
              <a:gd name="connsiteX1445" fmla="*/ 121999 w 2971357"/>
              <a:gd name="connsiteY1445" fmla="*/ 1658133 h 3024784"/>
              <a:gd name="connsiteX1446" fmla="*/ 121999 w 2971357"/>
              <a:gd name="connsiteY1446" fmla="*/ 1658133 h 3024784"/>
              <a:gd name="connsiteX1447" fmla="*/ 121999 w 2971357"/>
              <a:gd name="connsiteY1447" fmla="*/ 1658132 h 3024784"/>
              <a:gd name="connsiteX1448" fmla="*/ 121999 w 2971357"/>
              <a:gd name="connsiteY1448" fmla="*/ 1658132 h 3024784"/>
              <a:gd name="connsiteX1449" fmla="*/ 121999 w 2971357"/>
              <a:gd name="connsiteY1449" fmla="*/ 1658132 h 3024784"/>
              <a:gd name="connsiteX1450" fmla="*/ 121999 w 2971357"/>
              <a:gd name="connsiteY1450" fmla="*/ 1658132 h 3024784"/>
              <a:gd name="connsiteX1451" fmla="*/ 121999 w 2971357"/>
              <a:gd name="connsiteY1451" fmla="*/ 1658131 h 3024784"/>
              <a:gd name="connsiteX1452" fmla="*/ 121999 w 2971357"/>
              <a:gd name="connsiteY1452" fmla="*/ 1658131 h 3024784"/>
              <a:gd name="connsiteX1453" fmla="*/ 121999 w 2971357"/>
              <a:gd name="connsiteY1453" fmla="*/ 1658131 h 3024784"/>
              <a:gd name="connsiteX1454" fmla="*/ 121999 w 2971357"/>
              <a:gd name="connsiteY1454" fmla="*/ 1658131 h 3024784"/>
              <a:gd name="connsiteX1455" fmla="*/ 121999 w 2971357"/>
              <a:gd name="connsiteY1455" fmla="*/ 1658130 h 3024784"/>
              <a:gd name="connsiteX1456" fmla="*/ 121999 w 2971357"/>
              <a:gd name="connsiteY1456" fmla="*/ 1658130 h 3024784"/>
              <a:gd name="connsiteX1457" fmla="*/ 121999 w 2971357"/>
              <a:gd name="connsiteY1457" fmla="*/ 1658130 h 3024784"/>
              <a:gd name="connsiteX1458" fmla="*/ 121999 w 2971357"/>
              <a:gd name="connsiteY1458" fmla="*/ 1658130 h 3024784"/>
              <a:gd name="connsiteX1459" fmla="*/ 121999 w 2971357"/>
              <a:gd name="connsiteY1459" fmla="*/ 1658129 h 3024784"/>
              <a:gd name="connsiteX1460" fmla="*/ 121999 w 2971357"/>
              <a:gd name="connsiteY1460" fmla="*/ 1658129 h 3024784"/>
              <a:gd name="connsiteX1461" fmla="*/ 121999 w 2971357"/>
              <a:gd name="connsiteY1461" fmla="*/ 1658129 h 3024784"/>
              <a:gd name="connsiteX1462" fmla="*/ 121999 w 2971357"/>
              <a:gd name="connsiteY1462" fmla="*/ 1658129 h 3024784"/>
              <a:gd name="connsiteX1463" fmla="*/ 121999 w 2971357"/>
              <a:gd name="connsiteY1463" fmla="*/ 1658128 h 3024784"/>
              <a:gd name="connsiteX1464" fmla="*/ 121999 w 2971357"/>
              <a:gd name="connsiteY1464" fmla="*/ 1658128 h 3024784"/>
              <a:gd name="connsiteX1465" fmla="*/ 121999 w 2971357"/>
              <a:gd name="connsiteY1465" fmla="*/ 1658128 h 3024784"/>
              <a:gd name="connsiteX1466" fmla="*/ 121999 w 2971357"/>
              <a:gd name="connsiteY1466" fmla="*/ 1658128 h 3024784"/>
              <a:gd name="connsiteX1467" fmla="*/ 121999 w 2971357"/>
              <a:gd name="connsiteY1467" fmla="*/ 1658127 h 3024784"/>
              <a:gd name="connsiteX1468" fmla="*/ 121999 w 2971357"/>
              <a:gd name="connsiteY1468" fmla="*/ 1658127 h 3024784"/>
              <a:gd name="connsiteX1469" fmla="*/ 121999 w 2971357"/>
              <a:gd name="connsiteY1469" fmla="*/ 1658127 h 3024784"/>
              <a:gd name="connsiteX1470" fmla="*/ 121999 w 2971357"/>
              <a:gd name="connsiteY1470" fmla="*/ 1658127 h 3024784"/>
              <a:gd name="connsiteX1471" fmla="*/ 121999 w 2971357"/>
              <a:gd name="connsiteY1471" fmla="*/ 1658126 h 3024784"/>
              <a:gd name="connsiteX1472" fmla="*/ 121999 w 2971357"/>
              <a:gd name="connsiteY1472" fmla="*/ 1658126 h 3024784"/>
              <a:gd name="connsiteX1473" fmla="*/ 121999 w 2971357"/>
              <a:gd name="connsiteY1473" fmla="*/ 1658126 h 3024784"/>
              <a:gd name="connsiteX1474" fmla="*/ 121999 w 2971357"/>
              <a:gd name="connsiteY1474" fmla="*/ 1658126 h 3024784"/>
              <a:gd name="connsiteX1475" fmla="*/ 121999 w 2971357"/>
              <a:gd name="connsiteY1475" fmla="*/ 1658125 h 3024784"/>
              <a:gd name="connsiteX1476" fmla="*/ 121999 w 2971357"/>
              <a:gd name="connsiteY1476" fmla="*/ 1658125 h 3024784"/>
              <a:gd name="connsiteX1477" fmla="*/ 121999 w 2971357"/>
              <a:gd name="connsiteY1477" fmla="*/ 1658125 h 3024784"/>
              <a:gd name="connsiteX1478" fmla="*/ 121999 w 2971357"/>
              <a:gd name="connsiteY1478" fmla="*/ 1658125 h 3024784"/>
              <a:gd name="connsiteX1479" fmla="*/ 121999 w 2971357"/>
              <a:gd name="connsiteY1479" fmla="*/ 1658124 h 3024784"/>
              <a:gd name="connsiteX1480" fmla="*/ 121999 w 2971357"/>
              <a:gd name="connsiteY1480" fmla="*/ 1658124 h 3024784"/>
              <a:gd name="connsiteX1481" fmla="*/ 121999 w 2971357"/>
              <a:gd name="connsiteY1481" fmla="*/ 1658124 h 3024784"/>
              <a:gd name="connsiteX1482" fmla="*/ 121999 w 2971357"/>
              <a:gd name="connsiteY1482" fmla="*/ 1658124 h 3024784"/>
              <a:gd name="connsiteX1483" fmla="*/ 121999 w 2971357"/>
              <a:gd name="connsiteY1483" fmla="*/ 1658123 h 3024784"/>
              <a:gd name="connsiteX1484" fmla="*/ 121999 w 2971357"/>
              <a:gd name="connsiteY1484" fmla="*/ 1658123 h 3024784"/>
              <a:gd name="connsiteX1485" fmla="*/ 121999 w 2971357"/>
              <a:gd name="connsiteY1485" fmla="*/ 1658123 h 3024784"/>
              <a:gd name="connsiteX1486" fmla="*/ 121999 w 2971357"/>
              <a:gd name="connsiteY1486" fmla="*/ 1658123 h 3024784"/>
              <a:gd name="connsiteX1487" fmla="*/ 121999 w 2971357"/>
              <a:gd name="connsiteY1487" fmla="*/ 1658122 h 3024784"/>
              <a:gd name="connsiteX1488" fmla="*/ 121999 w 2971357"/>
              <a:gd name="connsiteY1488" fmla="*/ 1658122 h 3024784"/>
              <a:gd name="connsiteX1489" fmla="*/ 121999 w 2971357"/>
              <a:gd name="connsiteY1489" fmla="*/ 1658122 h 3024784"/>
              <a:gd name="connsiteX1490" fmla="*/ 121999 w 2971357"/>
              <a:gd name="connsiteY1490" fmla="*/ 1658122 h 3024784"/>
              <a:gd name="connsiteX1491" fmla="*/ 121999 w 2971357"/>
              <a:gd name="connsiteY1491" fmla="*/ 1658121 h 3024784"/>
              <a:gd name="connsiteX1492" fmla="*/ 121999 w 2971357"/>
              <a:gd name="connsiteY1492" fmla="*/ 1658121 h 3024784"/>
              <a:gd name="connsiteX1493" fmla="*/ 121999 w 2971357"/>
              <a:gd name="connsiteY1493" fmla="*/ 1658121 h 3024784"/>
              <a:gd name="connsiteX1494" fmla="*/ 121999 w 2971357"/>
              <a:gd name="connsiteY1494" fmla="*/ 1658121 h 3024784"/>
              <a:gd name="connsiteX1495" fmla="*/ 121999 w 2971357"/>
              <a:gd name="connsiteY1495" fmla="*/ 1658120 h 3024784"/>
              <a:gd name="connsiteX1496" fmla="*/ 121999 w 2971357"/>
              <a:gd name="connsiteY1496" fmla="*/ 1658120 h 3024784"/>
              <a:gd name="connsiteX1497" fmla="*/ 121999 w 2971357"/>
              <a:gd name="connsiteY1497" fmla="*/ 1658120 h 3024784"/>
              <a:gd name="connsiteX1498" fmla="*/ 121999 w 2971357"/>
              <a:gd name="connsiteY1498" fmla="*/ 1658120 h 3024784"/>
              <a:gd name="connsiteX1499" fmla="*/ 121999 w 2971357"/>
              <a:gd name="connsiteY1499" fmla="*/ 1658119 h 3024784"/>
              <a:gd name="connsiteX1500" fmla="*/ 121999 w 2971357"/>
              <a:gd name="connsiteY1500" fmla="*/ 1658119 h 3024784"/>
              <a:gd name="connsiteX1501" fmla="*/ 121999 w 2971357"/>
              <a:gd name="connsiteY1501" fmla="*/ 1658119 h 3024784"/>
              <a:gd name="connsiteX1502" fmla="*/ 121999 w 2971357"/>
              <a:gd name="connsiteY1502" fmla="*/ 1658119 h 3024784"/>
              <a:gd name="connsiteX1503" fmla="*/ 121999 w 2971357"/>
              <a:gd name="connsiteY1503" fmla="*/ 1658118 h 3024784"/>
              <a:gd name="connsiteX1504" fmla="*/ 121999 w 2971357"/>
              <a:gd name="connsiteY1504" fmla="*/ 1658118 h 3024784"/>
              <a:gd name="connsiteX1505" fmla="*/ 121999 w 2971357"/>
              <a:gd name="connsiteY1505" fmla="*/ 1658118 h 3024784"/>
              <a:gd name="connsiteX1506" fmla="*/ 121999 w 2971357"/>
              <a:gd name="connsiteY1506" fmla="*/ 1658118 h 3024784"/>
              <a:gd name="connsiteX1507" fmla="*/ 121999 w 2971357"/>
              <a:gd name="connsiteY1507" fmla="*/ 1658117 h 3024784"/>
              <a:gd name="connsiteX1508" fmla="*/ 121999 w 2971357"/>
              <a:gd name="connsiteY1508" fmla="*/ 1658117 h 3024784"/>
              <a:gd name="connsiteX1509" fmla="*/ 121999 w 2971357"/>
              <a:gd name="connsiteY1509" fmla="*/ 1658117 h 3024784"/>
              <a:gd name="connsiteX1510" fmla="*/ 121999 w 2971357"/>
              <a:gd name="connsiteY1510" fmla="*/ 1658117 h 3024784"/>
              <a:gd name="connsiteX1511" fmla="*/ 121999 w 2971357"/>
              <a:gd name="connsiteY1511" fmla="*/ 1658116 h 3024784"/>
              <a:gd name="connsiteX1512" fmla="*/ 121999 w 2971357"/>
              <a:gd name="connsiteY1512" fmla="*/ 1658116 h 3024784"/>
              <a:gd name="connsiteX1513" fmla="*/ 121999 w 2971357"/>
              <a:gd name="connsiteY1513" fmla="*/ 1658116 h 3024784"/>
              <a:gd name="connsiteX1514" fmla="*/ 121999 w 2971357"/>
              <a:gd name="connsiteY1514" fmla="*/ 1658116 h 3024784"/>
              <a:gd name="connsiteX1515" fmla="*/ 121999 w 2971357"/>
              <a:gd name="connsiteY1515" fmla="*/ 1658115 h 3024784"/>
              <a:gd name="connsiteX1516" fmla="*/ 121999 w 2971357"/>
              <a:gd name="connsiteY1516" fmla="*/ 1658115 h 3024784"/>
              <a:gd name="connsiteX1517" fmla="*/ 121999 w 2971357"/>
              <a:gd name="connsiteY1517" fmla="*/ 1658115 h 3024784"/>
              <a:gd name="connsiteX1518" fmla="*/ 121999 w 2971357"/>
              <a:gd name="connsiteY1518" fmla="*/ 1658115 h 3024784"/>
              <a:gd name="connsiteX1519" fmla="*/ 121999 w 2971357"/>
              <a:gd name="connsiteY1519" fmla="*/ 1658114 h 3024784"/>
              <a:gd name="connsiteX1520" fmla="*/ 121999 w 2971357"/>
              <a:gd name="connsiteY1520" fmla="*/ 1658114 h 3024784"/>
              <a:gd name="connsiteX1521" fmla="*/ 121999 w 2971357"/>
              <a:gd name="connsiteY1521" fmla="*/ 1658114 h 3024784"/>
              <a:gd name="connsiteX1522" fmla="*/ 121999 w 2971357"/>
              <a:gd name="connsiteY1522" fmla="*/ 1658114 h 3024784"/>
              <a:gd name="connsiteX1523" fmla="*/ 121999 w 2971357"/>
              <a:gd name="connsiteY1523" fmla="*/ 1658113 h 3024784"/>
              <a:gd name="connsiteX1524" fmla="*/ 121999 w 2971357"/>
              <a:gd name="connsiteY1524" fmla="*/ 1658113 h 3024784"/>
              <a:gd name="connsiteX1525" fmla="*/ 121999 w 2971357"/>
              <a:gd name="connsiteY1525" fmla="*/ 1658113 h 3024784"/>
              <a:gd name="connsiteX1526" fmla="*/ 121999 w 2971357"/>
              <a:gd name="connsiteY1526" fmla="*/ 1658113 h 3024784"/>
              <a:gd name="connsiteX1527" fmla="*/ 121999 w 2971357"/>
              <a:gd name="connsiteY1527" fmla="*/ 1658112 h 3024784"/>
              <a:gd name="connsiteX1528" fmla="*/ 121999 w 2971357"/>
              <a:gd name="connsiteY1528" fmla="*/ 1658112 h 3024784"/>
              <a:gd name="connsiteX1529" fmla="*/ 121999 w 2971357"/>
              <a:gd name="connsiteY1529" fmla="*/ 1658112 h 3024784"/>
              <a:gd name="connsiteX1530" fmla="*/ 121999 w 2971357"/>
              <a:gd name="connsiteY1530" fmla="*/ 1658112 h 3024784"/>
              <a:gd name="connsiteX1531" fmla="*/ 121999 w 2971357"/>
              <a:gd name="connsiteY1531" fmla="*/ 1658111 h 3024784"/>
              <a:gd name="connsiteX1532" fmla="*/ 121999 w 2971357"/>
              <a:gd name="connsiteY1532" fmla="*/ 1658111 h 3024784"/>
              <a:gd name="connsiteX1533" fmla="*/ 121999 w 2971357"/>
              <a:gd name="connsiteY1533" fmla="*/ 1658111 h 3024784"/>
              <a:gd name="connsiteX1534" fmla="*/ 121999 w 2971357"/>
              <a:gd name="connsiteY1534" fmla="*/ 1658111 h 3024784"/>
              <a:gd name="connsiteX1535" fmla="*/ 121999 w 2971357"/>
              <a:gd name="connsiteY1535" fmla="*/ 1658110 h 3024784"/>
              <a:gd name="connsiteX1536" fmla="*/ 121999 w 2971357"/>
              <a:gd name="connsiteY1536" fmla="*/ 1658110 h 3024784"/>
              <a:gd name="connsiteX1537" fmla="*/ 121999 w 2971357"/>
              <a:gd name="connsiteY1537" fmla="*/ 1658110 h 3024784"/>
              <a:gd name="connsiteX1538" fmla="*/ 121999 w 2971357"/>
              <a:gd name="connsiteY1538" fmla="*/ 1658110 h 3024784"/>
              <a:gd name="connsiteX1539" fmla="*/ 121999 w 2971357"/>
              <a:gd name="connsiteY1539" fmla="*/ 1658109 h 3024784"/>
              <a:gd name="connsiteX1540" fmla="*/ 121999 w 2971357"/>
              <a:gd name="connsiteY1540" fmla="*/ 1658109 h 3024784"/>
              <a:gd name="connsiteX1541" fmla="*/ 121999 w 2971357"/>
              <a:gd name="connsiteY1541" fmla="*/ 1658109 h 3024784"/>
              <a:gd name="connsiteX1542" fmla="*/ 121999 w 2971357"/>
              <a:gd name="connsiteY1542" fmla="*/ 1658109 h 3024784"/>
              <a:gd name="connsiteX1543" fmla="*/ 121999 w 2971357"/>
              <a:gd name="connsiteY1543" fmla="*/ 1658108 h 3024784"/>
              <a:gd name="connsiteX1544" fmla="*/ 121999 w 2971357"/>
              <a:gd name="connsiteY1544" fmla="*/ 1658108 h 3024784"/>
              <a:gd name="connsiteX1545" fmla="*/ 121999 w 2971357"/>
              <a:gd name="connsiteY1545" fmla="*/ 1658108 h 3024784"/>
              <a:gd name="connsiteX1546" fmla="*/ 121999 w 2971357"/>
              <a:gd name="connsiteY1546" fmla="*/ 1658107 h 3024784"/>
              <a:gd name="connsiteX1547" fmla="*/ 121999 w 2971357"/>
              <a:gd name="connsiteY1547" fmla="*/ 1658107 h 3024784"/>
              <a:gd name="connsiteX1548" fmla="*/ 121999 w 2971357"/>
              <a:gd name="connsiteY1548" fmla="*/ 1658106 h 3024784"/>
              <a:gd name="connsiteX1549" fmla="*/ 121999 w 2971357"/>
              <a:gd name="connsiteY1549" fmla="*/ 1658104 h 3024784"/>
              <a:gd name="connsiteX1550" fmla="*/ 121845 w 2971357"/>
              <a:gd name="connsiteY1550" fmla="*/ 1657057 h 3024784"/>
              <a:gd name="connsiteX1551" fmla="*/ 113749 w 2971357"/>
              <a:gd name="connsiteY1551" fmla="*/ 1592573 h 3024784"/>
              <a:gd name="connsiteX1552" fmla="*/ 113748 w 2971357"/>
              <a:gd name="connsiteY1552" fmla="*/ 1592542 h 3024784"/>
              <a:gd name="connsiteX1553" fmla="*/ 111844 w 2971357"/>
              <a:gd name="connsiteY1553" fmla="*/ 1545995 h 3024784"/>
              <a:gd name="connsiteX1554" fmla="*/ 111844 w 2971357"/>
              <a:gd name="connsiteY1554" fmla="*/ 1499418 h 3024784"/>
              <a:gd name="connsiteX1555" fmla="*/ 112701 w 2971357"/>
              <a:gd name="connsiteY1555" fmla="*/ 1497608 h 3024784"/>
              <a:gd name="connsiteX1556" fmla="*/ 243956 w 2971357"/>
              <a:gd name="connsiteY1556" fmla="*/ 1491893 h 3024784"/>
              <a:gd name="connsiteX1557" fmla="*/ 239574 w 2971357"/>
              <a:gd name="connsiteY1557" fmla="*/ 1512658 h 3024784"/>
              <a:gd name="connsiteX1558" fmla="*/ 243956 w 2971357"/>
              <a:gd name="connsiteY1558" fmla="*/ 1491893 h 3024784"/>
              <a:gd name="connsiteX1559" fmla="*/ 2839995 w 2971357"/>
              <a:gd name="connsiteY1559" fmla="*/ 1484939 h 3024784"/>
              <a:gd name="connsiteX1560" fmla="*/ 2841995 w 2971357"/>
              <a:gd name="connsiteY1560" fmla="*/ 1512848 h 3024784"/>
              <a:gd name="connsiteX1561" fmla="*/ 2842186 w 2971357"/>
              <a:gd name="connsiteY1561" fmla="*/ 1513229 h 3024784"/>
              <a:gd name="connsiteX1562" fmla="*/ 2843234 w 2971357"/>
              <a:gd name="connsiteY1562" fmla="*/ 1485511 h 3024784"/>
              <a:gd name="connsiteX1563" fmla="*/ 149754 w 2971357"/>
              <a:gd name="connsiteY1563" fmla="*/ 1479034 h 3024784"/>
              <a:gd name="connsiteX1564" fmla="*/ 147194 w 2971357"/>
              <a:gd name="connsiteY1564" fmla="*/ 1491809 h 3024784"/>
              <a:gd name="connsiteX1565" fmla="*/ 147047 w 2971357"/>
              <a:gd name="connsiteY1565" fmla="*/ 1491320 h 3024784"/>
              <a:gd name="connsiteX1566" fmla="*/ 148335 w 2971357"/>
              <a:gd name="connsiteY1566" fmla="*/ 1486096 h 3024784"/>
              <a:gd name="connsiteX1567" fmla="*/ 149754 w 2971357"/>
              <a:gd name="connsiteY1567" fmla="*/ 1479034 h 3024784"/>
              <a:gd name="connsiteX1568" fmla="*/ 145563 w 2971357"/>
              <a:gd name="connsiteY1568" fmla="*/ 1468080 h 3024784"/>
              <a:gd name="connsiteX1569" fmla="*/ 146124 w 2971357"/>
              <a:gd name="connsiteY1569" fmla="*/ 1488236 h 3024784"/>
              <a:gd name="connsiteX1570" fmla="*/ 147047 w 2971357"/>
              <a:gd name="connsiteY1570" fmla="*/ 1491320 h 3024784"/>
              <a:gd name="connsiteX1571" fmla="*/ 146980 w 2971357"/>
              <a:gd name="connsiteY1571" fmla="*/ 1491595 h 3024784"/>
              <a:gd name="connsiteX1572" fmla="*/ 145563 w 2971357"/>
              <a:gd name="connsiteY1572" fmla="*/ 1468080 h 3024784"/>
              <a:gd name="connsiteX1573" fmla="*/ 299010 w 2971357"/>
              <a:gd name="connsiteY1573" fmla="*/ 1460937 h 3024784"/>
              <a:gd name="connsiteX1574" fmla="*/ 299010 w 2971357"/>
              <a:gd name="connsiteY1574" fmla="*/ 1508562 h 3024784"/>
              <a:gd name="connsiteX1575" fmla="*/ 299010 w 2971357"/>
              <a:gd name="connsiteY1575" fmla="*/ 1460937 h 3024784"/>
              <a:gd name="connsiteX1576" fmla="*/ 183853 w 2971357"/>
              <a:gd name="connsiteY1576" fmla="*/ 1459413 h 3024784"/>
              <a:gd name="connsiteX1577" fmla="*/ 177852 w 2971357"/>
              <a:gd name="connsiteY1577" fmla="*/ 1483416 h 3024784"/>
              <a:gd name="connsiteX1578" fmla="*/ 183853 w 2971357"/>
              <a:gd name="connsiteY1578" fmla="*/ 1459413 h 3024784"/>
              <a:gd name="connsiteX1579" fmla="*/ 171756 w 2971357"/>
              <a:gd name="connsiteY1579" fmla="*/ 1450460 h 3024784"/>
              <a:gd name="connsiteX1580" fmla="*/ 178329 w 2971357"/>
              <a:gd name="connsiteY1580" fmla="*/ 1450460 h 3024784"/>
              <a:gd name="connsiteX1581" fmla="*/ 177852 w 2971357"/>
              <a:gd name="connsiteY1581" fmla="*/ 1483416 h 3024784"/>
              <a:gd name="connsiteX1582" fmla="*/ 175757 w 2971357"/>
              <a:gd name="connsiteY1582" fmla="*/ 1512468 h 3024784"/>
              <a:gd name="connsiteX1583" fmla="*/ 169851 w 2971357"/>
              <a:gd name="connsiteY1583" fmla="*/ 1528565 h 3024784"/>
              <a:gd name="connsiteX1584" fmla="*/ 169470 w 2971357"/>
              <a:gd name="connsiteY1584" fmla="*/ 1545043 h 3024784"/>
              <a:gd name="connsiteX1585" fmla="*/ 169470 w 2971357"/>
              <a:gd name="connsiteY1585" fmla="*/ 1528755 h 3024784"/>
              <a:gd name="connsiteX1586" fmla="*/ 170232 w 2971357"/>
              <a:gd name="connsiteY1586" fmla="*/ 1489607 h 3024784"/>
              <a:gd name="connsiteX1587" fmla="*/ 73268 w 2971357"/>
              <a:gd name="connsiteY1587" fmla="*/ 1428647 h 3024784"/>
              <a:gd name="connsiteX1588" fmla="*/ 75268 w 2971357"/>
              <a:gd name="connsiteY1588" fmla="*/ 1445221 h 3024784"/>
              <a:gd name="connsiteX1589" fmla="*/ 73268 w 2971357"/>
              <a:gd name="connsiteY1589" fmla="*/ 1428647 h 3024784"/>
              <a:gd name="connsiteX1590" fmla="*/ 80697 w 2971357"/>
              <a:gd name="connsiteY1590" fmla="*/ 1425027 h 3024784"/>
              <a:gd name="connsiteX1591" fmla="*/ 75268 w 2971357"/>
              <a:gd name="connsiteY1591" fmla="*/ 1445221 h 3024784"/>
              <a:gd name="connsiteX1592" fmla="*/ 80697 w 2971357"/>
              <a:gd name="connsiteY1592" fmla="*/ 1425027 h 3024784"/>
              <a:gd name="connsiteX1593" fmla="*/ 2845163 w 2971357"/>
              <a:gd name="connsiteY1593" fmla="*/ 1411263 h 3024784"/>
              <a:gd name="connsiteX1594" fmla="*/ 2843710 w 2971357"/>
              <a:gd name="connsiteY1594" fmla="*/ 1418169 h 3024784"/>
              <a:gd name="connsiteX1595" fmla="*/ 2844282 w 2971357"/>
              <a:gd name="connsiteY1595" fmla="*/ 1446744 h 3024784"/>
              <a:gd name="connsiteX1596" fmla="*/ 2844282 w 2971357"/>
              <a:gd name="connsiteY1596" fmla="*/ 1484844 h 3024784"/>
              <a:gd name="connsiteX1597" fmla="*/ 2850092 w 2971357"/>
              <a:gd name="connsiteY1597" fmla="*/ 1472652 h 3024784"/>
              <a:gd name="connsiteX1598" fmla="*/ 2850282 w 2971357"/>
              <a:gd name="connsiteY1598" fmla="*/ 1473033 h 3024784"/>
              <a:gd name="connsiteX1599" fmla="*/ 2850187 w 2971357"/>
              <a:gd name="connsiteY1599" fmla="*/ 1437219 h 3024784"/>
              <a:gd name="connsiteX1600" fmla="*/ 2845163 w 2971357"/>
              <a:gd name="connsiteY1600" fmla="*/ 1411263 h 3024784"/>
              <a:gd name="connsiteX1601" fmla="*/ 292724 w 2971357"/>
              <a:gd name="connsiteY1601" fmla="*/ 1398358 h 3024784"/>
              <a:gd name="connsiteX1602" fmla="*/ 295200 w 2971357"/>
              <a:gd name="connsiteY1602" fmla="*/ 1407883 h 3024784"/>
              <a:gd name="connsiteX1603" fmla="*/ 292724 w 2971357"/>
              <a:gd name="connsiteY1603" fmla="*/ 1398358 h 3024784"/>
              <a:gd name="connsiteX1604" fmla="*/ 52599 w 2971357"/>
              <a:gd name="connsiteY1604" fmla="*/ 1381212 h 3024784"/>
              <a:gd name="connsiteX1605" fmla="*/ 46351 w 2971357"/>
              <a:gd name="connsiteY1605" fmla="*/ 1493112 h 3024784"/>
              <a:gd name="connsiteX1606" fmla="*/ 45932 w 2971357"/>
              <a:gd name="connsiteY1606" fmla="*/ 1480748 h 3024784"/>
              <a:gd name="connsiteX1607" fmla="*/ 48122 w 2971357"/>
              <a:gd name="connsiteY1607" fmla="*/ 1440362 h 3024784"/>
              <a:gd name="connsiteX1608" fmla="*/ 50980 w 2971357"/>
              <a:gd name="connsiteY1608" fmla="*/ 1404644 h 3024784"/>
              <a:gd name="connsiteX1609" fmla="*/ 52599 w 2971357"/>
              <a:gd name="connsiteY1609" fmla="*/ 1381212 h 3024784"/>
              <a:gd name="connsiteX1610" fmla="*/ 155088 w 2971357"/>
              <a:gd name="connsiteY1610" fmla="*/ 1368163 h 3024784"/>
              <a:gd name="connsiteX1611" fmla="*/ 149944 w 2971357"/>
              <a:gd name="connsiteY1611" fmla="*/ 1379879 h 3024784"/>
              <a:gd name="connsiteX1612" fmla="*/ 155088 w 2971357"/>
              <a:gd name="connsiteY1612" fmla="*/ 1368163 h 3024784"/>
              <a:gd name="connsiteX1613" fmla="*/ 22690 w 2971357"/>
              <a:gd name="connsiteY1613" fmla="*/ 1355400 h 3024784"/>
              <a:gd name="connsiteX1614" fmla="*/ 18880 w 2971357"/>
              <a:gd name="connsiteY1614" fmla="*/ 1409883 h 3024784"/>
              <a:gd name="connsiteX1615" fmla="*/ 19071 w 2971357"/>
              <a:gd name="connsiteY1615" fmla="*/ 1409883 h 3024784"/>
              <a:gd name="connsiteX1616" fmla="*/ 22690 w 2971357"/>
              <a:gd name="connsiteY1616" fmla="*/ 1355400 h 3024784"/>
              <a:gd name="connsiteX1617" fmla="*/ 370448 w 2971357"/>
              <a:gd name="connsiteY1617" fmla="*/ 1268246 h 3024784"/>
              <a:gd name="connsiteX1618" fmla="*/ 361590 w 2971357"/>
              <a:gd name="connsiteY1618" fmla="*/ 1277771 h 3024784"/>
              <a:gd name="connsiteX1619" fmla="*/ 355780 w 2971357"/>
              <a:gd name="connsiteY1619" fmla="*/ 1334159 h 3024784"/>
              <a:gd name="connsiteX1620" fmla="*/ 366162 w 2971357"/>
              <a:gd name="connsiteY1620" fmla="*/ 1296059 h 3024784"/>
              <a:gd name="connsiteX1621" fmla="*/ 370448 w 2971357"/>
              <a:gd name="connsiteY1621" fmla="*/ 1268246 h 3024784"/>
              <a:gd name="connsiteX1622" fmla="*/ 208390 w 2971357"/>
              <a:gd name="connsiteY1622" fmla="*/ 1265354 h 3024784"/>
              <a:gd name="connsiteX1623" fmla="*/ 201246 w 2971357"/>
              <a:gd name="connsiteY1623" fmla="*/ 1311550 h 3024784"/>
              <a:gd name="connsiteX1624" fmla="*/ 194198 w 2971357"/>
              <a:gd name="connsiteY1624" fmla="*/ 1358318 h 3024784"/>
              <a:gd name="connsiteX1625" fmla="*/ 201246 w 2971357"/>
              <a:gd name="connsiteY1625" fmla="*/ 1311455 h 3024784"/>
              <a:gd name="connsiteX1626" fmla="*/ 2815706 w 2971357"/>
              <a:gd name="connsiteY1626" fmla="*/ 1237290 h 3024784"/>
              <a:gd name="connsiteX1627" fmla="*/ 2813432 w 2971357"/>
              <a:gd name="connsiteY1627" fmla="*/ 1241100 h 3024784"/>
              <a:gd name="connsiteX1628" fmla="*/ 2813357 w 2971357"/>
              <a:gd name="connsiteY1628" fmla="*/ 1240925 h 3024784"/>
              <a:gd name="connsiteX1629" fmla="*/ 290057 w 2971357"/>
              <a:gd name="connsiteY1629" fmla="*/ 1231384 h 3024784"/>
              <a:gd name="connsiteX1630" fmla="*/ 289581 w 2971357"/>
              <a:gd name="connsiteY1630" fmla="*/ 1233194 h 3024784"/>
              <a:gd name="connsiteX1631" fmla="*/ 292152 w 2971357"/>
              <a:gd name="connsiteY1631" fmla="*/ 1252244 h 3024784"/>
              <a:gd name="connsiteX1632" fmla="*/ 287771 w 2971357"/>
              <a:gd name="connsiteY1632" fmla="*/ 1284153 h 3024784"/>
              <a:gd name="connsiteX1633" fmla="*/ 282437 w 2971357"/>
              <a:gd name="connsiteY1633" fmla="*/ 1321300 h 3024784"/>
              <a:gd name="connsiteX1634" fmla="*/ 272245 w 2971357"/>
              <a:gd name="connsiteY1634" fmla="*/ 1340350 h 3024784"/>
              <a:gd name="connsiteX1635" fmla="*/ 270435 w 2971357"/>
              <a:gd name="connsiteY1635" fmla="*/ 1353780 h 3024784"/>
              <a:gd name="connsiteX1636" fmla="*/ 268479 w 2971357"/>
              <a:gd name="connsiteY1636" fmla="*/ 1353780 h 3024784"/>
              <a:gd name="connsiteX1637" fmla="*/ 268245 w 2971357"/>
              <a:gd name="connsiteY1637" fmla="*/ 1353780 h 3024784"/>
              <a:gd name="connsiteX1638" fmla="*/ 269959 w 2971357"/>
              <a:gd name="connsiteY1638" fmla="*/ 1339683 h 3024784"/>
              <a:gd name="connsiteX1639" fmla="*/ 280532 w 2971357"/>
              <a:gd name="connsiteY1639" fmla="*/ 1264436 h 3024784"/>
              <a:gd name="connsiteX1640" fmla="*/ 289793 w 2971357"/>
              <a:gd name="connsiteY1640" fmla="*/ 1232298 h 3024784"/>
              <a:gd name="connsiteX1641" fmla="*/ 2807229 w 2971357"/>
              <a:gd name="connsiteY1641" fmla="*/ 1226622 h 3024784"/>
              <a:gd name="connsiteX1642" fmla="*/ 2813357 w 2971357"/>
              <a:gd name="connsiteY1642" fmla="*/ 1240925 h 3024784"/>
              <a:gd name="connsiteX1643" fmla="*/ 2813289 w 2971357"/>
              <a:gd name="connsiteY1643" fmla="*/ 1241029 h 3024784"/>
              <a:gd name="connsiteX1644" fmla="*/ 2807229 w 2971357"/>
              <a:gd name="connsiteY1644" fmla="*/ 1226622 h 3024784"/>
              <a:gd name="connsiteX1645" fmla="*/ 330729 w 2971357"/>
              <a:gd name="connsiteY1645" fmla="*/ 1225669 h 3024784"/>
              <a:gd name="connsiteX1646" fmla="*/ 318822 w 2971357"/>
              <a:gd name="connsiteY1646" fmla="*/ 1271675 h 3024784"/>
              <a:gd name="connsiteX1647" fmla="*/ 318537 w 2971357"/>
              <a:gd name="connsiteY1647" fmla="*/ 1271675 h 3024784"/>
              <a:gd name="connsiteX1648" fmla="*/ 330729 w 2971357"/>
              <a:gd name="connsiteY1648" fmla="*/ 1225669 h 3024784"/>
              <a:gd name="connsiteX1649" fmla="*/ 245310 w 2971357"/>
              <a:gd name="connsiteY1649" fmla="*/ 1222949 h 3024784"/>
              <a:gd name="connsiteX1650" fmla="*/ 246051 w 2971357"/>
              <a:gd name="connsiteY1650" fmla="*/ 1226526 h 3024784"/>
              <a:gd name="connsiteX1651" fmla="*/ 245307 w 2971357"/>
              <a:gd name="connsiteY1651" fmla="*/ 1222973 h 3024784"/>
              <a:gd name="connsiteX1652" fmla="*/ 245341 w 2971357"/>
              <a:gd name="connsiteY1652" fmla="*/ 1222711 h 3024784"/>
              <a:gd name="connsiteX1653" fmla="*/ 245310 w 2971357"/>
              <a:gd name="connsiteY1653" fmla="*/ 1222949 h 3024784"/>
              <a:gd name="connsiteX1654" fmla="*/ 245307 w 2971357"/>
              <a:gd name="connsiteY1654" fmla="*/ 1222933 h 3024784"/>
              <a:gd name="connsiteX1655" fmla="*/ 247262 w 2971357"/>
              <a:gd name="connsiteY1655" fmla="*/ 1210050 h 3024784"/>
              <a:gd name="connsiteX1656" fmla="*/ 245341 w 2971357"/>
              <a:gd name="connsiteY1656" fmla="*/ 1222711 h 3024784"/>
              <a:gd name="connsiteX1657" fmla="*/ 246527 w 2971357"/>
              <a:gd name="connsiteY1657" fmla="*/ 1213394 h 3024784"/>
              <a:gd name="connsiteX1658" fmla="*/ 407124 w 2971357"/>
              <a:gd name="connsiteY1658" fmla="*/ 1207807 h 3024784"/>
              <a:gd name="connsiteX1659" fmla="*/ 396261 w 2971357"/>
              <a:gd name="connsiteY1659" fmla="*/ 1232908 h 3024784"/>
              <a:gd name="connsiteX1660" fmla="*/ 389880 w 2971357"/>
              <a:gd name="connsiteY1660" fmla="*/ 1260245 h 3024784"/>
              <a:gd name="connsiteX1661" fmla="*/ 402643 w 2971357"/>
              <a:gd name="connsiteY1661" fmla="*/ 1231098 h 3024784"/>
              <a:gd name="connsiteX1662" fmla="*/ 407977 w 2971357"/>
              <a:gd name="connsiteY1662" fmla="*/ 1209953 h 3024784"/>
              <a:gd name="connsiteX1663" fmla="*/ 408072 w 2971357"/>
              <a:gd name="connsiteY1663" fmla="*/ 1209953 h 3024784"/>
              <a:gd name="connsiteX1664" fmla="*/ 407124 w 2971357"/>
              <a:gd name="connsiteY1664" fmla="*/ 1207807 h 3024784"/>
              <a:gd name="connsiteX1665" fmla="*/ 253290 w 2971357"/>
              <a:gd name="connsiteY1665" fmla="*/ 1182616 h 3024784"/>
              <a:gd name="connsiteX1666" fmla="*/ 247262 w 2971357"/>
              <a:gd name="connsiteY1666" fmla="*/ 1210050 h 3024784"/>
              <a:gd name="connsiteX1667" fmla="*/ 247752 w 2971357"/>
              <a:gd name="connsiteY1667" fmla="*/ 1206823 h 3024784"/>
              <a:gd name="connsiteX1668" fmla="*/ 253290 w 2971357"/>
              <a:gd name="connsiteY1668" fmla="*/ 1182616 h 3024784"/>
              <a:gd name="connsiteX1669" fmla="*/ 282532 w 2971357"/>
              <a:gd name="connsiteY1669" fmla="*/ 1150993 h 3024784"/>
              <a:gd name="connsiteX1670" fmla="*/ 273865 w 2971357"/>
              <a:gd name="connsiteY1670" fmla="*/ 1176997 h 3024784"/>
              <a:gd name="connsiteX1671" fmla="*/ 269102 w 2971357"/>
              <a:gd name="connsiteY1671" fmla="*/ 1194523 h 3024784"/>
              <a:gd name="connsiteX1672" fmla="*/ 265006 w 2971357"/>
              <a:gd name="connsiteY1672" fmla="*/ 1216335 h 3024784"/>
              <a:gd name="connsiteX1673" fmla="*/ 283104 w 2971357"/>
              <a:gd name="connsiteY1673" fmla="*/ 1153660 h 3024784"/>
              <a:gd name="connsiteX1674" fmla="*/ 282151 w 2971357"/>
              <a:gd name="connsiteY1674" fmla="*/ 1153946 h 3024784"/>
              <a:gd name="connsiteX1675" fmla="*/ 282532 w 2971357"/>
              <a:gd name="connsiteY1675" fmla="*/ 1150993 h 3024784"/>
              <a:gd name="connsiteX1676" fmla="*/ 2845329 w 2971357"/>
              <a:gd name="connsiteY1676" fmla="*/ 1133562 h 3024784"/>
              <a:gd name="connsiteX1677" fmla="*/ 2849901 w 2971357"/>
              <a:gd name="connsiteY1677" fmla="*/ 1160708 h 3024784"/>
              <a:gd name="connsiteX1678" fmla="*/ 2845329 w 2971357"/>
              <a:gd name="connsiteY1678" fmla="*/ 1133562 h 3024784"/>
              <a:gd name="connsiteX1679" fmla="*/ 173281 w 2971357"/>
              <a:gd name="connsiteY1679" fmla="*/ 1090414 h 3024784"/>
              <a:gd name="connsiteX1680" fmla="*/ 162898 w 2971357"/>
              <a:gd name="connsiteY1680" fmla="*/ 1142230 h 3024784"/>
              <a:gd name="connsiteX1681" fmla="*/ 173281 w 2971357"/>
              <a:gd name="connsiteY1681" fmla="*/ 1090414 h 3024784"/>
              <a:gd name="connsiteX1682" fmla="*/ 351397 w 2971357"/>
              <a:gd name="connsiteY1682" fmla="*/ 1086509 h 3024784"/>
              <a:gd name="connsiteX1683" fmla="*/ 340158 w 2971357"/>
              <a:gd name="connsiteY1683" fmla="*/ 1128324 h 3024784"/>
              <a:gd name="connsiteX1684" fmla="*/ 323584 w 2971357"/>
              <a:gd name="connsiteY1684" fmla="*/ 1184902 h 3024784"/>
              <a:gd name="connsiteX1685" fmla="*/ 317298 w 2971357"/>
              <a:gd name="connsiteY1685" fmla="*/ 1190713 h 3024784"/>
              <a:gd name="connsiteX1686" fmla="*/ 312155 w 2971357"/>
              <a:gd name="connsiteY1686" fmla="*/ 1200047 h 3024784"/>
              <a:gd name="connsiteX1687" fmla="*/ 306535 w 2971357"/>
              <a:gd name="connsiteY1687" fmla="*/ 1228622 h 3024784"/>
              <a:gd name="connsiteX1688" fmla="*/ 294152 w 2971357"/>
              <a:gd name="connsiteY1688" fmla="*/ 1263769 h 3024784"/>
              <a:gd name="connsiteX1689" fmla="*/ 292438 w 2971357"/>
              <a:gd name="connsiteY1689" fmla="*/ 1251006 h 3024784"/>
              <a:gd name="connsiteX1690" fmla="*/ 298438 w 2971357"/>
              <a:gd name="connsiteY1690" fmla="*/ 1221383 h 3024784"/>
              <a:gd name="connsiteX1691" fmla="*/ 306344 w 2971357"/>
              <a:gd name="connsiteY1691" fmla="*/ 1189856 h 3024784"/>
              <a:gd name="connsiteX1692" fmla="*/ 306365 w 2971357"/>
              <a:gd name="connsiteY1692" fmla="*/ 1189860 h 3024784"/>
              <a:gd name="connsiteX1693" fmla="*/ 308343 w 2971357"/>
              <a:gd name="connsiteY1693" fmla="*/ 1190231 h 3024784"/>
              <a:gd name="connsiteX1694" fmla="*/ 321965 w 2971357"/>
              <a:gd name="connsiteY1694" fmla="*/ 1157280 h 3024784"/>
              <a:gd name="connsiteX1695" fmla="*/ 335396 w 2971357"/>
              <a:gd name="connsiteY1695" fmla="*/ 1121466 h 3024784"/>
              <a:gd name="connsiteX1696" fmla="*/ 348730 w 2971357"/>
              <a:gd name="connsiteY1696" fmla="*/ 1088414 h 3024784"/>
              <a:gd name="connsiteX1697" fmla="*/ 311180 w 2971357"/>
              <a:gd name="connsiteY1697" fmla="*/ 1082306 h 3024784"/>
              <a:gd name="connsiteX1698" fmla="*/ 299487 w 2971357"/>
              <a:gd name="connsiteY1698" fmla="*/ 1123561 h 3024784"/>
              <a:gd name="connsiteX1699" fmla="*/ 294820 w 2971357"/>
              <a:gd name="connsiteY1699" fmla="*/ 1137277 h 3024784"/>
              <a:gd name="connsiteX1700" fmla="*/ 291676 w 2971357"/>
              <a:gd name="connsiteY1700" fmla="*/ 1148993 h 3024784"/>
              <a:gd name="connsiteX1701" fmla="*/ 290057 w 2971357"/>
              <a:gd name="connsiteY1701" fmla="*/ 1160994 h 3024784"/>
              <a:gd name="connsiteX1702" fmla="*/ 295963 w 2971357"/>
              <a:gd name="connsiteY1702" fmla="*/ 1143564 h 3024784"/>
              <a:gd name="connsiteX1703" fmla="*/ 332824 w 2971357"/>
              <a:gd name="connsiteY1703" fmla="*/ 1085652 h 3024784"/>
              <a:gd name="connsiteX1704" fmla="*/ 332824 w 2971357"/>
              <a:gd name="connsiteY1704" fmla="*/ 1095177 h 3024784"/>
              <a:gd name="connsiteX1705" fmla="*/ 321204 w 2971357"/>
              <a:gd name="connsiteY1705" fmla="*/ 1134610 h 3024784"/>
              <a:gd name="connsiteX1706" fmla="*/ 315965 w 2971357"/>
              <a:gd name="connsiteY1706" fmla="*/ 1156041 h 3024784"/>
              <a:gd name="connsiteX1707" fmla="*/ 309869 w 2971357"/>
              <a:gd name="connsiteY1707" fmla="*/ 1178711 h 3024784"/>
              <a:gd name="connsiteX1708" fmla="*/ 308814 w 2971357"/>
              <a:gd name="connsiteY1708" fmla="*/ 1178884 h 3024784"/>
              <a:gd name="connsiteX1709" fmla="*/ 304630 w 2971357"/>
              <a:gd name="connsiteY1709" fmla="*/ 1179568 h 3024784"/>
              <a:gd name="connsiteX1710" fmla="*/ 294629 w 2971357"/>
              <a:gd name="connsiteY1710" fmla="*/ 1215954 h 3024784"/>
              <a:gd name="connsiteX1711" fmla="*/ 292915 w 2971357"/>
              <a:gd name="connsiteY1711" fmla="*/ 1211001 h 3024784"/>
              <a:gd name="connsiteX1712" fmla="*/ 284628 w 2971357"/>
              <a:gd name="connsiteY1712" fmla="*/ 1237957 h 3024784"/>
              <a:gd name="connsiteX1713" fmla="*/ 272817 w 2971357"/>
              <a:gd name="connsiteY1713" fmla="*/ 1264912 h 3024784"/>
              <a:gd name="connsiteX1714" fmla="*/ 267769 w 2971357"/>
              <a:gd name="connsiteY1714" fmla="*/ 1292344 h 3024784"/>
              <a:gd name="connsiteX1715" fmla="*/ 259101 w 2971357"/>
              <a:gd name="connsiteY1715" fmla="*/ 1322539 h 3024784"/>
              <a:gd name="connsiteX1716" fmla="*/ 251481 w 2971357"/>
              <a:gd name="connsiteY1716" fmla="*/ 1347875 h 3024784"/>
              <a:gd name="connsiteX1717" fmla="*/ 249928 w 2971357"/>
              <a:gd name="connsiteY1717" fmla="*/ 1353419 h 3024784"/>
              <a:gd name="connsiteX1718" fmla="*/ 241956 w 2971357"/>
              <a:gd name="connsiteY1718" fmla="*/ 1381879 h 3024784"/>
              <a:gd name="connsiteX1719" fmla="*/ 233955 w 2971357"/>
              <a:gd name="connsiteY1719" fmla="*/ 1434076 h 3024784"/>
              <a:gd name="connsiteX1720" fmla="*/ 231574 w 2971357"/>
              <a:gd name="connsiteY1720" fmla="*/ 1440077 h 3024784"/>
              <a:gd name="connsiteX1721" fmla="*/ 227668 w 2971357"/>
              <a:gd name="connsiteY1721" fmla="*/ 1392452 h 3024784"/>
              <a:gd name="connsiteX1722" fmla="*/ 228240 w 2971357"/>
              <a:gd name="connsiteY1722" fmla="*/ 1369497 h 3024784"/>
              <a:gd name="connsiteX1723" fmla="*/ 224620 w 2971357"/>
              <a:gd name="connsiteY1723" fmla="*/ 1379022 h 3024784"/>
              <a:gd name="connsiteX1724" fmla="*/ 225573 w 2971357"/>
              <a:gd name="connsiteY1724" fmla="*/ 1342636 h 3024784"/>
              <a:gd name="connsiteX1725" fmla="*/ 229192 w 2971357"/>
              <a:gd name="connsiteY1725" fmla="*/ 1316157 h 3024784"/>
              <a:gd name="connsiteX1726" fmla="*/ 243194 w 2971357"/>
              <a:gd name="connsiteY1726" fmla="*/ 1285867 h 3024784"/>
              <a:gd name="connsiteX1727" fmla="*/ 248052 w 2971357"/>
              <a:gd name="connsiteY1727" fmla="*/ 1274247 h 3024784"/>
              <a:gd name="connsiteX1728" fmla="*/ 248623 w 2971357"/>
              <a:gd name="connsiteY1728" fmla="*/ 1256816 h 3024784"/>
              <a:gd name="connsiteX1729" fmla="*/ 258148 w 2971357"/>
              <a:gd name="connsiteY1729" fmla="*/ 1212525 h 3024784"/>
              <a:gd name="connsiteX1730" fmla="*/ 263292 w 2971357"/>
              <a:gd name="connsiteY1730" fmla="*/ 1190332 h 3024784"/>
              <a:gd name="connsiteX1731" fmla="*/ 269959 w 2971357"/>
              <a:gd name="connsiteY1731" fmla="*/ 1168424 h 3024784"/>
              <a:gd name="connsiteX1732" fmla="*/ 283485 w 2971357"/>
              <a:gd name="connsiteY1732" fmla="*/ 1128229 h 3024784"/>
              <a:gd name="connsiteX1733" fmla="*/ 293010 w 2971357"/>
              <a:gd name="connsiteY1733" fmla="*/ 1110322 h 3024784"/>
              <a:gd name="connsiteX1734" fmla="*/ 304249 w 2971357"/>
              <a:gd name="connsiteY1734" fmla="*/ 1097272 h 3024784"/>
              <a:gd name="connsiteX1735" fmla="*/ 311180 w 2971357"/>
              <a:gd name="connsiteY1735" fmla="*/ 1082306 h 3024784"/>
              <a:gd name="connsiteX1736" fmla="*/ 92699 w 2971357"/>
              <a:gd name="connsiteY1736" fmla="*/ 1081080 h 3024784"/>
              <a:gd name="connsiteX1737" fmla="*/ 93122 w 2971357"/>
              <a:gd name="connsiteY1737" fmla="*/ 1081258 h 3024784"/>
              <a:gd name="connsiteX1738" fmla="*/ 93121 w 2971357"/>
              <a:gd name="connsiteY1738" fmla="*/ 1081259 h 3024784"/>
              <a:gd name="connsiteX1739" fmla="*/ 2778654 w 2971357"/>
              <a:gd name="connsiteY1739" fmla="*/ 1080698 h 3024784"/>
              <a:gd name="connsiteX1740" fmla="*/ 2778654 w 2971357"/>
              <a:gd name="connsiteY1740" fmla="*/ 1094414 h 3024784"/>
              <a:gd name="connsiteX1741" fmla="*/ 2778654 w 2971357"/>
              <a:gd name="connsiteY1741" fmla="*/ 1080698 h 3024784"/>
              <a:gd name="connsiteX1742" fmla="*/ 267102 w 2971357"/>
              <a:gd name="connsiteY1742" fmla="*/ 1071173 h 3024784"/>
              <a:gd name="connsiteX1743" fmla="*/ 262149 w 2971357"/>
              <a:gd name="connsiteY1743" fmla="*/ 1096700 h 3024784"/>
              <a:gd name="connsiteX1744" fmla="*/ 253862 w 2971357"/>
              <a:gd name="connsiteY1744" fmla="*/ 1122418 h 3024784"/>
              <a:gd name="connsiteX1745" fmla="*/ 246908 w 2971357"/>
              <a:gd name="connsiteY1745" fmla="*/ 1147755 h 3024784"/>
              <a:gd name="connsiteX1746" fmla="*/ 236050 w 2971357"/>
              <a:gd name="connsiteY1746" fmla="*/ 1191379 h 3024784"/>
              <a:gd name="connsiteX1747" fmla="*/ 236050 w 2971357"/>
              <a:gd name="connsiteY1747" fmla="*/ 1206524 h 3024784"/>
              <a:gd name="connsiteX1748" fmla="*/ 231002 w 2971357"/>
              <a:gd name="connsiteY1748" fmla="*/ 1206143 h 3024784"/>
              <a:gd name="connsiteX1749" fmla="*/ 243479 w 2971357"/>
              <a:gd name="connsiteY1749" fmla="*/ 1145469 h 3024784"/>
              <a:gd name="connsiteX1750" fmla="*/ 267102 w 2971357"/>
              <a:gd name="connsiteY1750" fmla="*/ 1071173 h 3024784"/>
              <a:gd name="connsiteX1751" fmla="*/ 291485 w 2971357"/>
              <a:gd name="connsiteY1751" fmla="*/ 1043646 h 3024784"/>
              <a:gd name="connsiteX1752" fmla="*/ 281960 w 2971357"/>
              <a:gd name="connsiteY1752" fmla="*/ 1069173 h 3024784"/>
              <a:gd name="connsiteX1753" fmla="*/ 273578 w 2971357"/>
              <a:gd name="connsiteY1753" fmla="*/ 1094796 h 3024784"/>
              <a:gd name="connsiteX1754" fmla="*/ 281960 w 2971357"/>
              <a:gd name="connsiteY1754" fmla="*/ 1069078 h 3024784"/>
              <a:gd name="connsiteX1755" fmla="*/ 291485 w 2971357"/>
              <a:gd name="connsiteY1755" fmla="*/ 1043646 h 3024784"/>
              <a:gd name="connsiteX1756" fmla="*/ 200617 w 2971357"/>
              <a:gd name="connsiteY1756" fmla="*/ 1027835 h 3024784"/>
              <a:gd name="connsiteX1757" fmla="*/ 201474 w 2971357"/>
              <a:gd name="connsiteY1757" fmla="*/ 1030883 h 3024784"/>
              <a:gd name="connsiteX1758" fmla="*/ 200617 w 2971357"/>
              <a:gd name="connsiteY1758" fmla="*/ 1027930 h 3024784"/>
              <a:gd name="connsiteX1759" fmla="*/ 189187 w 2971357"/>
              <a:gd name="connsiteY1759" fmla="*/ 1043551 h 3024784"/>
              <a:gd name="connsiteX1760" fmla="*/ 200617 w 2971357"/>
              <a:gd name="connsiteY1760" fmla="*/ 1027835 h 3024784"/>
              <a:gd name="connsiteX1761" fmla="*/ 292687 w 2971357"/>
              <a:gd name="connsiteY1761" fmla="*/ 1011513 h 3024784"/>
              <a:gd name="connsiteX1762" fmla="*/ 292782 w 2971357"/>
              <a:gd name="connsiteY1762" fmla="*/ 1011513 h 3024784"/>
              <a:gd name="connsiteX1763" fmla="*/ 292687 w 2971357"/>
              <a:gd name="connsiteY1763" fmla="*/ 1011608 h 3024784"/>
              <a:gd name="connsiteX1764" fmla="*/ 288115 w 2971357"/>
              <a:gd name="connsiteY1764" fmla="*/ 1019514 h 3024784"/>
              <a:gd name="connsiteX1765" fmla="*/ 265006 w 2971357"/>
              <a:gd name="connsiteY1765" fmla="*/ 1000879 h 3024784"/>
              <a:gd name="connsiteX1766" fmla="*/ 245944 w 2971357"/>
              <a:gd name="connsiteY1766" fmla="*/ 1070078 h 3024784"/>
              <a:gd name="connsiteX1767" fmla="*/ 224494 w 2971357"/>
              <a:gd name="connsiteY1767" fmla="*/ 1157667 h 3024784"/>
              <a:gd name="connsiteX1768" fmla="*/ 224239 w 2971357"/>
              <a:gd name="connsiteY1768" fmla="*/ 1158709 h 3024784"/>
              <a:gd name="connsiteX1769" fmla="*/ 210142 w 2971357"/>
              <a:gd name="connsiteY1769" fmla="*/ 1222050 h 3024784"/>
              <a:gd name="connsiteX1770" fmla="*/ 206046 w 2971357"/>
              <a:gd name="connsiteY1770" fmla="*/ 1247101 h 3024784"/>
              <a:gd name="connsiteX1771" fmla="*/ 204999 w 2971357"/>
              <a:gd name="connsiteY1771" fmla="*/ 1265579 h 3024784"/>
              <a:gd name="connsiteX1772" fmla="*/ 196998 w 2971357"/>
              <a:gd name="connsiteY1772" fmla="*/ 1311013 h 3024784"/>
              <a:gd name="connsiteX1773" fmla="*/ 192235 w 2971357"/>
              <a:gd name="connsiteY1773" fmla="*/ 1335874 h 3024784"/>
              <a:gd name="connsiteX1774" fmla="*/ 176804 w 2971357"/>
              <a:gd name="connsiteY1774" fmla="*/ 1402549 h 3024784"/>
              <a:gd name="connsiteX1775" fmla="*/ 168327 w 2971357"/>
              <a:gd name="connsiteY1775" fmla="*/ 1432171 h 3024784"/>
              <a:gd name="connsiteX1776" fmla="*/ 160898 w 2971357"/>
              <a:gd name="connsiteY1776" fmla="*/ 1480844 h 3024784"/>
              <a:gd name="connsiteX1777" fmla="*/ 164041 w 2971357"/>
              <a:gd name="connsiteY1777" fmla="*/ 1489417 h 3024784"/>
              <a:gd name="connsiteX1778" fmla="*/ 165184 w 2971357"/>
              <a:gd name="connsiteY1778" fmla="*/ 1534279 h 3024784"/>
              <a:gd name="connsiteX1779" fmla="*/ 168423 w 2971357"/>
              <a:gd name="connsiteY1779" fmla="*/ 1545710 h 3024784"/>
              <a:gd name="connsiteX1780" fmla="*/ 168423 w 2971357"/>
              <a:gd name="connsiteY1780" fmla="*/ 1546263 h 3024784"/>
              <a:gd name="connsiteX1781" fmla="*/ 168423 w 2971357"/>
              <a:gd name="connsiteY1781" fmla="*/ 1569236 h 3024784"/>
              <a:gd name="connsiteX1782" fmla="*/ 168994 w 2971357"/>
              <a:gd name="connsiteY1782" fmla="*/ 1592477 h 3024784"/>
              <a:gd name="connsiteX1783" fmla="*/ 168041 w 2971357"/>
              <a:gd name="connsiteY1783" fmla="*/ 1593049 h 3024784"/>
              <a:gd name="connsiteX1784" fmla="*/ 167870 w 2971357"/>
              <a:gd name="connsiteY1784" fmla="*/ 1594480 h 3024784"/>
              <a:gd name="connsiteX1785" fmla="*/ 167068 w 2971357"/>
              <a:gd name="connsiteY1785" fmla="*/ 1601190 h 3024784"/>
              <a:gd name="connsiteX1786" fmla="*/ 162327 w 2971357"/>
              <a:gd name="connsiteY1786" fmla="*/ 1587715 h 3024784"/>
              <a:gd name="connsiteX1787" fmla="*/ 156612 w 2971357"/>
              <a:gd name="connsiteY1787" fmla="*/ 1544757 h 3024784"/>
              <a:gd name="connsiteX1788" fmla="*/ 159755 w 2971357"/>
              <a:gd name="connsiteY1788" fmla="*/ 1481797 h 3024784"/>
              <a:gd name="connsiteX1789" fmla="*/ 157754 w 2971357"/>
              <a:gd name="connsiteY1789" fmla="*/ 1464747 h 3024784"/>
              <a:gd name="connsiteX1790" fmla="*/ 157754 w 2971357"/>
              <a:gd name="connsiteY1790" fmla="*/ 1447411 h 3024784"/>
              <a:gd name="connsiteX1791" fmla="*/ 159088 w 2971357"/>
              <a:gd name="connsiteY1791" fmla="*/ 1425218 h 3024784"/>
              <a:gd name="connsiteX1792" fmla="*/ 161279 w 2971357"/>
              <a:gd name="connsiteY1792" fmla="*/ 1380451 h 3024784"/>
              <a:gd name="connsiteX1793" fmla="*/ 159278 w 2971357"/>
              <a:gd name="connsiteY1793" fmla="*/ 1369497 h 3024784"/>
              <a:gd name="connsiteX1794" fmla="*/ 166994 w 2971357"/>
              <a:gd name="connsiteY1794" fmla="*/ 1306060 h 3024784"/>
              <a:gd name="connsiteX1795" fmla="*/ 178233 w 2971357"/>
              <a:gd name="connsiteY1795" fmla="*/ 1243195 h 3024784"/>
              <a:gd name="connsiteX1796" fmla="*/ 242432 w 2971357"/>
              <a:gd name="connsiteY1796" fmla="*/ 1047647 h 3024784"/>
              <a:gd name="connsiteX1797" fmla="*/ 265006 w 2971357"/>
              <a:gd name="connsiteY1797" fmla="*/ 1000879 h 3024784"/>
              <a:gd name="connsiteX1798" fmla="*/ 2687594 w 2971357"/>
              <a:gd name="connsiteY1798" fmla="*/ 987068 h 3024784"/>
              <a:gd name="connsiteX1799" fmla="*/ 2687307 w 2971357"/>
              <a:gd name="connsiteY1799" fmla="*/ 987206 h 3024784"/>
              <a:gd name="connsiteX1800" fmla="*/ 2685487 w 2971357"/>
              <a:gd name="connsiteY1800" fmla="*/ 988080 h 3024784"/>
              <a:gd name="connsiteX1801" fmla="*/ 2687594 w 2971357"/>
              <a:gd name="connsiteY1801" fmla="*/ 999451 h 3024784"/>
              <a:gd name="connsiteX1802" fmla="*/ 2690547 w 2971357"/>
              <a:gd name="connsiteY1802" fmla="*/ 1005832 h 3024784"/>
              <a:gd name="connsiteX1803" fmla="*/ 2687594 w 2971357"/>
              <a:gd name="connsiteY1803" fmla="*/ 999546 h 3024784"/>
              <a:gd name="connsiteX1804" fmla="*/ 2685201 w 2971357"/>
              <a:gd name="connsiteY1804" fmla="*/ 988092 h 3024784"/>
              <a:gd name="connsiteX1805" fmla="*/ 2687299 w 2971357"/>
              <a:gd name="connsiteY1805" fmla="*/ 987194 h 3024784"/>
              <a:gd name="connsiteX1806" fmla="*/ 2740554 w 2971357"/>
              <a:gd name="connsiteY1806" fmla="*/ 974209 h 3024784"/>
              <a:gd name="connsiteX1807" fmla="*/ 2742078 w 2971357"/>
              <a:gd name="connsiteY1807" fmla="*/ 993259 h 3024784"/>
              <a:gd name="connsiteX1808" fmla="*/ 2740554 w 2971357"/>
              <a:gd name="connsiteY1808" fmla="*/ 974209 h 3024784"/>
              <a:gd name="connsiteX1809" fmla="*/ 151945 w 2971357"/>
              <a:gd name="connsiteY1809" fmla="*/ 973828 h 3024784"/>
              <a:gd name="connsiteX1810" fmla="*/ 152516 w 2971357"/>
              <a:gd name="connsiteY1810" fmla="*/ 975066 h 3024784"/>
              <a:gd name="connsiteX1811" fmla="*/ 152326 w 2971357"/>
              <a:gd name="connsiteY1811" fmla="*/ 974209 h 3024784"/>
              <a:gd name="connsiteX1812" fmla="*/ 166137 w 2971357"/>
              <a:gd name="connsiteY1812" fmla="*/ 957731 h 3024784"/>
              <a:gd name="connsiteX1813" fmla="*/ 160041 w 2971357"/>
              <a:gd name="connsiteY1813" fmla="*/ 970399 h 3024784"/>
              <a:gd name="connsiteX1814" fmla="*/ 160422 w 2971357"/>
              <a:gd name="connsiteY1814" fmla="*/ 970399 h 3024784"/>
              <a:gd name="connsiteX1815" fmla="*/ 166137 w 2971357"/>
              <a:gd name="connsiteY1815" fmla="*/ 957731 h 3024784"/>
              <a:gd name="connsiteX1816" fmla="*/ 2656925 w 2971357"/>
              <a:gd name="connsiteY1816" fmla="*/ 950682 h 3024784"/>
              <a:gd name="connsiteX1817" fmla="*/ 2682833 w 2971357"/>
              <a:gd name="connsiteY1817" fmla="*/ 1014881 h 3024784"/>
              <a:gd name="connsiteX1818" fmla="*/ 2656925 w 2971357"/>
              <a:gd name="connsiteY1818" fmla="*/ 950682 h 3024784"/>
              <a:gd name="connsiteX1819" fmla="*/ 2765758 w 2971357"/>
              <a:gd name="connsiteY1819" fmla="*/ 947315 h 3024784"/>
              <a:gd name="connsiteX1820" fmla="*/ 2775855 w 2971357"/>
              <a:gd name="connsiteY1820" fmla="*/ 959221 h 3024784"/>
              <a:gd name="connsiteX1821" fmla="*/ 2775855 w 2971357"/>
              <a:gd name="connsiteY1821" fmla="*/ 959317 h 3024784"/>
              <a:gd name="connsiteX1822" fmla="*/ 344255 w 2971357"/>
              <a:gd name="connsiteY1822" fmla="*/ 901247 h 3024784"/>
              <a:gd name="connsiteX1823" fmla="*/ 340921 w 2971357"/>
              <a:gd name="connsiteY1823" fmla="*/ 917535 h 3024784"/>
              <a:gd name="connsiteX1824" fmla="*/ 329205 w 2971357"/>
              <a:gd name="connsiteY1824" fmla="*/ 949253 h 3024784"/>
              <a:gd name="connsiteX1825" fmla="*/ 307012 w 2971357"/>
              <a:gd name="connsiteY1825" fmla="*/ 1003736 h 3024784"/>
              <a:gd name="connsiteX1826" fmla="*/ 290915 w 2971357"/>
              <a:gd name="connsiteY1826" fmla="*/ 1043741 h 3024784"/>
              <a:gd name="connsiteX1827" fmla="*/ 281390 w 2971357"/>
              <a:gd name="connsiteY1827" fmla="*/ 1060315 h 3024784"/>
              <a:gd name="connsiteX1828" fmla="*/ 304059 w 2971357"/>
              <a:gd name="connsiteY1828" fmla="*/ 998974 h 3024784"/>
              <a:gd name="connsiteX1829" fmla="*/ 323109 w 2971357"/>
              <a:gd name="connsiteY1829" fmla="*/ 956302 h 3024784"/>
              <a:gd name="connsiteX1830" fmla="*/ 310060 w 2971357"/>
              <a:gd name="connsiteY1830" fmla="*/ 980114 h 3024784"/>
              <a:gd name="connsiteX1831" fmla="*/ 292153 w 2971357"/>
              <a:gd name="connsiteY1831" fmla="*/ 1011547 h 3024784"/>
              <a:gd name="connsiteX1832" fmla="*/ 304821 w 2971357"/>
              <a:gd name="connsiteY1832" fmla="*/ 984210 h 3024784"/>
              <a:gd name="connsiteX1833" fmla="*/ 316823 w 2971357"/>
              <a:gd name="connsiteY1833" fmla="*/ 955635 h 3024784"/>
              <a:gd name="connsiteX1834" fmla="*/ 329777 w 2971357"/>
              <a:gd name="connsiteY1834" fmla="*/ 927727 h 3024784"/>
              <a:gd name="connsiteX1835" fmla="*/ 344255 w 2971357"/>
              <a:gd name="connsiteY1835" fmla="*/ 901247 h 3024784"/>
              <a:gd name="connsiteX1836" fmla="*/ 170423 w 2971357"/>
              <a:gd name="connsiteY1836" fmla="*/ 889437 h 3024784"/>
              <a:gd name="connsiteX1837" fmla="*/ 159397 w 2971357"/>
              <a:gd name="connsiteY1837" fmla="*/ 910630 h 3024784"/>
              <a:gd name="connsiteX1838" fmla="*/ 153398 w 2971357"/>
              <a:gd name="connsiteY1838" fmla="*/ 921560 h 3024784"/>
              <a:gd name="connsiteX1839" fmla="*/ 151373 w 2971357"/>
              <a:gd name="connsiteY1839" fmla="*/ 925156 h 3024784"/>
              <a:gd name="connsiteX1840" fmla="*/ 143944 w 2971357"/>
              <a:gd name="connsiteY1840" fmla="*/ 937348 h 3024784"/>
              <a:gd name="connsiteX1841" fmla="*/ 151373 w 2971357"/>
              <a:gd name="connsiteY1841" fmla="*/ 925251 h 3024784"/>
              <a:gd name="connsiteX1842" fmla="*/ 153398 w 2971357"/>
              <a:gd name="connsiteY1842" fmla="*/ 921560 h 3024784"/>
              <a:gd name="connsiteX1843" fmla="*/ 159683 w 2971357"/>
              <a:gd name="connsiteY1843" fmla="*/ 910404 h 3024784"/>
              <a:gd name="connsiteX1844" fmla="*/ 170423 w 2971357"/>
              <a:gd name="connsiteY1844" fmla="*/ 889437 h 3024784"/>
              <a:gd name="connsiteX1845" fmla="*/ 469317 w 2971357"/>
              <a:gd name="connsiteY1845" fmla="*/ 886579 h 3024784"/>
              <a:gd name="connsiteX1846" fmla="*/ 441980 w 2971357"/>
              <a:gd name="connsiteY1846" fmla="*/ 936395 h 3024784"/>
              <a:gd name="connsiteX1847" fmla="*/ 422264 w 2971357"/>
              <a:gd name="connsiteY1847" fmla="*/ 978210 h 3024784"/>
              <a:gd name="connsiteX1848" fmla="*/ 441980 w 2971357"/>
              <a:gd name="connsiteY1848" fmla="*/ 936109 h 3024784"/>
              <a:gd name="connsiteX1849" fmla="*/ 438896 w 2971357"/>
              <a:gd name="connsiteY1849" fmla="*/ 868543 h 3024784"/>
              <a:gd name="connsiteX1850" fmla="*/ 432514 w 2971357"/>
              <a:gd name="connsiteY1850" fmla="*/ 882068 h 3024784"/>
              <a:gd name="connsiteX1851" fmla="*/ 423275 w 2971357"/>
              <a:gd name="connsiteY1851" fmla="*/ 898070 h 3024784"/>
              <a:gd name="connsiteX1852" fmla="*/ 432419 w 2971357"/>
              <a:gd name="connsiteY1852" fmla="*/ 882068 h 3024784"/>
              <a:gd name="connsiteX1853" fmla="*/ 438742 w 2971357"/>
              <a:gd name="connsiteY1853" fmla="*/ 868196 h 3024784"/>
              <a:gd name="connsiteX1854" fmla="*/ 423883 w 2971357"/>
              <a:gd name="connsiteY1854" fmla="*/ 887246 h 3024784"/>
              <a:gd name="connsiteX1855" fmla="*/ 438742 w 2971357"/>
              <a:gd name="connsiteY1855" fmla="*/ 868196 h 3024784"/>
              <a:gd name="connsiteX1856" fmla="*/ 315203 w 2971357"/>
              <a:gd name="connsiteY1856" fmla="*/ 866386 h 3024784"/>
              <a:gd name="connsiteX1857" fmla="*/ 287390 w 2971357"/>
              <a:gd name="connsiteY1857" fmla="*/ 918393 h 3024784"/>
              <a:gd name="connsiteX1858" fmla="*/ 315203 w 2971357"/>
              <a:gd name="connsiteY1858" fmla="*/ 866386 h 3024784"/>
              <a:gd name="connsiteX1859" fmla="*/ 2614443 w 2971357"/>
              <a:gd name="connsiteY1859" fmla="*/ 863147 h 3024784"/>
              <a:gd name="connsiteX1860" fmla="*/ 2615396 w 2971357"/>
              <a:gd name="connsiteY1860" fmla="*/ 866862 h 3024784"/>
              <a:gd name="connsiteX1861" fmla="*/ 2621682 w 2971357"/>
              <a:gd name="connsiteY1861" fmla="*/ 878102 h 3024784"/>
              <a:gd name="connsiteX1862" fmla="*/ 2636637 w 2971357"/>
              <a:gd name="connsiteY1862" fmla="*/ 904676 h 3024784"/>
              <a:gd name="connsiteX1863" fmla="*/ 2643113 w 2971357"/>
              <a:gd name="connsiteY1863" fmla="*/ 921155 h 3024784"/>
              <a:gd name="connsiteX1864" fmla="*/ 2628540 w 2971357"/>
              <a:gd name="connsiteY1864" fmla="*/ 897056 h 3024784"/>
              <a:gd name="connsiteX1865" fmla="*/ 2610729 w 2971357"/>
              <a:gd name="connsiteY1865" fmla="*/ 867529 h 3024784"/>
              <a:gd name="connsiteX1866" fmla="*/ 2621873 w 2971357"/>
              <a:gd name="connsiteY1866" fmla="*/ 900200 h 3024784"/>
              <a:gd name="connsiteX1867" fmla="*/ 2609395 w 2971357"/>
              <a:gd name="connsiteY1867" fmla="*/ 884579 h 3024784"/>
              <a:gd name="connsiteX1868" fmla="*/ 2607204 w 2971357"/>
              <a:gd name="connsiteY1868" fmla="*/ 887150 h 3024784"/>
              <a:gd name="connsiteX1869" fmla="*/ 2621587 w 2971357"/>
              <a:gd name="connsiteY1869" fmla="*/ 912868 h 3024784"/>
              <a:gd name="connsiteX1870" fmla="*/ 2634827 w 2971357"/>
              <a:gd name="connsiteY1870" fmla="*/ 939157 h 3024784"/>
              <a:gd name="connsiteX1871" fmla="*/ 2647876 w 2971357"/>
              <a:gd name="connsiteY1871" fmla="*/ 962969 h 3024784"/>
              <a:gd name="connsiteX1872" fmla="*/ 2653305 w 2971357"/>
              <a:gd name="connsiteY1872" fmla="*/ 975352 h 3024784"/>
              <a:gd name="connsiteX1873" fmla="*/ 2649876 w 2971357"/>
              <a:gd name="connsiteY1873" fmla="*/ 979067 h 3024784"/>
              <a:gd name="connsiteX1874" fmla="*/ 2649876 w 2971357"/>
              <a:gd name="connsiteY1874" fmla="*/ 983734 h 3024784"/>
              <a:gd name="connsiteX1875" fmla="*/ 2663021 w 2971357"/>
              <a:gd name="connsiteY1875" fmla="*/ 1015928 h 3024784"/>
              <a:gd name="connsiteX1876" fmla="*/ 2677785 w 2971357"/>
              <a:gd name="connsiteY1876" fmla="*/ 1051647 h 3024784"/>
              <a:gd name="connsiteX1877" fmla="*/ 2682357 w 2971357"/>
              <a:gd name="connsiteY1877" fmla="*/ 1064696 h 3024784"/>
              <a:gd name="connsiteX1878" fmla="*/ 2677785 w 2971357"/>
              <a:gd name="connsiteY1878" fmla="*/ 1067078 h 3024784"/>
              <a:gd name="connsiteX1879" fmla="*/ 2666831 w 2971357"/>
              <a:gd name="connsiteY1879" fmla="*/ 1038979 h 3024784"/>
              <a:gd name="connsiteX1880" fmla="*/ 2661306 w 2971357"/>
              <a:gd name="connsiteY1880" fmla="*/ 1024977 h 3024784"/>
              <a:gd name="connsiteX1881" fmla="*/ 2655115 w 2971357"/>
              <a:gd name="connsiteY1881" fmla="*/ 1011166 h 3024784"/>
              <a:gd name="connsiteX1882" fmla="*/ 2636065 w 2971357"/>
              <a:gd name="connsiteY1882" fmla="*/ 977638 h 3024784"/>
              <a:gd name="connsiteX1883" fmla="*/ 2628445 w 2971357"/>
              <a:gd name="connsiteY1883" fmla="*/ 965446 h 3024784"/>
              <a:gd name="connsiteX1884" fmla="*/ 2631207 w 2971357"/>
              <a:gd name="connsiteY1884" fmla="*/ 974971 h 3024784"/>
              <a:gd name="connsiteX1885" fmla="*/ 2669307 w 2971357"/>
              <a:gd name="connsiteY1885" fmla="*/ 1054600 h 3024784"/>
              <a:gd name="connsiteX1886" fmla="*/ 2730458 w 2971357"/>
              <a:gd name="connsiteY1886" fmla="*/ 1228527 h 3024784"/>
              <a:gd name="connsiteX1887" fmla="*/ 2748365 w 2971357"/>
              <a:gd name="connsiteY1887" fmla="*/ 1298059 h 3024784"/>
              <a:gd name="connsiteX1888" fmla="*/ 2748555 w 2971357"/>
              <a:gd name="connsiteY1888" fmla="*/ 1298059 h 3024784"/>
              <a:gd name="connsiteX1889" fmla="*/ 2744841 w 2971357"/>
              <a:gd name="connsiteY1889" fmla="*/ 1266436 h 3024784"/>
              <a:gd name="connsiteX1890" fmla="*/ 2734744 w 2971357"/>
              <a:gd name="connsiteY1890" fmla="*/ 1217668 h 3024784"/>
              <a:gd name="connsiteX1891" fmla="*/ 2733887 w 2971357"/>
              <a:gd name="connsiteY1891" fmla="*/ 1204523 h 3024784"/>
              <a:gd name="connsiteX1892" fmla="*/ 2737030 w 2971357"/>
              <a:gd name="connsiteY1892" fmla="*/ 1207571 h 3024784"/>
              <a:gd name="connsiteX1893" fmla="*/ 2734363 w 2971357"/>
              <a:gd name="connsiteY1893" fmla="*/ 1194046 h 3024784"/>
              <a:gd name="connsiteX1894" fmla="*/ 2729791 w 2971357"/>
              <a:gd name="connsiteY1894" fmla="*/ 1176615 h 3024784"/>
              <a:gd name="connsiteX1895" fmla="*/ 2728172 w 2971357"/>
              <a:gd name="connsiteY1895" fmla="*/ 1143659 h 3024784"/>
              <a:gd name="connsiteX1896" fmla="*/ 2728579 w 2971357"/>
              <a:gd name="connsiteY1896" fmla="*/ 1141825 h 3024784"/>
              <a:gd name="connsiteX1897" fmla="*/ 2717301 w 2971357"/>
              <a:gd name="connsiteY1897" fmla="*/ 1105988 h 3024784"/>
              <a:gd name="connsiteX1898" fmla="*/ 2707883 w 2971357"/>
              <a:gd name="connsiteY1898" fmla="*/ 1075365 h 3024784"/>
              <a:gd name="connsiteX1899" fmla="*/ 2717301 w 2971357"/>
              <a:gd name="connsiteY1899" fmla="*/ 1105917 h 3024784"/>
              <a:gd name="connsiteX1900" fmla="*/ 2728579 w 2971357"/>
              <a:gd name="connsiteY1900" fmla="*/ 1141824 h 3024784"/>
              <a:gd name="connsiteX1901" fmla="*/ 2728743 w 2971357"/>
              <a:gd name="connsiteY1901" fmla="*/ 1141087 h 3024784"/>
              <a:gd name="connsiteX1902" fmla="*/ 2723981 w 2971357"/>
              <a:gd name="connsiteY1902" fmla="*/ 1112512 h 3024784"/>
              <a:gd name="connsiteX1903" fmla="*/ 2717313 w 2971357"/>
              <a:gd name="connsiteY1903" fmla="*/ 1088509 h 3024784"/>
              <a:gd name="connsiteX1904" fmla="*/ 2712551 w 2971357"/>
              <a:gd name="connsiteY1904" fmla="*/ 1072888 h 3024784"/>
              <a:gd name="connsiteX1905" fmla="*/ 2705597 w 2971357"/>
              <a:gd name="connsiteY1905" fmla="*/ 1054600 h 3024784"/>
              <a:gd name="connsiteX1906" fmla="*/ 2707026 w 2971357"/>
              <a:gd name="connsiteY1906" fmla="*/ 1045742 h 3024784"/>
              <a:gd name="connsiteX1907" fmla="*/ 2701502 w 2971357"/>
              <a:gd name="connsiteY1907" fmla="*/ 1010023 h 3024784"/>
              <a:gd name="connsiteX1908" fmla="*/ 2676642 w 2971357"/>
              <a:gd name="connsiteY1908" fmla="*/ 952873 h 3024784"/>
              <a:gd name="connsiteX1909" fmla="*/ 2655782 w 2971357"/>
              <a:gd name="connsiteY1909" fmla="*/ 912487 h 3024784"/>
              <a:gd name="connsiteX1910" fmla="*/ 2649114 w 2971357"/>
              <a:gd name="connsiteY1910" fmla="*/ 897818 h 3024784"/>
              <a:gd name="connsiteX1911" fmla="*/ 2643971 w 2971357"/>
              <a:gd name="connsiteY1911" fmla="*/ 888960 h 3024784"/>
              <a:gd name="connsiteX1912" fmla="*/ 2614443 w 2971357"/>
              <a:gd name="connsiteY1912" fmla="*/ 863147 h 3024784"/>
              <a:gd name="connsiteX1913" fmla="*/ 421311 w 2971357"/>
              <a:gd name="connsiteY1913" fmla="*/ 861147 h 3024784"/>
              <a:gd name="connsiteX1914" fmla="*/ 356732 w 2971357"/>
              <a:gd name="connsiteY1914" fmla="*/ 995831 h 3024784"/>
              <a:gd name="connsiteX1915" fmla="*/ 421311 w 2971357"/>
              <a:gd name="connsiteY1915" fmla="*/ 861147 h 3024784"/>
              <a:gd name="connsiteX1916" fmla="*/ 178805 w 2971357"/>
              <a:gd name="connsiteY1916" fmla="*/ 854671 h 3024784"/>
              <a:gd name="connsiteX1917" fmla="*/ 167089 w 2971357"/>
              <a:gd name="connsiteY1917" fmla="*/ 868101 h 3024784"/>
              <a:gd name="connsiteX1918" fmla="*/ 147468 w 2971357"/>
              <a:gd name="connsiteY1918" fmla="*/ 909344 h 3024784"/>
              <a:gd name="connsiteX1919" fmla="*/ 130037 w 2971357"/>
              <a:gd name="connsiteY1919" fmla="*/ 945730 h 3024784"/>
              <a:gd name="connsiteX1920" fmla="*/ 122036 w 2971357"/>
              <a:gd name="connsiteY1920" fmla="*/ 975162 h 3024784"/>
              <a:gd name="connsiteX1921" fmla="*/ 110511 w 2971357"/>
              <a:gd name="connsiteY1921" fmla="*/ 1011071 h 3024784"/>
              <a:gd name="connsiteX1922" fmla="*/ 111394 w 2971357"/>
              <a:gd name="connsiteY1922" fmla="*/ 1016370 h 3024784"/>
              <a:gd name="connsiteX1923" fmla="*/ 111273 w 2971357"/>
              <a:gd name="connsiteY1923" fmla="*/ 1016691 h 3024784"/>
              <a:gd name="connsiteX1924" fmla="*/ 100700 w 2971357"/>
              <a:gd name="connsiteY1924" fmla="*/ 1052505 h 3024784"/>
              <a:gd name="connsiteX1925" fmla="*/ 92699 w 2971357"/>
              <a:gd name="connsiteY1925" fmla="*/ 1081080 h 3024784"/>
              <a:gd name="connsiteX1926" fmla="*/ 85198 w 2971357"/>
              <a:gd name="connsiteY1926" fmla="*/ 1108558 h 3024784"/>
              <a:gd name="connsiteX1927" fmla="*/ 82888 w 2971357"/>
              <a:gd name="connsiteY1927" fmla="*/ 1116513 h 3024784"/>
              <a:gd name="connsiteX1928" fmla="*/ 83555 w 2971357"/>
              <a:gd name="connsiteY1928" fmla="*/ 1089843 h 3024784"/>
              <a:gd name="connsiteX1929" fmla="*/ 91366 w 2971357"/>
              <a:gd name="connsiteY1929" fmla="*/ 1044694 h 3024784"/>
              <a:gd name="connsiteX1930" fmla="*/ 78031 w 2971357"/>
              <a:gd name="connsiteY1930" fmla="*/ 1087747 h 3024784"/>
              <a:gd name="connsiteX1931" fmla="*/ 66886 w 2971357"/>
              <a:gd name="connsiteY1931" fmla="*/ 1129848 h 3024784"/>
              <a:gd name="connsiteX1932" fmla="*/ 62505 w 2971357"/>
              <a:gd name="connsiteY1932" fmla="*/ 1143564 h 3024784"/>
              <a:gd name="connsiteX1933" fmla="*/ 56218 w 2971357"/>
              <a:gd name="connsiteY1933" fmla="*/ 1166043 h 3024784"/>
              <a:gd name="connsiteX1934" fmla="*/ 47551 w 2971357"/>
              <a:gd name="connsiteY1934" fmla="*/ 1195189 h 3024784"/>
              <a:gd name="connsiteX1935" fmla="*/ 41169 w 2971357"/>
              <a:gd name="connsiteY1935" fmla="*/ 1213001 h 3024784"/>
              <a:gd name="connsiteX1936" fmla="*/ 40359 w 2971357"/>
              <a:gd name="connsiteY1936" fmla="*/ 1214620 h 3024784"/>
              <a:gd name="connsiteX1937" fmla="*/ 37930 w 2971357"/>
              <a:gd name="connsiteY1937" fmla="*/ 1214620 h 3024784"/>
              <a:gd name="connsiteX1938" fmla="*/ 41121 w 2971357"/>
              <a:gd name="connsiteY1938" fmla="*/ 1196782 h 3024784"/>
              <a:gd name="connsiteX1939" fmla="*/ 44360 w 2971357"/>
              <a:gd name="connsiteY1939" fmla="*/ 1179426 h 3024784"/>
              <a:gd name="connsiteX1940" fmla="*/ 50694 w 2971357"/>
              <a:gd name="connsiteY1940" fmla="*/ 1146517 h 3024784"/>
              <a:gd name="connsiteX1941" fmla="*/ 50503 w 2971357"/>
              <a:gd name="connsiteY1941" fmla="*/ 1146517 h 3024784"/>
              <a:gd name="connsiteX1942" fmla="*/ 44252 w 2971357"/>
              <a:gd name="connsiteY1942" fmla="*/ 1179283 h 3024784"/>
              <a:gd name="connsiteX1943" fmla="*/ 41121 w 2971357"/>
              <a:gd name="connsiteY1943" fmla="*/ 1196782 h 3024784"/>
              <a:gd name="connsiteX1944" fmla="*/ 37740 w 2971357"/>
              <a:gd name="connsiteY1944" fmla="*/ 1214906 h 3024784"/>
              <a:gd name="connsiteX1945" fmla="*/ 40216 w 2971357"/>
              <a:gd name="connsiteY1945" fmla="*/ 1214906 h 3024784"/>
              <a:gd name="connsiteX1946" fmla="*/ 40359 w 2971357"/>
              <a:gd name="connsiteY1946" fmla="*/ 1214620 h 3024784"/>
              <a:gd name="connsiteX1947" fmla="*/ 40407 w 2971357"/>
              <a:gd name="connsiteY1947" fmla="*/ 1214620 h 3024784"/>
              <a:gd name="connsiteX1948" fmla="*/ 41359 w 2971357"/>
              <a:gd name="connsiteY1948" fmla="*/ 1212715 h 3024784"/>
              <a:gd name="connsiteX1949" fmla="*/ 47741 w 2971357"/>
              <a:gd name="connsiteY1949" fmla="*/ 1194904 h 3024784"/>
              <a:gd name="connsiteX1950" fmla="*/ 56409 w 2971357"/>
              <a:gd name="connsiteY1950" fmla="*/ 1165757 h 3024784"/>
              <a:gd name="connsiteX1951" fmla="*/ 62695 w 2971357"/>
              <a:gd name="connsiteY1951" fmla="*/ 1143278 h 3024784"/>
              <a:gd name="connsiteX1952" fmla="*/ 67077 w 2971357"/>
              <a:gd name="connsiteY1952" fmla="*/ 1129562 h 3024784"/>
              <a:gd name="connsiteX1953" fmla="*/ 70601 w 2971357"/>
              <a:gd name="connsiteY1953" fmla="*/ 1149565 h 3024784"/>
              <a:gd name="connsiteX1954" fmla="*/ 72792 w 2971357"/>
              <a:gd name="connsiteY1954" fmla="*/ 1149565 h 3024784"/>
              <a:gd name="connsiteX1955" fmla="*/ 83079 w 2971357"/>
              <a:gd name="connsiteY1955" fmla="*/ 1116322 h 3024784"/>
              <a:gd name="connsiteX1956" fmla="*/ 85198 w 2971357"/>
              <a:gd name="connsiteY1956" fmla="*/ 1108558 h 3024784"/>
              <a:gd name="connsiteX1957" fmla="*/ 92985 w 2971357"/>
              <a:gd name="connsiteY1957" fmla="*/ 1081747 h 3024784"/>
              <a:gd name="connsiteX1958" fmla="*/ 93121 w 2971357"/>
              <a:gd name="connsiteY1958" fmla="*/ 1081259 h 3024784"/>
              <a:gd name="connsiteX1959" fmla="*/ 95917 w 2971357"/>
              <a:gd name="connsiteY1959" fmla="*/ 1082446 h 3024784"/>
              <a:gd name="connsiteX1960" fmla="*/ 98033 w 2971357"/>
              <a:gd name="connsiteY1960" fmla="*/ 1112798 h 3024784"/>
              <a:gd name="connsiteX1961" fmla="*/ 95944 w 2971357"/>
              <a:gd name="connsiteY1961" fmla="*/ 1082446 h 3024784"/>
              <a:gd name="connsiteX1962" fmla="*/ 93122 w 2971357"/>
              <a:gd name="connsiteY1962" fmla="*/ 1081258 h 3024784"/>
              <a:gd name="connsiteX1963" fmla="*/ 100986 w 2971357"/>
              <a:gd name="connsiteY1963" fmla="*/ 1053172 h 3024784"/>
              <a:gd name="connsiteX1964" fmla="*/ 111559 w 2971357"/>
              <a:gd name="connsiteY1964" fmla="*/ 1017358 h 3024784"/>
              <a:gd name="connsiteX1965" fmla="*/ 111394 w 2971357"/>
              <a:gd name="connsiteY1965" fmla="*/ 1016370 h 3024784"/>
              <a:gd name="connsiteX1966" fmla="*/ 123751 w 2971357"/>
              <a:gd name="connsiteY1966" fmla="*/ 983734 h 3024784"/>
              <a:gd name="connsiteX1967" fmla="*/ 137181 w 2971357"/>
              <a:gd name="connsiteY1967" fmla="*/ 951730 h 3024784"/>
              <a:gd name="connsiteX1968" fmla="*/ 157183 w 2971357"/>
              <a:gd name="connsiteY1968" fmla="*/ 902867 h 3024784"/>
              <a:gd name="connsiteX1969" fmla="*/ 178805 w 2971357"/>
              <a:gd name="connsiteY1969" fmla="*/ 854671 h 3024784"/>
              <a:gd name="connsiteX1970" fmla="*/ 2667116 w 2971357"/>
              <a:gd name="connsiteY1970" fmla="*/ 846955 h 3024784"/>
              <a:gd name="connsiteX1971" fmla="*/ 2677307 w 2971357"/>
              <a:gd name="connsiteY1971" fmla="*/ 866386 h 3024784"/>
              <a:gd name="connsiteX1972" fmla="*/ 2684737 w 2971357"/>
              <a:gd name="connsiteY1972" fmla="*/ 880007 h 3024784"/>
              <a:gd name="connsiteX1973" fmla="*/ 2677307 w 2971357"/>
              <a:gd name="connsiteY1973" fmla="*/ 866481 h 3024784"/>
              <a:gd name="connsiteX1974" fmla="*/ 2667116 w 2971357"/>
              <a:gd name="connsiteY1974" fmla="*/ 846955 h 3024784"/>
              <a:gd name="connsiteX1975" fmla="*/ 161660 w 2971357"/>
              <a:gd name="connsiteY1975" fmla="*/ 845717 h 3024784"/>
              <a:gd name="connsiteX1976" fmla="*/ 153278 w 2971357"/>
              <a:gd name="connsiteY1976" fmla="*/ 866482 h 3024784"/>
              <a:gd name="connsiteX1977" fmla="*/ 153754 w 2971357"/>
              <a:gd name="connsiteY1977" fmla="*/ 866482 h 3024784"/>
              <a:gd name="connsiteX1978" fmla="*/ 161660 w 2971357"/>
              <a:gd name="connsiteY1978" fmla="*/ 845717 h 3024784"/>
              <a:gd name="connsiteX1979" fmla="*/ 398223 w 2971357"/>
              <a:gd name="connsiteY1979" fmla="*/ 844064 h 3024784"/>
              <a:gd name="connsiteX1980" fmla="*/ 368029 w 2971357"/>
              <a:gd name="connsiteY1980" fmla="*/ 896356 h 3024784"/>
              <a:gd name="connsiteX1981" fmla="*/ 368029 w 2971357"/>
              <a:gd name="connsiteY1981" fmla="*/ 896261 h 3024784"/>
              <a:gd name="connsiteX1982" fmla="*/ 261101 w 2971357"/>
              <a:gd name="connsiteY1982" fmla="*/ 802760 h 3024784"/>
              <a:gd name="connsiteX1983" fmla="*/ 255469 w 2971357"/>
              <a:gd name="connsiteY1983" fmla="*/ 803855 h 3024784"/>
              <a:gd name="connsiteX1984" fmla="*/ 255487 w 2971357"/>
              <a:gd name="connsiteY1984" fmla="*/ 803806 h 3024784"/>
              <a:gd name="connsiteX1985" fmla="*/ 256093 w 2971357"/>
              <a:gd name="connsiteY1985" fmla="*/ 806951 h 3024784"/>
              <a:gd name="connsiteX1986" fmla="*/ 261101 w 2971357"/>
              <a:gd name="connsiteY1986" fmla="*/ 802760 h 3024784"/>
              <a:gd name="connsiteX1987" fmla="*/ 299868 w 2971357"/>
              <a:gd name="connsiteY1987" fmla="*/ 785424 h 3024784"/>
              <a:gd name="connsiteX1988" fmla="*/ 287962 w 2971357"/>
              <a:gd name="connsiteY1988" fmla="*/ 804474 h 3024784"/>
              <a:gd name="connsiteX1989" fmla="*/ 299868 w 2971357"/>
              <a:gd name="connsiteY1989" fmla="*/ 785424 h 3024784"/>
              <a:gd name="connsiteX1990" fmla="*/ 263768 w 2971357"/>
              <a:gd name="connsiteY1990" fmla="*/ 781233 h 3024784"/>
              <a:gd name="connsiteX1991" fmla="*/ 255487 w 2971357"/>
              <a:gd name="connsiteY1991" fmla="*/ 803806 h 3024784"/>
              <a:gd name="connsiteX1992" fmla="*/ 255469 w 2971357"/>
              <a:gd name="connsiteY1992" fmla="*/ 803712 h 3024784"/>
              <a:gd name="connsiteX1993" fmla="*/ 263768 w 2971357"/>
              <a:gd name="connsiteY1993" fmla="*/ 781233 h 3024784"/>
              <a:gd name="connsiteX1994" fmla="*/ 2654829 w 2971357"/>
              <a:gd name="connsiteY1994" fmla="*/ 770946 h 3024784"/>
              <a:gd name="connsiteX1995" fmla="*/ 2671212 w 2971357"/>
              <a:gd name="connsiteY1995" fmla="*/ 795997 h 3024784"/>
              <a:gd name="connsiteX1996" fmla="*/ 2689119 w 2971357"/>
              <a:gd name="connsiteY1996" fmla="*/ 829335 h 3024784"/>
              <a:gd name="connsiteX1997" fmla="*/ 2671116 w 2971357"/>
              <a:gd name="connsiteY1997" fmla="*/ 795997 h 3024784"/>
              <a:gd name="connsiteX1998" fmla="*/ 504751 w 2971357"/>
              <a:gd name="connsiteY1998" fmla="*/ 769898 h 3024784"/>
              <a:gd name="connsiteX1999" fmla="*/ 482558 w 2971357"/>
              <a:gd name="connsiteY1999" fmla="*/ 802760 h 3024784"/>
              <a:gd name="connsiteX2000" fmla="*/ 504751 w 2971357"/>
              <a:gd name="connsiteY2000" fmla="*/ 769898 h 3024784"/>
              <a:gd name="connsiteX2001" fmla="*/ 163375 w 2971357"/>
              <a:gd name="connsiteY2001" fmla="*/ 709414 h 3024784"/>
              <a:gd name="connsiteX2002" fmla="*/ 140229 w 2971357"/>
              <a:gd name="connsiteY2002" fmla="*/ 751705 h 3024784"/>
              <a:gd name="connsiteX2003" fmla="*/ 145253 w 2971357"/>
              <a:gd name="connsiteY2003" fmla="*/ 747598 h 3024784"/>
              <a:gd name="connsiteX2004" fmla="*/ 145322 w 2971357"/>
              <a:gd name="connsiteY2004" fmla="*/ 747486 h 3024784"/>
              <a:gd name="connsiteX2005" fmla="*/ 145360 w 2971357"/>
              <a:gd name="connsiteY2005" fmla="*/ 747455 h 3024784"/>
              <a:gd name="connsiteX2006" fmla="*/ 160422 w 2971357"/>
              <a:gd name="connsiteY2006" fmla="*/ 723130 h 3024784"/>
              <a:gd name="connsiteX2007" fmla="*/ 145322 w 2971357"/>
              <a:gd name="connsiteY2007" fmla="*/ 747486 h 3024784"/>
              <a:gd name="connsiteX2008" fmla="*/ 140229 w 2971357"/>
              <a:gd name="connsiteY2008" fmla="*/ 751705 h 3024784"/>
              <a:gd name="connsiteX2009" fmla="*/ 163375 w 2971357"/>
              <a:gd name="connsiteY2009" fmla="*/ 709414 h 3024784"/>
              <a:gd name="connsiteX2010" fmla="*/ 341587 w 2971357"/>
              <a:gd name="connsiteY2010" fmla="*/ 703223 h 3024784"/>
              <a:gd name="connsiteX2011" fmla="*/ 337111 w 2971357"/>
              <a:gd name="connsiteY2011" fmla="*/ 708843 h 3024784"/>
              <a:gd name="connsiteX2012" fmla="*/ 337210 w 2971357"/>
              <a:gd name="connsiteY2012" fmla="*/ 708625 h 3024784"/>
              <a:gd name="connsiteX2013" fmla="*/ 182806 w 2971357"/>
              <a:gd name="connsiteY2013" fmla="*/ 683316 h 3024784"/>
              <a:gd name="connsiteX2014" fmla="*/ 169947 w 2971357"/>
              <a:gd name="connsiteY2014" fmla="*/ 705604 h 3024784"/>
              <a:gd name="connsiteX2015" fmla="*/ 170328 w 2971357"/>
              <a:gd name="connsiteY2015" fmla="*/ 705604 h 3024784"/>
              <a:gd name="connsiteX2016" fmla="*/ 182806 w 2971357"/>
              <a:gd name="connsiteY2016" fmla="*/ 683316 h 3024784"/>
              <a:gd name="connsiteX2017" fmla="*/ 351493 w 2971357"/>
              <a:gd name="connsiteY2017" fmla="*/ 677315 h 3024784"/>
              <a:gd name="connsiteX2018" fmla="*/ 337210 w 2971357"/>
              <a:gd name="connsiteY2018" fmla="*/ 708625 h 3024784"/>
              <a:gd name="connsiteX2019" fmla="*/ 337111 w 2971357"/>
              <a:gd name="connsiteY2019" fmla="*/ 708748 h 3024784"/>
              <a:gd name="connsiteX2020" fmla="*/ 364733 w 2971357"/>
              <a:gd name="connsiteY2020" fmla="*/ 671886 h 3024784"/>
              <a:gd name="connsiteX2021" fmla="*/ 341111 w 2971357"/>
              <a:gd name="connsiteY2021" fmla="*/ 703699 h 3024784"/>
              <a:gd name="connsiteX2022" fmla="*/ 364733 w 2971357"/>
              <a:gd name="connsiteY2022" fmla="*/ 671886 h 3024784"/>
              <a:gd name="connsiteX2023" fmla="*/ 370353 w 2971357"/>
              <a:gd name="connsiteY2023" fmla="*/ 668933 h 3024784"/>
              <a:gd name="connsiteX2024" fmla="*/ 370548 w 2971357"/>
              <a:gd name="connsiteY2024" fmla="*/ 669085 h 3024784"/>
              <a:gd name="connsiteX2025" fmla="*/ 372012 w 2971357"/>
              <a:gd name="connsiteY2025" fmla="*/ 670223 h 3024784"/>
              <a:gd name="connsiteX2026" fmla="*/ 371972 w 2971357"/>
              <a:gd name="connsiteY2026" fmla="*/ 670266 h 3024784"/>
              <a:gd name="connsiteX2027" fmla="*/ 370545 w 2971357"/>
              <a:gd name="connsiteY2027" fmla="*/ 669091 h 3024784"/>
              <a:gd name="connsiteX2028" fmla="*/ 383438 w 2971357"/>
              <a:gd name="connsiteY2028" fmla="*/ 659503 h 3024784"/>
              <a:gd name="connsiteX2029" fmla="*/ 384545 w 2971357"/>
              <a:gd name="connsiteY2029" fmla="*/ 662456 h 3024784"/>
              <a:gd name="connsiteX2030" fmla="*/ 372067 w 2971357"/>
              <a:gd name="connsiteY2030" fmla="*/ 670266 h 3024784"/>
              <a:gd name="connsiteX2031" fmla="*/ 372012 w 2971357"/>
              <a:gd name="connsiteY2031" fmla="*/ 670223 h 3024784"/>
              <a:gd name="connsiteX2032" fmla="*/ 380218 w 2971357"/>
              <a:gd name="connsiteY2032" fmla="*/ 661545 h 3024784"/>
              <a:gd name="connsiteX2033" fmla="*/ 383438 w 2971357"/>
              <a:gd name="connsiteY2033" fmla="*/ 659503 h 3024784"/>
              <a:gd name="connsiteX2034" fmla="*/ 2724004 w 2971357"/>
              <a:gd name="connsiteY2034" fmla="*/ 659027 h 3024784"/>
              <a:gd name="connsiteX2035" fmla="*/ 2721885 w 2971357"/>
              <a:gd name="connsiteY2035" fmla="*/ 659408 h 3024784"/>
              <a:gd name="connsiteX2036" fmla="*/ 2729981 w 2971357"/>
              <a:gd name="connsiteY2036" fmla="*/ 665219 h 3024784"/>
              <a:gd name="connsiteX2037" fmla="*/ 2724004 w 2971357"/>
              <a:gd name="connsiteY2037" fmla="*/ 659027 h 3024784"/>
              <a:gd name="connsiteX2038" fmla="*/ 2707406 w 2971357"/>
              <a:gd name="connsiteY2038" fmla="*/ 648931 h 3024784"/>
              <a:gd name="connsiteX2039" fmla="*/ 2738199 w 2971357"/>
              <a:gd name="connsiteY2039" fmla="*/ 692933 h 3024784"/>
              <a:gd name="connsiteX2040" fmla="*/ 2733731 w 2971357"/>
              <a:gd name="connsiteY2040" fmla="*/ 692746 h 3024784"/>
              <a:gd name="connsiteX2041" fmla="*/ 2732923 w 2971357"/>
              <a:gd name="connsiteY2041" fmla="*/ 694838 h 3024784"/>
              <a:gd name="connsiteX2042" fmla="*/ 2732924 w 2971357"/>
              <a:gd name="connsiteY2042" fmla="*/ 694839 h 3024784"/>
              <a:gd name="connsiteX2043" fmla="*/ 2732923 w 2971357"/>
              <a:gd name="connsiteY2043" fmla="*/ 694840 h 3024784"/>
              <a:gd name="connsiteX2044" fmla="*/ 2736553 w 2971357"/>
              <a:gd name="connsiteY2044" fmla="*/ 703700 h 3024784"/>
              <a:gd name="connsiteX2045" fmla="*/ 2732924 w 2971357"/>
              <a:gd name="connsiteY2045" fmla="*/ 694839 h 3024784"/>
              <a:gd name="connsiteX2046" fmla="*/ 2733731 w 2971357"/>
              <a:gd name="connsiteY2046" fmla="*/ 692758 h 3024784"/>
              <a:gd name="connsiteX2047" fmla="*/ 2738268 w 2971357"/>
              <a:gd name="connsiteY2047" fmla="*/ 693032 h 3024784"/>
              <a:gd name="connsiteX2048" fmla="*/ 2738199 w 2971357"/>
              <a:gd name="connsiteY2048" fmla="*/ 692933 h 3024784"/>
              <a:gd name="connsiteX2049" fmla="*/ 2738268 w 2971357"/>
              <a:gd name="connsiteY2049" fmla="*/ 692936 h 3024784"/>
              <a:gd name="connsiteX2050" fmla="*/ 2707406 w 2971357"/>
              <a:gd name="connsiteY2050" fmla="*/ 648931 h 3024784"/>
              <a:gd name="connsiteX2051" fmla="*/ 606154 w 2971357"/>
              <a:gd name="connsiteY2051" fmla="*/ 641562 h 3024784"/>
              <a:gd name="connsiteX2052" fmla="*/ 606154 w 2971357"/>
              <a:gd name="connsiteY2052" fmla="*/ 641657 h 3024784"/>
              <a:gd name="connsiteX2053" fmla="*/ 593772 w 2971357"/>
              <a:gd name="connsiteY2053" fmla="*/ 651563 h 3024784"/>
              <a:gd name="connsiteX2054" fmla="*/ 2576629 w 2971357"/>
              <a:gd name="connsiteY2054" fmla="*/ 632167 h 3024784"/>
              <a:gd name="connsiteX2055" fmla="*/ 2590345 w 2971357"/>
              <a:gd name="connsiteY2055" fmla="*/ 649121 h 3024784"/>
              <a:gd name="connsiteX2056" fmla="*/ 2591869 w 2971357"/>
              <a:gd name="connsiteY2056" fmla="*/ 649693 h 3024784"/>
              <a:gd name="connsiteX2057" fmla="*/ 2590345 w 2971357"/>
              <a:gd name="connsiteY2057" fmla="*/ 649217 h 3024784"/>
              <a:gd name="connsiteX2058" fmla="*/ 2667878 w 2971357"/>
              <a:gd name="connsiteY2058" fmla="*/ 612831 h 3024784"/>
              <a:gd name="connsiteX2059" fmla="*/ 2676450 w 2971357"/>
              <a:gd name="connsiteY2059" fmla="*/ 626261 h 3024784"/>
              <a:gd name="connsiteX2060" fmla="*/ 2668259 w 2971357"/>
              <a:gd name="connsiteY2060" fmla="*/ 612831 h 3024784"/>
              <a:gd name="connsiteX2061" fmla="*/ 2686928 w 2971357"/>
              <a:gd name="connsiteY2061" fmla="*/ 605211 h 3024784"/>
              <a:gd name="connsiteX2062" fmla="*/ 2719408 w 2971357"/>
              <a:gd name="connsiteY2062" fmla="*/ 639787 h 3024784"/>
              <a:gd name="connsiteX2063" fmla="*/ 2686928 w 2971357"/>
              <a:gd name="connsiteY2063" fmla="*/ 605211 h 3024784"/>
              <a:gd name="connsiteX2064" fmla="*/ 2544053 w 2971357"/>
              <a:gd name="connsiteY2064" fmla="*/ 604544 h 3024784"/>
              <a:gd name="connsiteX2065" fmla="*/ 2558436 w 2971357"/>
              <a:gd name="connsiteY2065" fmla="*/ 616355 h 3024784"/>
              <a:gd name="connsiteX2066" fmla="*/ 2544137 w 2971357"/>
              <a:gd name="connsiteY2066" fmla="*/ 604690 h 3024784"/>
              <a:gd name="connsiteX2067" fmla="*/ 2543958 w 2971357"/>
              <a:gd name="connsiteY2067" fmla="*/ 604544 h 3024784"/>
              <a:gd name="connsiteX2068" fmla="*/ 2544137 w 2971357"/>
              <a:gd name="connsiteY2068" fmla="*/ 604690 h 3024784"/>
              <a:gd name="connsiteX2069" fmla="*/ 2548339 w 2971357"/>
              <a:gd name="connsiteY2069" fmla="*/ 611974 h 3024784"/>
              <a:gd name="connsiteX2070" fmla="*/ 2543958 w 2971357"/>
              <a:gd name="connsiteY2070" fmla="*/ 604544 h 3024784"/>
              <a:gd name="connsiteX2071" fmla="*/ 477128 w 2971357"/>
              <a:gd name="connsiteY2071" fmla="*/ 593781 h 3024784"/>
              <a:gd name="connsiteX2072" fmla="*/ 472461 w 2971357"/>
              <a:gd name="connsiteY2072" fmla="*/ 606449 h 3024784"/>
              <a:gd name="connsiteX2073" fmla="*/ 477128 w 2971357"/>
              <a:gd name="connsiteY2073" fmla="*/ 593781 h 3024784"/>
              <a:gd name="connsiteX2074" fmla="*/ 228621 w 2971357"/>
              <a:gd name="connsiteY2074" fmla="*/ 587113 h 3024784"/>
              <a:gd name="connsiteX2075" fmla="*/ 220144 w 2971357"/>
              <a:gd name="connsiteY2075" fmla="*/ 603687 h 3024784"/>
              <a:gd name="connsiteX2076" fmla="*/ 228621 w 2971357"/>
              <a:gd name="connsiteY2076" fmla="*/ 587304 h 3024784"/>
              <a:gd name="connsiteX2077" fmla="*/ 476938 w 2971357"/>
              <a:gd name="connsiteY2077" fmla="*/ 564634 h 3024784"/>
              <a:gd name="connsiteX2078" fmla="*/ 477100 w 2971357"/>
              <a:gd name="connsiteY2078" fmla="*/ 564851 h 3024784"/>
              <a:gd name="connsiteX2079" fmla="*/ 453316 w 2971357"/>
              <a:gd name="connsiteY2079" fmla="*/ 588446 h 3024784"/>
              <a:gd name="connsiteX2080" fmla="*/ 476938 w 2971357"/>
              <a:gd name="connsiteY2080" fmla="*/ 564634 h 3024784"/>
              <a:gd name="connsiteX2081" fmla="*/ 441594 w 2971357"/>
              <a:gd name="connsiteY2081" fmla="*/ 564446 h 3024784"/>
              <a:gd name="connsiteX2082" fmla="*/ 441981 w 2971357"/>
              <a:gd name="connsiteY2082" fmla="*/ 565872 h 3024784"/>
              <a:gd name="connsiteX2083" fmla="*/ 406643 w 2971357"/>
              <a:gd name="connsiteY2083" fmla="*/ 609592 h 3024784"/>
              <a:gd name="connsiteX2084" fmla="*/ 377592 w 2971357"/>
              <a:gd name="connsiteY2084" fmla="*/ 644454 h 3024784"/>
              <a:gd name="connsiteX2085" fmla="*/ 364543 w 2971357"/>
              <a:gd name="connsiteY2085" fmla="*/ 659884 h 3024784"/>
              <a:gd name="connsiteX2086" fmla="*/ 351017 w 2971357"/>
              <a:gd name="connsiteY2086" fmla="*/ 677886 h 3024784"/>
              <a:gd name="connsiteX2087" fmla="*/ 356447 w 2971357"/>
              <a:gd name="connsiteY2087" fmla="*/ 661027 h 3024784"/>
              <a:gd name="connsiteX2088" fmla="*/ 383783 w 2971357"/>
              <a:gd name="connsiteY2088" fmla="*/ 629309 h 3024784"/>
              <a:gd name="connsiteX2089" fmla="*/ 416359 w 2971357"/>
              <a:gd name="connsiteY2089" fmla="*/ 591209 h 3024784"/>
              <a:gd name="connsiteX2090" fmla="*/ 441594 w 2971357"/>
              <a:gd name="connsiteY2090" fmla="*/ 564446 h 3024784"/>
              <a:gd name="connsiteX2091" fmla="*/ 2479759 w 2971357"/>
              <a:gd name="connsiteY2091" fmla="*/ 561967 h 3024784"/>
              <a:gd name="connsiteX2092" fmla="*/ 2500333 w 2971357"/>
              <a:gd name="connsiteY2092" fmla="*/ 580446 h 3024784"/>
              <a:gd name="connsiteX2093" fmla="*/ 2589868 w 2971357"/>
              <a:gd name="connsiteY2093" fmla="*/ 679506 h 3024784"/>
              <a:gd name="connsiteX2094" fmla="*/ 2500237 w 2971357"/>
              <a:gd name="connsiteY2094" fmla="*/ 580446 h 3024784"/>
              <a:gd name="connsiteX2095" fmla="*/ 2479759 w 2971357"/>
              <a:gd name="connsiteY2095" fmla="*/ 561967 h 3024784"/>
              <a:gd name="connsiteX2096" fmla="*/ 2295546 w 2971357"/>
              <a:gd name="connsiteY2096" fmla="*/ 550727 h 3024784"/>
              <a:gd name="connsiteX2097" fmla="*/ 2294689 w 2971357"/>
              <a:gd name="connsiteY2097" fmla="*/ 551394 h 3024784"/>
              <a:gd name="connsiteX2098" fmla="*/ 2292879 w 2971357"/>
              <a:gd name="connsiteY2098" fmla="*/ 554156 h 3024784"/>
              <a:gd name="connsiteX2099" fmla="*/ 2337266 w 2971357"/>
              <a:gd name="connsiteY2099" fmla="*/ 592352 h 3024784"/>
              <a:gd name="connsiteX2100" fmla="*/ 2350315 w 2971357"/>
              <a:gd name="connsiteY2100" fmla="*/ 600067 h 3024784"/>
              <a:gd name="connsiteX2101" fmla="*/ 2349077 w 2971357"/>
              <a:gd name="connsiteY2101" fmla="*/ 595876 h 3024784"/>
              <a:gd name="connsiteX2102" fmla="*/ 2330503 w 2971357"/>
              <a:gd name="connsiteY2102" fmla="*/ 577969 h 3024784"/>
              <a:gd name="connsiteX2103" fmla="*/ 2295546 w 2971357"/>
              <a:gd name="connsiteY2103" fmla="*/ 550727 h 3024784"/>
              <a:gd name="connsiteX2104" fmla="*/ 310917 w 2971357"/>
              <a:gd name="connsiteY2104" fmla="*/ 547204 h 3024784"/>
              <a:gd name="connsiteX2105" fmla="*/ 299201 w 2971357"/>
              <a:gd name="connsiteY2105" fmla="*/ 563122 h 3024784"/>
              <a:gd name="connsiteX2106" fmla="*/ 299166 w 2971357"/>
              <a:gd name="connsiteY2106" fmla="*/ 563193 h 3024784"/>
              <a:gd name="connsiteX2107" fmla="*/ 299034 w 2971357"/>
              <a:gd name="connsiteY2107" fmla="*/ 563372 h 3024784"/>
              <a:gd name="connsiteX2108" fmla="*/ 296011 w 2971357"/>
              <a:gd name="connsiteY2108" fmla="*/ 569397 h 3024784"/>
              <a:gd name="connsiteX2109" fmla="*/ 295677 w 2971357"/>
              <a:gd name="connsiteY2109" fmla="*/ 569397 h 3024784"/>
              <a:gd name="connsiteX2110" fmla="*/ 269769 w 2971357"/>
              <a:gd name="connsiteY2110" fmla="*/ 602734 h 3024784"/>
              <a:gd name="connsiteX2111" fmla="*/ 295867 w 2971357"/>
              <a:gd name="connsiteY2111" fmla="*/ 569683 h 3024784"/>
              <a:gd name="connsiteX2112" fmla="*/ 296011 w 2971357"/>
              <a:gd name="connsiteY2112" fmla="*/ 569397 h 3024784"/>
              <a:gd name="connsiteX2113" fmla="*/ 296058 w 2971357"/>
              <a:gd name="connsiteY2113" fmla="*/ 569397 h 3024784"/>
              <a:gd name="connsiteX2114" fmla="*/ 299166 w 2971357"/>
              <a:gd name="connsiteY2114" fmla="*/ 563193 h 3024784"/>
              <a:gd name="connsiteX2115" fmla="*/ 269483 w 2971357"/>
              <a:gd name="connsiteY2115" fmla="*/ 526915 h 3024784"/>
              <a:gd name="connsiteX2116" fmla="*/ 260625 w 2971357"/>
              <a:gd name="connsiteY2116" fmla="*/ 542727 h 3024784"/>
              <a:gd name="connsiteX2117" fmla="*/ 260625 w 2971357"/>
              <a:gd name="connsiteY2117" fmla="*/ 542848 h 3024784"/>
              <a:gd name="connsiteX2118" fmla="*/ 244432 w 2971357"/>
              <a:gd name="connsiteY2118" fmla="*/ 563491 h 3024784"/>
              <a:gd name="connsiteX2119" fmla="*/ 260625 w 2971357"/>
              <a:gd name="connsiteY2119" fmla="*/ 542917 h 3024784"/>
              <a:gd name="connsiteX2120" fmla="*/ 260625 w 2971357"/>
              <a:gd name="connsiteY2120" fmla="*/ 542848 h 3024784"/>
              <a:gd name="connsiteX2121" fmla="*/ 260720 w 2971357"/>
              <a:gd name="connsiteY2121" fmla="*/ 542727 h 3024784"/>
              <a:gd name="connsiteX2122" fmla="*/ 269483 w 2971357"/>
              <a:gd name="connsiteY2122" fmla="*/ 526915 h 3024784"/>
              <a:gd name="connsiteX2123" fmla="*/ 293105 w 2971357"/>
              <a:gd name="connsiteY2123" fmla="*/ 526534 h 3024784"/>
              <a:gd name="connsiteX2124" fmla="*/ 255005 w 2971357"/>
              <a:gd name="connsiteY2124" fmla="*/ 585018 h 3024784"/>
              <a:gd name="connsiteX2125" fmla="*/ 255767 w 2971357"/>
              <a:gd name="connsiteY2125" fmla="*/ 588828 h 3024784"/>
              <a:gd name="connsiteX2126" fmla="*/ 255005 w 2971357"/>
              <a:gd name="connsiteY2126" fmla="*/ 585018 h 3024784"/>
              <a:gd name="connsiteX2127" fmla="*/ 293105 w 2971357"/>
              <a:gd name="connsiteY2127" fmla="*/ 526534 h 3024784"/>
              <a:gd name="connsiteX2128" fmla="*/ 755258 w 2971357"/>
              <a:gd name="connsiteY2128" fmla="*/ 521010 h 3024784"/>
              <a:gd name="connsiteX2129" fmla="*/ 741066 w 2971357"/>
              <a:gd name="connsiteY2129" fmla="*/ 531583 h 3024784"/>
              <a:gd name="connsiteX2130" fmla="*/ 721921 w 2971357"/>
              <a:gd name="connsiteY2130" fmla="*/ 549204 h 3024784"/>
              <a:gd name="connsiteX2131" fmla="*/ 740971 w 2971357"/>
              <a:gd name="connsiteY2131" fmla="*/ 531583 h 3024784"/>
              <a:gd name="connsiteX2132" fmla="*/ 298058 w 2971357"/>
              <a:gd name="connsiteY2132" fmla="*/ 515581 h 3024784"/>
              <a:gd name="connsiteX2133" fmla="*/ 293105 w 2971357"/>
              <a:gd name="connsiteY2133" fmla="*/ 522153 h 3024784"/>
              <a:gd name="connsiteX2134" fmla="*/ 293105 w 2971357"/>
              <a:gd name="connsiteY2134" fmla="*/ 522534 h 3024784"/>
              <a:gd name="connsiteX2135" fmla="*/ 298439 w 2971357"/>
              <a:gd name="connsiteY2135" fmla="*/ 515581 h 3024784"/>
              <a:gd name="connsiteX2136" fmla="*/ 2258589 w 2971357"/>
              <a:gd name="connsiteY2136" fmla="*/ 505007 h 3024784"/>
              <a:gd name="connsiteX2137" fmla="*/ 2264780 w 2971357"/>
              <a:gd name="connsiteY2137" fmla="*/ 511961 h 3024784"/>
              <a:gd name="connsiteX2138" fmla="*/ 2258589 w 2971357"/>
              <a:gd name="connsiteY2138" fmla="*/ 505103 h 3024784"/>
              <a:gd name="connsiteX2139" fmla="*/ 525420 w 2971357"/>
              <a:gd name="connsiteY2139" fmla="*/ 496530 h 3024784"/>
              <a:gd name="connsiteX2140" fmla="*/ 468270 w 2971357"/>
              <a:gd name="connsiteY2140" fmla="*/ 560157 h 3024784"/>
              <a:gd name="connsiteX2141" fmla="*/ 453221 w 2971357"/>
              <a:gd name="connsiteY2141" fmla="*/ 576921 h 3024784"/>
              <a:gd name="connsiteX2142" fmla="*/ 468175 w 2971357"/>
              <a:gd name="connsiteY2142" fmla="*/ 560157 h 3024784"/>
              <a:gd name="connsiteX2143" fmla="*/ 525420 w 2971357"/>
              <a:gd name="connsiteY2143" fmla="*/ 496530 h 3024784"/>
              <a:gd name="connsiteX2144" fmla="*/ 658007 w 2971357"/>
              <a:gd name="connsiteY2144" fmla="*/ 494911 h 3024784"/>
              <a:gd name="connsiteX2145" fmla="*/ 654293 w 2971357"/>
              <a:gd name="connsiteY2145" fmla="*/ 502341 h 3024784"/>
              <a:gd name="connsiteX2146" fmla="*/ 658007 w 2971357"/>
              <a:gd name="connsiteY2146" fmla="*/ 494911 h 3024784"/>
              <a:gd name="connsiteX2147" fmla="*/ 299963 w 2971357"/>
              <a:gd name="connsiteY2147" fmla="*/ 487196 h 3024784"/>
              <a:gd name="connsiteX2148" fmla="*/ 287676 w 2971357"/>
              <a:gd name="connsiteY2148" fmla="*/ 501483 h 3024784"/>
              <a:gd name="connsiteX2149" fmla="*/ 285676 w 2971357"/>
              <a:gd name="connsiteY2149" fmla="*/ 504055 h 3024784"/>
              <a:gd name="connsiteX2150" fmla="*/ 287771 w 2971357"/>
              <a:gd name="connsiteY2150" fmla="*/ 501483 h 3024784"/>
              <a:gd name="connsiteX2151" fmla="*/ 299963 w 2971357"/>
              <a:gd name="connsiteY2151" fmla="*/ 487196 h 3024784"/>
              <a:gd name="connsiteX2152" fmla="*/ 698532 w 2971357"/>
              <a:gd name="connsiteY2152" fmla="*/ 481048 h 3024784"/>
              <a:gd name="connsiteX2153" fmla="*/ 688012 w 2971357"/>
              <a:gd name="connsiteY2153" fmla="*/ 488530 h 3024784"/>
              <a:gd name="connsiteX2154" fmla="*/ 672581 w 2971357"/>
              <a:gd name="connsiteY2154" fmla="*/ 499388 h 3024784"/>
              <a:gd name="connsiteX2155" fmla="*/ 668962 w 2971357"/>
              <a:gd name="connsiteY2155" fmla="*/ 502150 h 3024784"/>
              <a:gd name="connsiteX2156" fmla="*/ 672581 w 2971357"/>
              <a:gd name="connsiteY2156" fmla="*/ 499293 h 3024784"/>
              <a:gd name="connsiteX2157" fmla="*/ 688012 w 2971357"/>
              <a:gd name="connsiteY2157" fmla="*/ 488434 h 3024784"/>
              <a:gd name="connsiteX2158" fmla="*/ 2096760 w 2971357"/>
              <a:gd name="connsiteY2158" fmla="*/ 474051 h 3024784"/>
              <a:gd name="connsiteX2159" fmla="*/ 2115810 w 2971357"/>
              <a:gd name="connsiteY2159" fmla="*/ 488624 h 3024784"/>
              <a:gd name="connsiteX2160" fmla="*/ 2151338 w 2971357"/>
              <a:gd name="connsiteY2160" fmla="*/ 513389 h 3024784"/>
              <a:gd name="connsiteX2161" fmla="*/ 2172388 w 2971357"/>
              <a:gd name="connsiteY2161" fmla="*/ 527201 h 3024784"/>
              <a:gd name="connsiteX2162" fmla="*/ 2194486 w 2971357"/>
              <a:gd name="connsiteY2162" fmla="*/ 542345 h 3024784"/>
              <a:gd name="connsiteX2163" fmla="*/ 2192962 w 2971357"/>
              <a:gd name="connsiteY2163" fmla="*/ 537583 h 3024784"/>
              <a:gd name="connsiteX2164" fmla="*/ 2174864 w 2971357"/>
              <a:gd name="connsiteY2164" fmla="*/ 523676 h 3024784"/>
              <a:gd name="connsiteX2165" fmla="*/ 2162387 w 2971357"/>
              <a:gd name="connsiteY2165" fmla="*/ 514151 h 3024784"/>
              <a:gd name="connsiteX2166" fmla="*/ 2139622 w 2971357"/>
              <a:gd name="connsiteY2166" fmla="*/ 498149 h 3024784"/>
              <a:gd name="connsiteX2167" fmla="*/ 2128002 w 2971357"/>
              <a:gd name="connsiteY2167" fmla="*/ 490720 h 3024784"/>
              <a:gd name="connsiteX2168" fmla="*/ 2115810 w 2971357"/>
              <a:gd name="connsiteY2168" fmla="*/ 483576 h 3024784"/>
              <a:gd name="connsiteX2169" fmla="*/ 2096760 w 2971357"/>
              <a:gd name="connsiteY2169" fmla="*/ 474051 h 3024784"/>
              <a:gd name="connsiteX2170" fmla="*/ 732779 w 2971357"/>
              <a:gd name="connsiteY2170" fmla="*/ 467480 h 3024784"/>
              <a:gd name="connsiteX2171" fmla="*/ 622766 w 2971357"/>
              <a:gd name="connsiteY2171" fmla="*/ 567968 h 3024784"/>
              <a:gd name="connsiteX2172" fmla="*/ 732779 w 2971357"/>
              <a:gd name="connsiteY2172" fmla="*/ 467480 h 3024784"/>
              <a:gd name="connsiteX2173" fmla="*/ 719505 w 2971357"/>
              <a:gd name="connsiteY2173" fmla="*/ 466205 h 3024784"/>
              <a:gd name="connsiteX2174" fmla="*/ 719349 w 2971357"/>
              <a:gd name="connsiteY2174" fmla="*/ 466431 h 3024784"/>
              <a:gd name="connsiteX2175" fmla="*/ 698532 w 2971357"/>
              <a:gd name="connsiteY2175" fmla="*/ 481048 h 3024784"/>
              <a:gd name="connsiteX2176" fmla="*/ 719349 w 2971357"/>
              <a:gd name="connsiteY2176" fmla="*/ 466241 h 3024784"/>
              <a:gd name="connsiteX2177" fmla="*/ 581331 w 2971357"/>
              <a:gd name="connsiteY2177" fmla="*/ 459764 h 3024784"/>
              <a:gd name="connsiteX2178" fmla="*/ 557805 w 2971357"/>
              <a:gd name="connsiteY2178" fmla="*/ 475861 h 3024784"/>
              <a:gd name="connsiteX2179" fmla="*/ 581331 w 2971357"/>
              <a:gd name="connsiteY2179" fmla="*/ 459764 h 3024784"/>
              <a:gd name="connsiteX2180" fmla="*/ 587904 w 2971357"/>
              <a:gd name="connsiteY2180" fmla="*/ 440809 h 3024784"/>
              <a:gd name="connsiteX2181" fmla="*/ 557233 w 2971357"/>
              <a:gd name="connsiteY2181" fmla="*/ 465479 h 3024784"/>
              <a:gd name="connsiteX2182" fmla="*/ 543708 w 2971357"/>
              <a:gd name="connsiteY2182" fmla="*/ 477195 h 3024784"/>
              <a:gd name="connsiteX2183" fmla="*/ 557138 w 2971357"/>
              <a:gd name="connsiteY2183" fmla="*/ 465193 h 3024784"/>
              <a:gd name="connsiteX2184" fmla="*/ 612419 w 2971357"/>
              <a:gd name="connsiteY2184" fmla="*/ 440666 h 3024784"/>
              <a:gd name="connsiteX2185" fmla="*/ 586094 w 2971357"/>
              <a:gd name="connsiteY2185" fmla="*/ 467384 h 3024784"/>
              <a:gd name="connsiteX2186" fmla="*/ 540470 w 2971357"/>
              <a:gd name="connsiteY2186" fmla="*/ 511961 h 3024784"/>
              <a:gd name="connsiteX2187" fmla="*/ 517324 w 2971357"/>
              <a:gd name="connsiteY2187" fmla="*/ 534821 h 3024784"/>
              <a:gd name="connsiteX2188" fmla="*/ 494083 w 2971357"/>
              <a:gd name="connsiteY2188" fmla="*/ 559300 h 3024784"/>
              <a:gd name="connsiteX2189" fmla="*/ 481700 w 2971357"/>
              <a:gd name="connsiteY2189" fmla="*/ 571016 h 3024784"/>
              <a:gd name="connsiteX2190" fmla="*/ 477100 w 2971357"/>
              <a:gd name="connsiteY2190" fmla="*/ 564851 h 3024784"/>
              <a:gd name="connsiteX2191" fmla="*/ 477319 w 2971357"/>
              <a:gd name="connsiteY2191" fmla="*/ 564634 h 3024784"/>
              <a:gd name="connsiteX2192" fmla="*/ 515419 w 2971357"/>
              <a:gd name="connsiteY2192" fmla="*/ 524534 h 3024784"/>
              <a:gd name="connsiteX2193" fmla="*/ 555233 w 2971357"/>
              <a:gd name="connsiteY2193" fmla="*/ 486434 h 3024784"/>
              <a:gd name="connsiteX2194" fmla="*/ 564758 w 2971357"/>
              <a:gd name="connsiteY2194" fmla="*/ 476909 h 3024784"/>
              <a:gd name="connsiteX2195" fmla="*/ 575236 w 2971357"/>
              <a:gd name="connsiteY2195" fmla="*/ 468146 h 3024784"/>
              <a:gd name="connsiteX2196" fmla="*/ 596096 w 2971357"/>
              <a:gd name="connsiteY2196" fmla="*/ 450524 h 3024784"/>
              <a:gd name="connsiteX2197" fmla="*/ 612419 w 2971357"/>
              <a:gd name="connsiteY2197" fmla="*/ 440666 h 3024784"/>
              <a:gd name="connsiteX2198" fmla="*/ 477414 w 2971357"/>
              <a:gd name="connsiteY2198" fmla="*/ 422521 h 3024784"/>
              <a:gd name="connsiteX2199" fmla="*/ 477223 w 2971357"/>
              <a:gd name="connsiteY2199" fmla="*/ 422616 h 3024784"/>
              <a:gd name="connsiteX2200" fmla="*/ 450649 w 2971357"/>
              <a:gd name="connsiteY2200" fmla="*/ 444143 h 3024784"/>
              <a:gd name="connsiteX2201" fmla="*/ 477414 w 2971357"/>
              <a:gd name="connsiteY2201" fmla="*/ 422521 h 3024784"/>
              <a:gd name="connsiteX2202" fmla="*/ 2338123 w 2971357"/>
              <a:gd name="connsiteY2202" fmla="*/ 421759 h 3024784"/>
              <a:gd name="connsiteX2203" fmla="*/ 2359554 w 2971357"/>
              <a:gd name="connsiteY2203" fmla="*/ 438714 h 3024784"/>
              <a:gd name="connsiteX2204" fmla="*/ 2377080 w 2971357"/>
              <a:gd name="connsiteY2204" fmla="*/ 452811 h 3024784"/>
              <a:gd name="connsiteX2205" fmla="*/ 2359649 w 2971357"/>
              <a:gd name="connsiteY2205" fmla="*/ 439000 h 3024784"/>
              <a:gd name="connsiteX2206" fmla="*/ 381878 w 2971357"/>
              <a:gd name="connsiteY2206" fmla="*/ 402709 h 3024784"/>
              <a:gd name="connsiteX2207" fmla="*/ 332253 w 2971357"/>
              <a:gd name="connsiteY2207" fmla="*/ 456907 h 3024784"/>
              <a:gd name="connsiteX2208" fmla="*/ 330062 w 2971357"/>
              <a:gd name="connsiteY2208" fmla="*/ 460050 h 3024784"/>
              <a:gd name="connsiteX2209" fmla="*/ 332443 w 2971357"/>
              <a:gd name="connsiteY2209" fmla="*/ 456716 h 3024784"/>
              <a:gd name="connsiteX2210" fmla="*/ 381878 w 2971357"/>
              <a:gd name="connsiteY2210" fmla="*/ 402709 h 3024784"/>
              <a:gd name="connsiteX2211" fmla="*/ 664116 w 2971357"/>
              <a:gd name="connsiteY2211" fmla="*/ 399817 h 3024784"/>
              <a:gd name="connsiteX2212" fmla="*/ 653162 w 2971357"/>
              <a:gd name="connsiteY2212" fmla="*/ 407519 h 3024784"/>
              <a:gd name="connsiteX2213" fmla="*/ 646292 w 2971357"/>
              <a:gd name="connsiteY2213" fmla="*/ 410615 h 3024784"/>
              <a:gd name="connsiteX2214" fmla="*/ 653138 w 2971357"/>
              <a:gd name="connsiteY2214" fmla="*/ 407472 h 3024784"/>
              <a:gd name="connsiteX2215" fmla="*/ 711316 w 2971357"/>
              <a:gd name="connsiteY2215" fmla="*/ 387725 h 3024784"/>
              <a:gd name="connsiteX2216" fmla="*/ 705919 w 2971357"/>
              <a:gd name="connsiteY2216" fmla="*/ 393470 h 3024784"/>
              <a:gd name="connsiteX2217" fmla="*/ 717254 w 2971357"/>
              <a:gd name="connsiteY2217" fmla="*/ 389946 h 3024784"/>
              <a:gd name="connsiteX2218" fmla="*/ 719063 w 2971357"/>
              <a:gd name="connsiteY2218" fmla="*/ 396614 h 3024784"/>
              <a:gd name="connsiteX2219" fmla="*/ 673629 w 2971357"/>
              <a:gd name="connsiteY2219" fmla="*/ 431285 h 3024784"/>
              <a:gd name="connsiteX2220" fmla="*/ 650864 w 2971357"/>
              <a:gd name="connsiteY2220" fmla="*/ 448715 h 3024784"/>
              <a:gd name="connsiteX2221" fmla="*/ 627623 w 2971357"/>
              <a:gd name="connsiteY2221" fmla="*/ 467765 h 3024784"/>
              <a:gd name="connsiteX2222" fmla="*/ 582856 w 2971357"/>
              <a:gd name="connsiteY2222" fmla="*/ 501103 h 3024784"/>
              <a:gd name="connsiteX2223" fmla="*/ 565425 w 2971357"/>
              <a:gd name="connsiteY2223" fmla="*/ 510056 h 3024784"/>
              <a:gd name="connsiteX2224" fmla="*/ 582761 w 2971357"/>
              <a:gd name="connsiteY2224" fmla="*/ 492245 h 3024784"/>
              <a:gd name="connsiteX2225" fmla="*/ 621527 w 2971357"/>
              <a:gd name="connsiteY2225" fmla="*/ 458431 h 3024784"/>
              <a:gd name="connsiteX2226" fmla="*/ 596381 w 2971357"/>
              <a:gd name="connsiteY2226" fmla="*/ 476814 h 3024784"/>
              <a:gd name="connsiteX2227" fmla="*/ 578950 w 2971357"/>
              <a:gd name="connsiteY2227" fmla="*/ 490816 h 3024784"/>
              <a:gd name="connsiteX2228" fmla="*/ 567425 w 2971357"/>
              <a:gd name="connsiteY2228" fmla="*/ 500341 h 3024784"/>
              <a:gd name="connsiteX2229" fmla="*/ 594953 w 2971357"/>
              <a:gd name="connsiteY2229" fmla="*/ 474147 h 3024784"/>
              <a:gd name="connsiteX2230" fmla="*/ 623528 w 2971357"/>
              <a:gd name="connsiteY2230" fmla="*/ 449001 h 3024784"/>
              <a:gd name="connsiteX2231" fmla="*/ 684392 w 2971357"/>
              <a:gd name="connsiteY2231" fmla="*/ 402995 h 3024784"/>
              <a:gd name="connsiteX2232" fmla="*/ 711316 w 2971357"/>
              <a:gd name="connsiteY2232" fmla="*/ 387725 h 3024784"/>
              <a:gd name="connsiteX2233" fmla="*/ 2088177 w 2971357"/>
              <a:gd name="connsiteY2233" fmla="*/ 387465 h 3024784"/>
              <a:gd name="connsiteX2234" fmla="*/ 2089696 w 2971357"/>
              <a:gd name="connsiteY2234" fmla="*/ 388036 h 3024784"/>
              <a:gd name="connsiteX2235" fmla="*/ 2107332 w 2971357"/>
              <a:gd name="connsiteY2235" fmla="*/ 396328 h 3024784"/>
              <a:gd name="connsiteX2236" fmla="*/ 517609 w 2971357"/>
              <a:gd name="connsiteY2236" fmla="*/ 386326 h 3024784"/>
              <a:gd name="connsiteX2237" fmla="*/ 480176 w 2971357"/>
              <a:gd name="connsiteY2237" fmla="*/ 414901 h 3024784"/>
              <a:gd name="connsiteX2238" fmla="*/ 517609 w 2971357"/>
              <a:gd name="connsiteY2238" fmla="*/ 386326 h 3024784"/>
              <a:gd name="connsiteX2239" fmla="*/ 519229 w 2971357"/>
              <a:gd name="connsiteY2239" fmla="*/ 385183 h 3024784"/>
              <a:gd name="connsiteX2240" fmla="*/ 502941 w 2971357"/>
              <a:gd name="connsiteY2240" fmla="*/ 401757 h 3024784"/>
              <a:gd name="connsiteX2241" fmla="*/ 503036 w 2971357"/>
              <a:gd name="connsiteY2241" fmla="*/ 401757 h 3024784"/>
              <a:gd name="connsiteX2242" fmla="*/ 519229 w 2971357"/>
              <a:gd name="connsiteY2242" fmla="*/ 385183 h 3024784"/>
              <a:gd name="connsiteX2243" fmla="*/ 2080914 w 2971357"/>
              <a:gd name="connsiteY2243" fmla="*/ 384732 h 3024784"/>
              <a:gd name="connsiteX2244" fmla="*/ 2085305 w 2971357"/>
              <a:gd name="connsiteY2244" fmla="*/ 386136 h 3024784"/>
              <a:gd name="connsiteX2245" fmla="*/ 2088177 w 2971357"/>
              <a:gd name="connsiteY2245" fmla="*/ 387465 h 3024784"/>
              <a:gd name="connsiteX2246" fmla="*/ 2080690 w 2971357"/>
              <a:gd name="connsiteY2246" fmla="*/ 384648 h 3024784"/>
              <a:gd name="connsiteX2247" fmla="*/ 2080914 w 2971357"/>
              <a:gd name="connsiteY2247" fmla="*/ 384732 h 3024784"/>
              <a:gd name="connsiteX2248" fmla="*/ 2080709 w 2971357"/>
              <a:gd name="connsiteY2248" fmla="*/ 384666 h 3024784"/>
              <a:gd name="connsiteX2249" fmla="*/ 2080650 w 2971357"/>
              <a:gd name="connsiteY2249" fmla="*/ 384648 h 3024784"/>
              <a:gd name="connsiteX2250" fmla="*/ 2080709 w 2971357"/>
              <a:gd name="connsiteY2250" fmla="*/ 384666 h 3024784"/>
              <a:gd name="connsiteX2251" fmla="*/ 2083424 w 2971357"/>
              <a:gd name="connsiteY2251" fmla="*/ 387374 h 3024784"/>
              <a:gd name="connsiteX2252" fmla="*/ 2080650 w 2971357"/>
              <a:gd name="connsiteY2252" fmla="*/ 384648 h 3024784"/>
              <a:gd name="connsiteX2253" fmla="*/ 2053825 w 2971357"/>
              <a:gd name="connsiteY2253" fmla="*/ 380802 h 3024784"/>
              <a:gd name="connsiteX2254" fmla="*/ 2061231 w 2971357"/>
              <a:gd name="connsiteY2254" fmla="*/ 382802 h 3024784"/>
              <a:gd name="connsiteX2255" fmla="*/ 2051706 w 2971357"/>
              <a:gd name="connsiteY2255" fmla="*/ 381945 h 3024784"/>
              <a:gd name="connsiteX2256" fmla="*/ 2053825 w 2971357"/>
              <a:gd name="connsiteY2256" fmla="*/ 380802 h 3024784"/>
              <a:gd name="connsiteX2257" fmla="*/ 687440 w 2971357"/>
              <a:gd name="connsiteY2257" fmla="*/ 380516 h 3024784"/>
              <a:gd name="connsiteX2258" fmla="*/ 673628 w 2971357"/>
              <a:gd name="connsiteY2258" fmla="*/ 393184 h 3024784"/>
              <a:gd name="connsiteX2259" fmla="*/ 664116 w 2971357"/>
              <a:gd name="connsiteY2259" fmla="*/ 399817 h 3024784"/>
              <a:gd name="connsiteX2260" fmla="*/ 673819 w 2971357"/>
              <a:gd name="connsiteY2260" fmla="*/ 392994 h 3024784"/>
              <a:gd name="connsiteX2261" fmla="*/ 2030465 w 2971357"/>
              <a:gd name="connsiteY2261" fmla="*/ 378611 h 3024784"/>
              <a:gd name="connsiteX2262" fmla="*/ 2028940 w 2971357"/>
              <a:gd name="connsiteY2262" fmla="*/ 379266 h 3024784"/>
              <a:gd name="connsiteX2263" fmla="*/ 2028850 w 2971357"/>
              <a:gd name="connsiteY2263" fmla="*/ 379229 h 3024784"/>
              <a:gd name="connsiteX2264" fmla="*/ 2020824 w 2971357"/>
              <a:gd name="connsiteY2264" fmla="*/ 375988 h 3024784"/>
              <a:gd name="connsiteX2265" fmla="*/ 2028850 w 2971357"/>
              <a:gd name="connsiteY2265" fmla="*/ 379229 h 3024784"/>
              <a:gd name="connsiteX2266" fmla="*/ 2028786 w 2971357"/>
              <a:gd name="connsiteY2266" fmla="*/ 379254 h 3024784"/>
              <a:gd name="connsiteX2267" fmla="*/ 2026905 w 2971357"/>
              <a:gd name="connsiteY2267" fmla="*/ 372515 h 3024784"/>
              <a:gd name="connsiteX2268" fmla="*/ 2051230 w 2971357"/>
              <a:gd name="connsiteY2268" fmla="*/ 381945 h 3024784"/>
              <a:gd name="connsiteX2269" fmla="*/ 2034996 w 2971357"/>
              <a:gd name="connsiteY2269" fmla="*/ 375274 h 3024784"/>
              <a:gd name="connsiteX2270" fmla="*/ 2026882 w 2971357"/>
              <a:gd name="connsiteY2270" fmla="*/ 372543 h 3024784"/>
              <a:gd name="connsiteX2271" fmla="*/ 2026798 w 2971357"/>
              <a:gd name="connsiteY2271" fmla="*/ 372515 h 3024784"/>
              <a:gd name="connsiteX2272" fmla="*/ 2026882 w 2971357"/>
              <a:gd name="connsiteY2272" fmla="*/ 372543 h 3024784"/>
              <a:gd name="connsiteX2273" fmla="*/ 2025512 w 2971357"/>
              <a:gd name="connsiteY2273" fmla="*/ 374230 h 3024784"/>
              <a:gd name="connsiteX2274" fmla="*/ 2026798 w 2971357"/>
              <a:gd name="connsiteY2274" fmla="*/ 372515 h 3024784"/>
              <a:gd name="connsiteX2275" fmla="*/ 929312 w 2971357"/>
              <a:gd name="connsiteY2275" fmla="*/ 366260 h 3024784"/>
              <a:gd name="connsiteX2276" fmla="*/ 923755 w 2971357"/>
              <a:gd name="connsiteY2276" fmla="*/ 369086 h 3024784"/>
              <a:gd name="connsiteX2277" fmla="*/ 893847 w 2971357"/>
              <a:gd name="connsiteY2277" fmla="*/ 383088 h 3024784"/>
              <a:gd name="connsiteX2278" fmla="*/ 923660 w 2971357"/>
              <a:gd name="connsiteY2278" fmla="*/ 369086 h 3024784"/>
              <a:gd name="connsiteX2279" fmla="*/ 2258113 w 2971357"/>
              <a:gd name="connsiteY2279" fmla="*/ 358799 h 3024784"/>
              <a:gd name="connsiteX2280" fmla="*/ 2258229 w 2971357"/>
              <a:gd name="connsiteY2280" fmla="*/ 358918 h 3024784"/>
              <a:gd name="connsiteX2281" fmla="*/ 2261542 w 2971357"/>
              <a:gd name="connsiteY2281" fmla="*/ 362311 h 3024784"/>
              <a:gd name="connsiteX2282" fmla="*/ 2268686 w 2971357"/>
              <a:gd name="connsiteY2282" fmla="*/ 368324 h 3024784"/>
              <a:gd name="connsiteX2283" fmla="*/ 2261399 w 2971357"/>
              <a:gd name="connsiteY2283" fmla="*/ 362454 h 3024784"/>
              <a:gd name="connsiteX2284" fmla="*/ 2258215 w 2971357"/>
              <a:gd name="connsiteY2284" fmla="*/ 358913 h 3024784"/>
              <a:gd name="connsiteX2285" fmla="*/ 712396 w 2971357"/>
              <a:gd name="connsiteY2285" fmla="*/ 358704 h 3024784"/>
              <a:gd name="connsiteX2286" fmla="*/ 680868 w 2971357"/>
              <a:gd name="connsiteY2286" fmla="*/ 382421 h 3024784"/>
              <a:gd name="connsiteX2287" fmla="*/ 712396 w 2971357"/>
              <a:gd name="connsiteY2287" fmla="*/ 358704 h 3024784"/>
              <a:gd name="connsiteX2288" fmla="*/ 1982935 w 2971357"/>
              <a:gd name="connsiteY2288" fmla="*/ 358513 h 3024784"/>
              <a:gd name="connsiteX2289" fmla="*/ 1996746 w 2971357"/>
              <a:gd name="connsiteY2289" fmla="*/ 365467 h 3024784"/>
              <a:gd name="connsiteX2290" fmla="*/ 2011891 w 2971357"/>
              <a:gd name="connsiteY2290" fmla="*/ 372325 h 3024784"/>
              <a:gd name="connsiteX2291" fmla="*/ 2020824 w 2971357"/>
              <a:gd name="connsiteY2291" fmla="*/ 375988 h 3024784"/>
              <a:gd name="connsiteX2292" fmla="*/ 2011986 w 2971357"/>
              <a:gd name="connsiteY2292" fmla="*/ 372420 h 3024784"/>
              <a:gd name="connsiteX2293" fmla="*/ 1996651 w 2971357"/>
              <a:gd name="connsiteY2293" fmla="*/ 365467 h 3024784"/>
              <a:gd name="connsiteX2294" fmla="*/ 1982935 w 2971357"/>
              <a:gd name="connsiteY2294" fmla="*/ 358513 h 3024784"/>
              <a:gd name="connsiteX2295" fmla="*/ 947282 w 2971357"/>
              <a:gd name="connsiteY2295" fmla="*/ 357084 h 3024784"/>
              <a:gd name="connsiteX2296" fmla="*/ 940424 w 2971357"/>
              <a:gd name="connsiteY2296" fmla="*/ 360704 h 3024784"/>
              <a:gd name="connsiteX2297" fmla="*/ 929312 w 2971357"/>
              <a:gd name="connsiteY2297" fmla="*/ 366260 h 3024784"/>
              <a:gd name="connsiteX2298" fmla="*/ 940424 w 2971357"/>
              <a:gd name="connsiteY2298" fmla="*/ 360609 h 3024784"/>
              <a:gd name="connsiteX2299" fmla="*/ 485605 w 2971357"/>
              <a:gd name="connsiteY2299" fmla="*/ 356227 h 3024784"/>
              <a:gd name="connsiteX2300" fmla="*/ 468937 w 2971357"/>
              <a:gd name="connsiteY2300" fmla="*/ 380421 h 3024784"/>
              <a:gd name="connsiteX2301" fmla="*/ 485605 w 2971357"/>
              <a:gd name="connsiteY2301" fmla="*/ 356227 h 3024784"/>
              <a:gd name="connsiteX2302" fmla="*/ 959379 w 2971357"/>
              <a:gd name="connsiteY2302" fmla="*/ 351464 h 3024784"/>
              <a:gd name="connsiteX2303" fmla="*/ 949854 w 2971357"/>
              <a:gd name="connsiteY2303" fmla="*/ 356036 h 3024784"/>
              <a:gd name="connsiteX2304" fmla="*/ 949854 w 2971357"/>
              <a:gd name="connsiteY2304" fmla="*/ 355941 h 3024784"/>
              <a:gd name="connsiteX2305" fmla="*/ 923266 w 2971357"/>
              <a:gd name="connsiteY2305" fmla="*/ 348088 h 3024784"/>
              <a:gd name="connsiteX2306" fmla="*/ 927089 w 2971357"/>
              <a:gd name="connsiteY2306" fmla="*/ 350512 h 3024784"/>
              <a:gd name="connsiteX2307" fmla="*/ 927058 w 2971357"/>
              <a:gd name="connsiteY2307" fmla="*/ 350587 h 3024784"/>
              <a:gd name="connsiteX2308" fmla="*/ 923184 w 2971357"/>
              <a:gd name="connsiteY2308" fmla="*/ 348131 h 3024784"/>
              <a:gd name="connsiteX2309" fmla="*/ 2236835 w 2971357"/>
              <a:gd name="connsiteY2309" fmla="*/ 342858 h 3024784"/>
              <a:gd name="connsiteX2310" fmla="*/ 2264230 w 2971357"/>
              <a:gd name="connsiteY2310" fmla="*/ 361246 h 3024784"/>
              <a:gd name="connsiteX2311" fmla="*/ 2264648 w 2971357"/>
              <a:gd name="connsiteY2311" fmla="*/ 361527 h 3024784"/>
              <a:gd name="connsiteX2312" fmla="*/ 2264553 w 2971357"/>
              <a:gd name="connsiteY2312" fmla="*/ 361527 h 3024784"/>
              <a:gd name="connsiteX2313" fmla="*/ 2264009 w 2971357"/>
              <a:gd name="connsiteY2313" fmla="*/ 361160 h 3024784"/>
              <a:gd name="connsiteX2314" fmla="*/ 1645903 w 2971357"/>
              <a:gd name="connsiteY2314" fmla="*/ 340953 h 3024784"/>
              <a:gd name="connsiteX2315" fmla="*/ 1645998 w 2971357"/>
              <a:gd name="connsiteY2315" fmla="*/ 340953 h 3024784"/>
              <a:gd name="connsiteX2316" fmla="*/ 1646475 w 2971357"/>
              <a:gd name="connsiteY2316" fmla="*/ 344287 h 3024784"/>
              <a:gd name="connsiteX2317" fmla="*/ 1606222 w 2971357"/>
              <a:gd name="connsiteY2317" fmla="*/ 337653 h 3024784"/>
              <a:gd name="connsiteX2318" fmla="*/ 1621462 w 2971357"/>
              <a:gd name="connsiteY2318" fmla="*/ 341368 h 3024784"/>
              <a:gd name="connsiteX2319" fmla="*/ 1606222 w 2971357"/>
              <a:gd name="connsiteY2319" fmla="*/ 337653 h 3024784"/>
              <a:gd name="connsiteX2320" fmla="*/ 1134543 w 2971357"/>
              <a:gd name="connsiteY2320" fmla="*/ 335272 h 3024784"/>
              <a:gd name="connsiteX2321" fmla="*/ 1109207 w 2971357"/>
              <a:gd name="connsiteY2321" fmla="*/ 348131 h 3024784"/>
              <a:gd name="connsiteX2322" fmla="*/ 1134543 w 2971357"/>
              <a:gd name="connsiteY2322" fmla="*/ 335272 h 3024784"/>
              <a:gd name="connsiteX2323" fmla="*/ 1384670 w 2971357"/>
              <a:gd name="connsiteY2323" fmla="*/ 327176 h 3024784"/>
              <a:gd name="connsiteX2324" fmla="*/ 1332664 w 2971357"/>
              <a:gd name="connsiteY2324" fmla="*/ 333748 h 3024784"/>
              <a:gd name="connsiteX2325" fmla="*/ 1327139 w 2971357"/>
              <a:gd name="connsiteY2325" fmla="*/ 340606 h 3024784"/>
              <a:gd name="connsiteX2326" fmla="*/ 1367716 w 2971357"/>
              <a:gd name="connsiteY2326" fmla="*/ 335462 h 3024784"/>
              <a:gd name="connsiteX2327" fmla="*/ 1396291 w 2971357"/>
              <a:gd name="connsiteY2327" fmla="*/ 331557 h 3024784"/>
              <a:gd name="connsiteX2328" fmla="*/ 1395910 w 2971357"/>
              <a:gd name="connsiteY2328" fmla="*/ 331176 h 3024784"/>
              <a:gd name="connsiteX2329" fmla="*/ 1425152 w 2971357"/>
              <a:gd name="connsiteY2329" fmla="*/ 327176 h 3024784"/>
              <a:gd name="connsiteX2330" fmla="*/ 1384670 w 2971357"/>
              <a:gd name="connsiteY2330" fmla="*/ 327176 h 3024784"/>
              <a:gd name="connsiteX2331" fmla="*/ 749734 w 2971357"/>
              <a:gd name="connsiteY2331" fmla="*/ 323842 h 3024784"/>
              <a:gd name="connsiteX2332" fmla="*/ 669438 w 2971357"/>
              <a:gd name="connsiteY2332" fmla="*/ 377658 h 3024784"/>
              <a:gd name="connsiteX2333" fmla="*/ 749734 w 2971357"/>
              <a:gd name="connsiteY2333" fmla="*/ 323842 h 3024784"/>
              <a:gd name="connsiteX2334" fmla="*/ 602096 w 2971357"/>
              <a:gd name="connsiteY2334" fmla="*/ 322699 h 3024784"/>
              <a:gd name="connsiteX2335" fmla="*/ 578855 w 2971357"/>
              <a:gd name="connsiteY2335" fmla="*/ 339463 h 3024784"/>
              <a:gd name="connsiteX2336" fmla="*/ 602096 w 2971357"/>
              <a:gd name="connsiteY2336" fmla="*/ 322794 h 3024784"/>
              <a:gd name="connsiteX2337" fmla="*/ 602858 w 2971357"/>
              <a:gd name="connsiteY2337" fmla="*/ 327462 h 3024784"/>
              <a:gd name="connsiteX2338" fmla="*/ 602953 w 2971357"/>
              <a:gd name="connsiteY2338" fmla="*/ 327462 h 3024784"/>
              <a:gd name="connsiteX2339" fmla="*/ 602096 w 2971357"/>
              <a:gd name="connsiteY2339" fmla="*/ 322699 h 3024784"/>
              <a:gd name="connsiteX2340" fmla="*/ 1019196 w 2971357"/>
              <a:gd name="connsiteY2340" fmla="*/ 318222 h 3024784"/>
              <a:gd name="connsiteX2341" fmla="*/ 1019196 w 2971357"/>
              <a:gd name="connsiteY2341" fmla="*/ 318478 h 3024784"/>
              <a:gd name="connsiteX2342" fmla="*/ 1019196 w 2971357"/>
              <a:gd name="connsiteY2342" fmla="*/ 323080 h 3024784"/>
              <a:gd name="connsiteX2343" fmla="*/ 1006623 w 2971357"/>
              <a:gd name="connsiteY2343" fmla="*/ 328129 h 3024784"/>
              <a:gd name="connsiteX2344" fmla="*/ 994336 w 2971357"/>
              <a:gd name="connsiteY2344" fmla="*/ 333748 h 3024784"/>
              <a:gd name="connsiteX2345" fmla="*/ 974619 w 2971357"/>
              <a:gd name="connsiteY2345" fmla="*/ 343940 h 3024784"/>
              <a:gd name="connsiteX2346" fmla="*/ 959188 w 2971357"/>
              <a:gd name="connsiteY2346" fmla="*/ 351179 h 3024784"/>
              <a:gd name="connsiteX2347" fmla="*/ 950902 w 2971357"/>
              <a:gd name="connsiteY2347" fmla="*/ 352989 h 3024784"/>
              <a:gd name="connsiteX2348" fmla="*/ 923375 w 2971357"/>
              <a:gd name="connsiteY2348" fmla="*/ 363180 h 3024784"/>
              <a:gd name="connsiteX2349" fmla="*/ 919850 w 2971357"/>
              <a:gd name="connsiteY2349" fmla="*/ 364038 h 3024784"/>
              <a:gd name="connsiteX2350" fmla="*/ 925784 w 2971357"/>
              <a:gd name="connsiteY2350" fmla="*/ 353657 h 3024784"/>
              <a:gd name="connsiteX2351" fmla="*/ 927058 w 2971357"/>
              <a:gd name="connsiteY2351" fmla="*/ 350587 h 3024784"/>
              <a:gd name="connsiteX2352" fmla="*/ 927089 w 2971357"/>
              <a:gd name="connsiteY2352" fmla="*/ 350607 h 3024784"/>
              <a:gd name="connsiteX2353" fmla="*/ 943567 w 2971357"/>
              <a:gd name="connsiteY2353" fmla="*/ 343559 h 3024784"/>
              <a:gd name="connsiteX2354" fmla="*/ 957188 w 2971357"/>
              <a:gd name="connsiteY2354" fmla="*/ 339177 h 3024784"/>
              <a:gd name="connsiteX2355" fmla="*/ 1001194 w 2971357"/>
              <a:gd name="connsiteY2355" fmla="*/ 320889 h 3024784"/>
              <a:gd name="connsiteX2356" fmla="*/ 1019196 w 2971357"/>
              <a:gd name="connsiteY2356" fmla="*/ 318222 h 3024784"/>
              <a:gd name="connsiteX2357" fmla="*/ 1065162 w 2971357"/>
              <a:gd name="connsiteY2357" fmla="*/ 317988 h 3024784"/>
              <a:gd name="connsiteX2358" fmla="*/ 1065190 w 2971357"/>
              <a:gd name="connsiteY2358" fmla="*/ 318056 h 3024784"/>
              <a:gd name="connsiteX2359" fmla="*/ 1055391 w 2971357"/>
              <a:gd name="connsiteY2359" fmla="*/ 323176 h 3024784"/>
              <a:gd name="connsiteX2360" fmla="*/ 1062911 w 2971357"/>
              <a:gd name="connsiteY2360" fmla="*/ 319688 h 3024784"/>
              <a:gd name="connsiteX2361" fmla="*/ 1064344 w 2971357"/>
              <a:gd name="connsiteY2361" fmla="*/ 315937 h 3024784"/>
              <a:gd name="connsiteX2362" fmla="*/ 1065261 w 2971357"/>
              <a:gd name="connsiteY2362" fmla="*/ 317914 h 3024784"/>
              <a:gd name="connsiteX2363" fmla="*/ 1065162 w 2971357"/>
              <a:gd name="connsiteY2363" fmla="*/ 317988 h 3024784"/>
              <a:gd name="connsiteX2364" fmla="*/ 1873056 w 2971357"/>
              <a:gd name="connsiteY2364" fmla="*/ 312051 h 3024784"/>
              <a:gd name="connsiteX2365" fmla="*/ 1886328 w 2971357"/>
              <a:gd name="connsiteY2365" fmla="*/ 315472 h 3024784"/>
              <a:gd name="connsiteX2366" fmla="*/ 1903687 w 2971357"/>
              <a:gd name="connsiteY2366" fmla="*/ 319842 h 3024784"/>
              <a:gd name="connsiteX2367" fmla="*/ 1886232 w 2971357"/>
              <a:gd name="connsiteY2367" fmla="*/ 315472 h 3024784"/>
              <a:gd name="connsiteX2368" fmla="*/ 593905 w 2971357"/>
              <a:gd name="connsiteY2368" fmla="*/ 308698 h 3024784"/>
              <a:gd name="connsiteX2369" fmla="*/ 593714 w 2971357"/>
              <a:gd name="connsiteY2369" fmla="*/ 308793 h 3024784"/>
              <a:gd name="connsiteX2370" fmla="*/ 565330 w 2971357"/>
              <a:gd name="connsiteY2370" fmla="*/ 332319 h 3024784"/>
              <a:gd name="connsiteX2371" fmla="*/ 577807 w 2971357"/>
              <a:gd name="connsiteY2371" fmla="*/ 327081 h 3024784"/>
              <a:gd name="connsiteX2372" fmla="*/ 565330 w 2971357"/>
              <a:gd name="connsiteY2372" fmla="*/ 332319 h 3024784"/>
              <a:gd name="connsiteX2373" fmla="*/ 593905 w 2971357"/>
              <a:gd name="connsiteY2373" fmla="*/ 308698 h 3024784"/>
              <a:gd name="connsiteX2374" fmla="*/ 1855967 w 2971357"/>
              <a:gd name="connsiteY2374" fmla="*/ 307745 h 3024784"/>
              <a:gd name="connsiteX2375" fmla="*/ 1859777 w 2971357"/>
              <a:gd name="connsiteY2375" fmla="*/ 308603 h 3024784"/>
              <a:gd name="connsiteX2376" fmla="*/ 1873056 w 2971357"/>
              <a:gd name="connsiteY2376" fmla="*/ 312051 h 3024784"/>
              <a:gd name="connsiteX2377" fmla="*/ 1859681 w 2971357"/>
              <a:gd name="connsiteY2377" fmla="*/ 308603 h 3024784"/>
              <a:gd name="connsiteX2378" fmla="*/ 1989173 w 2971357"/>
              <a:gd name="connsiteY2378" fmla="*/ 306159 h 3024784"/>
              <a:gd name="connsiteX2379" fmla="*/ 2001902 w 2971357"/>
              <a:gd name="connsiteY2379" fmla="*/ 310151 h 3024784"/>
              <a:gd name="connsiteX2380" fmla="*/ 2027417 w 2971357"/>
              <a:gd name="connsiteY2380" fmla="*/ 318890 h 3024784"/>
              <a:gd name="connsiteX2381" fmla="*/ 2001878 w 2971357"/>
              <a:gd name="connsiteY2381" fmla="*/ 310151 h 3024784"/>
              <a:gd name="connsiteX2382" fmla="*/ 828410 w 2971357"/>
              <a:gd name="connsiteY2382" fmla="*/ 302601 h 3024784"/>
              <a:gd name="connsiteX2383" fmla="*/ 803550 w 2971357"/>
              <a:gd name="connsiteY2383" fmla="*/ 316984 h 3024784"/>
              <a:gd name="connsiteX2384" fmla="*/ 803455 w 2971357"/>
              <a:gd name="connsiteY2384" fmla="*/ 316984 h 3024784"/>
              <a:gd name="connsiteX2385" fmla="*/ 828410 w 2971357"/>
              <a:gd name="connsiteY2385" fmla="*/ 302601 h 3024784"/>
              <a:gd name="connsiteX2386" fmla="*/ 786405 w 2971357"/>
              <a:gd name="connsiteY2386" fmla="*/ 301649 h 3024784"/>
              <a:gd name="connsiteX2387" fmla="*/ 763450 w 2971357"/>
              <a:gd name="connsiteY2387" fmla="*/ 315175 h 3024784"/>
              <a:gd name="connsiteX2388" fmla="*/ 749734 w 2971357"/>
              <a:gd name="connsiteY2388" fmla="*/ 323842 h 3024784"/>
              <a:gd name="connsiteX2389" fmla="*/ 763354 w 2971357"/>
              <a:gd name="connsiteY2389" fmla="*/ 315175 h 3024784"/>
              <a:gd name="connsiteX2390" fmla="*/ 786405 w 2971357"/>
              <a:gd name="connsiteY2390" fmla="*/ 301649 h 3024784"/>
              <a:gd name="connsiteX2391" fmla="*/ 1091300 w 2971357"/>
              <a:gd name="connsiteY2391" fmla="*/ 301363 h 3024784"/>
              <a:gd name="connsiteX2392" fmla="*/ 1076727 w 2971357"/>
              <a:gd name="connsiteY2392" fmla="*/ 309269 h 3024784"/>
              <a:gd name="connsiteX2393" fmla="*/ 1091300 w 2971357"/>
              <a:gd name="connsiteY2393" fmla="*/ 301363 h 3024784"/>
              <a:gd name="connsiteX2394" fmla="*/ 1967791 w 2971357"/>
              <a:gd name="connsiteY2394" fmla="*/ 300697 h 3024784"/>
              <a:gd name="connsiteX2395" fmla="*/ 1972516 w 2971357"/>
              <a:gd name="connsiteY2395" fmla="*/ 301373 h 3024784"/>
              <a:gd name="connsiteX2396" fmla="*/ 1972518 w 2971357"/>
              <a:gd name="connsiteY2396" fmla="*/ 301375 h 3024784"/>
              <a:gd name="connsiteX2397" fmla="*/ 1967791 w 2971357"/>
              <a:gd name="connsiteY2397" fmla="*/ 300697 h 3024784"/>
              <a:gd name="connsiteX2398" fmla="*/ 2176007 w 2971357"/>
              <a:gd name="connsiteY2398" fmla="*/ 299648 h 3024784"/>
              <a:gd name="connsiteX2399" fmla="*/ 2224298 w 2971357"/>
              <a:gd name="connsiteY2399" fmla="*/ 328223 h 3024784"/>
              <a:gd name="connsiteX2400" fmla="*/ 2176007 w 2971357"/>
              <a:gd name="connsiteY2400" fmla="*/ 299648 h 3024784"/>
              <a:gd name="connsiteX2401" fmla="*/ 1971125 w 2971357"/>
              <a:gd name="connsiteY2401" fmla="*/ 299268 h 3024784"/>
              <a:gd name="connsiteX2402" fmla="*/ 1988935 w 2971357"/>
              <a:gd name="connsiteY2402" fmla="*/ 306085 h 3024784"/>
              <a:gd name="connsiteX2403" fmla="*/ 1971158 w 2971357"/>
              <a:gd name="connsiteY2403" fmla="*/ 299317 h 3024784"/>
              <a:gd name="connsiteX2404" fmla="*/ 1971029 w 2971357"/>
              <a:gd name="connsiteY2404" fmla="*/ 299268 h 3024784"/>
              <a:gd name="connsiteX2405" fmla="*/ 1971158 w 2971357"/>
              <a:gd name="connsiteY2405" fmla="*/ 299317 h 3024784"/>
              <a:gd name="connsiteX2406" fmla="*/ 1972530 w 2971357"/>
              <a:gd name="connsiteY2406" fmla="*/ 301375 h 3024784"/>
              <a:gd name="connsiteX2407" fmla="*/ 1972516 w 2971357"/>
              <a:gd name="connsiteY2407" fmla="*/ 301373 h 3024784"/>
              <a:gd name="connsiteX2408" fmla="*/ 961760 w 2971357"/>
              <a:gd name="connsiteY2408" fmla="*/ 298410 h 3024784"/>
              <a:gd name="connsiteX2409" fmla="*/ 966428 w 2971357"/>
              <a:gd name="connsiteY2409" fmla="*/ 314127 h 3024784"/>
              <a:gd name="connsiteX2410" fmla="*/ 966428 w 2971357"/>
              <a:gd name="connsiteY2410" fmla="*/ 316984 h 3024784"/>
              <a:gd name="connsiteX2411" fmla="*/ 986525 w 2971357"/>
              <a:gd name="connsiteY2411" fmla="*/ 314317 h 3024784"/>
              <a:gd name="connsiteX2412" fmla="*/ 964522 w 2971357"/>
              <a:gd name="connsiteY2412" fmla="*/ 326700 h 3024784"/>
              <a:gd name="connsiteX2413" fmla="*/ 923266 w 2971357"/>
              <a:gd name="connsiteY2413" fmla="*/ 348088 h 3024784"/>
              <a:gd name="connsiteX2414" fmla="*/ 923184 w 2971357"/>
              <a:gd name="connsiteY2414" fmla="*/ 348036 h 3024784"/>
              <a:gd name="connsiteX2415" fmla="*/ 913659 w 2971357"/>
              <a:gd name="connsiteY2415" fmla="*/ 352703 h 3024784"/>
              <a:gd name="connsiteX2416" fmla="*/ 887275 w 2971357"/>
              <a:gd name="connsiteY2416" fmla="*/ 367372 h 3024784"/>
              <a:gd name="connsiteX2417" fmla="*/ 861462 w 2971357"/>
              <a:gd name="connsiteY2417" fmla="*/ 383278 h 3024784"/>
              <a:gd name="connsiteX2418" fmla="*/ 863081 w 2971357"/>
              <a:gd name="connsiteY2418" fmla="*/ 386040 h 3024784"/>
              <a:gd name="connsiteX2419" fmla="*/ 848032 w 2971357"/>
              <a:gd name="connsiteY2419" fmla="*/ 397851 h 3024784"/>
              <a:gd name="connsiteX2420" fmla="*/ 832506 w 2971357"/>
              <a:gd name="connsiteY2420" fmla="*/ 407376 h 3024784"/>
              <a:gd name="connsiteX2421" fmla="*/ 817838 w 2971357"/>
              <a:gd name="connsiteY2421" fmla="*/ 416901 h 3024784"/>
              <a:gd name="connsiteX2422" fmla="*/ 796501 w 2971357"/>
              <a:gd name="connsiteY2422" fmla="*/ 428331 h 3024784"/>
              <a:gd name="connsiteX2423" fmla="*/ 793454 w 2971357"/>
              <a:gd name="connsiteY2423" fmla="*/ 425283 h 3024784"/>
              <a:gd name="connsiteX2424" fmla="*/ 778118 w 2971357"/>
              <a:gd name="connsiteY2424" fmla="*/ 434808 h 3024784"/>
              <a:gd name="connsiteX2425" fmla="*/ 763259 w 2971357"/>
              <a:gd name="connsiteY2425" fmla="*/ 445286 h 3024784"/>
              <a:gd name="connsiteX2426" fmla="*/ 733541 w 2971357"/>
              <a:gd name="connsiteY2426" fmla="*/ 466241 h 3024784"/>
              <a:gd name="connsiteX2427" fmla="*/ 724326 w 2971357"/>
              <a:gd name="connsiteY2427" fmla="*/ 465089 h 3024784"/>
              <a:gd name="connsiteX2428" fmla="*/ 719505 w 2971357"/>
              <a:gd name="connsiteY2428" fmla="*/ 466205 h 3024784"/>
              <a:gd name="connsiteX2429" fmla="*/ 733827 w 2971357"/>
              <a:gd name="connsiteY2429" fmla="*/ 445476 h 3024784"/>
              <a:gd name="connsiteX2430" fmla="*/ 726874 w 2971357"/>
              <a:gd name="connsiteY2430" fmla="*/ 444048 h 3024784"/>
              <a:gd name="connsiteX2431" fmla="*/ 701156 w 2971357"/>
              <a:gd name="connsiteY2431" fmla="*/ 460050 h 3024784"/>
              <a:gd name="connsiteX2432" fmla="*/ 680773 w 2971357"/>
              <a:gd name="connsiteY2432" fmla="*/ 472242 h 3024784"/>
              <a:gd name="connsiteX2433" fmla="*/ 710491 w 2971357"/>
              <a:gd name="connsiteY2433" fmla="*/ 443667 h 3024784"/>
              <a:gd name="connsiteX2434" fmla="*/ 750686 w 2971357"/>
              <a:gd name="connsiteY2434" fmla="*/ 415092 h 3024784"/>
              <a:gd name="connsiteX2435" fmla="*/ 760211 w 2971357"/>
              <a:gd name="connsiteY2435" fmla="*/ 407853 h 3024784"/>
              <a:gd name="connsiteX2436" fmla="*/ 770593 w 2971357"/>
              <a:gd name="connsiteY2436" fmla="*/ 401185 h 3024784"/>
              <a:gd name="connsiteX2437" fmla="*/ 789804 w 2971357"/>
              <a:gd name="connsiteY2437" fmla="*/ 388760 h 3024784"/>
              <a:gd name="connsiteX2438" fmla="*/ 791358 w 2971357"/>
              <a:gd name="connsiteY2438" fmla="*/ 387755 h 3024784"/>
              <a:gd name="connsiteX2439" fmla="*/ 810979 w 2971357"/>
              <a:gd name="connsiteY2439" fmla="*/ 375182 h 3024784"/>
              <a:gd name="connsiteX2440" fmla="*/ 831077 w 2971357"/>
              <a:gd name="connsiteY2440" fmla="*/ 363276 h 3024784"/>
              <a:gd name="connsiteX2441" fmla="*/ 870701 w 2971357"/>
              <a:gd name="connsiteY2441" fmla="*/ 340797 h 3024784"/>
              <a:gd name="connsiteX2442" fmla="*/ 920041 w 2971357"/>
              <a:gd name="connsiteY2442" fmla="*/ 315365 h 3024784"/>
              <a:gd name="connsiteX2443" fmla="*/ 961760 w 2971357"/>
              <a:gd name="connsiteY2443" fmla="*/ 298410 h 3024784"/>
              <a:gd name="connsiteX2444" fmla="*/ 628195 w 2971357"/>
              <a:gd name="connsiteY2444" fmla="*/ 298125 h 3024784"/>
              <a:gd name="connsiteX2445" fmla="*/ 606287 w 2971357"/>
              <a:gd name="connsiteY2445" fmla="*/ 313936 h 3024784"/>
              <a:gd name="connsiteX2446" fmla="*/ 606382 w 2971357"/>
              <a:gd name="connsiteY2446" fmla="*/ 313936 h 3024784"/>
              <a:gd name="connsiteX2447" fmla="*/ 628195 w 2971357"/>
              <a:gd name="connsiteY2447" fmla="*/ 298125 h 3024784"/>
              <a:gd name="connsiteX2448" fmla="*/ 1500590 w 2971357"/>
              <a:gd name="connsiteY2448" fmla="*/ 294886 h 3024784"/>
              <a:gd name="connsiteX2449" fmla="*/ 1464871 w 2971357"/>
              <a:gd name="connsiteY2449" fmla="*/ 295457 h 3024784"/>
              <a:gd name="connsiteX2450" fmla="*/ 1393338 w 2971357"/>
              <a:gd name="connsiteY2450" fmla="*/ 299267 h 3024784"/>
              <a:gd name="connsiteX2451" fmla="*/ 1428485 w 2971357"/>
              <a:gd name="connsiteY2451" fmla="*/ 298696 h 3024784"/>
              <a:gd name="connsiteX2452" fmla="*/ 1470586 w 2971357"/>
              <a:gd name="connsiteY2452" fmla="*/ 298124 h 3024784"/>
              <a:gd name="connsiteX2453" fmla="*/ 1508019 w 2971357"/>
              <a:gd name="connsiteY2453" fmla="*/ 301363 h 3024784"/>
              <a:gd name="connsiteX2454" fmla="*/ 1447917 w 2971357"/>
              <a:gd name="connsiteY2454" fmla="*/ 304792 h 3024784"/>
              <a:gd name="connsiteX2455" fmla="*/ 1412198 w 2971357"/>
              <a:gd name="connsiteY2455" fmla="*/ 308411 h 3024784"/>
              <a:gd name="connsiteX2456" fmla="*/ 1376574 w 2971357"/>
              <a:gd name="connsiteY2456" fmla="*/ 312507 h 3024784"/>
              <a:gd name="connsiteX2457" fmla="*/ 1376574 w 2971357"/>
              <a:gd name="connsiteY2457" fmla="*/ 314984 h 3024784"/>
              <a:gd name="connsiteX2458" fmla="*/ 1389243 w 2971357"/>
              <a:gd name="connsiteY2458" fmla="*/ 316984 h 3024784"/>
              <a:gd name="connsiteX2459" fmla="*/ 1421627 w 2971357"/>
              <a:gd name="connsiteY2459" fmla="*/ 317841 h 3024784"/>
              <a:gd name="connsiteX2460" fmla="*/ 1446297 w 2971357"/>
              <a:gd name="connsiteY2460" fmla="*/ 317841 h 3024784"/>
              <a:gd name="connsiteX2461" fmla="*/ 1473253 w 2971357"/>
              <a:gd name="connsiteY2461" fmla="*/ 318603 h 3024784"/>
              <a:gd name="connsiteX2462" fmla="*/ 1502685 w 2971357"/>
              <a:gd name="connsiteY2462" fmla="*/ 318603 h 3024784"/>
              <a:gd name="connsiteX2463" fmla="*/ 1535166 w 2971357"/>
              <a:gd name="connsiteY2463" fmla="*/ 320127 h 3024784"/>
              <a:gd name="connsiteX2464" fmla="*/ 1565550 w 2971357"/>
              <a:gd name="connsiteY2464" fmla="*/ 327556 h 3024784"/>
              <a:gd name="connsiteX2465" fmla="*/ 1561550 w 2971357"/>
              <a:gd name="connsiteY2465" fmla="*/ 332891 h 3024784"/>
              <a:gd name="connsiteX2466" fmla="*/ 1565169 w 2971357"/>
              <a:gd name="connsiteY2466" fmla="*/ 332891 h 3024784"/>
              <a:gd name="connsiteX2467" fmla="*/ 1565271 w 2971357"/>
              <a:gd name="connsiteY2467" fmla="*/ 333016 h 3024784"/>
              <a:gd name="connsiteX2468" fmla="*/ 1567253 w 2971357"/>
              <a:gd name="connsiteY2468" fmla="*/ 335462 h 3024784"/>
              <a:gd name="connsiteX2469" fmla="*/ 1562407 w 2971357"/>
              <a:gd name="connsiteY2469" fmla="*/ 338034 h 3024784"/>
              <a:gd name="connsiteX2470" fmla="*/ 1590982 w 2971357"/>
              <a:gd name="connsiteY2470" fmla="*/ 344797 h 3024784"/>
              <a:gd name="connsiteX2471" fmla="*/ 1621367 w 2971357"/>
              <a:gd name="connsiteY2471" fmla="*/ 341749 h 3024784"/>
              <a:gd name="connsiteX2472" fmla="*/ 1646227 w 2971357"/>
              <a:gd name="connsiteY2472" fmla="*/ 344416 h 3024784"/>
              <a:gd name="connsiteX2473" fmla="*/ 1660610 w 2971357"/>
              <a:gd name="connsiteY2473" fmla="*/ 346416 h 3024784"/>
              <a:gd name="connsiteX2474" fmla="*/ 1688232 w 2971357"/>
              <a:gd name="connsiteY2474" fmla="*/ 349845 h 3024784"/>
              <a:gd name="connsiteX2475" fmla="*/ 1702615 w 2971357"/>
              <a:gd name="connsiteY2475" fmla="*/ 353560 h 3024784"/>
              <a:gd name="connsiteX2476" fmla="*/ 1703282 w 2971357"/>
              <a:gd name="connsiteY2476" fmla="*/ 354512 h 3024784"/>
              <a:gd name="connsiteX2477" fmla="*/ 1714902 w 2971357"/>
              <a:gd name="connsiteY2477" fmla="*/ 360132 h 3024784"/>
              <a:gd name="connsiteX2478" fmla="*/ 1712616 w 2971357"/>
              <a:gd name="connsiteY2478" fmla="*/ 362989 h 3024784"/>
              <a:gd name="connsiteX2479" fmla="*/ 1712616 w 2971357"/>
              <a:gd name="connsiteY2479" fmla="*/ 366323 h 3024784"/>
              <a:gd name="connsiteX2480" fmla="*/ 1720141 w 2971357"/>
              <a:gd name="connsiteY2480" fmla="*/ 368895 h 3024784"/>
              <a:gd name="connsiteX2481" fmla="*/ 1732524 w 2971357"/>
              <a:gd name="connsiteY2481" fmla="*/ 371181 h 3024784"/>
              <a:gd name="connsiteX2482" fmla="*/ 1742049 w 2971357"/>
              <a:gd name="connsiteY2482" fmla="*/ 372610 h 3024784"/>
              <a:gd name="connsiteX2483" fmla="*/ 1753288 w 2971357"/>
              <a:gd name="connsiteY2483" fmla="*/ 374991 h 3024784"/>
              <a:gd name="connsiteX2484" fmla="*/ 1789483 w 2971357"/>
              <a:gd name="connsiteY2484" fmla="*/ 380135 h 3024784"/>
              <a:gd name="connsiteX2485" fmla="*/ 1811581 w 2971357"/>
              <a:gd name="connsiteY2485" fmla="*/ 384706 h 3024784"/>
              <a:gd name="connsiteX2486" fmla="*/ 1834632 w 2971357"/>
              <a:gd name="connsiteY2486" fmla="*/ 390422 h 3024784"/>
              <a:gd name="connsiteX2487" fmla="*/ 1783482 w 2971357"/>
              <a:gd name="connsiteY2487" fmla="*/ 365752 h 3024784"/>
              <a:gd name="connsiteX2488" fmla="*/ 1737381 w 2971357"/>
              <a:gd name="connsiteY2488" fmla="*/ 356227 h 3024784"/>
              <a:gd name="connsiteX2489" fmla="*/ 1703758 w 2971357"/>
              <a:gd name="connsiteY2489" fmla="*/ 347654 h 3024784"/>
              <a:gd name="connsiteX2490" fmla="*/ 1737381 w 2971357"/>
              <a:gd name="connsiteY2490" fmla="*/ 350607 h 3024784"/>
              <a:gd name="connsiteX2491" fmla="*/ 1785959 w 2971357"/>
              <a:gd name="connsiteY2491" fmla="*/ 355465 h 3024784"/>
              <a:gd name="connsiteX2492" fmla="*/ 1772910 w 2971357"/>
              <a:gd name="connsiteY2492" fmla="*/ 348035 h 3024784"/>
              <a:gd name="connsiteX2493" fmla="*/ 1720998 w 2971357"/>
              <a:gd name="connsiteY2493" fmla="*/ 325366 h 3024784"/>
              <a:gd name="connsiteX2494" fmla="*/ 1767480 w 2971357"/>
              <a:gd name="connsiteY2494" fmla="*/ 325366 h 3024784"/>
              <a:gd name="connsiteX2495" fmla="*/ 1704329 w 2971357"/>
              <a:gd name="connsiteY2495" fmla="*/ 309840 h 3024784"/>
              <a:gd name="connsiteX2496" fmla="*/ 1666229 w 2971357"/>
              <a:gd name="connsiteY2496" fmla="*/ 303839 h 3024784"/>
              <a:gd name="connsiteX2497" fmla="*/ 1626605 w 2971357"/>
              <a:gd name="connsiteY2497" fmla="*/ 298696 h 3024784"/>
              <a:gd name="connsiteX2498" fmla="*/ 1536785 w 2971357"/>
              <a:gd name="connsiteY2498" fmla="*/ 295362 h 3024784"/>
              <a:gd name="connsiteX2499" fmla="*/ 1500590 w 2971357"/>
              <a:gd name="connsiteY2499" fmla="*/ 294886 h 3024784"/>
              <a:gd name="connsiteX2500" fmla="*/ 1924833 w 2971357"/>
              <a:gd name="connsiteY2500" fmla="*/ 292600 h 3024784"/>
              <a:gd name="connsiteX2501" fmla="*/ 1925433 w 2971357"/>
              <a:gd name="connsiteY2501" fmla="*/ 292981 h 3024784"/>
              <a:gd name="connsiteX2502" fmla="*/ 1932393 w 2971357"/>
              <a:gd name="connsiteY2502" fmla="*/ 297398 h 3024784"/>
              <a:gd name="connsiteX2503" fmla="*/ 1940454 w 2971357"/>
              <a:gd name="connsiteY2503" fmla="*/ 302125 h 3024784"/>
              <a:gd name="connsiteX2504" fmla="*/ 1932250 w 2971357"/>
              <a:gd name="connsiteY2504" fmla="*/ 297398 h 3024784"/>
              <a:gd name="connsiteX2505" fmla="*/ 1925422 w 2971357"/>
              <a:gd name="connsiteY2505" fmla="*/ 292981 h 3024784"/>
              <a:gd name="connsiteX2506" fmla="*/ 754496 w 2971357"/>
              <a:gd name="connsiteY2506" fmla="*/ 289171 h 3024784"/>
              <a:gd name="connsiteX2507" fmla="*/ 599429 w 2971357"/>
              <a:gd name="connsiteY2507" fmla="*/ 394518 h 3024784"/>
              <a:gd name="connsiteX2508" fmla="*/ 599715 w 2971357"/>
              <a:gd name="connsiteY2508" fmla="*/ 394518 h 3024784"/>
              <a:gd name="connsiteX2509" fmla="*/ 754496 w 2971357"/>
              <a:gd name="connsiteY2509" fmla="*/ 289171 h 3024784"/>
              <a:gd name="connsiteX2510" fmla="*/ 2192771 w 2971357"/>
              <a:gd name="connsiteY2510" fmla="*/ 281551 h 3024784"/>
              <a:gd name="connsiteX2511" fmla="*/ 2208117 w 2971357"/>
              <a:gd name="connsiteY2511" fmla="*/ 286912 h 3024784"/>
              <a:gd name="connsiteX2512" fmla="*/ 2208583 w 2971357"/>
              <a:gd name="connsiteY2512" fmla="*/ 287171 h 3024784"/>
              <a:gd name="connsiteX2513" fmla="*/ 2192771 w 2971357"/>
              <a:gd name="connsiteY2513" fmla="*/ 281551 h 3024784"/>
              <a:gd name="connsiteX2514" fmla="*/ 1133496 w 2971357"/>
              <a:gd name="connsiteY2514" fmla="*/ 272026 h 3024784"/>
              <a:gd name="connsiteX2515" fmla="*/ 1139306 w 2971357"/>
              <a:gd name="connsiteY2515" fmla="*/ 274408 h 3024784"/>
              <a:gd name="connsiteX2516" fmla="*/ 1133496 w 2971357"/>
              <a:gd name="connsiteY2516" fmla="*/ 272026 h 3024784"/>
              <a:gd name="connsiteX2517" fmla="*/ 1762336 w 2971357"/>
              <a:gd name="connsiteY2517" fmla="*/ 265169 h 3024784"/>
              <a:gd name="connsiteX2518" fmla="*/ 1772432 w 2971357"/>
              <a:gd name="connsiteY2518" fmla="*/ 272027 h 3024784"/>
              <a:gd name="connsiteX2519" fmla="*/ 1762336 w 2971357"/>
              <a:gd name="connsiteY2519" fmla="*/ 265169 h 3024784"/>
              <a:gd name="connsiteX2520" fmla="*/ 906908 w 2971357"/>
              <a:gd name="connsiteY2520" fmla="*/ 265071 h 3024784"/>
              <a:gd name="connsiteX2521" fmla="*/ 906943 w 2971357"/>
              <a:gd name="connsiteY2521" fmla="*/ 265109 h 3024784"/>
              <a:gd name="connsiteX2522" fmla="*/ 894418 w 2971357"/>
              <a:gd name="connsiteY2522" fmla="*/ 274122 h 3024784"/>
              <a:gd name="connsiteX2523" fmla="*/ 903851 w 2971357"/>
              <a:gd name="connsiteY2523" fmla="*/ 268039 h 3024784"/>
              <a:gd name="connsiteX2524" fmla="*/ 1706265 w 2971357"/>
              <a:gd name="connsiteY2524" fmla="*/ 264823 h 3024784"/>
              <a:gd name="connsiteX2525" fmla="*/ 1756240 w 2971357"/>
              <a:gd name="connsiteY2525" fmla="*/ 273075 h 3024784"/>
              <a:gd name="connsiteX2526" fmla="*/ 1801675 w 2971357"/>
              <a:gd name="connsiteY2526" fmla="*/ 284409 h 3024784"/>
              <a:gd name="connsiteX2527" fmla="*/ 1774052 w 2971357"/>
              <a:gd name="connsiteY2527" fmla="*/ 282028 h 3024784"/>
              <a:gd name="connsiteX2528" fmla="*/ 1734047 w 2971357"/>
              <a:gd name="connsiteY2528" fmla="*/ 273646 h 3024784"/>
              <a:gd name="connsiteX2529" fmla="*/ 1708139 w 2971357"/>
              <a:gd name="connsiteY2529" fmla="*/ 266978 h 3024784"/>
              <a:gd name="connsiteX2530" fmla="*/ 1706265 w 2971357"/>
              <a:gd name="connsiteY2530" fmla="*/ 264823 h 3024784"/>
              <a:gd name="connsiteX2531" fmla="*/ 904895 w 2971357"/>
              <a:gd name="connsiteY2531" fmla="*/ 262882 h 3024784"/>
              <a:gd name="connsiteX2532" fmla="*/ 906943 w 2971357"/>
              <a:gd name="connsiteY2532" fmla="*/ 265037 h 3024784"/>
              <a:gd name="connsiteX2533" fmla="*/ 906908 w 2971357"/>
              <a:gd name="connsiteY2533" fmla="*/ 265071 h 3024784"/>
              <a:gd name="connsiteX2534" fmla="*/ 1904831 w 2971357"/>
              <a:gd name="connsiteY2534" fmla="*/ 262311 h 3024784"/>
              <a:gd name="connsiteX2535" fmla="*/ 1936073 w 2971357"/>
              <a:gd name="connsiteY2535" fmla="*/ 266883 h 3024784"/>
              <a:gd name="connsiteX2536" fmla="*/ 1904831 w 2971357"/>
              <a:gd name="connsiteY2536" fmla="*/ 262311 h 3024784"/>
              <a:gd name="connsiteX2537" fmla="*/ 1522331 w 2971357"/>
              <a:gd name="connsiteY2537" fmla="*/ 261667 h 3024784"/>
              <a:gd name="connsiteX2538" fmla="*/ 1443726 w 2971357"/>
              <a:gd name="connsiteY2538" fmla="*/ 264025 h 3024784"/>
              <a:gd name="connsiteX2539" fmla="*/ 1506400 w 2971357"/>
              <a:gd name="connsiteY2539" fmla="*/ 265549 h 3024784"/>
              <a:gd name="connsiteX2540" fmla="*/ 1543738 w 2971357"/>
              <a:gd name="connsiteY2540" fmla="*/ 266596 h 3024784"/>
              <a:gd name="connsiteX2541" fmla="*/ 1581838 w 2971357"/>
              <a:gd name="connsiteY2541" fmla="*/ 268121 h 3024784"/>
              <a:gd name="connsiteX2542" fmla="*/ 1626129 w 2971357"/>
              <a:gd name="connsiteY2542" fmla="*/ 269359 h 3024784"/>
              <a:gd name="connsiteX2543" fmla="*/ 1598602 w 2971357"/>
              <a:gd name="connsiteY2543" fmla="*/ 266978 h 3024784"/>
              <a:gd name="connsiteX2544" fmla="*/ 1598221 w 2971357"/>
              <a:gd name="connsiteY2544" fmla="*/ 266596 h 3024784"/>
              <a:gd name="connsiteX2545" fmla="*/ 1522331 w 2971357"/>
              <a:gd name="connsiteY2545" fmla="*/ 261667 h 3024784"/>
              <a:gd name="connsiteX2546" fmla="*/ 806598 w 2971357"/>
              <a:gd name="connsiteY2546" fmla="*/ 258215 h 3024784"/>
              <a:gd name="connsiteX2547" fmla="*/ 788897 w 2971357"/>
              <a:gd name="connsiteY2547" fmla="*/ 265629 h 3024784"/>
              <a:gd name="connsiteX2548" fmla="*/ 788405 w 2971357"/>
              <a:gd name="connsiteY2548" fmla="*/ 265835 h 3024784"/>
              <a:gd name="connsiteX2549" fmla="*/ 788691 w 2971357"/>
              <a:gd name="connsiteY2549" fmla="*/ 265835 h 3024784"/>
              <a:gd name="connsiteX2550" fmla="*/ 806598 w 2971357"/>
              <a:gd name="connsiteY2550" fmla="*/ 258215 h 3024784"/>
              <a:gd name="connsiteX2551" fmla="*/ 889180 w 2971357"/>
              <a:gd name="connsiteY2551" fmla="*/ 255644 h 3024784"/>
              <a:gd name="connsiteX2552" fmla="*/ 870130 w 2971357"/>
              <a:gd name="connsiteY2552" fmla="*/ 270884 h 3024784"/>
              <a:gd name="connsiteX2553" fmla="*/ 889180 w 2971357"/>
              <a:gd name="connsiteY2553" fmla="*/ 255644 h 3024784"/>
              <a:gd name="connsiteX2554" fmla="*/ 2150480 w 2971357"/>
              <a:gd name="connsiteY2554" fmla="*/ 254690 h 3024784"/>
              <a:gd name="connsiteX2555" fmla="*/ 2208583 w 2971357"/>
              <a:gd name="connsiteY2555" fmla="*/ 287075 h 3024784"/>
              <a:gd name="connsiteX2556" fmla="*/ 2208117 w 2971357"/>
              <a:gd name="connsiteY2556" fmla="*/ 286912 h 3024784"/>
              <a:gd name="connsiteX2557" fmla="*/ 2170280 w 2971357"/>
              <a:gd name="connsiteY2557" fmla="*/ 265894 h 3024784"/>
              <a:gd name="connsiteX2558" fmla="*/ 2150480 w 2971357"/>
              <a:gd name="connsiteY2558" fmla="*/ 254690 h 3024784"/>
              <a:gd name="connsiteX2559" fmla="*/ 1005765 w 2971357"/>
              <a:gd name="connsiteY2559" fmla="*/ 252310 h 3024784"/>
              <a:gd name="connsiteX2560" fmla="*/ 999765 w 2971357"/>
              <a:gd name="connsiteY2560" fmla="*/ 258501 h 3024784"/>
              <a:gd name="connsiteX2561" fmla="*/ 983096 w 2971357"/>
              <a:gd name="connsiteY2561" fmla="*/ 266312 h 3024784"/>
              <a:gd name="connsiteX2562" fmla="*/ 964046 w 2971357"/>
              <a:gd name="connsiteY2562" fmla="*/ 275837 h 3024784"/>
              <a:gd name="connsiteX2563" fmla="*/ 921660 w 2971357"/>
              <a:gd name="connsiteY2563" fmla="*/ 296030 h 3024784"/>
              <a:gd name="connsiteX2564" fmla="*/ 880893 w 2971357"/>
              <a:gd name="connsiteY2564" fmla="*/ 318032 h 3024784"/>
              <a:gd name="connsiteX2565" fmla="*/ 860700 w 2971357"/>
              <a:gd name="connsiteY2565" fmla="*/ 329177 h 3024784"/>
              <a:gd name="connsiteX2566" fmla="*/ 841078 w 2971357"/>
              <a:gd name="connsiteY2566" fmla="*/ 341083 h 3024784"/>
              <a:gd name="connsiteX2567" fmla="*/ 802026 w 2971357"/>
              <a:gd name="connsiteY2567" fmla="*/ 365277 h 3024784"/>
              <a:gd name="connsiteX2568" fmla="*/ 651150 w 2971357"/>
              <a:gd name="connsiteY2568" fmla="*/ 477576 h 3024784"/>
              <a:gd name="connsiteX2569" fmla="*/ 733636 w 2971357"/>
              <a:gd name="connsiteY2569" fmla="*/ 416426 h 3024784"/>
              <a:gd name="connsiteX2570" fmla="*/ 745352 w 2971357"/>
              <a:gd name="connsiteY2570" fmla="*/ 408425 h 3024784"/>
              <a:gd name="connsiteX2571" fmla="*/ 748781 w 2971357"/>
              <a:gd name="connsiteY2571" fmla="*/ 409663 h 3024784"/>
              <a:gd name="connsiteX2572" fmla="*/ 687440 w 2971357"/>
              <a:gd name="connsiteY2572" fmla="*/ 456336 h 3024784"/>
              <a:gd name="connsiteX2573" fmla="*/ 611240 w 2971357"/>
              <a:gd name="connsiteY2573" fmla="*/ 523582 h 3024784"/>
              <a:gd name="connsiteX2574" fmla="*/ 604668 w 2971357"/>
              <a:gd name="connsiteY2574" fmla="*/ 536917 h 3024784"/>
              <a:gd name="connsiteX2575" fmla="*/ 571140 w 2971357"/>
              <a:gd name="connsiteY2575" fmla="*/ 573588 h 3024784"/>
              <a:gd name="connsiteX2576" fmla="*/ 558757 w 2971357"/>
              <a:gd name="connsiteY2576" fmla="*/ 591781 h 3024784"/>
              <a:gd name="connsiteX2577" fmla="*/ 548565 w 2971357"/>
              <a:gd name="connsiteY2577" fmla="*/ 610831 h 3024784"/>
              <a:gd name="connsiteX2578" fmla="*/ 526563 w 2971357"/>
              <a:gd name="connsiteY2578" fmla="*/ 636739 h 3024784"/>
              <a:gd name="connsiteX2579" fmla="*/ 498655 w 2971357"/>
              <a:gd name="connsiteY2579" fmla="*/ 670267 h 3024784"/>
              <a:gd name="connsiteX2580" fmla="*/ 477795 w 2971357"/>
              <a:gd name="connsiteY2580" fmla="*/ 696746 h 3024784"/>
              <a:gd name="connsiteX2581" fmla="*/ 456840 w 2971357"/>
              <a:gd name="connsiteY2581" fmla="*/ 723702 h 3024784"/>
              <a:gd name="connsiteX2582" fmla="*/ 417311 w 2971357"/>
              <a:gd name="connsiteY2582" fmla="*/ 779614 h 3024784"/>
              <a:gd name="connsiteX2583" fmla="*/ 397594 w 2971357"/>
              <a:gd name="connsiteY2583" fmla="*/ 806855 h 3024784"/>
              <a:gd name="connsiteX2584" fmla="*/ 371115 w 2971357"/>
              <a:gd name="connsiteY2584" fmla="*/ 848385 h 3024784"/>
              <a:gd name="connsiteX2585" fmla="*/ 359304 w 2971357"/>
              <a:gd name="connsiteY2585" fmla="*/ 861910 h 3024784"/>
              <a:gd name="connsiteX2586" fmla="*/ 345207 w 2971357"/>
              <a:gd name="connsiteY2586" fmla="*/ 885818 h 3024784"/>
              <a:gd name="connsiteX2587" fmla="*/ 318156 w 2971357"/>
              <a:gd name="connsiteY2587" fmla="*/ 942206 h 3024784"/>
              <a:gd name="connsiteX2588" fmla="*/ 292248 w 2971357"/>
              <a:gd name="connsiteY2588" fmla="*/ 1000213 h 3024784"/>
              <a:gd name="connsiteX2589" fmla="*/ 272531 w 2971357"/>
              <a:gd name="connsiteY2589" fmla="*/ 1050410 h 3024784"/>
              <a:gd name="connsiteX2590" fmla="*/ 258434 w 2971357"/>
              <a:gd name="connsiteY2590" fmla="*/ 1086224 h 3024784"/>
              <a:gd name="connsiteX2591" fmla="*/ 246147 w 2971357"/>
              <a:gd name="connsiteY2591" fmla="*/ 1121562 h 3024784"/>
              <a:gd name="connsiteX2592" fmla="*/ 236622 w 2971357"/>
              <a:gd name="connsiteY2592" fmla="*/ 1157376 h 3024784"/>
              <a:gd name="connsiteX2593" fmla="*/ 227097 w 2971357"/>
              <a:gd name="connsiteY2593" fmla="*/ 1194047 h 3024784"/>
              <a:gd name="connsiteX2594" fmla="*/ 225001 w 2971357"/>
              <a:gd name="connsiteY2594" fmla="*/ 1201286 h 3024784"/>
              <a:gd name="connsiteX2595" fmla="*/ 222906 w 2971357"/>
              <a:gd name="connsiteY2595" fmla="*/ 1204048 h 3024784"/>
              <a:gd name="connsiteX2596" fmla="*/ 224334 w 2971357"/>
              <a:gd name="connsiteY2596" fmla="*/ 1188141 h 3024784"/>
              <a:gd name="connsiteX2597" fmla="*/ 231764 w 2971357"/>
              <a:gd name="connsiteY2597" fmla="*/ 1157566 h 3024784"/>
              <a:gd name="connsiteX2598" fmla="*/ 251385 w 2971357"/>
              <a:gd name="connsiteY2598" fmla="*/ 1077175 h 3024784"/>
              <a:gd name="connsiteX2599" fmla="*/ 269864 w 2971357"/>
              <a:gd name="connsiteY2599" fmla="*/ 1023454 h 3024784"/>
              <a:gd name="connsiteX2600" fmla="*/ 276341 w 2971357"/>
              <a:gd name="connsiteY2600" fmla="*/ 991164 h 3024784"/>
              <a:gd name="connsiteX2601" fmla="*/ 317203 w 2971357"/>
              <a:gd name="connsiteY2601" fmla="*/ 907535 h 3024784"/>
              <a:gd name="connsiteX2602" fmla="*/ 330729 w 2971357"/>
              <a:gd name="connsiteY2602" fmla="*/ 888485 h 3024784"/>
              <a:gd name="connsiteX2603" fmla="*/ 341873 w 2971357"/>
              <a:gd name="connsiteY2603" fmla="*/ 868006 h 3024784"/>
              <a:gd name="connsiteX2604" fmla="*/ 351398 w 2971357"/>
              <a:gd name="connsiteY2604" fmla="*/ 854195 h 3024784"/>
              <a:gd name="connsiteX2605" fmla="*/ 366067 w 2971357"/>
              <a:gd name="connsiteY2605" fmla="*/ 825620 h 3024784"/>
              <a:gd name="connsiteX2606" fmla="*/ 383116 w 2971357"/>
              <a:gd name="connsiteY2606" fmla="*/ 797045 h 3024784"/>
              <a:gd name="connsiteX2607" fmla="*/ 402166 w 2971357"/>
              <a:gd name="connsiteY2607" fmla="*/ 767041 h 3024784"/>
              <a:gd name="connsiteX2608" fmla="*/ 424377 w 2971357"/>
              <a:gd name="connsiteY2608" fmla="*/ 736676 h 3024784"/>
              <a:gd name="connsiteX2609" fmla="*/ 419633 w 2971357"/>
              <a:gd name="connsiteY2609" fmla="*/ 737239 h 3024784"/>
              <a:gd name="connsiteX2610" fmla="*/ 402071 w 2971357"/>
              <a:gd name="connsiteY2610" fmla="*/ 757897 h 3024784"/>
              <a:gd name="connsiteX2611" fmla="*/ 419597 w 2971357"/>
              <a:gd name="connsiteY2611" fmla="*/ 737204 h 3024784"/>
              <a:gd name="connsiteX2612" fmla="*/ 424378 w 2971357"/>
              <a:gd name="connsiteY2612" fmla="*/ 736675 h 3024784"/>
              <a:gd name="connsiteX2613" fmla="*/ 424740 w 2971357"/>
              <a:gd name="connsiteY2613" fmla="*/ 736180 h 3024784"/>
              <a:gd name="connsiteX2614" fmla="*/ 443790 w 2971357"/>
              <a:gd name="connsiteY2614" fmla="*/ 710844 h 3024784"/>
              <a:gd name="connsiteX2615" fmla="*/ 461507 w 2971357"/>
              <a:gd name="connsiteY2615" fmla="*/ 685697 h 3024784"/>
              <a:gd name="connsiteX2616" fmla="*/ 484843 w 2971357"/>
              <a:gd name="connsiteY2616" fmla="*/ 656075 h 3024784"/>
              <a:gd name="connsiteX2617" fmla="*/ 485510 w 2971357"/>
              <a:gd name="connsiteY2617" fmla="*/ 651788 h 3024784"/>
              <a:gd name="connsiteX2618" fmla="*/ 466460 w 2971357"/>
              <a:gd name="connsiteY2618" fmla="*/ 664933 h 3024784"/>
              <a:gd name="connsiteX2619" fmla="*/ 447886 w 2971357"/>
              <a:gd name="connsiteY2619" fmla="*/ 688174 h 3024784"/>
              <a:gd name="connsiteX2620" fmla="*/ 444552 w 2971357"/>
              <a:gd name="connsiteY2620" fmla="*/ 690841 h 3024784"/>
              <a:gd name="connsiteX2621" fmla="*/ 445029 w 2971357"/>
              <a:gd name="connsiteY2621" fmla="*/ 683412 h 3024784"/>
              <a:gd name="connsiteX2622" fmla="*/ 462745 w 2971357"/>
              <a:gd name="connsiteY2622" fmla="*/ 659218 h 3024784"/>
              <a:gd name="connsiteX2623" fmla="*/ 458078 w 2971357"/>
              <a:gd name="connsiteY2623" fmla="*/ 663219 h 3024784"/>
              <a:gd name="connsiteX2624" fmla="*/ 471794 w 2971357"/>
              <a:gd name="connsiteY2624" fmla="*/ 641597 h 3024784"/>
              <a:gd name="connsiteX2625" fmla="*/ 479605 w 2971357"/>
              <a:gd name="connsiteY2625" fmla="*/ 631500 h 3024784"/>
              <a:gd name="connsiteX2626" fmla="*/ 509418 w 2971357"/>
              <a:gd name="connsiteY2626" fmla="*/ 595686 h 3024784"/>
              <a:gd name="connsiteX2627" fmla="*/ 547994 w 2971357"/>
              <a:gd name="connsiteY2627" fmla="*/ 554538 h 3024784"/>
              <a:gd name="connsiteX2628" fmla="*/ 588475 w 2971357"/>
              <a:gd name="connsiteY2628" fmla="*/ 515200 h 3024784"/>
              <a:gd name="connsiteX2629" fmla="*/ 624623 w 2971357"/>
              <a:gd name="connsiteY2629" fmla="*/ 483100 h 3024784"/>
              <a:gd name="connsiteX2630" fmla="*/ 625051 w 2971357"/>
              <a:gd name="connsiteY2630" fmla="*/ 482720 h 3024784"/>
              <a:gd name="connsiteX2631" fmla="*/ 674486 w 2971357"/>
              <a:gd name="connsiteY2631" fmla="*/ 443667 h 3024784"/>
              <a:gd name="connsiteX2632" fmla="*/ 740018 w 2971357"/>
              <a:gd name="connsiteY2632" fmla="*/ 399567 h 3024784"/>
              <a:gd name="connsiteX2633" fmla="*/ 773355 w 2971357"/>
              <a:gd name="connsiteY2633" fmla="*/ 377564 h 3024784"/>
              <a:gd name="connsiteX2634" fmla="*/ 806312 w 2971357"/>
              <a:gd name="connsiteY2634" fmla="*/ 352989 h 3024784"/>
              <a:gd name="connsiteX2635" fmla="*/ 806979 w 2971357"/>
              <a:gd name="connsiteY2635" fmla="*/ 350322 h 3024784"/>
              <a:gd name="connsiteX2636" fmla="*/ 833077 w 2971357"/>
              <a:gd name="connsiteY2636" fmla="*/ 333082 h 3024784"/>
              <a:gd name="connsiteX2637" fmla="*/ 832220 w 2971357"/>
              <a:gd name="connsiteY2637" fmla="*/ 333082 h 3024784"/>
              <a:gd name="connsiteX2638" fmla="*/ 860128 w 2971357"/>
              <a:gd name="connsiteY2638" fmla="*/ 317080 h 3024784"/>
              <a:gd name="connsiteX2639" fmla="*/ 888703 w 2971357"/>
              <a:gd name="connsiteY2639" fmla="*/ 302793 h 3024784"/>
              <a:gd name="connsiteX2640" fmla="*/ 917278 w 2971357"/>
              <a:gd name="connsiteY2640" fmla="*/ 288695 h 3024784"/>
              <a:gd name="connsiteX2641" fmla="*/ 945853 w 2971357"/>
              <a:gd name="connsiteY2641" fmla="*/ 276218 h 3024784"/>
              <a:gd name="connsiteX2642" fmla="*/ 946326 w 2971357"/>
              <a:gd name="connsiteY2642" fmla="*/ 276015 h 3024784"/>
              <a:gd name="connsiteX2643" fmla="*/ 949435 w 2971357"/>
              <a:gd name="connsiteY2643" fmla="*/ 271611 h 3024784"/>
              <a:gd name="connsiteX2644" fmla="*/ 949530 w 2971357"/>
              <a:gd name="connsiteY2644" fmla="*/ 271516 h 3024784"/>
              <a:gd name="connsiteX2645" fmla="*/ 946330 w 2971357"/>
              <a:gd name="connsiteY2645" fmla="*/ 276014 h 3024784"/>
              <a:gd name="connsiteX2646" fmla="*/ 975190 w 2971357"/>
              <a:gd name="connsiteY2646" fmla="*/ 263645 h 3024784"/>
              <a:gd name="connsiteX2647" fmla="*/ 1005765 w 2971357"/>
              <a:gd name="connsiteY2647" fmla="*/ 252310 h 3024784"/>
              <a:gd name="connsiteX2648" fmla="*/ 882226 w 2971357"/>
              <a:gd name="connsiteY2648" fmla="*/ 252023 h 3024784"/>
              <a:gd name="connsiteX2649" fmla="*/ 830696 w 2971357"/>
              <a:gd name="connsiteY2649" fmla="*/ 277836 h 3024784"/>
              <a:gd name="connsiteX2650" fmla="*/ 797454 w 2971357"/>
              <a:gd name="connsiteY2650" fmla="*/ 295838 h 3024784"/>
              <a:gd name="connsiteX2651" fmla="*/ 830315 w 2971357"/>
              <a:gd name="connsiteY2651" fmla="*/ 277836 h 3024784"/>
              <a:gd name="connsiteX2652" fmla="*/ 1771957 w 2971357"/>
              <a:gd name="connsiteY2652" fmla="*/ 251357 h 3024784"/>
              <a:gd name="connsiteX2653" fmla="*/ 1794912 w 2971357"/>
              <a:gd name="connsiteY2653" fmla="*/ 258977 h 3024784"/>
              <a:gd name="connsiteX2654" fmla="*/ 1798532 w 2971357"/>
              <a:gd name="connsiteY2654" fmla="*/ 259835 h 3024784"/>
              <a:gd name="connsiteX2655" fmla="*/ 1794817 w 2971357"/>
              <a:gd name="connsiteY2655" fmla="*/ 258977 h 3024784"/>
              <a:gd name="connsiteX2656" fmla="*/ 1771957 w 2971357"/>
              <a:gd name="connsiteY2656" fmla="*/ 251357 h 3024784"/>
              <a:gd name="connsiteX2657" fmla="*/ 976334 w 2971357"/>
              <a:gd name="connsiteY2657" fmla="*/ 244880 h 3024784"/>
              <a:gd name="connsiteX2658" fmla="*/ 927566 w 2971357"/>
              <a:gd name="connsiteY2658" fmla="*/ 272788 h 3024784"/>
              <a:gd name="connsiteX2659" fmla="*/ 976334 w 2971357"/>
              <a:gd name="connsiteY2659" fmla="*/ 244880 h 3024784"/>
              <a:gd name="connsiteX2660" fmla="*/ 1009195 w 2971357"/>
              <a:gd name="connsiteY2660" fmla="*/ 244499 h 3024784"/>
              <a:gd name="connsiteX2661" fmla="*/ 949854 w 2971357"/>
              <a:gd name="connsiteY2661" fmla="*/ 271265 h 3024784"/>
              <a:gd name="connsiteX2662" fmla="*/ 1009195 w 2971357"/>
              <a:gd name="connsiteY2662" fmla="*/ 244499 h 3024784"/>
              <a:gd name="connsiteX2663" fmla="*/ 2093521 w 2971357"/>
              <a:gd name="connsiteY2663" fmla="*/ 230402 h 3024784"/>
              <a:gd name="connsiteX2664" fmla="*/ 2091711 w 2971357"/>
              <a:gd name="connsiteY2664" fmla="*/ 232021 h 3024784"/>
              <a:gd name="connsiteX2665" fmla="*/ 2118857 w 2971357"/>
              <a:gd name="connsiteY2665" fmla="*/ 246881 h 3024784"/>
              <a:gd name="connsiteX2666" fmla="*/ 2091616 w 2971357"/>
              <a:gd name="connsiteY2666" fmla="*/ 232021 h 3024784"/>
              <a:gd name="connsiteX2667" fmla="*/ 2093996 w 2971357"/>
              <a:gd name="connsiteY2667" fmla="*/ 222401 h 3024784"/>
              <a:gd name="connsiteX2668" fmla="*/ 2123714 w 2971357"/>
              <a:gd name="connsiteY2668" fmla="*/ 236022 h 3024784"/>
              <a:gd name="connsiteX2669" fmla="*/ 2152766 w 2971357"/>
              <a:gd name="connsiteY2669" fmla="*/ 250881 h 3024784"/>
              <a:gd name="connsiteX2670" fmla="*/ 2123619 w 2971357"/>
              <a:gd name="connsiteY2670" fmla="*/ 236022 h 3024784"/>
              <a:gd name="connsiteX2671" fmla="*/ 2093996 w 2971357"/>
              <a:gd name="connsiteY2671" fmla="*/ 222401 h 3024784"/>
              <a:gd name="connsiteX2672" fmla="*/ 1113398 w 2971357"/>
              <a:gd name="connsiteY2672" fmla="*/ 219829 h 3024784"/>
              <a:gd name="connsiteX2673" fmla="*/ 1119208 w 2971357"/>
              <a:gd name="connsiteY2673" fmla="*/ 222973 h 3024784"/>
              <a:gd name="connsiteX2674" fmla="*/ 1113398 w 2971357"/>
              <a:gd name="connsiteY2674" fmla="*/ 219829 h 3024784"/>
              <a:gd name="connsiteX2675" fmla="*/ 1568979 w 2971357"/>
              <a:gd name="connsiteY2675" fmla="*/ 218306 h 3024784"/>
              <a:gd name="connsiteX2676" fmla="*/ 1599554 w 2971357"/>
              <a:gd name="connsiteY2676" fmla="*/ 221544 h 3024784"/>
              <a:gd name="connsiteX2677" fmla="*/ 1568979 w 2971357"/>
              <a:gd name="connsiteY2677" fmla="*/ 218306 h 3024784"/>
              <a:gd name="connsiteX2678" fmla="*/ 1270084 w 2971357"/>
              <a:gd name="connsiteY2678" fmla="*/ 211923 h 3024784"/>
              <a:gd name="connsiteX2679" fmla="*/ 1231508 w 2971357"/>
              <a:gd name="connsiteY2679" fmla="*/ 218305 h 3024784"/>
              <a:gd name="connsiteX2680" fmla="*/ 1231413 w 2971357"/>
              <a:gd name="connsiteY2680" fmla="*/ 218305 h 3024784"/>
              <a:gd name="connsiteX2681" fmla="*/ 1270084 w 2971357"/>
              <a:gd name="connsiteY2681" fmla="*/ 211923 h 3024784"/>
              <a:gd name="connsiteX2682" fmla="*/ 2076852 w 2971357"/>
              <a:gd name="connsiteY2682" fmla="*/ 202779 h 3024784"/>
              <a:gd name="connsiteX2683" fmla="*/ 2119809 w 2971357"/>
              <a:gd name="connsiteY2683" fmla="*/ 213543 h 3024784"/>
              <a:gd name="connsiteX2684" fmla="*/ 2148384 w 2971357"/>
              <a:gd name="connsiteY2684" fmla="*/ 225449 h 3024784"/>
              <a:gd name="connsiteX2685" fmla="*/ 2169911 w 2971357"/>
              <a:gd name="connsiteY2685" fmla="*/ 233831 h 3024784"/>
              <a:gd name="connsiteX2686" fmla="*/ 2194295 w 2971357"/>
              <a:gd name="connsiteY2686" fmla="*/ 243927 h 3024784"/>
              <a:gd name="connsiteX2687" fmla="*/ 2230395 w 2971357"/>
              <a:gd name="connsiteY2687" fmla="*/ 262977 h 3024784"/>
              <a:gd name="connsiteX2688" fmla="*/ 2255541 w 2971357"/>
              <a:gd name="connsiteY2688" fmla="*/ 276788 h 3024784"/>
              <a:gd name="connsiteX2689" fmla="*/ 2278020 w 2971357"/>
              <a:gd name="connsiteY2689" fmla="*/ 290695 h 3024784"/>
              <a:gd name="connsiteX2690" fmla="*/ 2314215 w 2971357"/>
              <a:gd name="connsiteY2690" fmla="*/ 316317 h 3024784"/>
              <a:gd name="connsiteX2691" fmla="*/ 2348219 w 2971357"/>
              <a:gd name="connsiteY2691" fmla="*/ 342035 h 3024784"/>
              <a:gd name="connsiteX2692" fmla="*/ 2367269 w 2971357"/>
              <a:gd name="connsiteY2692" fmla="*/ 355560 h 3024784"/>
              <a:gd name="connsiteX2693" fmla="*/ 2381747 w 2971357"/>
              <a:gd name="connsiteY2693" fmla="*/ 366990 h 3024784"/>
              <a:gd name="connsiteX2694" fmla="*/ 2400035 w 2971357"/>
              <a:gd name="connsiteY2694" fmla="*/ 382706 h 3024784"/>
              <a:gd name="connsiteX2695" fmla="*/ 2410036 w 2971357"/>
              <a:gd name="connsiteY2695" fmla="*/ 395946 h 3024784"/>
              <a:gd name="connsiteX2696" fmla="*/ 2419561 w 2971357"/>
              <a:gd name="connsiteY2696" fmla="*/ 407376 h 3024784"/>
              <a:gd name="connsiteX2697" fmla="*/ 2219536 w 2971357"/>
              <a:gd name="connsiteY2697" fmla="*/ 272979 h 3024784"/>
              <a:gd name="connsiteX2698" fmla="*/ 2219727 w 2971357"/>
              <a:gd name="connsiteY2698" fmla="*/ 272979 h 3024784"/>
              <a:gd name="connsiteX2699" fmla="*/ 2076852 w 2971357"/>
              <a:gd name="connsiteY2699" fmla="*/ 202779 h 3024784"/>
              <a:gd name="connsiteX2700" fmla="*/ 1632130 w 2971357"/>
              <a:gd name="connsiteY2700" fmla="*/ 194969 h 3024784"/>
              <a:gd name="connsiteX2701" fmla="*/ 1661943 w 2971357"/>
              <a:gd name="connsiteY2701" fmla="*/ 197446 h 3024784"/>
              <a:gd name="connsiteX2702" fmla="*/ 1688994 w 2971357"/>
              <a:gd name="connsiteY2702" fmla="*/ 199636 h 3024784"/>
              <a:gd name="connsiteX2703" fmla="*/ 1741477 w 2971357"/>
              <a:gd name="connsiteY2703" fmla="*/ 205447 h 3024784"/>
              <a:gd name="connsiteX2704" fmla="*/ 1775672 w 2971357"/>
              <a:gd name="connsiteY2704" fmla="*/ 212591 h 3024784"/>
              <a:gd name="connsiteX2705" fmla="*/ 1800532 w 2971357"/>
              <a:gd name="connsiteY2705" fmla="*/ 219734 h 3024784"/>
              <a:gd name="connsiteX2706" fmla="*/ 1837584 w 2971357"/>
              <a:gd name="connsiteY2706" fmla="*/ 232117 h 3024784"/>
              <a:gd name="connsiteX2707" fmla="*/ 1850157 w 2971357"/>
              <a:gd name="connsiteY2707" fmla="*/ 236212 h 3024784"/>
              <a:gd name="connsiteX2708" fmla="*/ 1873398 w 2971357"/>
              <a:gd name="connsiteY2708" fmla="*/ 248119 h 3024784"/>
              <a:gd name="connsiteX2709" fmla="*/ 1851300 w 2971357"/>
              <a:gd name="connsiteY2709" fmla="*/ 245071 h 3024784"/>
              <a:gd name="connsiteX2710" fmla="*/ 1821296 w 2971357"/>
              <a:gd name="connsiteY2710" fmla="*/ 239927 h 3024784"/>
              <a:gd name="connsiteX2711" fmla="*/ 1769290 w 2971357"/>
              <a:gd name="connsiteY2711" fmla="*/ 232498 h 3024784"/>
              <a:gd name="connsiteX2712" fmla="*/ 1753192 w 2971357"/>
              <a:gd name="connsiteY2712" fmla="*/ 235355 h 3024784"/>
              <a:gd name="connsiteX2713" fmla="*/ 1704043 w 2971357"/>
              <a:gd name="connsiteY2713" fmla="*/ 230783 h 3024784"/>
              <a:gd name="connsiteX2714" fmla="*/ 1662991 w 2971357"/>
              <a:gd name="connsiteY2714" fmla="*/ 230307 h 3024784"/>
              <a:gd name="connsiteX2715" fmla="*/ 1654514 w 2971357"/>
              <a:gd name="connsiteY2715" fmla="*/ 231260 h 3024784"/>
              <a:gd name="connsiteX2716" fmla="*/ 1646131 w 2971357"/>
              <a:gd name="connsiteY2716" fmla="*/ 231260 h 3024784"/>
              <a:gd name="connsiteX2717" fmla="*/ 1629844 w 2971357"/>
              <a:gd name="connsiteY2717" fmla="*/ 229926 h 3024784"/>
              <a:gd name="connsiteX2718" fmla="*/ 1601840 w 2971357"/>
              <a:gd name="connsiteY2718" fmla="*/ 228116 h 3024784"/>
              <a:gd name="connsiteX2719" fmla="*/ 1601704 w 2971357"/>
              <a:gd name="connsiteY2719" fmla="*/ 228105 h 3024784"/>
              <a:gd name="connsiteX2720" fmla="*/ 1575635 w 2971357"/>
              <a:gd name="connsiteY2720" fmla="*/ 225937 h 3024784"/>
              <a:gd name="connsiteX2721" fmla="*/ 1568789 w 2971357"/>
              <a:gd name="connsiteY2721" fmla="*/ 226402 h 3024784"/>
              <a:gd name="connsiteX2722" fmla="*/ 1569550 w 2971357"/>
              <a:gd name="connsiteY2722" fmla="*/ 228783 h 3024784"/>
              <a:gd name="connsiteX2723" fmla="*/ 1600602 w 2971357"/>
              <a:gd name="connsiteY2723" fmla="*/ 228783 h 3024784"/>
              <a:gd name="connsiteX2724" fmla="*/ 1569455 w 2971357"/>
              <a:gd name="connsiteY2724" fmla="*/ 230878 h 3024784"/>
              <a:gd name="connsiteX2725" fmla="*/ 1477730 w 2971357"/>
              <a:gd name="connsiteY2725" fmla="*/ 233355 h 3024784"/>
              <a:gd name="connsiteX2726" fmla="*/ 1432962 w 2971357"/>
              <a:gd name="connsiteY2726" fmla="*/ 236022 h 3024784"/>
              <a:gd name="connsiteX2727" fmla="*/ 1341903 w 2971357"/>
              <a:gd name="connsiteY2727" fmla="*/ 242404 h 3024784"/>
              <a:gd name="connsiteX2728" fmla="*/ 1315995 w 2971357"/>
              <a:gd name="connsiteY2728" fmla="*/ 244023 h 3024784"/>
              <a:gd name="connsiteX2729" fmla="*/ 1287420 w 2971357"/>
              <a:gd name="connsiteY2729" fmla="*/ 247643 h 3024784"/>
              <a:gd name="connsiteX2730" fmla="*/ 1221888 w 2971357"/>
              <a:gd name="connsiteY2730" fmla="*/ 259930 h 3024784"/>
              <a:gd name="connsiteX2731" fmla="*/ 1209410 w 2971357"/>
              <a:gd name="connsiteY2731" fmla="*/ 268693 h 3024784"/>
              <a:gd name="connsiteX2732" fmla="*/ 1209982 w 2971357"/>
              <a:gd name="connsiteY2732" fmla="*/ 270693 h 3024784"/>
              <a:gd name="connsiteX2733" fmla="*/ 1209029 w 2971357"/>
              <a:gd name="connsiteY2733" fmla="*/ 274217 h 3024784"/>
              <a:gd name="connsiteX2734" fmla="*/ 1190646 w 2971357"/>
              <a:gd name="connsiteY2734" fmla="*/ 278789 h 3024784"/>
              <a:gd name="connsiteX2735" fmla="*/ 1172548 w 2971357"/>
              <a:gd name="connsiteY2735" fmla="*/ 284123 h 3024784"/>
              <a:gd name="connsiteX2736" fmla="*/ 1136353 w 2971357"/>
              <a:gd name="connsiteY2736" fmla="*/ 294982 h 3024784"/>
              <a:gd name="connsiteX2737" fmla="*/ 1104921 w 2971357"/>
              <a:gd name="connsiteY2737" fmla="*/ 300602 h 3024784"/>
              <a:gd name="connsiteX2738" fmla="*/ 1104254 w 2971357"/>
              <a:gd name="connsiteY2738" fmla="*/ 297173 h 3024784"/>
              <a:gd name="connsiteX2739" fmla="*/ 1152641 w 2971357"/>
              <a:gd name="connsiteY2739" fmla="*/ 275646 h 3024784"/>
              <a:gd name="connsiteX2740" fmla="*/ 1179311 w 2971357"/>
              <a:gd name="connsiteY2740" fmla="*/ 268026 h 3024784"/>
              <a:gd name="connsiteX2741" fmla="*/ 1206362 w 2971357"/>
              <a:gd name="connsiteY2741" fmla="*/ 261549 h 3024784"/>
              <a:gd name="connsiteX2742" fmla="*/ 1217697 w 2971357"/>
              <a:gd name="connsiteY2742" fmla="*/ 254882 h 3024784"/>
              <a:gd name="connsiteX2743" fmla="*/ 1263989 w 2971357"/>
              <a:gd name="connsiteY2743" fmla="*/ 242880 h 3024784"/>
              <a:gd name="connsiteX2744" fmla="*/ 1304565 w 2971357"/>
              <a:gd name="connsiteY2744" fmla="*/ 233927 h 3024784"/>
              <a:gd name="connsiteX2745" fmla="*/ 1325520 w 2971357"/>
              <a:gd name="connsiteY2745" fmla="*/ 228116 h 3024784"/>
              <a:gd name="connsiteX2746" fmla="*/ 1302946 w 2971357"/>
              <a:gd name="connsiteY2746" fmla="*/ 231355 h 3024784"/>
              <a:gd name="connsiteX2747" fmla="*/ 1256083 w 2971357"/>
              <a:gd name="connsiteY2747" fmla="*/ 240880 h 3024784"/>
              <a:gd name="connsiteX2748" fmla="*/ 1235032 w 2971357"/>
              <a:gd name="connsiteY2748" fmla="*/ 245071 h 3024784"/>
              <a:gd name="connsiteX2749" fmla="*/ 1220173 w 2971357"/>
              <a:gd name="connsiteY2749" fmla="*/ 246023 h 3024784"/>
              <a:gd name="connsiteX2750" fmla="*/ 1228841 w 2971357"/>
              <a:gd name="connsiteY2750" fmla="*/ 239070 h 3024784"/>
              <a:gd name="connsiteX2751" fmla="*/ 1293706 w 2971357"/>
              <a:gd name="connsiteY2751" fmla="*/ 224878 h 3024784"/>
              <a:gd name="connsiteX2752" fmla="*/ 1308851 w 2971357"/>
              <a:gd name="connsiteY2752" fmla="*/ 222211 h 3024784"/>
              <a:gd name="connsiteX2753" fmla="*/ 1323805 w 2971357"/>
              <a:gd name="connsiteY2753" fmla="*/ 221353 h 3024784"/>
              <a:gd name="connsiteX2754" fmla="*/ 1323865 w 2971357"/>
              <a:gd name="connsiteY2754" fmla="*/ 221391 h 3024784"/>
              <a:gd name="connsiteX2755" fmla="*/ 1325615 w 2971357"/>
              <a:gd name="connsiteY2755" fmla="*/ 222496 h 3024784"/>
              <a:gd name="connsiteX2756" fmla="*/ 1326377 w 2971357"/>
              <a:gd name="connsiteY2756" fmla="*/ 224211 h 3024784"/>
              <a:gd name="connsiteX2757" fmla="*/ 1337998 w 2971357"/>
              <a:gd name="connsiteY2757" fmla="*/ 226211 h 3024784"/>
              <a:gd name="connsiteX2758" fmla="*/ 1354381 w 2971357"/>
              <a:gd name="connsiteY2758" fmla="*/ 224020 h 3024784"/>
              <a:gd name="connsiteX2759" fmla="*/ 1355047 w 2971357"/>
              <a:gd name="connsiteY2759" fmla="*/ 220782 h 3024784"/>
              <a:gd name="connsiteX2760" fmla="*/ 1414674 w 2971357"/>
              <a:gd name="connsiteY2760" fmla="*/ 215067 h 3024784"/>
              <a:gd name="connsiteX2761" fmla="*/ 1400767 w 2971357"/>
              <a:gd name="connsiteY2761" fmla="*/ 219544 h 3024784"/>
              <a:gd name="connsiteX2762" fmla="*/ 1437820 w 2971357"/>
              <a:gd name="connsiteY2762" fmla="*/ 217734 h 3024784"/>
              <a:gd name="connsiteX2763" fmla="*/ 1477253 w 2971357"/>
              <a:gd name="connsiteY2763" fmla="*/ 216877 h 3024784"/>
              <a:gd name="connsiteX2764" fmla="*/ 1554596 w 2971357"/>
              <a:gd name="connsiteY2764" fmla="*/ 218210 h 3024784"/>
              <a:gd name="connsiteX2765" fmla="*/ 1538404 w 2971357"/>
              <a:gd name="connsiteY2765" fmla="*/ 213638 h 3024784"/>
              <a:gd name="connsiteX2766" fmla="*/ 1555263 w 2971357"/>
              <a:gd name="connsiteY2766" fmla="*/ 211733 h 3024784"/>
              <a:gd name="connsiteX2767" fmla="*/ 1538975 w 2971357"/>
              <a:gd name="connsiteY2767" fmla="*/ 204970 h 3024784"/>
              <a:gd name="connsiteX2768" fmla="*/ 1573456 w 2971357"/>
              <a:gd name="connsiteY2768" fmla="*/ 205542 h 3024784"/>
              <a:gd name="connsiteX2769" fmla="*/ 1592506 w 2971357"/>
              <a:gd name="connsiteY2769" fmla="*/ 205542 h 3024784"/>
              <a:gd name="connsiteX2770" fmla="*/ 1601173 w 2971357"/>
              <a:gd name="connsiteY2770" fmla="*/ 202208 h 3024784"/>
              <a:gd name="connsiteX2771" fmla="*/ 1633939 w 2971357"/>
              <a:gd name="connsiteY2771" fmla="*/ 203446 h 3024784"/>
              <a:gd name="connsiteX2772" fmla="*/ 1676992 w 2971357"/>
              <a:gd name="connsiteY2772" fmla="*/ 207637 h 3024784"/>
              <a:gd name="connsiteX2773" fmla="*/ 1709758 w 2971357"/>
              <a:gd name="connsiteY2773" fmla="*/ 209733 h 3024784"/>
              <a:gd name="connsiteX2774" fmla="*/ 1650703 w 2971357"/>
              <a:gd name="connsiteY2774" fmla="*/ 199065 h 3024784"/>
              <a:gd name="connsiteX2775" fmla="*/ 1632130 w 2971357"/>
              <a:gd name="connsiteY2775" fmla="*/ 194969 h 3024784"/>
              <a:gd name="connsiteX2776" fmla="*/ 1555834 w 2971357"/>
              <a:gd name="connsiteY2776" fmla="*/ 191255 h 3024784"/>
              <a:gd name="connsiteX2777" fmla="*/ 1555929 w 2971357"/>
              <a:gd name="connsiteY2777" fmla="*/ 191255 h 3024784"/>
              <a:gd name="connsiteX2778" fmla="*/ 1528212 w 2971357"/>
              <a:gd name="connsiteY2778" fmla="*/ 193636 h 3024784"/>
              <a:gd name="connsiteX2779" fmla="*/ 1555834 w 2971357"/>
              <a:gd name="connsiteY2779" fmla="*/ 191255 h 3024784"/>
              <a:gd name="connsiteX2780" fmla="*/ 1730257 w 2971357"/>
              <a:gd name="connsiteY2780" fmla="*/ 189939 h 3024784"/>
              <a:gd name="connsiteX2781" fmla="*/ 1721236 w 2971357"/>
              <a:gd name="connsiteY2781" fmla="*/ 190195 h 3024784"/>
              <a:gd name="connsiteX2782" fmla="*/ 1721229 w 2971357"/>
              <a:gd name="connsiteY2782" fmla="*/ 190194 h 3024784"/>
              <a:gd name="connsiteX2783" fmla="*/ 751067 w 2971357"/>
              <a:gd name="connsiteY2783" fmla="*/ 188397 h 3024784"/>
              <a:gd name="connsiteX2784" fmla="*/ 728778 w 2971357"/>
              <a:gd name="connsiteY2784" fmla="*/ 204398 h 3024784"/>
              <a:gd name="connsiteX2785" fmla="*/ 700203 w 2971357"/>
              <a:gd name="connsiteY2785" fmla="*/ 222877 h 3024784"/>
              <a:gd name="connsiteX2786" fmla="*/ 673629 w 2971357"/>
              <a:gd name="connsiteY2786" fmla="*/ 240784 h 3024784"/>
              <a:gd name="connsiteX2787" fmla="*/ 654579 w 2971357"/>
              <a:gd name="connsiteY2787" fmla="*/ 253738 h 3024784"/>
              <a:gd name="connsiteX2788" fmla="*/ 636767 w 2971357"/>
              <a:gd name="connsiteY2788" fmla="*/ 267454 h 3024784"/>
              <a:gd name="connsiteX2789" fmla="*/ 629052 w 2971357"/>
              <a:gd name="connsiteY2789" fmla="*/ 268025 h 3024784"/>
              <a:gd name="connsiteX2790" fmla="*/ 643244 w 2971357"/>
              <a:gd name="connsiteY2790" fmla="*/ 254881 h 3024784"/>
              <a:gd name="connsiteX2791" fmla="*/ 673629 w 2971357"/>
              <a:gd name="connsiteY2791" fmla="*/ 234212 h 3024784"/>
              <a:gd name="connsiteX2792" fmla="*/ 705823 w 2971357"/>
              <a:gd name="connsiteY2792" fmla="*/ 213447 h 3024784"/>
              <a:gd name="connsiteX2793" fmla="*/ 751067 w 2971357"/>
              <a:gd name="connsiteY2793" fmla="*/ 188397 h 3024784"/>
              <a:gd name="connsiteX2794" fmla="*/ 1696995 w 2971357"/>
              <a:gd name="connsiteY2794" fmla="*/ 187254 h 3024784"/>
              <a:gd name="connsiteX2795" fmla="*/ 1721229 w 2971357"/>
              <a:gd name="connsiteY2795" fmla="*/ 190194 h 3024784"/>
              <a:gd name="connsiteX2796" fmla="*/ 1721200 w 2971357"/>
              <a:gd name="connsiteY2796" fmla="*/ 190195 h 3024784"/>
              <a:gd name="connsiteX2797" fmla="*/ 1696995 w 2971357"/>
              <a:gd name="connsiteY2797" fmla="*/ 187254 h 3024784"/>
              <a:gd name="connsiteX2798" fmla="*/ 2000366 w 2971357"/>
              <a:gd name="connsiteY2798" fmla="*/ 184491 h 3024784"/>
              <a:gd name="connsiteX2799" fmla="*/ 2005795 w 2971357"/>
              <a:gd name="connsiteY2799" fmla="*/ 186587 h 3024784"/>
              <a:gd name="connsiteX2800" fmla="*/ 2030179 w 2971357"/>
              <a:gd name="connsiteY2800" fmla="*/ 196112 h 3024784"/>
              <a:gd name="connsiteX2801" fmla="*/ 2005700 w 2971357"/>
              <a:gd name="connsiteY2801" fmla="*/ 186587 h 3024784"/>
              <a:gd name="connsiteX2802" fmla="*/ 1578504 w 2971357"/>
              <a:gd name="connsiteY2802" fmla="*/ 183634 h 3024784"/>
              <a:gd name="connsiteX2803" fmla="*/ 1616604 w 2971357"/>
              <a:gd name="connsiteY2803" fmla="*/ 191350 h 3024784"/>
              <a:gd name="connsiteX2804" fmla="*/ 1578504 w 2971357"/>
              <a:gd name="connsiteY2804" fmla="*/ 183634 h 3024784"/>
              <a:gd name="connsiteX2805" fmla="*/ 1255701 w 2971357"/>
              <a:gd name="connsiteY2805" fmla="*/ 181824 h 3024784"/>
              <a:gd name="connsiteX2806" fmla="*/ 1005099 w 2971357"/>
              <a:gd name="connsiteY2806" fmla="*/ 252309 h 3024784"/>
              <a:gd name="connsiteX2807" fmla="*/ 1255701 w 2971357"/>
              <a:gd name="connsiteY2807" fmla="*/ 181824 h 3024784"/>
              <a:gd name="connsiteX2808" fmla="*/ 1586791 w 2971357"/>
              <a:gd name="connsiteY2808" fmla="*/ 178490 h 3024784"/>
              <a:gd name="connsiteX2809" fmla="*/ 1585934 w 2971357"/>
              <a:gd name="connsiteY2809" fmla="*/ 179348 h 3024784"/>
              <a:gd name="connsiteX2810" fmla="*/ 1570313 w 2971357"/>
              <a:gd name="connsiteY2810" fmla="*/ 182777 h 3024784"/>
              <a:gd name="connsiteX2811" fmla="*/ 1585838 w 2971357"/>
              <a:gd name="connsiteY2811" fmla="*/ 179348 h 3024784"/>
              <a:gd name="connsiteX2812" fmla="*/ 1980078 w 2971357"/>
              <a:gd name="connsiteY2812" fmla="*/ 177444 h 3024784"/>
              <a:gd name="connsiteX2813" fmla="*/ 1980429 w 2971357"/>
              <a:gd name="connsiteY2813" fmla="*/ 177541 h 3024784"/>
              <a:gd name="connsiteX2814" fmla="*/ 1983698 w 2971357"/>
              <a:gd name="connsiteY2814" fmla="*/ 178777 h 3024784"/>
              <a:gd name="connsiteX2815" fmla="*/ 1088157 w 2971357"/>
              <a:gd name="connsiteY2815" fmla="*/ 174109 h 3024784"/>
              <a:gd name="connsiteX2816" fmla="*/ 1073584 w 2971357"/>
              <a:gd name="connsiteY2816" fmla="*/ 180967 h 3024784"/>
              <a:gd name="connsiteX2817" fmla="*/ 1041580 w 2971357"/>
              <a:gd name="connsiteY2817" fmla="*/ 193826 h 3024784"/>
              <a:gd name="connsiteX2818" fmla="*/ 1073584 w 2971357"/>
              <a:gd name="connsiteY2818" fmla="*/ 180872 h 3024784"/>
              <a:gd name="connsiteX2819" fmla="*/ 1088157 w 2971357"/>
              <a:gd name="connsiteY2819" fmla="*/ 174109 h 3024784"/>
              <a:gd name="connsiteX2820" fmla="*/ 1930358 w 2971357"/>
              <a:gd name="connsiteY2820" fmla="*/ 163537 h 3024784"/>
              <a:gd name="connsiteX2821" fmla="*/ 1937120 w 2971357"/>
              <a:gd name="connsiteY2821" fmla="*/ 163537 h 3024784"/>
              <a:gd name="connsiteX2822" fmla="*/ 1930358 w 2971357"/>
              <a:gd name="connsiteY2822" fmla="*/ 163537 h 3024784"/>
              <a:gd name="connsiteX2823" fmla="*/ 866224 w 2971357"/>
              <a:gd name="connsiteY2823" fmla="*/ 159155 h 3024784"/>
              <a:gd name="connsiteX2824" fmla="*/ 795358 w 2971357"/>
              <a:gd name="connsiteY2824" fmla="*/ 195255 h 3024784"/>
              <a:gd name="connsiteX2825" fmla="*/ 791810 w 2971357"/>
              <a:gd name="connsiteY2825" fmla="*/ 195040 h 3024784"/>
              <a:gd name="connsiteX2826" fmla="*/ 791789 w 2971357"/>
              <a:gd name="connsiteY2826" fmla="*/ 195049 h 3024784"/>
              <a:gd name="connsiteX2827" fmla="*/ 791632 w 2971357"/>
              <a:gd name="connsiteY2827" fmla="*/ 195040 h 3024784"/>
              <a:gd name="connsiteX2828" fmla="*/ 778690 w 2971357"/>
              <a:gd name="connsiteY2828" fmla="*/ 200684 h 3024784"/>
              <a:gd name="connsiteX2829" fmla="*/ 791789 w 2971357"/>
              <a:gd name="connsiteY2829" fmla="*/ 195049 h 3024784"/>
              <a:gd name="connsiteX2830" fmla="*/ 795358 w 2971357"/>
              <a:gd name="connsiteY2830" fmla="*/ 195255 h 3024784"/>
              <a:gd name="connsiteX2831" fmla="*/ 795454 w 2971357"/>
              <a:gd name="connsiteY2831" fmla="*/ 195255 h 3024784"/>
              <a:gd name="connsiteX2832" fmla="*/ 866224 w 2971357"/>
              <a:gd name="connsiteY2832" fmla="*/ 159155 h 3024784"/>
              <a:gd name="connsiteX2833" fmla="*/ 1872254 w 2971357"/>
              <a:gd name="connsiteY2833" fmla="*/ 150868 h 3024784"/>
              <a:gd name="connsiteX2834" fmla="*/ 1870254 w 2971357"/>
              <a:gd name="connsiteY2834" fmla="*/ 154488 h 3024784"/>
              <a:gd name="connsiteX2835" fmla="*/ 1873683 w 2971357"/>
              <a:gd name="connsiteY2835" fmla="*/ 157631 h 3024784"/>
              <a:gd name="connsiteX2836" fmla="*/ 1870159 w 2971357"/>
              <a:gd name="connsiteY2836" fmla="*/ 154488 h 3024784"/>
              <a:gd name="connsiteX2837" fmla="*/ 1872254 w 2971357"/>
              <a:gd name="connsiteY2837" fmla="*/ 150868 h 3024784"/>
              <a:gd name="connsiteX2838" fmla="*/ 1693185 w 2971357"/>
              <a:gd name="connsiteY2838" fmla="*/ 140676 h 3024784"/>
              <a:gd name="connsiteX2839" fmla="*/ 1750335 w 2971357"/>
              <a:gd name="connsiteY2839" fmla="*/ 151249 h 3024784"/>
              <a:gd name="connsiteX2840" fmla="*/ 1693185 w 2971357"/>
              <a:gd name="connsiteY2840" fmla="*/ 140676 h 3024784"/>
              <a:gd name="connsiteX2841" fmla="*/ 1750488 w 2971357"/>
              <a:gd name="connsiteY2841" fmla="*/ 123879 h 3024784"/>
              <a:gd name="connsiteX2842" fmla="*/ 1757060 w 2971357"/>
              <a:gd name="connsiteY2842" fmla="*/ 125308 h 3024784"/>
              <a:gd name="connsiteX2843" fmla="*/ 1756774 w 2971357"/>
              <a:gd name="connsiteY2843" fmla="*/ 125308 h 3024784"/>
              <a:gd name="connsiteX2844" fmla="*/ 1570599 w 2971357"/>
              <a:gd name="connsiteY2844" fmla="*/ 122864 h 3024784"/>
              <a:gd name="connsiteX2845" fmla="*/ 1573551 w 2971357"/>
              <a:gd name="connsiteY2845" fmla="*/ 130675 h 3024784"/>
              <a:gd name="connsiteX2846" fmla="*/ 1523259 w 2971357"/>
              <a:gd name="connsiteY2846" fmla="*/ 132580 h 3024784"/>
              <a:gd name="connsiteX2847" fmla="*/ 1402863 w 2971357"/>
              <a:gd name="connsiteY2847" fmla="*/ 154202 h 3024784"/>
              <a:gd name="connsiteX2848" fmla="*/ 1438296 w 2971357"/>
              <a:gd name="connsiteY2848" fmla="*/ 154202 h 3024784"/>
              <a:gd name="connsiteX2849" fmla="*/ 1507829 w 2971357"/>
              <a:gd name="connsiteY2849" fmla="*/ 151820 h 3024784"/>
              <a:gd name="connsiteX2850" fmla="*/ 1555454 w 2971357"/>
              <a:gd name="connsiteY2850" fmla="*/ 154106 h 3024784"/>
              <a:gd name="connsiteX2851" fmla="*/ 1639274 w 2971357"/>
              <a:gd name="connsiteY2851" fmla="*/ 156297 h 3024784"/>
              <a:gd name="connsiteX2852" fmla="*/ 1605269 w 2971357"/>
              <a:gd name="connsiteY2852" fmla="*/ 151249 h 3024784"/>
              <a:gd name="connsiteX2853" fmla="*/ 1580790 w 2971357"/>
              <a:gd name="connsiteY2853" fmla="*/ 148963 h 3024784"/>
              <a:gd name="connsiteX2854" fmla="*/ 1557073 w 2971357"/>
              <a:gd name="connsiteY2854" fmla="*/ 147629 h 3024784"/>
              <a:gd name="connsiteX2855" fmla="*/ 1563169 w 2971357"/>
              <a:gd name="connsiteY2855" fmla="*/ 141343 h 3024784"/>
              <a:gd name="connsiteX2856" fmla="*/ 1578504 w 2971357"/>
              <a:gd name="connsiteY2856" fmla="*/ 141343 h 3024784"/>
              <a:gd name="connsiteX2857" fmla="*/ 1592125 w 2971357"/>
              <a:gd name="connsiteY2857" fmla="*/ 141343 h 3024784"/>
              <a:gd name="connsiteX2858" fmla="*/ 1606794 w 2971357"/>
              <a:gd name="connsiteY2858" fmla="*/ 140009 h 3024784"/>
              <a:gd name="connsiteX2859" fmla="*/ 1655466 w 2971357"/>
              <a:gd name="connsiteY2859" fmla="*/ 144200 h 3024784"/>
              <a:gd name="connsiteX2860" fmla="*/ 1686518 w 2971357"/>
              <a:gd name="connsiteY2860" fmla="*/ 148010 h 3024784"/>
              <a:gd name="connsiteX2861" fmla="*/ 1718522 w 2971357"/>
              <a:gd name="connsiteY2861" fmla="*/ 149915 h 3024784"/>
              <a:gd name="connsiteX2862" fmla="*/ 1750335 w 2971357"/>
              <a:gd name="connsiteY2862" fmla="*/ 153249 h 3024784"/>
              <a:gd name="connsiteX2863" fmla="*/ 1750335 w 2971357"/>
              <a:gd name="connsiteY2863" fmla="*/ 151249 h 3024784"/>
              <a:gd name="connsiteX2864" fmla="*/ 1848443 w 2971357"/>
              <a:gd name="connsiteY2864" fmla="*/ 172109 h 3024784"/>
              <a:gd name="connsiteX2865" fmla="*/ 1848538 w 2971357"/>
              <a:gd name="connsiteY2865" fmla="*/ 169632 h 3024784"/>
              <a:gd name="connsiteX2866" fmla="*/ 1832536 w 2971357"/>
              <a:gd name="connsiteY2866" fmla="*/ 163631 h 3024784"/>
              <a:gd name="connsiteX2867" fmla="*/ 1762432 w 2971357"/>
              <a:gd name="connsiteY2867" fmla="*/ 149344 h 3024784"/>
              <a:gd name="connsiteX2868" fmla="*/ 1691185 w 2971357"/>
              <a:gd name="connsiteY2868" fmla="*/ 138200 h 3024784"/>
              <a:gd name="connsiteX2869" fmla="*/ 1688613 w 2971357"/>
              <a:gd name="connsiteY2869" fmla="*/ 134771 h 3024784"/>
              <a:gd name="connsiteX2870" fmla="*/ 1657562 w 2971357"/>
              <a:gd name="connsiteY2870" fmla="*/ 128865 h 3024784"/>
              <a:gd name="connsiteX2871" fmla="*/ 1654895 w 2971357"/>
              <a:gd name="connsiteY2871" fmla="*/ 129341 h 3024784"/>
              <a:gd name="connsiteX2872" fmla="*/ 1612889 w 2971357"/>
              <a:gd name="connsiteY2872" fmla="*/ 125341 h 3024784"/>
              <a:gd name="connsiteX2873" fmla="*/ 1570599 w 2971357"/>
              <a:gd name="connsiteY2873" fmla="*/ 122864 h 3024784"/>
              <a:gd name="connsiteX2874" fmla="*/ 1274846 w 2971357"/>
              <a:gd name="connsiteY2874" fmla="*/ 113911 h 3024784"/>
              <a:gd name="connsiteX2875" fmla="*/ 1250177 w 2971357"/>
              <a:gd name="connsiteY2875" fmla="*/ 117721 h 3024784"/>
              <a:gd name="connsiteX2876" fmla="*/ 1274846 w 2971357"/>
              <a:gd name="connsiteY2876" fmla="*/ 113911 h 3024784"/>
              <a:gd name="connsiteX2877" fmla="*/ 1386152 w 2971357"/>
              <a:gd name="connsiteY2877" fmla="*/ 109651 h 3024784"/>
              <a:gd name="connsiteX2878" fmla="*/ 1386515 w 2971357"/>
              <a:gd name="connsiteY2878" fmla="*/ 109696 h 3024784"/>
              <a:gd name="connsiteX2879" fmla="*/ 1379431 w 2971357"/>
              <a:gd name="connsiteY2879" fmla="*/ 112387 h 3024784"/>
              <a:gd name="connsiteX2880" fmla="*/ 1379335 w 2971357"/>
              <a:gd name="connsiteY2880" fmla="*/ 112387 h 3024784"/>
              <a:gd name="connsiteX2881" fmla="*/ 1361714 w 2971357"/>
              <a:gd name="connsiteY2881" fmla="*/ 108672 h 3024784"/>
              <a:gd name="connsiteX2882" fmla="*/ 1334164 w 2971357"/>
              <a:gd name="connsiteY2882" fmla="*/ 109672 h 3024784"/>
              <a:gd name="connsiteX2883" fmla="*/ 1333969 w 2971357"/>
              <a:gd name="connsiteY2883" fmla="*/ 109672 h 3024784"/>
              <a:gd name="connsiteX2884" fmla="*/ 1321328 w 2971357"/>
              <a:gd name="connsiteY2884" fmla="*/ 108672 h 3024784"/>
              <a:gd name="connsiteX2885" fmla="*/ 1324585 w 2971357"/>
              <a:gd name="connsiteY2885" fmla="*/ 109637 h 3024784"/>
              <a:gd name="connsiteX2886" fmla="*/ 1333969 w 2971357"/>
              <a:gd name="connsiteY2886" fmla="*/ 109672 h 3024784"/>
              <a:gd name="connsiteX2887" fmla="*/ 1333949 w 2971357"/>
              <a:gd name="connsiteY2887" fmla="*/ 109672 h 3024784"/>
              <a:gd name="connsiteX2888" fmla="*/ 1321328 w 2971357"/>
              <a:gd name="connsiteY2888" fmla="*/ 108672 h 3024784"/>
              <a:gd name="connsiteX2889" fmla="*/ 1377526 w 2971357"/>
              <a:gd name="connsiteY2889" fmla="*/ 108577 h 3024784"/>
              <a:gd name="connsiteX2890" fmla="*/ 1386396 w 2971357"/>
              <a:gd name="connsiteY2890" fmla="*/ 109554 h 3024784"/>
              <a:gd name="connsiteX2891" fmla="*/ 1386152 w 2971357"/>
              <a:gd name="connsiteY2891" fmla="*/ 109651 h 3024784"/>
              <a:gd name="connsiteX2892" fmla="*/ 1489731 w 2971357"/>
              <a:gd name="connsiteY2892" fmla="*/ 108005 h 3024784"/>
              <a:gd name="connsiteX2893" fmla="*/ 1579743 w 2971357"/>
              <a:gd name="connsiteY2893" fmla="*/ 113911 h 3024784"/>
              <a:gd name="connsiteX2894" fmla="*/ 1646418 w 2971357"/>
              <a:gd name="connsiteY2894" fmla="*/ 118388 h 3024784"/>
              <a:gd name="connsiteX2895" fmla="*/ 1688899 w 2971357"/>
              <a:gd name="connsiteY2895" fmla="*/ 120007 h 3024784"/>
              <a:gd name="connsiteX2896" fmla="*/ 1771767 w 2971357"/>
              <a:gd name="connsiteY2896" fmla="*/ 131246 h 3024784"/>
              <a:gd name="connsiteX2897" fmla="*/ 1787959 w 2971357"/>
              <a:gd name="connsiteY2897" fmla="*/ 134009 h 3024784"/>
              <a:gd name="connsiteX2898" fmla="*/ 1837584 w 2971357"/>
              <a:gd name="connsiteY2898" fmla="*/ 146486 h 3024784"/>
              <a:gd name="connsiteX2899" fmla="*/ 1861206 w 2971357"/>
              <a:gd name="connsiteY2899" fmla="*/ 152106 h 3024784"/>
              <a:gd name="connsiteX2900" fmla="*/ 1837489 w 2971357"/>
              <a:gd name="connsiteY2900" fmla="*/ 146486 h 3024784"/>
              <a:gd name="connsiteX2901" fmla="*/ 1811010 w 2971357"/>
              <a:gd name="connsiteY2901" fmla="*/ 143914 h 3024784"/>
              <a:gd name="connsiteX2902" fmla="*/ 1788721 w 2971357"/>
              <a:gd name="connsiteY2902" fmla="*/ 141724 h 3024784"/>
              <a:gd name="connsiteX2903" fmla="*/ 1754717 w 2971357"/>
              <a:gd name="connsiteY2903" fmla="*/ 138009 h 3024784"/>
              <a:gd name="connsiteX2904" fmla="*/ 1753478 w 2971357"/>
              <a:gd name="connsiteY2904" fmla="*/ 141152 h 3024784"/>
              <a:gd name="connsiteX2905" fmla="*/ 1786054 w 2971357"/>
              <a:gd name="connsiteY2905" fmla="*/ 145820 h 3024784"/>
              <a:gd name="connsiteX2906" fmla="*/ 1818249 w 2971357"/>
              <a:gd name="connsiteY2906" fmla="*/ 152011 h 3024784"/>
              <a:gd name="connsiteX2907" fmla="*/ 1873684 w 2971357"/>
              <a:gd name="connsiteY2907" fmla="*/ 166394 h 3024784"/>
              <a:gd name="connsiteX2908" fmla="*/ 1929024 w 2971357"/>
              <a:gd name="connsiteY2908" fmla="*/ 182110 h 3024784"/>
              <a:gd name="connsiteX2909" fmla="*/ 1990651 w 2971357"/>
              <a:gd name="connsiteY2909" fmla="*/ 201731 h 3024784"/>
              <a:gd name="connsiteX2910" fmla="*/ 2028751 w 2971357"/>
              <a:gd name="connsiteY2910" fmla="*/ 212590 h 3024784"/>
              <a:gd name="connsiteX2911" fmla="*/ 2079424 w 2971357"/>
              <a:gd name="connsiteY2911" fmla="*/ 232211 h 3024784"/>
              <a:gd name="connsiteX2912" fmla="*/ 2118095 w 2971357"/>
              <a:gd name="connsiteY2912" fmla="*/ 246785 h 3024784"/>
              <a:gd name="connsiteX2913" fmla="*/ 2161053 w 2971357"/>
              <a:gd name="connsiteY2913" fmla="*/ 271359 h 3024784"/>
              <a:gd name="connsiteX2914" fmla="*/ 2175341 w 2971357"/>
              <a:gd name="connsiteY2914" fmla="*/ 280884 h 3024784"/>
              <a:gd name="connsiteX2915" fmla="*/ 2189914 w 2971357"/>
              <a:gd name="connsiteY2915" fmla="*/ 289456 h 3024784"/>
              <a:gd name="connsiteX2916" fmla="*/ 2219918 w 2971357"/>
              <a:gd name="connsiteY2916" fmla="*/ 304316 h 3024784"/>
              <a:gd name="connsiteX2917" fmla="*/ 2233158 w 2971357"/>
              <a:gd name="connsiteY2917" fmla="*/ 311745 h 3024784"/>
              <a:gd name="connsiteX2918" fmla="*/ 2243635 w 2971357"/>
              <a:gd name="connsiteY2918" fmla="*/ 318317 h 3024784"/>
              <a:gd name="connsiteX2919" fmla="*/ 2257161 w 2971357"/>
              <a:gd name="connsiteY2919" fmla="*/ 327842 h 3024784"/>
              <a:gd name="connsiteX2920" fmla="*/ 2254303 w 2971357"/>
              <a:gd name="connsiteY2920" fmla="*/ 329366 h 3024784"/>
              <a:gd name="connsiteX2921" fmla="*/ 2231443 w 2971357"/>
              <a:gd name="connsiteY2921" fmla="*/ 319175 h 3024784"/>
              <a:gd name="connsiteX2922" fmla="*/ 2207440 w 2971357"/>
              <a:gd name="connsiteY2922" fmla="*/ 309650 h 3024784"/>
              <a:gd name="connsiteX2923" fmla="*/ 2161401 w 2971357"/>
              <a:gd name="connsiteY2923" fmla="*/ 291524 h 3024784"/>
              <a:gd name="connsiteX2924" fmla="*/ 2159053 w 2971357"/>
              <a:gd name="connsiteY2924" fmla="*/ 290600 h 3024784"/>
              <a:gd name="connsiteX2925" fmla="*/ 2118286 w 2971357"/>
              <a:gd name="connsiteY2925" fmla="*/ 275836 h 3024784"/>
              <a:gd name="connsiteX2926" fmla="*/ 2102855 w 2971357"/>
              <a:gd name="connsiteY2926" fmla="*/ 268406 h 3024784"/>
              <a:gd name="connsiteX2927" fmla="*/ 2091902 w 2971357"/>
              <a:gd name="connsiteY2927" fmla="*/ 264406 h 3024784"/>
              <a:gd name="connsiteX2928" fmla="*/ 2047420 w 2971357"/>
              <a:gd name="connsiteY2928" fmla="*/ 245356 h 3024784"/>
              <a:gd name="connsiteX2929" fmla="*/ 1988936 w 2971357"/>
              <a:gd name="connsiteY2929" fmla="*/ 222781 h 3024784"/>
              <a:gd name="connsiteX2930" fmla="*/ 1964171 w 2971357"/>
              <a:gd name="connsiteY2930" fmla="*/ 215162 h 3024784"/>
              <a:gd name="connsiteX2931" fmla="*/ 1939978 w 2971357"/>
              <a:gd name="connsiteY2931" fmla="*/ 208304 h 3024784"/>
              <a:gd name="connsiteX2932" fmla="*/ 1911403 w 2971357"/>
              <a:gd name="connsiteY2932" fmla="*/ 195826 h 3024784"/>
              <a:gd name="connsiteX2933" fmla="*/ 1878446 w 2971357"/>
              <a:gd name="connsiteY2933" fmla="*/ 183729 h 3024784"/>
              <a:gd name="connsiteX2934" fmla="*/ 1876160 w 2971357"/>
              <a:gd name="connsiteY2934" fmla="*/ 192111 h 3024784"/>
              <a:gd name="connsiteX2935" fmla="*/ 1875399 w 2971357"/>
              <a:gd name="connsiteY2935" fmla="*/ 195254 h 3024784"/>
              <a:gd name="connsiteX2936" fmla="*/ 1915213 w 2971357"/>
              <a:gd name="connsiteY2936" fmla="*/ 207922 h 3024784"/>
              <a:gd name="connsiteX2937" fmla="*/ 1955409 w 2971357"/>
              <a:gd name="connsiteY2937" fmla="*/ 220210 h 3024784"/>
              <a:gd name="connsiteX2938" fmla="*/ 1955668 w 2971357"/>
              <a:gd name="connsiteY2938" fmla="*/ 220289 h 3024784"/>
              <a:gd name="connsiteX2939" fmla="*/ 2001128 w 2971357"/>
              <a:gd name="connsiteY2939" fmla="*/ 234212 h 3024784"/>
              <a:gd name="connsiteX2940" fmla="*/ 2046086 w 2971357"/>
              <a:gd name="connsiteY2940" fmla="*/ 249261 h 3024784"/>
              <a:gd name="connsiteX2941" fmla="*/ 2046488 w 2971357"/>
              <a:gd name="connsiteY2941" fmla="*/ 249485 h 3024784"/>
              <a:gd name="connsiteX2942" fmla="*/ 2056519 w 2971357"/>
              <a:gd name="connsiteY2942" fmla="*/ 255079 h 3024784"/>
              <a:gd name="connsiteX2943" fmla="*/ 2058850 w 2971357"/>
              <a:gd name="connsiteY2943" fmla="*/ 259834 h 3024784"/>
              <a:gd name="connsiteX2944" fmla="*/ 2026084 w 2971357"/>
              <a:gd name="connsiteY2944" fmla="*/ 251356 h 3024784"/>
              <a:gd name="connsiteX2945" fmla="*/ 2038181 w 2971357"/>
              <a:gd name="connsiteY2945" fmla="*/ 257071 h 3024784"/>
              <a:gd name="connsiteX2946" fmla="*/ 2070280 w 2971357"/>
              <a:gd name="connsiteY2946" fmla="*/ 272121 h 3024784"/>
              <a:gd name="connsiteX2947" fmla="*/ 2117143 w 2971357"/>
              <a:gd name="connsiteY2947" fmla="*/ 287266 h 3024784"/>
              <a:gd name="connsiteX2948" fmla="*/ 2146194 w 2971357"/>
              <a:gd name="connsiteY2948" fmla="*/ 300887 h 3024784"/>
              <a:gd name="connsiteX2949" fmla="*/ 2162101 w 2971357"/>
              <a:gd name="connsiteY2949" fmla="*/ 306697 h 3024784"/>
              <a:gd name="connsiteX2950" fmla="*/ 2177532 w 2971357"/>
              <a:gd name="connsiteY2950" fmla="*/ 313079 h 3024784"/>
              <a:gd name="connsiteX2951" fmla="*/ 2205059 w 2971357"/>
              <a:gd name="connsiteY2951" fmla="*/ 328890 h 3024784"/>
              <a:gd name="connsiteX2952" fmla="*/ 2218489 w 2971357"/>
              <a:gd name="connsiteY2952" fmla="*/ 336605 h 3024784"/>
              <a:gd name="connsiteX2953" fmla="*/ 2232967 w 2971357"/>
              <a:gd name="connsiteY2953" fmla="*/ 346130 h 3024784"/>
              <a:gd name="connsiteX2954" fmla="*/ 2232395 w 2971357"/>
              <a:gd name="connsiteY2954" fmla="*/ 346988 h 3024784"/>
              <a:gd name="connsiteX2955" fmla="*/ 2246969 w 2971357"/>
              <a:gd name="connsiteY2955" fmla="*/ 358703 h 3024784"/>
              <a:gd name="connsiteX2956" fmla="*/ 2257256 w 2971357"/>
              <a:gd name="connsiteY2956" fmla="*/ 365561 h 3024784"/>
              <a:gd name="connsiteX2957" fmla="*/ 2272305 w 2971357"/>
              <a:gd name="connsiteY2957" fmla="*/ 374038 h 3024784"/>
              <a:gd name="connsiteX2958" fmla="*/ 2270781 w 2971357"/>
              <a:gd name="connsiteY2958" fmla="*/ 374038 h 3024784"/>
              <a:gd name="connsiteX2959" fmla="*/ 2273162 w 2971357"/>
              <a:gd name="connsiteY2959" fmla="*/ 382992 h 3024784"/>
              <a:gd name="connsiteX2960" fmla="*/ 2279735 w 2971357"/>
              <a:gd name="connsiteY2960" fmla="*/ 394994 h 3024784"/>
              <a:gd name="connsiteX2961" fmla="*/ 2249541 w 2971357"/>
              <a:gd name="connsiteY2961" fmla="*/ 380135 h 3024784"/>
              <a:gd name="connsiteX2962" fmla="*/ 2232777 w 2971357"/>
              <a:gd name="connsiteY2962" fmla="*/ 372610 h 3024784"/>
              <a:gd name="connsiteX2963" fmla="*/ 2195629 w 2971357"/>
              <a:gd name="connsiteY2963" fmla="*/ 350036 h 3024784"/>
              <a:gd name="connsiteX2964" fmla="*/ 2193629 w 2971357"/>
              <a:gd name="connsiteY2964" fmla="*/ 352321 h 3024784"/>
              <a:gd name="connsiteX2965" fmla="*/ 2217632 w 2971357"/>
              <a:gd name="connsiteY2965" fmla="*/ 369562 h 3024784"/>
              <a:gd name="connsiteX2966" fmla="*/ 2241635 w 2971357"/>
              <a:gd name="connsiteY2966" fmla="*/ 390231 h 3024784"/>
              <a:gd name="connsiteX2967" fmla="*/ 2293355 w 2971357"/>
              <a:gd name="connsiteY2967" fmla="*/ 428331 h 3024784"/>
              <a:gd name="connsiteX2968" fmla="*/ 2307357 w 2971357"/>
              <a:gd name="connsiteY2968" fmla="*/ 439475 h 3024784"/>
              <a:gd name="connsiteX2969" fmla="*/ 2323454 w 2971357"/>
              <a:gd name="connsiteY2969" fmla="*/ 451477 h 3024784"/>
              <a:gd name="connsiteX2970" fmla="*/ 2317644 w 2971357"/>
              <a:gd name="connsiteY2970" fmla="*/ 444905 h 3024784"/>
              <a:gd name="connsiteX2971" fmla="*/ 2320121 w 2971357"/>
              <a:gd name="connsiteY2971" fmla="*/ 444143 h 3024784"/>
              <a:gd name="connsiteX2972" fmla="*/ 2334599 w 2971357"/>
              <a:gd name="connsiteY2972" fmla="*/ 452810 h 3024784"/>
              <a:gd name="connsiteX2973" fmla="*/ 2359650 w 2971357"/>
              <a:gd name="connsiteY2973" fmla="*/ 472432 h 3024784"/>
              <a:gd name="connsiteX2974" fmla="*/ 2380795 w 2971357"/>
              <a:gd name="connsiteY2974" fmla="*/ 492149 h 3024784"/>
              <a:gd name="connsiteX2975" fmla="*/ 2381938 w 2971357"/>
              <a:gd name="connsiteY2975" fmla="*/ 494435 h 3024784"/>
              <a:gd name="connsiteX2976" fmla="*/ 2412132 w 2971357"/>
              <a:gd name="connsiteY2976" fmla="*/ 529105 h 3024784"/>
              <a:gd name="connsiteX2977" fmla="*/ 2545482 w 2971357"/>
              <a:gd name="connsiteY2977" fmla="*/ 667980 h 3024784"/>
              <a:gd name="connsiteX2978" fmla="*/ 2573295 w 2971357"/>
              <a:gd name="connsiteY2978" fmla="*/ 704270 h 3024784"/>
              <a:gd name="connsiteX2979" fmla="*/ 2585392 w 2971357"/>
              <a:gd name="connsiteY2979" fmla="*/ 721606 h 3024784"/>
              <a:gd name="connsiteX2980" fmla="*/ 2597012 w 2971357"/>
              <a:gd name="connsiteY2980" fmla="*/ 739227 h 3024784"/>
              <a:gd name="connsiteX2981" fmla="*/ 2643304 w 2971357"/>
              <a:gd name="connsiteY2981" fmla="*/ 813903 h 3024784"/>
              <a:gd name="connsiteX2982" fmla="*/ 2663973 w 2971357"/>
              <a:gd name="connsiteY2982" fmla="*/ 852003 h 3024784"/>
              <a:gd name="connsiteX2983" fmla="*/ 2684071 w 2971357"/>
              <a:gd name="connsiteY2983" fmla="*/ 891151 h 3024784"/>
              <a:gd name="connsiteX2984" fmla="*/ 2703121 w 2971357"/>
              <a:gd name="connsiteY2984" fmla="*/ 931727 h 3024784"/>
              <a:gd name="connsiteX2985" fmla="*/ 2721504 w 2971357"/>
              <a:gd name="connsiteY2985" fmla="*/ 974209 h 3024784"/>
              <a:gd name="connsiteX2986" fmla="*/ 2732077 w 2971357"/>
              <a:gd name="connsiteY2986" fmla="*/ 996307 h 3024784"/>
              <a:gd name="connsiteX2987" fmla="*/ 2740745 w 2971357"/>
              <a:gd name="connsiteY2987" fmla="*/ 1019072 h 3024784"/>
              <a:gd name="connsiteX2988" fmla="*/ 2749794 w 2971357"/>
              <a:gd name="connsiteY2988" fmla="*/ 1042408 h 3024784"/>
              <a:gd name="connsiteX2989" fmla="*/ 2758747 w 2971357"/>
              <a:gd name="connsiteY2989" fmla="*/ 1066411 h 3024784"/>
              <a:gd name="connsiteX2990" fmla="*/ 2758271 w 2971357"/>
              <a:gd name="connsiteY2990" fmla="*/ 1068316 h 3024784"/>
              <a:gd name="connsiteX2991" fmla="*/ 2765129 w 2971357"/>
              <a:gd name="connsiteY2991" fmla="*/ 1095367 h 3024784"/>
              <a:gd name="connsiteX2992" fmla="*/ 2777797 w 2971357"/>
              <a:gd name="connsiteY2992" fmla="*/ 1130419 h 3024784"/>
              <a:gd name="connsiteX2993" fmla="*/ 2786084 w 2971357"/>
              <a:gd name="connsiteY2993" fmla="*/ 1158994 h 3024784"/>
              <a:gd name="connsiteX2994" fmla="*/ 2794370 w 2971357"/>
              <a:gd name="connsiteY2994" fmla="*/ 1190331 h 3024784"/>
              <a:gd name="connsiteX2995" fmla="*/ 2801324 w 2971357"/>
              <a:gd name="connsiteY2995" fmla="*/ 1229574 h 3024784"/>
              <a:gd name="connsiteX2996" fmla="*/ 2805134 w 2971357"/>
              <a:gd name="connsiteY2996" fmla="*/ 1250720 h 3024784"/>
              <a:gd name="connsiteX2997" fmla="*/ 2808277 w 2971357"/>
              <a:gd name="connsiteY2997" fmla="*/ 1272532 h 3024784"/>
              <a:gd name="connsiteX2998" fmla="*/ 2814563 w 2971357"/>
              <a:gd name="connsiteY2998" fmla="*/ 1317109 h 3024784"/>
              <a:gd name="connsiteX2999" fmla="*/ 2818659 w 2971357"/>
              <a:gd name="connsiteY2999" fmla="*/ 1361019 h 3024784"/>
              <a:gd name="connsiteX3000" fmla="*/ 2822660 w 2971357"/>
              <a:gd name="connsiteY3000" fmla="*/ 1377593 h 3024784"/>
              <a:gd name="connsiteX3001" fmla="*/ 2824946 w 2971357"/>
              <a:gd name="connsiteY3001" fmla="*/ 1401500 h 3024784"/>
              <a:gd name="connsiteX3002" fmla="*/ 2828375 w 2971357"/>
              <a:gd name="connsiteY3002" fmla="*/ 1453697 h 3024784"/>
              <a:gd name="connsiteX3003" fmla="*/ 2840567 w 2971357"/>
              <a:gd name="connsiteY3003" fmla="*/ 1469985 h 3024784"/>
              <a:gd name="connsiteX3004" fmla="*/ 2839710 w 2971357"/>
              <a:gd name="connsiteY3004" fmla="*/ 1445696 h 3024784"/>
              <a:gd name="connsiteX3005" fmla="*/ 2837519 w 2971357"/>
              <a:gd name="connsiteY3005" fmla="*/ 1425503 h 3024784"/>
              <a:gd name="connsiteX3006" fmla="*/ 2832756 w 2971357"/>
              <a:gd name="connsiteY3006" fmla="*/ 1391499 h 3024784"/>
              <a:gd name="connsiteX3007" fmla="*/ 2837614 w 2971357"/>
              <a:gd name="connsiteY3007" fmla="*/ 1370258 h 3024784"/>
              <a:gd name="connsiteX3008" fmla="*/ 2837614 w 2971357"/>
              <a:gd name="connsiteY3008" fmla="*/ 1325396 h 3024784"/>
              <a:gd name="connsiteX3009" fmla="*/ 2847139 w 2971357"/>
              <a:gd name="connsiteY3009" fmla="*/ 1375306 h 3024784"/>
              <a:gd name="connsiteX3010" fmla="*/ 2804086 w 2971357"/>
              <a:gd name="connsiteY3010" fmla="*/ 1125561 h 3024784"/>
              <a:gd name="connsiteX3011" fmla="*/ 2802086 w 2971357"/>
              <a:gd name="connsiteY3011" fmla="*/ 1111369 h 3024784"/>
              <a:gd name="connsiteX3012" fmla="*/ 2817040 w 2971357"/>
              <a:gd name="connsiteY3012" fmla="*/ 1112797 h 3024784"/>
              <a:gd name="connsiteX3013" fmla="*/ 2822850 w 2971357"/>
              <a:gd name="connsiteY3013" fmla="*/ 1121561 h 3024784"/>
              <a:gd name="connsiteX3014" fmla="*/ 2843615 w 2971357"/>
              <a:gd name="connsiteY3014" fmla="*/ 1176044 h 3024784"/>
              <a:gd name="connsiteX3015" fmla="*/ 2850473 w 2971357"/>
              <a:gd name="connsiteY3015" fmla="*/ 1191665 h 3024784"/>
              <a:gd name="connsiteX3016" fmla="*/ 2852115 w 2971357"/>
              <a:gd name="connsiteY3016" fmla="*/ 1195194 h 3024784"/>
              <a:gd name="connsiteX3017" fmla="*/ 2852378 w 2971357"/>
              <a:gd name="connsiteY3017" fmla="*/ 1195760 h 3024784"/>
              <a:gd name="connsiteX3018" fmla="*/ 2864855 w 2971357"/>
              <a:gd name="connsiteY3018" fmla="*/ 1241480 h 3024784"/>
              <a:gd name="connsiteX3019" fmla="*/ 2873809 w 2971357"/>
              <a:gd name="connsiteY3019" fmla="*/ 1273485 h 3024784"/>
              <a:gd name="connsiteX3020" fmla="*/ 2873809 w 2971357"/>
              <a:gd name="connsiteY3020" fmla="*/ 1274342 h 3024784"/>
              <a:gd name="connsiteX3021" fmla="*/ 2879714 w 2971357"/>
              <a:gd name="connsiteY3021" fmla="*/ 1257006 h 3024784"/>
              <a:gd name="connsiteX3022" fmla="*/ 2877810 w 2971357"/>
              <a:gd name="connsiteY3022" fmla="*/ 1239766 h 3024784"/>
              <a:gd name="connsiteX3023" fmla="*/ 2873904 w 2971357"/>
              <a:gd name="connsiteY3023" fmla="*/ 1221859 h 3024784"/>
              <a:gd name="connsiteX3024" fmla="*/ 2872190 w 2971357"/>
              <a:gd name="connsiteY3024" fmla="*/ 1208143 h 3024784"/>
              <a:gd name="connsiteX3025" fmla="*/ 2864760 w 2971357"/>
              <a:gd name="connsiteY3025" fmla="*/ 1175853 h 3024784"/>
              <a:gd name="connsiteX3026" fmla="*/ 2845044 w 2971357"/>
              <a:gd name="connsiteY3026" fmla="*/ 1103749 h 3024784"/>
              <a:gd name="connsiteX3027" fmla="*/ 2828851 w 2971357"/>
              <a:gd name="connsiteY3027" fmla="*/ 1046122 h 3024784"/>
              <a:gd name="connsiteX3028" fmla="*/ 2835804 w 2971357"/>
              <a:gd name="connsiteY3028" fmla="*/ 1046122 h 3024784"/>
              <a:gd name="connsiteX3029" fmla="*/ 2824660 w 2971357"/>
              <a:gd name="connsiteY3029" fmla="*/ 1000117 h 3024784"/>
              <a:gd name="connsiteX3030" fmla="*/ 2810754 w 2971357"/>
              <a:gd name="connsiteY3030" fmla="*/ 966208 h 3024784"/>
              <a:gd name="connsiteX3031" fmla="*/ 2782179 w 2971357"/>
              <a:gd name="connsiteY3031" fmla="*/ 909058 h 3024784"/>
              <a:gd name="connsiteX3032" fmla="*/ 2764271 w 2971357"/>
              <a:gd name="connsiteY3032" fmla="*/ 874958 h 3024784"/>
              <a:gd name="connsiteX3033" fmla="*/ 2755509 w 2971357"/>
              <a:gd name="connsiteY3033" fmla="*/ 860480 h 3024784"/>
              <a:gd name="connsiteX3034" fmla="*/ 2741126 w 2971357"/>
              <a:gd name="connsiteY3034" fmla="*/ 834477 h 3024784"/>
              <a:gd name="connsiteX3035" fmla="*/ 2714170 w 2971357"/>
              <a:gd name="connsiteY3035" fmla="*/ 792853 h 3024784"/>
              <a:gd name="connsiteX3036" fmla="*/ 2685595 w 2971357"/>
              <a:gd name="connsiteY3036" fmla="*/ 752276 h 3024784"/>
              <a:gd name="connsiteX3037" fmla="*/ 2669021 w 2971357"/>
              <a:gd name="connsiteY3037" fmla="*/ 730559 h 3024784"/>
              <a:gd name="connsiteX3038" fmla="*/ 2651114 w 2971357"/>
              <a:gd name="connsiteY3038" fmla="*/ 708842 h 3024784"/>
              <a:gd name="connsiteX3039" fmla="*/ 2653782 w 2971357"/>
              <a:gd name="connsiteY3039" fmla="*/ 729512 h 3024784"/>
              <a:gd name="connsiteX3040" fmla="*/ 2650829 w 2971357"/>
              <a:gd name="connsiteY3040" fmla="*/ 728845 h 3024784"/>
              <a:gd name="connsiteX3041" fmla="*/ 2643186 w 2971357"/>
              <a:gd name="connsiteY3041" fmla="*/ 718447 h 3024784"/>
              <a:gd name="connsiteX3042" fmla="*/ 2622825 w 2971357"/>
              <a:gd name="connsiteY3042" fmla="*/ 690745 h 3024784"/>
              <a:gd name="connsiteX3043" fmla="*/ 2592536 w 2971357"/>
              <a:gd name="connsiteY3043" fmla="*/ 651788 h 3024784"/>
              <a:gd name="connsiteX3044" fmla="*/ 2601013 w 2971357"/>
              <a:gd name="connsiteY3044" fmla="*/ 647216 h 3024784"/>
              <a:gd name="connsiteX3045" fmla="*/ 2580153 w 2971357"/>
              <a:gd name="connsiteY3045" fmla="*/ 621308 h 3024784"/>
              <a:gd name="connsiteX3046" fmla="*/ 2558341 w 2971357"/>
              <a:gd name="connsiteY3046" fmla="*/ 596066 h 3024784"/>
              <a:gd name="connsiteX3047" fmla="*/ 2542244 w 2971357"/>
              <a:gd name="connsiteY3047" fmla="*/ 574826 h 3024784"/>
              <a:gd name="connsiteX3048" fmla="*/ 2520146 w 2971357"/>
              <a:gd name="connsiteY3048" fmla="*/ 551013 h 3024784"/>
              <a:gd name="connsiteX3049" fmla="*/ 2496143 w 2971357"/>
              <a:gd name="connsiteY3049" fmla="*/ 525962 h 3024784"/>
              <a:gd name="connsiteX3050" fmla="*/ 2472045 w 2971357"/>
              <a:gd name="connsiteY3050" fmla="*/ 502721 h 3024784"/>
              <a:gd name="connsiteX3051" fmla="*/ 2480331 w 2971357"/>
              <a:gd name="connsiteY3051" fmla="*/ 483671 h 3024784"/>
              <a:gd name="connsiteX3052" fmla="*/ 2482427 w 2971357"/>
              <a:gd name="connsiteY3052" fmla="*/ 482624 h 3024784"/>
              <a:gd name="connsiteX3053" fmla="*/ 2486904 w 2971357"/>
              <a:gd name="connsiteY3053" fmla="*/ 479956 h 3024784"/>
              <a:gd name="connsiteX3054" fmla="*/ 2478141 w 2971357"/>
              <a:gd name="connsiteY3054" fmla="*/ 468622 h 3024784"/>
              <a:gd name="connsiteX3055" fmla="*/ 2468044 w 2971357"/>
              <a:gd name="connsiteY3055" fmla="*/ 457763 h 3024784"/>
              <a:gd name="connsiteX3056" fmla="*/ 2452328 w 2971357"/>
              <a:gd name="connsiteY3056" fmla="*/ 443095 h 3024784"/>
              <a:gd name="connsiteX3057" fmla="*/ 2420133 w 2971357"/>
              <a:gd name="connsiteY3057" fmla="*/ 409281 h 3024784"/>
              <a:gd name="connsiteX3058" fmla="*/ 2686833 w 2971357"/>
              <a:gd name="connsiteY3058" fmla="*/ 686839 h 3024784"/>
              <a:gd name="connsiteX3059" fmla="*/ 2686262 w 2971357"/>
              <a:gd name="connsiteY3059" fmla="*/ 686839 h 3024784"/>
              <a:gd name="connsiteX3060" fmla="*/ 2705312 w 2971357"/>
              <a:gd name="connsiteY3060" fmla="*/ 713700 h 3024784"/>
              <a:gd name="connsiteX3061" fmla="*/ 2710025 w 2971357"/>
              <a:gd name="connsiteY3061" fmla="*/ 718834 h 3024784"/>
              <a:gd name="connsiteX3062" fmla="*/ 2686547 w 2971357"/>
              <a:gd name="connsiteY3062" fmla="*/ 685983 h 3024784"/>
              <a:gd name="connsiteX3063" fmla="*/ 2694452 w 2971357"/>
              <a:gd name="connsiteY3063" fmla="*/ 681411 h 3024784"/>
              <a:gd name="connsiteX3064" fmla="*/ 2693310 w 2971357"/>
              <a:gd name="connsiteY3064" fmla="*/ 669981 h 3024784"/>
              <a:gd name="connsiteX3065" fmla="*/ 2682927 w 2971357"/>
              <a:gd name="connsiteY3065" fmla="*/ 650931 h 3024784"/>
              <a:gd name="connsiteX3066" fmla="*/ 2676927 w 2971357"/>
              <a:gd name="connsiteY3066" fmla="*/ 640358 h 3024784"/>
              <a:gd name="connsiteX3067" fmla="*/ 2670640 w 2971357"/>
              <a:gd name="connsiteY3067" fmla="*/ 630357 h 3024784"/>
              <a:gd name="connsiteX3068" fmla="*/ 2636921 w 2971357"/>
              <a:gd name="connsiteY3068" fmla="*/ 582732 h 3024784"/>
              <a:gd name="connsiteX3069" fmla="*/ 2587201 w 2971357"/>
              <a:gd name="connsiteY3069" fmla="*/ 528535 h 3024784"/>
              <a:gd name="connsiteX3070" fmla="*/ 2549101 w 2971357"/>
              <a:gd name="connsiteY3070" fmla="*/ 489482 h 3024784"/>
              <a:gd name="connsiteX3071" fmla="*/ 2526051 w 2971357"/>
              <a:gd name="connsiteY3071" fmla="*/ 465956 h 3024784"/>
              <a:gd name="connsiteX3072" fmla="*/ 2502619 w 2971357"/>
              <a:gd name="connsiteY3072" fmla="*/ 442143 h 3024784"/>
              <a:gd name="connsiteX3073" fmla="*/ 2491475 w 2971357"/>
              <a:gd name="connsiteY3073" fmla="*/ 430523 h 3024784"/>
              <a:gd name="connsiteX3074" fmla="*/ 2480616 w 2971357"/>
              <a:gd name="connsiteY3074" fmla="*/ 420045 h 3024784"/>
              <a:gd name="connsiteX3075" fmla="*/ 2461566 w 2971357"/>
              <a:gd name="connsiteY3075" fmla="*/ 400995 h 3024784"/>
              <a:gd name="connsiteX3076" fmla="*/ 2442516 w 2971357"/>
              <a:gd name="connsiteY3076" fmla="*/ 378992 h 3024784"/>
              <a:gd name="connsiteX3077" fmla="*/ 2493285 w 2971357"/>
              <a:gd name="connsiteY3077" fmla="*/ 393375 h 3024784"/>
              <a:gd name="connsiteX3078" fmla="*/ 2510715 w 2971357"/>
              <a:gd name="connsiteY3078" fmla="*/ 426522 h 3024784"/>
              <a:gd name="connsiteX3079" fmla="*/ 2534528 w 2971357"/>
              <a:gd name="connsiteY3079" fmla="*/ 454621 h 3024784"/>
              <a:gd name="connsiteX3080" fmla="*/ 2557388 w 2971357"/>
              <a:gd name="connsiteY3080" fmla="*/ 475671 h 3024784"/>
              <a:gd name="connsiteX3081" fmla="*/ 2572437 w 2971357"/>
              <a:gd name="connsiteY3081" fmla="*/ 488625 h 3024784"/>
              <a:gd name="connsiteX3082" fmla="*/ 2580819 w 2971357"/>
              <a:gd name="connsiteY3082" fmla="*/ 480243 h 3024784"/>
              <a:gd name="connsiteX3083" fmla="*/ 2573485 w 2971357"/>
              <a:gd name="connsiteY3083" fmla="*/ 464717 h 3024784"/>
              <a:gd name="connsiteX3084" fmla="*/ 2595878 w 2971357"/>
              <a:gd name="connsiteY3084" fmla="*/ 488913 h 3024784"/>
              <a:gd name="connsiteX3085" fmla="*/ 2601516 w 2971357"/>
              <a:gd name="connsiteY3085" fmla="*/ 495336 h 3024784"/>
              <a:gd name="connsiteX3086" fmla="*/ 2606513 w 2971357"/>
              <a:gd name="connsiteY3086" fmla="*/ 501055 h 3024784"/>
              <a:gd name="connsiteX3087" fmla="*/ 2608057 w 2971357"/>
              <a:gd name="connsiteY3087" fmla="*/ 503859 h 3024784"/>
              <a:gd name="connsiteX3088" fmla="*/ 2603298 w 2971357"/>
              <a:gd name="connsiteY3088" fmla="*/ 500245 h 3024784"/>
              <a:gd name="connsiteX3089" fmla="*/ 2608084 w 2971357"/>
              <a:gd name="connsiteY3089" fmla="*/ 503909 h 3024784"/>
              <a:gd name="connsiteX3090" fmla="*/ 2608057 w 2971357"/>
              <a:gd name="connsiteY3090" fmla="*/ 503859 h 3024784"/>
              <a:gd name="connsiteX3091" fmla="*/ 2608123 w 2971357"/>
              <a:gd name="connsiteY3091" fmla="*/ 503909 h 3024784"/>
              <a:gd name="connsiteX3092" fmla="*/ 2606537 w 2971357"/>
              <a:gd name="connsiteY3092" fmla="*/ 501055 h 3024784"/>
              <a:gd name="connsiteX3093" fmla="*/ 2601516 w 2971357"/>
              <a:gd name="connsiteY3093" fmla="*/ 495336 h 3024784"/>
              <a:gd name="connsiteX3094" fmla="*/ 2595904 w 2971357"/>
              <a:gd name="connsiteY3094" fmla="*/ 488913 h 3024784"/>
              <a:gd name="connsiteX3095" fmla="*/ 2573580 w 2971357"/>
              <a:gd name="connsiteY3095" fmla="*/ 464717 h 3024784"/>
              <a:gd name="connsiteX3096" fmla="*/ 2574914 w 2971357"/>
              <a:gd name="connsiteY3096" fmla="*/ 461574 h 3024784"/>
              <a:gd name="connsiteX3097" fmla="*/ 2550053 w 2971357"/>
              <a:gd name="connsiteY3097" fmla="*/ 437000 h 3024784"/>
              <a:gd name="connsiteX3098" fmla="*/ 2524907 w 2971357"/>
              <a:gd name="connsiteY3098" fmla="*/ 413568 h 3024784"/>
              <a:gd name="connsiteX3099" fmla="*/ 2547958 w 2971357"/>
              <a:gd name="connsiteY3099" fmla="*/ 432618 h 3024784"/>
              <a:gd name="connsiteX3100" fmla="*/ 2577581 w 2971357"/>
              <a:gd name="connsiteY3100" fmla="*/ 460145 h 3024784"/>
              <a:gd name="connsiteX3101" fmla="*/ 2623491 w 2971357"/>
              <a:gd name="connsiteY3101" fmla="*/ 504341 h 3024784"/>
              <a:gd name="connsiteX3102" fmla="*/ 2659496 w 2971357"/>
              <a:gd name="connsiteY3102" fmla="*/ 547585 h 3024784"/>
              <a:gd name="connsiteX3103" fmla="*/ 2665592 w 2971357"/>
              <a:gd name="connsiteY3103" fmla="*/ 561015 h 3024784"/>
              <a:gd name="connsiteX3104" fmla="*/ 2686832 w 2971357"/>
              <a:gd name="connsiteY3104" fmla="*/ 589590 h 3024784"/>
              <a:gd name="connsiteX3105" fmla="*/ 2716074 w 2971357"/>
              <a:gd name="connsiteY3105" fmla="*/ 627690 h 3024784"/>
              <a:gd name="connsiteX3106" fmla="*/ 2745221 w 2971357"/>
              <a:gd name="connsiteY3106" fmla="*/ 667885 h 3024784"/>
              <a:gd name="connsiteX3107" fmla="*/ 2764271 w 2971357"/>
              <a:gd name="connsiteY3107" fmla="*/ 696460 h 3024784"/>
              <a:gd name="connsiteX3108" fmla="*/ 2801037 w 2971357"/>
              <a:gd name="connsiteY3108" fmla="*/ 750562 h 3024784"/>
              <a:gd name="connsiteX3109" fmla="*/ 2821135 w 2971357"/>
              <a:gd name="connsiteY3109" fmla="*/ 782185 h 3024784"/>
              <a:gd name="connsiteX3110" fmla="*/ 2829612 w 2971357"/>
              <a:gd name="connsiteY3110" fmla="*/ 796759 h 3024784"/>
              <a:gd name="connsiteX3111" fmla="*/ 2836565 w 2971357"/>
              <a:gd name="connsiteY3111" fmla="*/ 810951 h 3024784"/>
              <a:gd name="connsiteX3112" fmla="*/ 2859426 w 2971357"/>
              <a:gd name="connsiteY3112" fmla="*/ 861243 h 3024784"/>
              <a:gd name="connsiteX3113" fmla="*/ 2851425 w 2971357"/>
              <a:gd name="connsiteY3113" fmla="*/ 860005 h 3024784"/>
              <a:gd name="connsiteX3114" fmla="*/ 2829612 w 2971357"/>
              <a:gd name="connsiteY3114" fmla="*/ 823334 h 3024784"/>
              <a:gd name="connsiteX3115" fmla="*/ 2817706 w 2971357"/>
              <a:gd name="connsiteY3115" fmla="*/ 802760 h 3024784"/>
              <a:gd name="connsiteX3116" fmla="*/ 2803609 w 2971357"/>
              <a:gd name="connsiteY3116" fmla="*/ 777709 h 3024784"/>
              <a:gd name="connsiteX3117" fmla="*/ 2794084 w 2971357"/>
              <a:gd name="connsiteY3117" fmla="*/ 761707 h 3024784"/>
              <a:gd name="connsiteX3118" fmla="*/ 2793608 w 2971357"/>
              <a:gd name="connsiteY3118" fmla="*/ 760945 h 3024784"/>
              <a:gd name="connsiteX3119" fmla="*/ 2793608 w 2971357"/>
              <a:gd name="connsiteY3119" fmla="*/ 761611 h 3024784"/>
              <a:gd name="connsiteX3120" fmla="*/ 2782273 w 2971357"/>
              <a:gd name="connsiteY3120" fmla="*/ 749991 h 3024784"/>
              <a:gd name="connsiteX3121" fmla="*/ 2801323 w 2971357"/>
              <a:gd name="connsiteY3121" fmla="*/ 787138 h 3024784"/>
              <a:gd name="connsiteX3122" fmla="*/ 2810848 w 2971357"/>
              <a:gd name="connsiteY3122" fmla="*/ 806188 h 3024784"/>
              <a:gd name="connsiteX3123" fmla="*/ 2819325 w 2971357"/>
              <a:gd name="connsiteY3123" fmla="*/ 825238 h 3024784"/>
              <a:gd name="connsiteX3124" fmla="*/ 2855425 w 2971357"/>
              <a:gd name="connsiteY3124" fmla="*/ 915821 h 3024784"/>
              <a:gd name="connsiteX3125" fmla="*/ 2835708 w 2971357"/>
              <a:gd name="connsiteY3125" fmla="*/ 876293 h 3024784"/>
              <a:gd name="connsiteX3126" fmla="*/ 2811896 w 2971357"/>
              <a:gd name="connsiteY3126" fmla="*/ 830096 h 3024784"/>
              <a:gd name="connsiteX3127" fmla="*/ 2810372 w 2971357"/>
              <a:gd name="connsiteY3127" fmla="*/ 832954 h 3024784"/>
              <a:gd name="connsiteX3128" fmla="*/ 2831994 w 2971357"/>
              <a:gd name="connsiteY3128" fmla="*/ 876959 h 3024784"/>
              <a:gd name="connsiteX3129" fmla="*/ 2871236 w 2971357"/>
              <a:gd name="connsiteY3129" fmla="*/ 969352 h 3024784"/>
              <a:gd name="connsiteX3130" fmla="*/ 2884190 w 2971357"/>
              <a:gd name="connsiteY3130" fmla="*/ 1007452 h 3024784"/>
              <a:gd name="connsiteX3131" fmla="*/ 2894478 w 2971357"/>
              <a:gd name="connsiteY3131" fmla="*/ 1044123 h 3024784"/>
              <a:gd name="connsiteX3132" fmla="*/ 2872856 w 2971357"/>
              <a:gd name="connsiteY3132" fmla="*/ 991259 h 3024784"/>
              <a:gd name="connsiteX3133" fmla="*/ 2861426 w 2971357"/>
              <a:gd name="connsiteY3133" fmla="*/ 960875 h 3024784"/>
              <a:gd name="connsiteX3134" fmla="*/ 2849329 w 2971357"/>
              <a:gd name="connsiteY3134" fmla="*/ 930871 h 3024784"/>
              <a:gd name="connsiteX3135" fmla="*/ 2833898 w 2971357"/>
              <a:gd name="connsiteY3135" fmla="*/ 901629 h 3024784"/>
              <a:gd name="connsiteX3136" fmla="*/ 2820468 w 2971357"/>
              <a:gd name="connsiteY3136" fmla="*/ 876007 h 3024784"/>
              <a:gd name="connsiteX3137" fmla="*/ 2810943 w 2971357"/>
              <a:gd name="connsiteY3137" fmla="*/ 849718 h 3024784"/>
              <a:gd name="connsiteX3138" fmla="*/ 2803514 w 2971357"/>
              <a:gd name="connsiteY3138" fmla="*/ 834573 h 3024784"/>
              <a:gd name="connsiteX3139" fmla="*/ 2793989 w 2971357"/>
              <a:gd name="connsiteY3139" fmla="*/ 817047 h 3024784"/>
              <a:gd name="connsiteX3140" fmla="*/ 2784940 w 2971357"/>
              <a:gd name="connsiteY3140" fmla="*/ 801998 h 3024784"/>
              <a:gd name="connsiteX3141" fmla="*/ 2769510 w 2971357"/>
              <a:gd name="connsiteY3141" fmla="*/ 777423 h 3024784"/>
              <a:gd name="connsiteX3142" fmla="*/ 2747126 w 2971357"/>
              <a:gd name="connsiteY3142" fmla="*/ 746086 h 3024784"/>
              <a:gd name="connsiteX3143" fmla="*/ 2722075 w 2971357"/>
              <a:gd name="connsiteY3143" fmla="*/ 721702 h 3024784"/>
              <a:gd name="connsiteX3144" fmla="*/ 2718086 w 2971357"/>
              <a:gd name="connsiteY3144" fmla="*/ 723333 h 3024784"/>
              <a:gd name="connsiteX3145" fmla="*/ 2710251 w 2971357"/>
              <a:gd name="connsiteY3145" fmla="*/ 719079 h 3024784"/>
              <a:gd name="connsiteX3146" fmla="*/ 2710646 w 2971357"/>
              <a:gd name="connsiteY3146" fmla="*/ 719510 h 3024784"/>
              <a:gd name="connsiteX3147" fmla="*/ 2541863 w 2971357"/>
              <a:gd name="connsiteY3147" fmla="*/ 2589459 h 3024784"/>
              <a:gd name="connsiteX3148" fmla="*/ 2539524 w 2971357"/>
              <a:gd name="connsiteY3148" fmla="*/ 2590331 h 3024784"/>
              <a:gd name="connsiteX3149" fmla="*/ 2538743 w 2971357"/>
              <a:gd name="connsiteY3149" fmla="*/ 2591959 h 3024784"/>
              <a:gd name="connsiteX3150" fmla="*/ 2536910 w 2971357"/>
              <a:gd name="connsiteY3150" fmla="*/ 2595936 h 3024784"/>
              <a:gd name="connsiteX3151" fmla="*/ 2546435 w 2971357"/>
              <a:gd name="connsiteY3151" fmla="*/ 2589839 h 3024784"/>
              <a:gd name="connsiteX3152" fmla="*/ 2509573 w 2971357"/>
              <a:gd name="connsiteY3152" fmla="*/ 2624796 h 3024784"/>
              <a:gd name="connsiteX3153" fmla="*/ 2499893 w 2971357"/>
              <a:gd name="connsiteY3153" fmla="*/ 2636131 h 3024784"/>
              <a:gd name="connsiteX3154" fmla="*/ 2473964 w 2971357"/>
              <a:gd name="connsiteY3154" fmla="*/ 2659939 h 3024784"/>
              <a:gd name="connsiteX3155" fmla="*/ 2475461 w 2971357"/>
              <a:gd name="connsiteY3155" fmla="*/ 2657265 h 3024784"/>
              <a:gd name="connsiteX3156" fmla="*/ 2476938 w 2971357"/>
              <a:gd name="connsiteY3156" fmla="*/ 2654716 h 3024784"/>
              <a:gd name="connsiteX3157" fmla="*/ 2493952 w 2971357"/>
              <a:gd name="connsiteY3157" fmla="*/ 2638607 h 3024784"/>
              <a:gd name="connsiteX3158" fmla="*/ 2476903 w 2971357"/>
              <a:gd name="connsiteY3158" fmla="*/ 2654693 h 3024784"/>
              <a:gd name="connsiteX3159" fmla="*/ 2475461 w 2971357"/>
              <a:gd name="connsiteY3159" fmla="*/ 2657265 h 3024784"/>
              <a:gd name="connsiteX3160" fmla="*/ 2473854 w 2971357"/>
              <a:gd name="connsiteY3160" fmla="*/ 2660039 h 3024784"/>
              <a:gd name="connsiteX3161" fmla="*/ 2473964 w 2971357"/>
              <a:gd name="connsiteY3161" fmla="*/ 2659939 h 3024784"/>
              <a:gd name="connsiteX3162" fmla="*/ 2473854 w 2971357"/>
              <a:gd name="connsiteY3162" fmla="*/ 2660134 h 3024784"/>
              <a:gd name="connsiteX3163" fmla="*/ 2469473 w 2971357"/>
              <a:gd name="connsiteY3163" fmla="*/ 2665659 h 3024784"/>
              <a:gd name="connsiteX3164" fmla="*/ 2473854 w 2971357"/>
              <a:gd name="connsiteY3164" fmla="*/ 2664516 h 3024784"/>
              <a:gd name="connsiteX3165" fmla="*/ 2509478 w 2971357"/>
              <a:gd name="connsiteY3165" fmla="*/ 2632321 h 3024784"/>
              <a:gd name="connsiteX3166" fmla="*/ 2544339 w 2971357"/>
              <a:gd name="connsiteY3166" fmla="*/ 2599174 h 3024784"/>
              <a:gd name="connsiteX3167" fmla="*/ 2612348 w 2971357"/>
              <a:gd name="connsiteY3167" fmla="*/ 2529927 h 3024784"/>
              <a:gd name="connsiteX3168" fmla="*/ 2622730 w 2971357"/>
              <a:gd name="connsiteY3168" fmla="*/ 2512116 h 3024784"/>
              <a:gd name="connsiteX3169" fmla="*/ 2665593 w 2971357"/>
              <a:gd name="connsiteY3169" fmla="*/ 2462681 h 3024784"/>
              <a:gd name="connsiteX3170" fmla="*/ 2703693 w 2971357"/>
              <a:gd name="connsiteY3170" fmla="*/ 2417627 h 3024784"/>
              <a:gd name="connsiteX3171" fmla="*/ 2709788 w 2971357"/>
              <a:gd name="connsiteY3171" fmla="*/ 2412579 h 3024784"/>
              <a:gd name="connsiteX3172" fmla="*/ 2725314 w 2971357"/>
              <a:gd name="connsiteY3172" fmla="*/ 2390100 h 3024784"/>
              <a:gd name="connsiteX3173" fmla="*/ 2756175 w 2971357"/>
              <a:gd name="connsiteY3173" fmla="*/ 2352000 h 3024784"/>
              <a:gd name="connsiteX3174" fmla="*/ 2787132 w 2971357"/>
              <a:gd name="connsiteY3174" fmla="*/ 2312376 h 3024784"/>
              <a:gd name="connsiteX3175" fmla="*/ 2811896 w 2971357"/>
              <a:gd name="connsiteY3175" fmla="*/ 2276657 h 3024784"/>
              <a:gd name="connsiteX3176" fmla="*/ 2813039 w 2971357"/>
              <a:gd name="connsiteY3176" fmla="*/ 2279134 h 3024784"/>
              <a:gd name="connsiteX3177" fmla="*/ 2803419 w 2971357"/>
              <a:gd name="connsiteY3177" fmla="*/ 2310662 h 3024784"/>
              <a:gd name="connsiteX3178" fmla="*/ 2807610 w 2971357"/>
              <a:gd name="connsiteY3178" fmla="*/ 2320187 h 3024784"/>
              <a:gd name="connsiteX3179" fmla="*/ 2759033 w 2971357"/>
              <a:gd name="connsiteY3179" fmla="*/ 2391910 h 3024784"/>
              <a:gd name="connsiteX3180" fmla="*/ 2745031 w 2971357"/>
              <a:gd name="connsiteY3180" fmla="*/ 2405912 h 3024784"/>
              <a:gd name="connsiteX3181" fmla="*/ 2719313 w 2971357"/>
              <a:gd name="connsiteY3181" fmla="*/ 2440964 h 3024784"/>
              <a:gd name="connsiteX3182" fmla="*/ 2700263 w 2971357"/>
              <a:gd name="connsiteY3182" fmla="*/ 2466777 h 3024784"/>
              <a:gd name="connsiteX3183" fmla="*/ 2704645 w 2971357"/>
              <a:gd name="connsiteY3183" fmla="*/ 2468681 h 3024784"/>
              <a:gd name="connsiteX3184" fmla="*/ 2697311 w 2971357"/>
              <a:gd name="connsiteY3184" fmla="*/ 2485350 h 3024784"/>
              <a:gd name="connsiteX3185" fmla="*/ 2667117 w 2971357"/>
              <a:gd name="connsiteY3185" fmla="*/ 2526022 h 3024784"/>
              <a:gd name="connsiteX3186" fmla="*/ 2645018 w 2971357"/>
              <a:gd name="connsiteY3186" fmla="*/ 2552882 h 3024784"/>
              <a:gd name="connsiteX3187" fmla="*/ 2618253 w 2971357"/>
              <a:gd name="connsiteY3187" fmla="*/ 2581933 h 3024784"/>
              <a:gd name="connsiteX3188" fmla="*/ 2555198 w 2971357"/>
              <a:gd name="connsiteY3188" fmla="*/ 2643751 h 3024784"/>
              <a:gd name="connsiteX3189" fmla="*/ 2519193 w 2971357"/>
              <a:gd name="connsiteY3189" fmla="*/ 2676327 h 3024784"/>
              <a:gd name="connsiteX3190" fmla="*/ 2488046 w 2971357"/>
              <a:gd name="connsiteY3190" fmla="*/ 2701473 h 3024784"/>
              <a:gd name="connsiteX3191" fmla="*/ 2485094 w 2971357"/>
              <a:gd name="connsiteY3191" fmla="*/ 2700520 h 3024784"/>
              <a:gd name="connsiteX3192" fmla="*/ 2507477 w 2971357"/>
              <a:gd name="connsiteY3192" fmla="*/ 2678232 h 3024784"/>
              <a:gd name="connsiteX3193" fmla="*/ 2490428 w 2971357"/>
              <a:gd name="connsiteY3193" fmla="*/ 2686804 h 3024784"/>
              <a:gd name="connsiteX3194" fmla="*/ 2486618 w 2971357"/>
              <a:gd name="connsiteY3194" fmla="*/ 2680232 h 3024784"/>
              <a:gd name="connsiteX3195" fmla="*/ 2452233 w 2971357"/>
              <a:gd name="connsiteY3195" fmla="*/ 2706807 h 3024784"/>
              <a:gd name="connsiteX3196" fmla="*/ 2446136 w 2971357"/>
              <a:gd name="connsiteY3196" fmla="*/ 2708140 h 3024784"/>
              <a:gd name="connsiteX3197" fmla="*/ 2437374 w 2971357"/>
              <a:gd name="connsiteY3197" fmla="*/ 2710045 h 3024784"/>
              <a:gd name="connsiteX3198" fmla="*/ 2440231 w 2971357"/>
              <a:gd name="connsiteY3198" fmla="*/ 2706711 h 3024784"/>
              <a:gd name="connsiteX3199" fmla="*/ 2408608 w 2971357"/>
              <a:gd name="connsiteY3199" fmla="*/ 2727190 h 3024784"/>
              <a:gd name="connsiteX3200" fmla="*/ 2345171 w 2971357"/>
              <a:gd name="connsiteY3200" fmla="*/ 2773672 h 3024784"/>
              <a:gd name="connsiteX3201" fmla="*/ 2312786 w 2971357"/>
              <a:gd name="connsiteY3201" fmla="*/ 2795389 h 3024784"/>
              <a:gd name="connsiteX3202" fmla="*/ 2276877 w 2971357"/>
              <a:gd name="connsiteY3202" fmla="*/ 2817582 h 3024784"/>
              <a:gd name="connsiteX3203" fmla="*/ 2235920 w 2971357"/>
              <a:gd name="connsiteY3203" fmla="*/ 2844062 h 3024784"/>
              <a:gd name="connsiteX3204" fmla="*/ 2183246 w 2971357"/>
              <a:gd name="connsiteY3204" fmla="*/ 2872637 h 3024784"/>
              <a:gd name="connsiteX3205" fmla="*/ 2165911 w 2971357"/>
              <a:gd name="connsiteY3205" fmla="*/ 2882162 h 3024784"/>
              <a:gd name="connsiteX3206" fmla="*/ 2153528 w 2971357"/>
              <a:gd name="connsiteY3206" fmla="*/ 2889020 h 3024784"/>
              <a:gd name="connsiteX3207" fmla="*/ 2120382 w 2971357"/>
              <a:gd name="connsiteY3207" fmla="*/ 2905498 h 3024784"/>
              <a:gd name="connsiteX3208" fmla="*/ 2117905 w 2971357"/>
              <a:gd name="connsiteY3208" fmla="*/ 2904736 h 3024784"/>
              <a:gd name="connsiteX3209" fmla="*/ 2136955 w 2971357"/>
              <a:gd name="connsiteY3209" fmla="*/ 2889877 h 3024784"/>
              <a:gd name="connsiteX3210" fmla="*/ 2117905 w 2971357"/>
              <a:gd name="connsiteY3210" fmla="*/ 2904736 h 3024784"/>
              <a:gd name="connsiteX3211" fmla="*/ 2097998 w 2971357"/>
              <a:gd name="connsiteY3211" fmla="*/ 2913023 h 3024784"/>
              <a:gd name="connsiteX3212" fmla="*/ 2077614 w 2971357"/>
              <a:gd name="connsiteY3212" fmla="*/ 2920452 h 3024784"/>
              <a:gd name="connsiteX3213" fmla="*/ 2037038 w 2971357"/>
              <a:gd name="connsiteY3213" fmla="*/ 2935025 h 3024784"/>
              <a:gd name="connsiteX3214" fmla="*/ 2037514 w 2971357"/>
              <a:gd name="connsiteY3214" fmla="*/ 2935025 h 3024784"/>
              <a:gd name="connsiteX3215" fmla="*/ 2029513 w 2971357"/>
              <a:gd name="connsiteY3215" fmla="*/ 2938169 h 3024784"/>
              <a:gd name="connsiteX3216" fmla="*/ 1808057 w 2971357"/>
              <a:gd name="connsiteY3216" fmla="*/ 2991318 h 3024784"/>
              <a:gd name="connsiteX3217" fmla="*/ 1789483 w 2971357"/>
              <a:gd name="connsiteY3217" fmla="*/ 2994366 h 3024784"/>
              <a:gd name="connsiteX3218" fmla="*/ 1755383 w 2971357"/>
              <a:gd name="connsiteY3218" fmla="*/ 3000557 h 3024784"/>
              <a:gd name="connsiteX3219" fmla="*/ 1721093 w 2971357"/>
              <a:gd name="connsiteY3219" fmla="*/ 3006177 h 3024784"/>
              <a:gd name="connsiteX3220" fmla="*/ 1663467 w 2971357"/>
              <a:gd name="connsiteY3220" fmla="*/ 3014940 h 3024784"/>
              <a:gd name="connsiteX3221" fmla="*/ 1601269 w 2971357"/>
              <a:gd name="connsiteY3221" fmla="*/ 3019322 h 3024784"/>
              <a:gd name="connsiteX3222" fmla="*/ 1582219 w 2971357"/>
              <a:gd name="connsiteY3222" fmla="*/ 3022465 h 3024784"/>
              <a:gd name="connsiteX3223" fmla="*/ 1558787 w 2971357"/>
              <a:gd name="connsiteY3223" fmla="*/ 3024084 h 3024784"/>
              <a:gd name="connsiteX3224" fmla="*/ 1498685 w 2971357"/>
              <a:gd name="connsiteY3224" fmla="*/ 3024084 h 3024784"/>
              <a:gd name="connsiteX3225" fmla="*/ 1434200 w 2971357"/>
              <a:gd name="connsiteY3225" fmla="*/ 3019798 h 3024784"/>
              <a:gd name="connsiteX3226" fmla="*/ 1381622 w 2971357"/>
              <a:gd name="connsiteY3226" fmla="*/ 3012654 h 3024784"/>
              <a:gd name="connsiteX3227" fmla="*/ 1334789 w 2971357"/>
              <a:gd name="connsiteY3227" fmla="*/ 3005936 h 3024784"/>
              <a:gd name="connsiteX3228" fmla="*/ 1335521 w 2971357"/>
              <a:gd name="connsiteY3228" fmla="*/ 3007034 h 3024784"/>
              <a:gd name="connsiteX3229" fmla="*/ 270531 w 2971357"/>
              <a:gd name="connsiteY3229" fmla="*/ 2337046 h 3024784"/>
              <a:gd name="connsiteX3230" fmla="*/ 271674 w 2971357"/>
              <a:gd name="connsiteY3230" fmla="*/ 2338570 h 3024784"/>
              <a:gd name="connsiteX3231" fmla="*/ 292915 w 2971357"/>
              <a:gd name="connsiteY3231" fmla="*/ 2365716 h 3024784"/>
              <a:gd name="connsiteX3232" fmla="*/ 309965 w 2971357"/>
              <a:gd name="connsiteY3232" fmla="*/ 2379623 h 3024784"/>
              <a:gd name="connsiteX3233" fmla="*/ 337587 w 2971357"/>
              <a:gd name="connsiteY3233" fmla="*/ 2407340 h 3024784"/>
              <a:gd name="connsiteX3234" fmla="*/ 358256 w 2971357"/>
              <a:gd name="connsiteY3234" fmla="*/ 2433534 h 3024784"/>
              <a:gd name="connsiteX3235" fmla="*/ 379307 w 2971357"/>
              <a:gd name="connsiteY3235" fmla="*/ 2459442 h 3024784"/>
              <a:gd name="connsiteX3236" fmla="*/ 413216 w 2971357"/>
              <a:gd name="connsiteY3236" fmla="*/ 2497542 h 3024784"/>
              <a:gd name="connsiteX3237" fmla="*/ 437885 w 2971357"/>
              <a:gd name="connsiteY3237" fmla="*/ 2517735 h 3024784"/>
              <a:gd name="connsiteX3238" fmla="*/ 459031 w 2971357"/>
              <a:gd name="connsiteY3238" fmla="*/ 2536118 h 3024784"/>
              <a:gd name="connsiteX3239" fmla="*/ 475509 w 2971357"/>
              <a:gd name="connsiteY3239" fmla="*/ 2552692 h 3024784"/>
              <a:gd name="connsiteX3240" fmla="*/ 496369 w 2971357"/>
              <a:gd name="connsiteY3240" fmla="*/ 2573171 h 3024784"/>
              <a:gd name="connsiteX3241" fmla="*/ 553519 w 2971357"/>
              <a:gd name="connsiteY3241" fmla="*/ 2621462 h 3024784"/>
              <a:gd name="connsiteX3242" fmla="*/ 533897 w 2971357"/>
              <a:gd name="connsiteY3242" fmla="*/ 2602412 h 3024784"/>
              <a:gd name="connsiteX3243" fmla="*/ 528182 w 2971357"/>
              <a:gd name="connsiteY3243" fmla="*/ 2591364 h 3024784"/>
              <a:gd name="connsiteX3244" fmla="*/ 488082 w 2971357"/>
              <a:gd name="connsiteY3244" fmla="*/ 2549073 h 3024784"/>
              <a:gd name="connsiteX3245" fmla="*/ 471794 w 2971357"/>
              <a:gd name="connsiteY3245" fmla="*/ 2530880 h 3024784"/>
              <a:gd name="connsiteX3246" fmla="*/ 456078 w 2971357"/>
              <a:gd name="connsiteY3246" fmla="*/ 2513068 h 3024784"/>
              <a:gd name="connsiteX3247" fmla="*/ 425217 w 2971357"/>
              <a:gd name="connsiteY3247" fmla="*/ 2479254 h 3024784"/>
              <a:gd name="connsiteX3248" fmla="*/ 367305 w 2971357"/>
              <a:gd name="connsiteY3248" fmla="*/ 2415722 h 3024784"/>
              <a:gd name="connsiteX3249" fmla="*/ 296153 w 2971357"/>
              <a:gd name="connsiteY3249" fmla="*/ 2327330 h 3024784"/>
              <a:gd name="connsiteX3250" fmla="*/ 273960 w 2971357"/>
              <a:gd name="connsiteY3250" fmla="*/ 2284087 h 3024784"/>
              <a:gd name="connsiteX3251" fmla="*/ 275960 w 2971357"/>
              <a:gd name="connsiteY3251" fmla="*/ 2279801 h 3024784"/>
              <a:gd name="connsiteX3252" fmla="*/ 260816 w 2971357"/>
              <a:gd name="connsiteY3252" fmla="*/ 2248845 h 3024784"/>
              <a:gd name="connsiteX3253" fmla="*/ 231288 w 2971357"/>
              <a:gd name="connsiteY3253" fmla="*/ 2197124 h 3024784"/>
              <a:gd name="connsiteX3254" fmla="*/ 206237 w 2971357"/>
              <a:gd name="connsiteY3254" fmla="*/ 2153785 h 3024784"/>
              <a:gd name="connsiteX3255" fmla="*/ 189950 w 2971357"/>
              <a:gd name="connsiteY3255" fmla="*/ 2122733 h 3024784"/>
              <a:gd name="connsiteX3256" fmla="*/ 174138 w 2971357"/>
              <a:gd name="connsiteY3256" fmla="*/ 2091110 h 3024784"/>
              <a:gd name="connsiteX3257" fmla="*/ 170519 w 2971357"/>
              <a:gd name="connsiteY3257" fmla="*/ 2083490 h 3024784"/>
              <a:gd name="connsiteX3258" fmla="*/ 162994 w 2971357"/>
              <a:gd name="connsiteY3258" fmla="*/ 2065679 h 3024784"/>
              <a:gd name="connsiteX3259" fmla="*/ 150326 w 2971357"/>
              <a:gd name="connsiteY3259" fmla="*/ 2034056 h 3024784"/>
              <a:gd name="connsiteX3260" fmla="*/ 142896 w 2971357"/>
              <a:gd name="connsiteY3260" fmla="*/ 2018244 h 3024784"/>
              <a:gd name="connsiteX3261" fmla="*/ 116512 w 2971357"/>
              <a:gd name="connsiteY3261" fmla="*/ 1942044 h 3024784"/>
              <a:gd name="connsiteX3262" fmla="*/ 95271 w 2971357"/>
              <a:gd name="connsiteY3262" fmla="*/ 1873083 h 3024784"/>
              <a:gd name="connsiteX3263" fmla="*/ 78126 w 2971357"/>
              <a:gd name="connsiteY3263" fmla="*/ 1810599 h 3024784"/>
              <a:gd name="connsiteX3264" fmla="*/ 64315 w 2971357"/>
              <a:gd name="connsiteY3264" fmla="*/ 1754021 h 3024784"/>
              <a:gd name="connsiteX3265" fmla="*/ 54790 w 2971357"/>
              <a:gd name="connsiteY3265" fmla="*/ 1694870 h 3024784"/>
              <a:gd name="connsiteX3266" fmla="*/ 50504 w 2971357"/>
              <a:gd name="connsiteY3266" fmla="*/ 1665152 h 3024784"/>
              <a:gd name="connsiteX3267" fmla="*/ 47456 w 2971357"/>
              <a:gd name="connsiteY3267" fmla="*/ 1635244 h 3024784"/>
              <a:gd name="connsiteX3268" fmla="*/ 44884 w 2971357"/>
              <a:gd name="connsiteY3268" fmla="*/ 1626671 h 3024784"/>
              <a:gd name="connsiteX3269" fmla="*/ 43074 w 2971357"/>
              <a:gd name="connsiteY3269" fmla="*/ 1551805 h 3024784"/>
              <a:gd name="connsiteX3270" fmla="*/ 46351 w 2971357"/>
              <a:gd name="connsiteY3270" fmla="*/ 1493112 h 3024784"/>
              <a:gd name="connsiteX3271" fmla="*/ 47075 w 2971357"/>
              <a:gd name="connsiteY3271" fmla="*/ 1514467 h 3024784"/>
              <a:gd name="connsiteX3272" fmla="*/ 54218 w 2971357"/>
              <a:gd name="connsiteY3272" fmla="*/ 1583714 h 3024784"/>
              <a:gd name="connsiteX3273" fmla="*/ 61331 w 2971357"/>
              <a:gd name="connsiteY3273" fmla="*/ 1629476 h 3024784"/>
              <a:gd name="connsiteX3274" fmla="*/ 59896 w 2971357"/>
              <a:gd name="connsiteY3274" fmla="*/ 1599968 h 3024784"/>
              <a:gd name="connsiteX3275" fmla="*/ 59896 w 2971357"/>
              <a:gd name="connsiteY3275" fmla="*/ 1599873 h 3024784"/>
              <a:gd name="connsiteX3276" fmla="*/ 61332 w 2971357"/>
              <a:gd name="connsiteY3276" fmla="*/ 1629483 h 3024784"/>
              <a:gd name="connsiteX3277" fmla="*/ 62124 w 2971357"/>
              <a:gd name="connsiteY3277" fmla="*/ 1634577 h 3024784"/>
              <a:gd name="connsiteX3278" fmla="*/ 64410 w 2971357"/>
              <a:gd name="connsiteY3278" fmla="*/ 1662581 h 3024784"/>
              <a:gd name="connsiteX3279" fmla="*/ 67934 w 2971357"/>
              <a:gd name="connsiteY3279" fmla="*/ 1685536 h 3024784"/>
              <a:gd name="connsiteX3280" fmla="*/ 74411 w 2971357"/>
              <a:gd name="connsiteY3280" fmla="*/ 1714682 h 3024784"/>
              <a:gd name="connsiteX3281" fmla="*/ 95747 w 2971357"/>
              <a:gd name="connsiteY3281" fmla="*/ 1796788 h 3024784"/>
              <a:gd name="connsiteX3282" fmla="*/ 98319 w 2971357"/>
              <a:gd name="connsiteY3282" fmla="*/ 1797836 h 3024784"/>
              <a:gd name="connsiteX3283" fmla="*/ 103367 w 2971357"/>
              <a:gd name="connsiteY3283" fmla="*/ 1812028 h 3024784"/>
              <a:gd name="connsiteX3284" fmla="*/ 105177 w 2971357"/>
              <a:gd name="connsiteY3284" fmla="*/ 1800693 h 3024784"/>
              <a:gd name="connsiteX3285" fmla="*/ 117179 w 2971357"/>
              <a:gd name="connsiteY3285" fmla="*/ 1811075 h 3024784"/>
              <a:gd name="connsiteX3286" fmla="*/ 130037 w 2971357"/>
              <a:gd name="connsiteY3286" fmla="*/ 1860034 h 3024784"/>
              <a:gd name="connsiteX3287" fmla="*/ 141277 w 2971357"/>
              <a:gd name="connsiteY3287" fmla="*/ 1902325 h 3024784"/>
              <a:gd name="connsiteX3288" fmla="*/ 157279 w 2971357"/>
              <a:gd name="connsiteY3288" fmla="*/ 1958903 h 3024784"/>
              <a:gd name="connsiteX3289" fmla="*/ 199570 w 2971357"/>
              <a:gd name="connsiteY3289" fmla="*/ 2064726 h 3024784"/>
              <a:gd name="connsiteX3290" fmla="*/ 177091 w 2971357"/>
              <a:gd name="connsiteY3290" fmla="*/ 2003480 h 3024784"/>
              <a:gd name="connsiteX3291" fmla="*/ 168804 w 2971357"/>
              <a:gd name="connsiteY3291" fmla="*/ 1974905 h 3024784"/>
              <a:gd name="connsiteX3292" fmla="*/ 180329 w 2971357"/>
              <a:gd name="connsiteY3292" fmla="*/ 1989479 h 3024784"/>
              <a:gd name="connsiteX3293" fmla="*/ 197760 w 2971357"/>
              <a:gd name="connsiteY3293" fmla="*/ 2029198 h 3024784"/>
              <a:gd name="connsiteX3294" fmla="*/ 218429 w 2971357"/>
              <a:gd name="connsiteY3294" fmla="*/ 2077490 h 3024784"/>
              <a:gd name="connsiteX3295" fmla="*/ 245385 w 2971357"/>
              <a:gd name="connsiteY3295" fmla="*/ 2131592 h 3024784"/>
              <a:gd name="connsiteX3296" fmla="*/ 255672 w 2971357"/>
              <a:gd name="connsiteY3296" fmla="*/ 2152547 h 3024784"/>
              <a:gd name="connsiteX3297" fmla="*/ 254434 w 2971357"/>
              <a:gd name="connsiteY3297" fmla="*/ 2151023 h 3024784"/>
              <a:gd name="connsiteX3298" fmla="*/ 257387 w 2971357"/>
              <a:gd name="connsiteY3298" fmla="*/ 2164548 h 3024784"/>
              <a:gd name="connsiteX3299" fmla="*/ 267674 w 2971357"/>
              <a:gd name="connsiteY3299" fmla="*/ 2192647 h 3024784"/>
              <a:gd name="connsiteX3300" fmla="*/ 301202 w 2971357"/>
              <a:gd name="connsiteY3300" fmla="*/ 2243511 h 3024784"/>
              <a:gd name="connsiteX3301" fmla="*/ 301262 w 2971357"/>
              <a:gd name="connsiteY3301" fmla="*/ 2243595 h 3024784"/>
              <a:gd name="connsiteX3302" fmla="*/ 358352 w 2971357"/>
              <a:gd name="connsiteY3302" fmla="*/ 2323902 h 3024784"/>
              <a:gd name="connsiteX3303" fmla="*/ 427789 w 2971357"/>
              <a:gd name="connsiteY3303" fmla="*/ 2413246 h 3024784"/>
              <a:gd name="connsiteX3304" fmla="*/ 419978 w 2971357"/>
              <a:gd name="connsiteY3304" fmla="*/ 2410388 h 3024784"/>
              <a:gd name="connsiteX3305" fmla="*/ 394547 w 2971357"/>
              <a:gd name="connsiteY3305" fmla="*/ 2383814 h 3024784"/>
              <a:gd name="connsiteX3306" fmla="*/ 409977 w 2971357"/>
              <a:gd name="connsiteY3306" fmla="*/ 2410103 h 3024784"/>
              <a:gd name="connsiteX3307" fmla="*/ 434456 w 2971357"/>
              <a:gd name="connsiteY3307" fmla="*/ 2445536 h 3024784"/>
              <a:gd name="connsiteX3308" fmla="*/ 447315 w 2971357"/>
              <a:gd name="connsiteY3308" fmla="*/ 2465062 h 3024784"/>
              <a:gd name="connsiteX3309" fmla="*/ 526563 w 2971357"/>
              <a:gd name="connsiteY3309" fmla="*/ 2553645 h 3024784"/>
              <a:gd name="connsiteX3310" fmla="*/ 543327 w 2971357"/>
              <a:gd name="connsiteY3310" fmla="*/ 2570789 h 3024784"/>
              <a:gd name="connsiteX3311" fmla="*/ 560567 w 2971357"/>
              <a:gd name="connsiteY3311" fmla="*/ 2587077 h 3024784"/>
              <a:gd name="connsiteX3312" fmla="*/ 596001 w 2971357"/>
              <a:gd name="connsiteY3312" fmla="*/ 2619939 h 3024784"/>
              <a:gd name="connsiteX3313" fmla="*/ 683916 w 2971357"/>
              <a:gd name="connsiteY3313" fmla="*/ 2686614 h 3024784"/>
              <a:gd name="connsiteX3314" fmla="*/ 709919 w 2971357"/>
              <a:gd name="connsiteY3314" fmla="*/ 2704235 h 3024784"/>
              <a:gd name="connsiteX3315" fmla="*/ 735256 w 2971357"/>
              <a:gd name="connsiteY3315" fmla="*/ 2719761 h 3024784"/>
              <a:gd name="connsiteX3316" fmla="*/ 782881 w 2971357"/>
              <a:gd name="connsiteY3316" fmla="*/ 2746716 h 3024784"/>
              <a:gd name="connsiteX3317" fmla="*/ 830506 w 2971357"/>
              <a:gd name="connsiteY3317" fmla="*/ 2772339 h 3024784"/>
              <a:gd name="connsiteX3318" fmla="*/ 879464 w 2971357"/>
              <a:gd name="connsiteY3318" fmla="*/ 2795770 h 3024784"/>
              <a:gd name="connsiteX3319" fmla="*/ 932614 w 2971357"/>
              <a:gd name="connsiteY3319" fmla="*/ 2820630 h 3024784"/>
              <a:gd name="connsiteX3320" fmla="*/ 955664 w 2971357"/>
              <a:gd name="connsiteY3320" fmla="*/ 2833298 h 3024784"/>
              <a:gd name="connsiteX3321" fmla="*/ 986335 w 2971357"/>
              <a:gd name="connsiteY3321" fmla="*/ 2846348 h 3024784"/>
              <a:gd name="connsiteX3322" fmla="*/ 1021577 w 2971357"/>
              <a:gd name="connsiteY3322" fmla="*/ 2859968 h 3024784"/>
              <a:gd name="connsiteX3323" fmla="*/ 1058725 w 2971357"/>
              <a:gd name="connsiteY3323" fmla="*/ 2872541 h 3024784"/>
              <a:gd name="connsiteX3324" fmla="*/ 1079585 w 2971357"/>
              <a:gd name="connsiteY3324" fmla="*/ 2880352 h 3024784"/>
              <a:gd name="connsiteX3325" fmla="*/ 1102064 w 2971357"/>
              <a:gd name="connsiteY3325" fmla="*/ 2887305 h 3024784"/>
              <a:gd name="connsiteX3326" fmla="*/ 1149689 w 2971357"/>
              <a:gd name="connsiteY3326" fmla="*/ 2901116 h 3024784"/>
              <a:gd name="connsiteX3327" fmla="*/ 1197314 w 2971357"/>
              <a:gd name="connsiteY3327" fmla="*/ 2912642 h 3024784"/>
              <a:gd name="connsiteX3328" fmla="*/ 1220364 w 2971357"/>
              <a:gd name="connsiteY3328" fmla="*/ 2918166 h 3024784"/>
              <a:gd name="connsiteX3329" fmla="*/ 1242367 w 2971357"/>
              <a:gd name="connsiteY3329" fmla="*/ 2922834 h 3024784"/>
              <a:gd name="connsiteX3330" fmla="*/ 1289992 w 2971357"/>
              <a:gd name="connsiteY3330" fmla="*/ 2932359 h 3024784"/>
              <a:gd name="connsiteX3331" fmla="*/ 1339141 w 2971357"/>
              <a:gd name="connsiteY3331" fmla="*/ 2939216 h 3024784"/>
              <a:gd name="connsiteX3332" fmla="*/ 1364096 w 2971357"/>
              <a:gd name="connsiteY3332" fmla="*/ 2942074 h 3024784"/>
              <a:gd name="connsiteX3333" fmla="*/ 1389338 w 2971357"/>
              <a:gd name="connsiteY3333" fmla="*/ 2943883 h 3024784"/>
              <a:gd name="connsiteX3334" fmla="*/ 1440457 w 2971357"/>
              <a:gd name="connsiteY3334" fmla="*/ 2946645 h 3024784"/>
              <a:gd name="connsiteX3335" fmla="*/ 1440487 w 2971357"/>
              <a:gd name="connsiteY3335" fmla="*/ 2946646 h 3024784"/>
              <a:gd name="connsiteX3336" fmla="*/ 1500018 w 2971357"/>
              <a:gd name="connsiteY3336" fmla="*/ 2949503 h 3024784"/>
              <a:gd name="connsiteX3337" fmla="*/ 1514401 w 2971357"/>
              <a:gd name="connsiteY3337" fmla="*/ 2953028 h 3024784"/>
              <a:gd name="connsiteX3338" fmla="*/ 1586505 w 2971357"/>
              <a:gd name="connsiteY3338" fmla="*/ 2951599 h 3024784"/>
              <a:gd name="connsiteX3339" fmla="*/ 1658991 w 2971357"/>
              <a:gd name="connsiteY3339" fmla="*/ 2945312 h 3024784"/>
              <a:gd name="connsiteX3340" fmla="*/ 1676808 w 2971357"/>
              <a:gd name="connsiteY3340" fmla="*/ 2942024 h 3024784"/>
              <a:gd name="connsiteX3341" fmla="*/ 1677564 w 2971357"/>
              <a:gd name="connsiteY3341" fmla="*/ 2941884 h 3024784"/>
              <a:gd name="connsiteX3342" fmla="*/ 1750907 w 2971357"/>
              <a:gd name="connsiteY3342" fmla="*/ 2931596 h 3024784"/>
              <a:gd name="connsiteX3343" fmla="*/ 1815201 w 2971357"/>
              <a:gd name="connsiteY3343" fmla="*/ 2916928 h 3024784"/>
              <a:gd name="connsiteX3344" fmla="*/ 1867874 w 2971357"/>
              <a:gd name="connsiteY3344" fmla="*/ 2901402 h 3024784"/>
              <a:gd name="connsiteX3345" fmla="*/ 1833965 w 2971357"/>
              <a:gd name="connsiteY3345" fmla="*/ 2907117 h 3024784"/>
              <a:gd name="connsiteX3346" fmla="*/ 1807961 w 2971357"/>
              <a:gd name="connsiteY3346" fmla="*/ 2912737 h 3024784"/>
              <a:gd name="connsiteX3347" fmla="*/ 1794436 w 2971357"/>
              <a:gd name="connsiteY3347" fmla="*/ 2915785 h 3024784"/>
              <a:gd name="connsiteX3348" fmla="*/ 1781196 w 2971357"/>
              <a:gd name="connsiteY3348" fmla="*/ 2918071 h 3024784"/>
              <a:gd name="connsiteX3349" fmla="*/ 1771671 w 2971357"/>
              <a:gd name="connsiteY3349" fmla="*/ 2918071 h 3024784"/>
              <a:gd name="connsiteX3350" fmla="*/ 1863492 w 2971357"/>
              <a:gd name="connsiteY3350" fmla="*/ 2894639 h 3024784"/>
              <a:gd name="connsiteX3351" fmla="*/ 1899497 w 2971357"/>
              <a:gd name="connsiteY3351" fmla="*/ 2886067 h 3024784"/>
              <a:gd name="connsiteX3352" fmla="*/ 1936263 w 2971357"/>
              <a:gd name="connsiteY3352" fmla="*/ 2878351 h 3024784"/>
              <a:gd name="connsiteX3353" fmla="*/ 1978840 w 2971357"/>
              <a:gd name="connsiteY3353" fmla="*/ 2868826 h 3024784"/>
              <a:gd name="connsiteX3354" fmla="*/ 2003319 w 2971357"/>
              <a:gd name="connsiteY3354" fmla="*/ 2860159 h 3024784"/>
              <a:gd name="connsiteX3355" fmla="*/ 2028560 w 2971357"/>
              <a:gd name="connsiteY3355" fmla="*/ 2850062 h 3024784"/>
              <a:gd name="connsiteX3356" fmla="*/ 2069232 w 2971357"/>
              <a:gd name="connsiteY3356" fmla="*/ 2831584 h 3024784"/>
              <a:gd name="connsiteX3357" fmla="*/ 2099998 w 2971357"/>
              <a:gd name="connsiteY3357" fmla="*/ 2816820 h 3024784"/>
              <a:gd name="connsiteX3358" fmla="*/ 2159529 w 2971357"/>
              <a:gd name="connsiteY3358" fmla="*/ 2783959 h 3024784"/>
              <a:gd name="connsiteX3359" fmla="*/ 2162863 w 2971357"/>
              <a:gd name="connsiteY3359" fmla="*/ 2784054 h 3024784"/>
              <a:gd name="connsiteX3360" fmla="*/ 2172388 w 2971357"/>
              <a:gd name="connsiteY3360" fmla="*/ 2781768 h 3024784"/>
              <a:gd name="connsiteX3361" fmla="*/ 2175055 w 2971357"/>
              <a:gd name="connsiteY3361" fmla="*/ 2783007 h 3024784"/>
              <a:gd name="connsiteX3362" fmla="*/ 2203630 w 2971357"/>
              <a:gd name="connsiteY3362" fmla="*/ 2768433 h 3024784"/>
              <a:gd name="connsiteX3363" fmla="*/ 2251255 w 2971357"/>
              <a:gd name="connsiteY3363" fmla="*/ 2741573 h 3024784"/>
              <a:gd name="connsiteX3364" fmla="*/ 2295261 w 2971357"/>
              <a:gd name="connsiteY3364" fmla="*/ 2714522 h 3024784"/>
              <a:gd name="connsiteX3365" fmla="*/ 2309358 w 2971357"/>
              <a:gd name="connsiteY3365" fmla="*/ 2705568 h 3024784"/>
              <a:gd name="connsiteX3366" fmla="*/ 2322978 w 2971357"/>
              <a:gd name="connsiteY3366" fmla="*/ 2696043 h 3024784"/>
              <a:gd name="connsiteX3367" fmla="*/ 2365174 w 2971357"/>
              <a:gd name="connsiteY3367" fmla="*/ 2666802 h 3024784"/>
              <a:gd name="connsiteX3368" fmla="*/ 2379271 w 2971357"/>
              <a:gd name="connsiteY3368" fmla="*/ 2655657 h 3024784"/>
              <a:gd name="connsiteX3369" fmla="*/ 2421562 w 2971357"/>
              <a:gd name="connsiteY3369" fmla="*/ 2627082 h 3024784"/>
              <a:gd name="connsiteX3370" fmla="*/ 2473473 w 2971357"/>
              <a:gd name="connsiteY3370" fmla="*/ 2584982 h 3024784"/>
              <a:gd name="connsiteX3371" fmla="*/ 2509763 w 2971357"/>
              <a:gd name="connsiteY3371" fmla="*/ 2552597 h 3024784"/>
              <a:gd name="connsiteX3372" fmla="*/ 2525480 w 2971357"/>
              <a:gd name="connsiteY3372" fmla="*/ 2538786 h 3024784"/>
              <a:gd name="connsiteX3373" fmla="*/ 2573105 w 2971357"/>
              <a:gd name="connsiteY3373" fmla="*/ 2493256 h 3024784"/>
              <a:gd name="connsiteX3374" fmla="*/ 2577010 w 2971357"/>
              <a:gd name="connsiteY3374" fmla="*/ 2492494 h 3024784"/>
              <a:gd name="connsiteX3375" fmla="*/ 2591583 w 2971357"/>
              <a:gd name="connsiteY3375" fmla="*/ 2479064 h 3024784"/>
              <a:gd name="connsiteX3376" fmla="*/ 2625778 w 2971357"/>
              <a:gd name="connsiteY3376" fmla="*/ 2457347 h 3024784"/>
              <a:gd name="connsiteX3377" fmla="*/ 2638351 w 2971357"/>
              <a:gd name="connsiteY3377" fmla="*/ 2443631 h 3024784"/>
              <a:gd name="connsiteX3378" fmla="*/ 2649495 w 2971357"/>
              <a:gd name="connsiteY3378" fmla="*/ 2430677 h 3024784"/>
              <a:gd name="connsiteX3379" fmla="*/ 2674737 w 2971357"/>
              <a:gd name="connsiteY3379" fmla="*/ 2399720 h 3024784"/>
              <a:gd name="connsiteX3380" fmla="*/ 2690738 w 2971357"/>
              <a:gd name="connsiteY3380" fmla="*/ 2380670 h 3024784"/>
              <a:gd name="connsiteX3381" fmla="*/ 2707312 w 2971357"/>
              <a:gd name="connsiteY3381" fmla="*/ 2359525 h 3024784"/>
              <a:gd name="connsiteX3382" fmla="*/ 2724552 w 2971357"/>
              <a:gd name="connsiteY3382" fmla="*/ 2337141 h 3024784"/>
              <a:gd name="connsiteX3383" fmla="*/ 2741221 w 2971357"/>
              <a:gd name="connsiteY3383" fmla="*/ 2313233 h 3024784"/>
              <a:gd name="connsiteX3384" fmla="*/ 2804658 w 2971357"/>
              <a:gd name="connsiteY3384" fmla="*/ 2214459 h 3024784"/>
              <a:gd name="connsiteX3385" fmla="*/ 2838852 w 2971357"/>
              <a:gd name="connsiteY3385" fmla="*/ 2152261 h 3024784"/>
              <a:gd name="connsiteX3386" fmla="*/ 2871428 w 2971357"/>
              <a:gd name="connsiteY3386" fmla="*/ 2079490 h 3024784"/>
              <a:gd name="connsiteX3387" fmla="*/ 2877238 w 2971357"/>
              <a:gd name="connsiteY3387" fmla="*/ 2047581 h 3024784"/>
              <a:gd name="connsiteX3388" fmla="*/ 2867713 w 2971357"/>
              <a:gd name="connsiteY3388" fmla="*/ 2047010 h 3024784"/>
              <a:gd name="connsiteX3389" fmla="*/ 2877238 w 2971357"/>
              <a:gd name="connsiteY3389" fmla="*/ 1997480 h 3024784"/>
              <a:gd name="connsiteX3390" fmla="*/ 2878476 w 2971357"/>
              <a:gd name="connsiteY3390" fmla="*/ 1969952 h 3024784"/>
              <a:gd name="connsiteX3391" fmla="*/ 2841138 w 2971357"/>
              <a:gd name="connsiteY3391" fmla="*/ 2055106 h 3024784"/>
              <a:gd name="connsiteX3392" fmla="*/ 2841138 w 2971357"/>
              <a:gd name="connsiteY3392" fmla="*/ 2055963 h 3024784"/>
              <a:gd name="connsiteX3393" fmla="*/ 2825136 w 2971357"/>
              <a:gd name="connsiteY3393" fmla="*/ 2090158 h 3024784"/>
              <a:gd name="connsiteX3394" fmla="*/ 2807705 w 2971357"/>
              <a:gd name="connsiteY3394" fmla="*/ 2119876 h 3024784"/>
              <a:gd name="connsiteX3395" fmla="*/ 2805134 w 2971357"/>
              <a:gd name="connsiteY3395" fmla="*/ 2117495 h 3024784"/>
              <a:gd name="connsiteX3396" fmla="*/ 2812468 w 2971357"/>
              <a:gd name="connsiteY3396" fmla="*/ 2096540 h 3024784"/>
              <a:gd name="connsiteX3397" fmla="*/ 2821993 w 2971357"/>
              <a:gd name="connsiteY3397" fmla="*/ 2073965 h 3024784"/>
              <a:gd name="connsiteX3398" fmla="*/ 2829994 w 2971357"/>
              <a:gd name="connsiteY3398" fmla="*/ 2051105 h 3024784"/>
              <a:gd name="connsiteX3399" fmla="*/ 2839519 w 2971357"/>
              <a:gd name="connsiteY3399" fmla="*/ 2020149 h 3024784"/>
              <a:gd name="connsiteX3400" fmla="*/ 2849044 w 2971357"/>
              <a:gd name="connsiteY3400" fmla="*/ 1987860 h 3024784"/>
              <a:gd name="connsiteX3401" fmla="*/ 2857617 w 2971357"/>
              <a:gd name="connsiteY3401" fmla="*/ 1955855 h 3024784"/>
              <a:gd name="connsiteX3402" fmla="*/ 2850473 w 2971357"/>
              <a:gd name="connsiteY3402" fmla="*/ 1966047 h 3024784"/>
              <a:gd name="connsiteX3403" fmla="*/ 2842662 w 2971357"/>
              <a:gd name="connsiteY3403" fmla="*/ 1986431 h 3024784"/>
              <a:gd name="connsiteX3404" fmla="*/ 2837804 w 2971357"/>
              <a:gd name="connsiteY3404" fmla="*/ 2000052 h 3024784"/>
              <a:gd name="connsiteX3405" fmla="*/ 2831709 w 2971357"/>
              <a:gd name="connsiteY3405" fmla="*/ 2015577 h 3024784"/>
              <a:gd name="connsiteX3406" fmla="*/ 2826752 w 2971357"/>
              <a:gd name="connsiteY3406" fmla="*/ 2023789 h 3024784"/>
              <a:gd name="connsiteX3407" fmla="*/ 2819231 w 2971357"/>
              <a:gd name="connsiteY3407" fmla="*/ 2036246 h 3024784"/>
              <a:gd name="connsiteX3408" fmla="*/ 2799038 w 2971357"/>
              <a:gd name="connsiteY3408" fmla="*/ 2076728 h 3024784"/>
              <a:gd name="connsiteX3409" fmla="*/ 2777987 w 2971357"/>
              <a:gd name="connsiteY3409" fmla="*/ 2118447 h 3024784"/>
              <a:gd name="connsiteX3410" fmla="*/ 2755032 w 2971357"/>
              <a:gd name="connsiteY3410" fmla="*/ 2160167 h 3024784"/>
              <a:gd name="connsiteX3411" fmla="*/ 2743221 w 2971357"/>
              <a:gd name="connsiteY3411" fmla="*/ 2182169 h 3024784"/>
              <a:gd name="connsiteX3412" fmla="*/ 2730172 w 2971357"/>
              <a:gd name="connsiteY3412" fmla="*/ 2204934 h 3024784"/>
              <a:gd name="connsiteX3413" fmla="*/ 2716742 w 2971357"/>
              <a:gd name="connsiteY3413" fmla="*/ 2229318 h 3024784"/>
              <a:gd name="connsiteX3414" fmla="*/ 2709884 w 2971357"/>
              <a:gd name="connsiteY3414" fmla="*/ 2242177 h 3024784"/>
              <a:gd name="connsiteX3415" fmla="*/ 2702264 w 2971357"/>
              <a:gd name="connsiteY3415" fmla="*/ 2255226 h 3024784"/>
              <a:gd name="connsiteX3416" fmla="*/ 2685214 w 2971357"/>
              <a:gd name="connsiteY3416" fmla="*/ 2282753 h 3024784"/>
              <a:gd name="connsiteX3417" fmla="*/ 2675689 w 2971357"/>
              <a:gd name="connsiteY3417" fmla="*/ 2297136 h 3024784"/>
              <a:gd name="connsiteX3418" fmla="*/ 2667497 w 2971357"/>
              <a:gd name="connsiteY3418" fmla="*/ 2308852 h 3024784"/>
              <a:gd name="connsiteX3419" fmla="*/ 2628254 w 2971357"/>
              <a:gd name="connsiteY3419" fmla="*/ 2363145 h 3024784"/>
              <a:gd name="connsiteX3420" fmla="*/ 2636255 w 2971357"/>
              <a:gd name="connsiteY3420" fmla="*/ 2347714 h 3024784"/>
              <a:gd name="connsiteX3421" fmla="*/ 2663021 w 2971357"/>
              <a:gd name="connsiteY3421" fmla="*/ 2309043 h 3024784"/>
              <a:gd name="connsiteX3422" fmla="*/ 2672546 w 2971357"/>
              <a:gd name="connsiteY3422" fmla="*/ 2291516 h 3024784"/>
              <a:gd name="connsiteX3423" fmla="*/ 2648638 w 2971357"/>
              <a:gd name="connsiteY3423" fmla="*/ 2317710 h 3024784"/>
              <a:gd name="connsiteX3424" fmla="*/ 2650162 w 2971357"/>
              <a:gd name="connsiteY3424" fmla="*/ 2316186 h 3024784"/>
              <a:gd name="connsiteX3425" fmla="*/ 2635303 w 2971357"/>
              <a:gd name="connsiteY3425" fmla="*/ 2337618 h 3024784"/>
              <a:gd name="connsiteX3426" fmla="*/ 2620063 w 2971357"/>
              <a:gd name="connsiteY3426" fmla="*/ 2358668 h 3024784"/>
              <a:gd name="connsiteX3427" fmla="*/ 2601870 w 2971357"/>
              <a:gd name="connsiteY3427" fmla="*/ 2382004 h 3024784"/>
              <a:gd name="connsiteX3428" fmla="*/ 2582154 w 2971357"/>
              <a:gd name="connsiteY3428" fmla="*/ 2406388 h 3024784"/>
              <a:gd name="connsiteX3429" fmla="*/ 2580915 w 2971357"/>
              <a:gd name="connsiteY3429" fmla="*/ 2408864 h 3024784"/>
              <a:gd name="connsiteX3430" fmla="*/ 2542815 w 2971357"/>
              <a:gd name="connsiteY3430" fmla="*/ 2453537 h 3024784"/>
              <a:gd name="connsiteX3431" fmla="*/ 2505287 w 2971357"/>
              <a:gd name="connsiteY3431" fmla="*/ 2490494 h 3024784"/>
              <a:gd name="connsiteX3432" fmla="*/ 2502130 w 2971357"/>
              <a:gd name="connsiteY3432" fmla="*/ 2492624 h 3024784"/>
              <a:gd name="connsiteX3433" fmla="*/ 2486237 w 2971357"/>
              <a:gd name="connsiteY3433" fmla="*/ 2503352 h 3024784"/>
              <a:gd name="connsiteX3434" fmla="*/ 2487761 w 2971357"/>
              <a:gd name="connsiteY3434" fmla="*/ 2500495 h 3024784"/>
              <a:gd name="connsiteX3435" fmla="*/ 2522527 w 2971357"/>
              <a:gd name="connsiteY3435" fmla="*/ 2464776 h 3024784"/>
              <a:gd name="connsiteX3436" fmla="*/ 2539291 w 2971357"/>
              <a:gd name="connsiteY3436" fmla="*/ 2446869 h 3024784"/>
              <a:gd name="connsiteX3437" fmla="*/ 2555103 w 2971357"/>
              <a:gd name="connsiteY3437" fmla="*/ 2427819 h 3024784"/>
              <a:gd name="connsiteX3438" fmla="*/ 2570819 w 2971357"/>
              <a:gd name="connsiteY3438" fmla="*/ 2409245 h 3024784"/>
              <a:gd name="connsiteX3439" fmla="*/ 2586059 w 2971357"/>
              <a:gd name="connsiteY3439" fmla="*/ 2390195 h 3024784"/>
              <a:gd name="connsiteX3440" fmla="*/ 2616062 w 2971357"/>
              <a:gd name="connsiteY3440" fmla="*/ 2351524 h 3024784"/>
              <a:gd name="connsiteX3441" fmla="*/ 2642542 w 2971357"/>
              <a:gd name="connsiteY3441" fmla="*/ 2313424 h 3024784"/>
              <a:gd name="connsiteX3442" fmla="*/ 2668069 w 2971357"/>
              <a:gd name="connsiteY3442" fmla="*/ 2274562 h 3024784"/>
              <a:gd name="connsiteX3443" fmla="*/ 2691501 w 2971357"/>
              <a:gd name="connsiteY3443" fmla="*/ 2238843 h 3024784"/>
              <a:gd name="connsiteX3444" fmla="*/ 2710074 w 2971357"/>
              <a:gd name="connsiteY3444" fmla="*/ 2205696 h 3024784"/>
              <a:gd name="connsiteX3445" fmla="*/ 2726648 w 2971357"/>
              <a:gd name="connsiteY3445" fmla="*/ 2174073 h 3024784"/>
              <a:gd name="connsiteX3446" fmla="*/ 2742078 w 2971357"/>
              <a:gd name="connsiteY3446" fmla="*/ 2141402 h 3024784"/>
              <a:gd name="connsiteX3447" fmla="*/ 2748174 w 2971357"/>
              <a:gd name="connsiteY3447" fmla="*/ 2126924 h 3024784"/>
              <a:gd name="connsiteX3448" fmla="*/ 2721980 w 2971357"/>
              <a:gd name="connsiteY3448" fmla="*/ 2166072 h 3024784"/>
              <a:gd name="connsiteX3449" fmla="*/ 2680261 w 2971357"/>
              <a:gd name="connsiteY3449" fmla="*/ 2229128 h 3024784"/>
              <a:gd name="connsiteX3450" fmla="*/ 2655115 w 2971357"/>
              <a:gd name="connsiteY3450" fmla="*/ 2264751 h 3024784"/>
              <a:gd name="connsiteX3451" fmla="*/ 2641875 w 2971357"/>
              <a:gd name="connsiteY3451" fmla="*/ 2283801 h 3024784"/>
              <a:gd name="connsiteX3452" fmla="*/ 2627588 w 2971357"/>
              <a:gd name="connsiteY3452" fmla="*/ 2302851 h 3024784"/>
              <a:gd name="connsiteX3453" fmla="*/ 2608538 w 2971357"/>
              <a:gd name="connsiteY3453" fmla="*/ 2324854 h 3024784"/>
              <a:gd name="connsiteX3454" fmla="*/ 2582154 w 2971357"/>
              <a:gd name="connsiteY3454" fmla="*/ 2356477 h 3024784"/>
              <a:gd name="connsiteX3455" fmla="*/ 2581201 w 2971357"/>
              <a:gd name="connsiteY3455" fmla="*/ 2354762 h 3024784"/>
              <a:gd name="connsiteX3456" fmla="*/ 2556436 w 2971357"/>
              <a:gd name="connsiteY3456" fmla="*/ 2384195 h 3024784"/>
              <a:gd name="connsiteX3457" fmla="*/ 2538815 w 2971357"/>
              <a:gd name="connsiteY3457" fmla="*/ 2400863 h 3024784"/>
              <a:gd name="connsiteX3458" fmla="*/ 2551769 w 2971357"/>
              <a:gd name="connsiteY3458" fmla="*/ 2379813 h 3024784"/>
              <a:gd name="connsiteX3459" fmla="*/ 2588059 w 2971357"/>
              <a:gd name="connsiteY3459" fmla="*/ 2331426 h 3024784"/>
              <a:gd name="connsiteX3460" fmla="*/ 2727981 w 2971357"/>
              <a:gd name="connsiteY3460" fmla="*/ 2098540 h 3024784"/>
              <a:gd name="connsiteX3461" fmla="*/ 2744745 w 2971357"/>
              <a:gd name="connsiteY3461" fmla="*/ 2059583 h 3024784"/>
              <a:gd name="connsiteX3462" fmla="*/ 2752175 w 2971357"/>
              <a:gd name="connsiteY3462" fmla="*/ 2041580 h 3024784"/>
              <a:gd name="connsiteX3463" fmla="*/ 2757985 w 2971357"/>
              <a:gd name="connsiteY3463" fmla="*/ 2024531 h 3024784"/>
              <a:gd name="connsiteX3464" fmla="*/ 2777035 w 2971357"/>
              <a:gd name="connsiteY3464" fmla="*/ 1974429 h 3024784"/>
              <a:gd name="connsiteX3465" fmla="*/ 2792561 w 2971357"/>
              <a:gd name="connsiteY3465" fmla="*/ 1925090 h 3024784"/>
              <a:gd name="connsiteX3466" fmla="*/ 2797323 w 2971357"/>
              <a:gd name="connsiteY3466" fmla="*/ 1901277 h 3024784"/>
              <a:gd name="connsiteX3467" fmla="*/ 2796847 w 2971357"/>
              <a:gd name="connsiteY3467" fmla="*/ 1897848 h 3024784"/>
              <a:gd name="connsiteX3468" fmla="*/ 2790179 w 2971357"/>
              <a:gd name="connsiteY3468" fmla="*/ 1917851 h 3024784"/>
              <a:gd name="connsiteX3469" fmla="*/ 2774178 w 2971357"/>
              <a:gd name="connsiteY3469" fmla="*/ 1963380 h 3024784"/>
              <a:gd name="connsiteX3470" fmla="*/ 2772558 w 2971357"/>
              <a:gd name="connsiteY3470" fmla="*/ 1968619 h 3024784"/>
              <a:gd name="connsiteX3471" fmla="*/ 2770653 w 2971357"/>
              <a:gd name="connsiteY3471" fmla="*/ 1974143 h 3024784"/>
              <a:gd name="connsiteX3472" fmla="*/ 2753222 w 2971357"/>
              <a:gd name="connsiteY3472" fmla="*/ 2023578 h 3024784"/>
              <a:gd name="connsiteX3473" fmla="*/ 2734649 w 2971357"/>
              <a:gd name="connsiteY3473" fmla="*/ 2067679 h 3024784"/>
              <a:gd name="connsiteX3474" fmla="*/ 2734649 w 2971357"/>
              <a:gd name="connsiteY3474" fmla="*/ 2066536 h 3024784"/>
              <a:gd name="connsiteX3475" fmla="*/ 2717980 w 2971357"/>
              <a:gd name="connsiteY3475" fmla="*/ 2103112 h 3024784"/>
              <a:gd name="connsiteX3476" fmla="*/ 2699883 w 2971357"/>
              <a:gd name="connsiteY3476" fmla="*/ 2138926 h 3024784"/>
              <a:gd name="connsiteX3477" fmla="*/ 2691882 w 2971357"/>
              <a:gd name="connsiteY3477" fmla="*/ 2157976 h 3024784"/>
              <a:gd name="connsiteX3478" fmla="*/ 2681785 w 2971357"/>
              <a:gd name="connsiteY3478" fmla="*/ 2175406 h 3024784"/>
              <a:gd name="connsiteX3479" fmla="*/ 2660449 w 2971357"/>
              <a:gd name="connsiteY3479" fmla="*/ 2208935 h 3024784"/>
              <a:gd name="connsiteX3480" fmla="*/ 2659254 w 2971357"/>
              <a:gd name="connsiteY3480" fmla="*/ 2210096 h 3024784"/>
              <a:gd name="connsiteX3481" fmla="*/ 2652043 w 2971357"/>
              <a:gd name="connsiteY3481" fmla="*/ 2217102 h 3024784"/>
              <a:gd name="connsiteX3482" fmla="*/ 2639780 w 2971357"/>
              <a:gd name="connsiteY3482" fmla="*/ 2231414 h 3024784"/>
              <a:gd name="connsiteX3483" fmla="*/ 2632064 w 2971357"/>
              <a:gd name="connsiteY3483" fmla="*/ 2243225 h 3024784"/>
              <a:gd name="connsiteX3484" fmla="*/ 2617587 w 2971357"/>
              <a:gd name="connsiteY3484" fmla="*/ 2263608 h 3024784"/>
              <a:gd name="connsiteX3485" fmla="*/ 2602251 w 2971357"/>
              <a:gd name="connsiteY3485" fmla="*/ 2283325 h 3024784"/>
              <a:gd name="connsiteX3486" fmla="*/ 2627112 w 2971357"/>
              <a:gd name="connsiteY3486" fmla="*/ 2263322 h 3024784"/>
              <a:gd name="connsiteX3487" fmla="*/ 2628921 w 2971357"/>
              <a:gd name="connsiteY3487" fmla="*/ 2264275 h 3024784"/>
              <a:gd name="connsiteX3488" fmla="*/ 2603870 w 2971357"/>
              <a:gd name="connsiteY3488" fmla="*/ 2300089 h 3024784"/>
              <a:gd name="connsiteX3489" fmla="*/ 2581963 w 2971357"/>
              <a:gd name="connsiteY3489" fmla="*/ 2328664 h 3024784"/>
              <a:gd name="connsiteX3490" fmla="*/ 2546339 w 2971357"/>
              <a:gd name="connsiteY3490" fmla="*/ 2366764 h 3024784"/>
              <a:gd name="connsiteX3491" fmla="*/ 2508239 w 2971357"/>
              <a:gd name="connsiteY3491" fmla="*/ 2404864 h 3024784"/>
              <a:gd name="connsiteX3492" fmla="*/ 2497762 w 2971357"/>
              <a:gd name="connsiteY3492" fmla="*/ 2415532 h 3024784"/>
              <a:gd name="connsiteX3493" fmla="*/ 2488237 w 2971357"/>
              <a:gd name="connsiteY3493" fmla="*/ 2423628 h 3024784"/>
              <a:gd name="connsiteX3494" fmla="*/ 2479379 w 2971357"/>
              <a:gd name="connsiteY3494" fmla="*/ 2428677 h 3024784"/>
              <a:gd name="connsiteX3495" fmla="*/ 2468806 w 2971357"/>
              <a:gd name="connsiteY3495" fmla="*/ 2439630 h 3024784"/>
              <a:gd name="connsiteX3496" fmla="*/ 2456804 w 2971357"/>
              <a:gd name="connsiteY3496" fmla="*/ 2450774 h 3024784"/>
              <a:gd name="connsiteX3497" fmla="*/ 2461186 w 2971357"/>
              <a:gd name="connsiteY3497" fmla="*/ 2431724 h 3024784"/>
              <a:gd name="connsiteX3498" fmla="*/ 2459757 w 2971357"/>
              <a:gd name="connsiteY3498" fmla="*/ 2428867 h 3024784"/>
              <a:gd name="connsiteX3499" fmla="*/ 2485951 w 2971357"/>
              <a:gd name="connsiteY3499" fmla="*/ 2400292 h 3024784"/>
              <a:gd name="connsiteX3500" fmla="*/ 2510811 w 2971357"/>
              <a:gd name="connsiteY3500" fmla="*/ 2370669 h 3024784"/>
              <a:gd name="connsiteX3501" fmla="*/ 2526909 w 2971357"/>
              <a:gd name="connsiteY3501" fmla="*/ 2351619 h 3024784"/>
              <a:gd name="connsiteX3502" fmla="*/ 2541863 w 2971357"/>
              <a:gd name="connsiteY3502" fmla="*/ 2332569 h 3024784"/>
              <a:gd name="connsiteX3503" fmla="*/ 2567961 w 2971357"/>
              <a:gd name="connsiteY3503" fmla="*/ 2296374 h 3024784"/>
              <a:gd name="connsiteX3504" fmla="*/ 2612253 w 2971357"/>
              <a:gd name="connsiteY3504" fmla="*/ 2231509 h 3024784"/>
              <a:gd name="connsiteX3505" fmla="*/ 2632541 w 2971357"/>
              <a:gd name="connsiteY3505" fmla="*/ 2198552 h 3024784"/>
              <a:gd name="connsiteX3506" fmla="*/ 2650353 w 2971357"/>
              <a:gd name="connsiteY3506" fmla="*/ 2165786 h 3024784"/>
              <a:gd name="connsiteX3507" fmla="*/ 2648162 w 2971357"/>
              <a:gd name="connsiteY3507" fmla="*/ 2167215 h 3024784"/>
              <a:gd name="connsiteX3508" fmla="*/ 2657687 w 2971357"/>
              <a:gd name="connsiteY3508" fmla="*/ 2147403 h 3024784"/>
              <a:gd name="connsiteX3509" fmla="*/ 2669307 w 2971357"/>
              <a:gd name="connsiteY3509" fmla="*/ 2122733 h 3024784"/>
              <a:gd name="connsiteX3510" fmla="*/ 2687500 w 2971357"/>
              <a:gd name="connsiteY3510" fmla="*/ 2087491 h 3024784"/>
              <a:gd name="connsiteX3511" fmla="*/ 2703312 w 2971357"/>
              <a:gd name="connsiteY3511" fmla="*/ 2051963 h 3024784"/>
              <a:gd name="connsiteX3512" fmla="*/ 2718456 w 2971357"/>
              <a:gd name="connsiteY3512" fmla="*/ 2016244 h 3024784"/>
              <a:gd name="connsiteX3513" fmla="*/ 2732839 w 2971357"/>
              <a:gd name="connsiteY3513" fmla="*/ 1979573 h 3024784"/>
              <a:gd name="connsiteX3514" fmla="*/ 2747793 w 2971357"/>
              <a:gd name="connsiteY3514" fmla="*/ 1936424 h 3024784"/>
              <a:gd name="connsiteX3515" fmla="*/ 2759604 w 2971357"/>
              <a:gd name="connsiteY3515" fmla="*/ 1900896 h 3024784"/>
              <a:gd name="connsiteX3516" fmla="*/ 2768272 w 2971357"/>
              <a:gd name="connsiteY3516" fmla="*/ 1862796 h 3024784"/>
              <a:gd name="connsiteX3517" fmla="*/ 2773225 w 2971357"/>
              <a:gd name="connsiteY3517" fmla="*/ 1841651 h 3024784"/>
              <a:gd name="connsiteX3518" fmla="*/ 2777607 w 2971357"/>
              <a:gd name="connsiteY3518" fmla="*/ 1819648 h 3024784"/>
              <a:gd name="connsiteX3519" fmla="*/ 2779512 w 2971357"/>
              <a:gd name="connsiteY3519" fmla="*/ 1796883 h 3024784"/>
              <a:gd name="connsiteX3520" fmla="*/ 2778940 w 2971357"/>
              <a:gd name="connsiteY3520" fmla="*/ 1799645 h 3024784"/>
              <a:gd name="connsiteX3521" fmla="*/ 2766558 w 2971357"/>
              <a:gd name="connsiteY3521" fmla="*/ 1841365 h 3024784"/>
              <a:gd name="connsiteX3522" fmla="*/ 2776083 w 2971357"/>
              <a:gd name="connsiteY3522" fmla="*/ 1795931 h 3024784"/>
              <a:gd name="connsiteX3523" fmla="*/ 2786465 w 2971357"/>
              <a:gd name="connsiteY3523" fmla="*/ 1742495 h 3024784"/>
              <a:gd name="connsiteX3524" fmla="*/ 2791799 w 2971357"/>
              <a:gd name="connsiteY3524" fmla="*/ 1703538 h 3024784"/>
              <a:gd name="connsiteX3525" fmla="*/ 2788465 w 2971357"/>
              <a:gd name="connsiteY3525" fmla="*/ 1677154 h 3024784"/>
              <a:gd name="connsiteX3526" fmla="*/ 2788465 w 2971357"/>
              <a:gd name="connsiteY3526" fmla="*/ 1663152 h 3024784"/>
              <a:gd name="connsiteX3527" fmla="*/ 2783321 w 2971357"/>
              <a:gd name="connsiteY3527" fmla="*/ 1678583 h 3024784"/>
              <a:gd name="connsiteX3528" fmla="*/ 2778369 w 2971357"/>
              <a:gd name="connsiteY3528" fmla="*/ 1690584 h 3024784"/>
              <a:gd name="connsiteX3529" fmla="*/ 2781036 w 2971357"/>
              <a:gd name="connsiteY3529" fmla="*/ 1651151 h 3024784"/>
              <a:gd name="connsiteX3530" fmla="*/ 2781988 w 2971357"/>
              <a:gd name="connsiteY3530" fmla="*/ 1611622 h 3024784"/>
              <a:gd name="connsiteX3531" fmla="*/ 2781988 w 2971357"/>
              <a:gd name="connsiteY3531" fmla="*/ 1572760 h 3024784"/>
              <a:gd name="connsiteX3532" fmla="*/ 2780369 w 2971357"/>
              <a:gd name="connsiteY3532" fmla="*/ 1534660 h 3024784"/>
              <a:gd name="connsiteX3533" fmla="*/ 2776178 w 2971357"/>
              <a:gd name="connsiteY3533" fmla="*/ 1525135 h 3024784"/>
              <a:gd name="connsiteX3534" fmla="*/ 2771225 w 2971357"/>
              <a:gd name="connsiteY3534" fmla="*/ 1536946 h 3024784"/>
              <a:gd name="connsiteX3535" fmla="*/ 2767510 w 2971357"/>
              <a:gd name="connsiteY3535" fmla="*/ 1529040 h 3024784"/>
              <a:gd name="connsiteX3536" fmla="*/ 2762652 w 2971357"/>
              <a:gd name="connsiteY3536" fmla="*/ 1570188 h 3024784"/>
              <a:gd name="connsiteX3537" fmla="*/ 2756080 w 2971357"/>
              <a:gd name="connsiteY3537" fmla="*/ 1612955 h 3024784"/>
              <a:gd name="connsiteX3538" fmla="*/ 2757795 w 2971357"/>
              <a:gd name="connsiteY3538" fmla="*/ 1729351 h 3024784"/>
              <a:gd name="connsiteX3539" fmla="*/ 2757825 w 2971357"/>
              <a:gd name="connsiteY3539" fmla="*/ 1729723 h 3024784"/>
              <a:gd name="connsiteX3540" fmla="*/ 2757795 w 2971357"/>
              <a:gd name="connsiteY3540" fmla="*/ 1729446 h 3024784"/>
              <a:gd name="connsiteX3541" fmla="*/ 2754270 w 2971357"/>
              <a:gd name="connsiteY3541" fmla="*/ 1741924 h 3024784"/>
              <a:gd name="connsiteX3542" fmla="*/ 2752461 w 2971357"/>
              <a:gd name="connsiteY3542" fmla="*/ 1741162 h 3024784"/>
              <a:gd name="connsiteX3543" fmla="*/ 2756270 w 2971357"/>
              <a:gd name="connsiteY3543" fmla="*/ 1705634 h 3024784"/>
              <a:gd name="connsiteX3544" fmla="*/ 2757318 w 2971357"/>
              <a:gd name="connsiteY3544" fmla="*/ 1679821 h 3024784"/>
              <a:gd name="connsiteX3545" fmla="*/ 2756556 w 2971357"/>
              <a:gd name="connsiteY3545" fmla="*/ 1657818 h 3024784"/>
              <a:gd name="connsiteX3546" fmla="*/ 2751794 w 2971357"/>
              <a:gd name="connsiteY3546" fmla="*/ 1674773 h 3024784"/>
              <a:gd name="connsiteX3547" fmla="*/ 2747698 w 2971357"/>
              <a:gd name="connsiteY3547" fmla="*/ 1697728 h 3024784"/>
              <a:gd name="connsiteX3548" fmla="*/ 2741126 w 2971357"/>
              <a:gd name="connsiteY3548" fmla="*/ 1729922 h 3024784"/>
              <a:gd name="connsiteX3549" fmla="*/ 2735125 w 2971357"/>
              <a:gd name="connsiteY3549" fmla="*/ 1757640 h 3024784"/>
              <a:gd name="connsiteX3550" fmla="*/ 2728267 w 2971357"/>
              <a:gd name="connsiteY3550" fmla="*/ 1788787 h 3024784"/>
              <a:gd name="connsiteX3551" fmla="*/ 2718742 w 2971357"/>
              <a:gd name="connsiteY3551" fmla="*/ 1828411 h 3024784"/>
              <a:gd name="connsiteX3552" fmla="*/ 2713408 w 2971357"/>
              <a:gd name="connsiteY3552" fmla="*/ 1843651 h 3024784"/>
              <a:gd name="connsiteX3553" fmla="*/ 2711979 w 2971357"/>
              <a:gd name="connsiteY3553" fmla="*/ 1830030 h 3024784"/>
              <a:gd name="connsiteX3554" fmla="*/ 2695215 w 2971357"/>
              <a:gd name="connsiteY3554" fmla="*/ 1876322 h 3024784"/>
              <a:gd name="connsiteX3555" fmla="*/ 2690834 w 2971357"/>
              <a:gd name="connsiteY3555" fmla="*/ 1872416 h 3024784"/>
              <a:gd name="connsiteX3556" fmla="*/ 2665212 w 2971357"/>
              <a:gd name="connsiteY3556" fmla="*/ 1945092 h 3024784"/>
              <a:gd name="connsiteX3557" fmla="*/ 2690834 w 2971357"/>
              <a:gd name="connsiteY3557" fmla="*/ 1872321 h 3024784"/>
              <a:gd name="connsiteX3558" fmla="*/ 2692669 w 2971357"/>
              <a:gd name="connsiteY3558" fmla="*/ 1861834 h 3024784"/>
              <a:gd name="connsiteX3559" fmla="*/ 2694168 w 2971357"/>
              <a:gd name="connsiteY3559" fmla="*/ 1853271 h 3024784"/>
              <a:gd name="connsiteX3560" fmla="*/ 2697596 w 2971357"/>
              <a:gd name="connsiteY3560" fmla="*/ 1836888 h 3024784"/>
              <a:gd name="connsiteX3561" fmla="*/ 2701787 w 2971357"/>
              <a:gd name="connsiteY3561" fmla="*/ 1822315 h 3024784"/>
              <a:gd name="connsiteX3562" fmla="*/ 2705217 w 2971357"/>
              <a:gd name="connsiteY3562" fmla="*/ 1807265 h 3024784"/>
              <a:gd name="connsiteX3563" fmla="*/ 2708169 w 2971357"/>
              <a:gd name="connsiteY3563" fmla="*/ 1788787 h 3024784"/>
              <a:gd name="connsiteX3564" fmla="*/ 2697692 w 2971357"/>
              <a:gd name="connsiteY3564" fmla="*/ 1784881 h 3024784"/>
              <a:gd name="connsiteX3565" fmla="*/ 2692262 w 2971357"/>
              <a:gd name="connsiteY3565" fmla="*/ 1802312 h 3024784"/>
              <a:gd name="connsiteX3566" fmla="*/ 2689214 w 2971357"/>
              <a:gd name="connsiteY3566" fmla="*/ 1815362 h 3024784"/>
              <a:gd name="connsiteX3567" fmla="*/ 2684357 w 2971357"/>
              <a:gd name="connsiteY3567" fmla="*/ 1834412 h 3024784"/>
              <a:gd name="connsiteX3568" fmla="*/ 2672451 w 2971357"/>
              <a:gd name="connsiteY3568" fmla="*/ 1881370 h 3024784"/>
              <a:gd name="connsiteX3569" fmla="*/ 2659878 w 2971357"/>
              <a:gd name="connsiteY3569" fmla="*/ 1925471 h 3024784"/>
              <a:gd name="connsiteX3570" fmla="*/ 2655305 w 2971357"/>
              <a:gd name="connsiteY3570" fmla="*/ 1941092 h 3024784"/>
              <a:gd name="connsiteX3571" fmla="*/ 2652924 w 2971357"/>
              <a:gd name="connsiteY3571" fmla="*/ 1949474 h 3024784"/>
              <a:gd name="connsiteX3572" fmla="*/ 2638256 w 2971357"/>
              <a:gd name="connsiteY3572" fmla="*/ 1988050 h 3024784"/>
              <a:gd name="connsiteX3573" fmla="*/ 2615015 w 2971357"/>
              <a:gd name="connsiteY3573" fmla="*/ 2034722 h 3024784"/>
              <a:gd name="connsiteX3574" fmla="*/ 2603680 w 2971357"/>
              <a:gd name="connsiteY3574" fmla="*/ 2055296 h 3024784"/>
              <a:gd name="connsiteX3575" fmla="*/ 2592821 w 2971357"/>
              <a:gd name="connsiteY3575" fmla="*/ 2073394 h 3024784"/>
              <a:gd name="connsiteX3576" fmla="*/ 2562151 w 2971357"/>
              <a:gd name="connsiteY3576" fmla="*/ 2113780 h 3024784"/>
              <a:gd name="connsiteX3577" fmla="*/ 2549007 w 2971357"/>
              <a:gd name="connsiteY3577" fmla="*/ 2142831 h 3024784"/>
              <a:gd name="connsiteX3578" fmla="*/ 2529957 w 2971357"/>
              <a:gd name="connsiteY3578" fmla="*/ 2175216 h 3024784"/>
              <a:gd name="connsiteX3579" fmla="*/ 2518908 w 2971357"/>
              <a:gd name="connsiteY3579" fmla="*/ 2192742 h 3024784"/>
              <a:gd name="connsiteX3580" fmla="*/ 2506144 w 2971357"/>
              <a:gd name="connsiteY3580" fmla="*/ 2210554 h 3024784"/>
              <a:gd name="connsiteX3581" fmla="*/ 2477569 w 2971357"/>
              <a:gd name="connsiteY3581" fmla="*/ 2247987 h 3024784"/>
              <a:gd name="connsiteX3582" fmla="*/ 2494809 w 2971357"/>
              <a:gd name="connsiteY3582" fmla="*/ 2215316 h 3024784"/>
              <a:gd name="connsiteX3583" fmla="*/ 2483665 w 2971357"/>
              <a:gd name="connsiteY3583" fmla="*/ 2225413 h 3024784"/>
              <a:gd name="connsiteX3584" fmla="*/ 2473283 w 2971357"/>
              <a:gd name="connsiteY3584" fmla="*/ 2236938 h 3024784"/>
              <a:gd name="connsiteX3585" fmla="*/ 2458900 w 2971357"/>
              <a:gd name="connsiteY3585" fmla="*/ 2252273 h 3024784"/>
              <a:gd name="connsiteX3586" fmla="*/ 2456424 w 2971357"/>
              <a:gd name="connsiteY3586" fmla="*/ 2250273 h 3024784"/>
              <a:gd name="connsiteX3587" fmla="*/ 2494524 w 2971357"/>
              <a:gd name="connsiteY3587" fmla="*/ 2189885 h 3024784"/>
              <a:gd name="connsiteX3588" fmla="*/ 2494524 w 2971357"/>
              <a:gd name="connsiteY3588" fmla="*/ 2189408 h 3024784"/>
              <a:gd name="connsiteX3589" fmla="*/ 2484522 w 2971357"/>
              <a:gd name="connsiteY3589" fmla="*/ 2198933 h 3024784"/>
              <a:gd name="connsiteX3590" fmla="*/ 2396416 w 2971357"/>
              <a:gd name="connsiteY3590" fmla="*/ 2297136 h 3024784"/>
              <a:gd name="connsiteX3591" fmla="*/ 2340980 w 2971357"/>
              <a:gd name="connsiteY3591" fmla="*/ 2355429 h 3024784"/>
              <a:gd name="connsiteX3592" fmla="*/ 2320978 w 2971357"/>
              <a:gd name="connsiteY3592" fmla="*/ 2396672 h 3024784"/>
              <a:gd name="connsiteX3593" fmla="*/ 2304309 w 2971357"/>
              <a:gd name="connsiteY3593" fmla="*/ 2412103 h 3024784"/>
              <a:gd name="connsiteX3594" fmla="*/ 2290117 w 2971357"/>
              <a:gd name="connsiteY3594" fmla="*/ 2425628 h 3024784"/>
              <a:gd name="connsiteX3595" fmla="*/ 2270495 w 2971357"/>
              <a:gd name="connsiteY3595" fmla="*/ 2446679 h 3024784"/>
              <a:gd name="connsiteX3596" fmla="*/ 2275258 w 2971357"/>
              <a:gd name="connsiteY3596" fmla="*/ 2449822 h 3024784"/>
              <a:gd name="connsiteX3597" fmla="*/ 2280020 w 2971357"/>
              <a:gd name="connsiteY3597" fmla="*/ 2449822 h 3024784"/>
              <a:gd name="connsiteX3598" fmla="*/ 2237825 w 2971357"/>
              <a:gd name="connsiteY3598" fmla="*/ 2483731 h 3024784"/>
              <a:gd name="connsiteX3599" fmla="*/ 2196391 w 2971357"/>
              <a:gd name="connsiteY3599" fmla="*/ 2511544 h 3024784"/>
              <a:gd name="connsiteX3600" fmla="*/ 2181913 w 2971357"/>
              <a:gd name="connsiteY3600" fmla="*/ 2519450 h 3024784"/>
              <a:gd name="connsiteX3601" fmla="*/ 2167054 w 2971357"/>
              <a:gd name="connsiteY3601" fmla="*/ 2526689 h 3024784"/>
              <a:gd name="connsiteX3602" fmla="*/ 2169816 w 2971357"/>
              <a:gd name="connsiteY3602" fmla="*/ 2520498 h 3024784"/>
              <a:gd name="connsiteX3603" fmla="*/ 2163720 w 2971357"/>
              <a:gd name="connsiteY3603" fmla="*/ 2517259 h 3024784"/>
              <a:gd name="connsiteX3604" fmla="*/ 2142575 w 2971357"/>
              <a:gd name="connsiteY3604" fmla="*/ 2528022 h 3024784"/>
              <a:gd name="connsiteX3605" fmla="*/ 2118000 w 2971357"/>
              <a:gd name="connsiteY3605" fmla="*/ 2540595 h 3024784"/>
              <a:gd name="connsiteX3606" fmla="*/ 2077519 w 2971357"/>
              <a:gd name="connsiteY3606" fmla="*/ 2564789 h 3024784"/>
              <a:gd name="connsiteX3607" fmla="*/ 2038943 w 2971357"/>
              <a:gd name="connsiteY3607" fmla="*/ 2586791 h 3024784"/>
              <a:gd name="connsiteX3608" fmla="*/ 2038085 w 2971357"/>
              <a:gd name="connsiteY3608" fmla="*/ 2582600 h 3024784"/>
              <a:gd name="connsiteX3609" fmla="*/ 2052849 w 2971357"/>
              <a:gd name="connsiteY3609" fmla="*/ 2571266 h 3024784"/>
              <a:gd name="connsiteX3610" fmla="*/ 2010844 w 2971357"/>
              <a:gd name="connsiteY3610" fmla="*/ 2593268 h 3024784"/>
              <a:gd name="connsiteX3611" fmla="*/ 1976268 w 2971357"/>
              <a:gd name="connsiteY3611" fmla="*/ 2611080 h 3024784"/>
              <a:gd name="connsiteX3612" fmla="*/ 1952075 w 2971357"/>
              <a:gd name="connsiteY3612" fmla="*/ 2621367 h 3024784"/>
              <a:gd name="connsiteX3613" fmla="*/ 1919499 w 2971357"/>
              <a:gd name="connsiteY3613" fmla="*/ 2628797 h 3024784"/>
              <a:gd name="connsiteX3614" fmla="*/ 1868731 w 2971357"/>
              <a:gd name="connsiteY3614" fmla="*/ 2643370 h 3024784"/>
              <a:gd name="connsiteX3615" fmla="*/ 1841775 w 2971357"/>
              <a:gd name="connsiteY3615" fmla="*/ 2653466 h 3024784"/>
              <a:gd name="connsiteX3616" fmla="*/ 1846252 w 2971357"/>
              <a:gd name="connsiteY3616" fmla="*/ 2655181 h 3024784"/>
              <a:gd name="connsiteX3617" fmla="*/ 1861016 w 2971357"/>
              <a:gd name="connsiteY3617" fmla="*/ 2653657 h 3024784"/>
              <a:gd name="connsiteX3618" fmla="*/ 1880542 w 2971357"/>
              <a:gd name="connsiteY3618" fmla="*/ 2649085 h 3024784"/>
              <a:gd name="connsiteX3619" fmla="*/ 1916356 w 2971357"/>
              <a:gd name="connsiteY3619" fmla="*/ 2640893 h 3024784"/>
              <a:gd name="connsiteX3620" fmla="*/ 1926929 w 2971357"/>
              <a:gd name="connsiteY3620" fmla="*/ 2641465 h 3024784"/>
              <a:gd name="connsiteX3621" fmla="*/ 1930916 w 2971357"/>
              <a:gd name="connsiteY3621" fmla="*/ 2642177 h 3024784"/>
              <a:gd name="connsiteX3622" fmla="*/ 1933465 w 2971357"/>
              <a:gd name="connsiteY3622" fmla="*/ 2642632 h 3024784"/>
              <a:gd name="connsiteX3623" fmla="*/ 1927500 w 2971357"/>
              <a:gd name="connsiteY3623" fmla="*/ 2648799 h 3024784"/>
              <a:gd name="connsiteX3624" fmla="*/ 1899687 w 2971357"/>
              <a:gd name="connsiteY3624" fmla="*/ 2658324 h 3024784"/>
              <a:gd name="connsiteX3625" fmla="*/ 1871112 w 2971357"/>
              <a:gd name="connsiteY3625" fmla="*/ 2661086 h 3024784"/>
              <a:gd name="connsiteX3626" fmla="*/ 1829774 w 2971357"/>
              <a:gd name="connsiteY3626" fmla="*/ 2666611 h 3024784"/>
              <a:gd name="connsiteX3627" fmla="*/ 1806914 w 2971357"/>
              <a:gd name="connsiteY3627" fmla="*/ 2672040 h 3024784"/>
              <a:gd name="connsiteX3628" fmla="*/ 1782625 w 2971357"/>
              <a:gd name="connsiteY3628" fmla="*/ 2679089 h 3024784"/>
              <a:gd name="connsiteX3629" fmla="*/ 1778148 w 2971357"/>
              <a:gd name="connsiteY3629" fmla="*/ 2688614 h 3024784"/>
              <a:gd name="connsiteX3630" fmla="*/ 1810343 w 2971357"/>
              <a:gd name="connsiteY3630" fmla="*/ 2686518 h 3024784"/>
              <a:gd name="connsiteX3631" fmla="*/ 1819868 w 2971357"/>
              <a:gd name="connsiteY3631" fmla="*/ 2689566 h 3024784"/>
              <a:gd name="connsiteX3632" fmla="*/ 1802913 w 2971357"/>
              <a:gd name="connsiteY3632" fmla="*/ 2694805 h 3024784"/>
              <a:gd name="connsiteX3633" fmla="*/ 1795388 w 2971357"/>
              <a:gd name="connsiteY3633" fmla="*/ 2697376 h 3024784"/>
              <a:gd name="connsiteX3634" fmla="*/ 1798722 w 2971357"/>
              <a:gd name="connsiteY3634" fmla="*/ 2698615 h 3024784"/>
              <a:gd name="connsiteX3635" fmla="*/ 1807485 w 2971357"/>
              <a:gd name="connsiteY3635" fmla="*/ 2700615 h 3024784"/>
              <a:gd name="connsiteX3636" fmla="*/ 1768623 w 2971357"/>
              <a:gd name="connsiteY3636" fmla="*/ 2710140 h 3024784"/>
              <a:gd name="connsiteX3637" fmla="*/ 1751764 w 2971357"/>
              <a:gd name="connsiteY3637" fmla="*/ 2714807 h 3024784"/>
              <a:gd name="connsiteX3638" fmla="*/ 1737095 w 2971357"/>
              <a:gd name="connsiteY3638" fmla="*/ 2718522 h 3024784"/>
              <a:gd name="connsiteX3639" fmla="*/ 1689470 w 2971357"/>
              <a:gd name="connsiteY3639" fmla="*/ 2725761 h 3024784"/>
              <a:gd name="connsiteX3640" fmla="*/ 1649466 w 2971357"/>
              <a:gd name="connsiteY3640" fmla="*/ 2728714 h 3024784"/>
              <a:gd name="connsiteX3641" fmla="*/ 1630416 w 2971357"/>
              <a:gd name="connsiteY3641" fmla="*/ 2730048 h 3024784"/>
              <a:gd name="connsiteX3642" fmla="*/ 1611366 w 2971357"/>
              <a:gd name="connsiteY3642" fmla="*/ 2730048 h 3024784"/>
              <a:gd name="connsiteX3643" fmla="*/ 1568408 w 2971357"/>
              <a:gd name="connsiteY3643" fmla="*/ 2731667 h 3024784"/>
              <a:gd name="connsiteX3644" fmla="*/ 1530308 w 2971357"/>
              <a:gd name="connsiteY3644" fmla="*/ 2729286 h 3024784"/>
              <a:gd name="connsiteX3645" fmla="*/ 1509448 w 2971357"/>
              <a:gd name="connsiteY3645" fmla="*/ 2728333 h 3024784"/>
              <a:gd name="connsiteX3646" fmla="*/ 1477063 w 2971357"/>
              <a:gd name="connsiteY3646" fmla="*/ 2727380 h 3024784"/>
              <a:gd name="connsiteX3647" fmla="*/ 1448488 w 2971357"/>
              <a:gd name="connsiteY3647" fmla="*/ 2726142 h 3024784"/>
              <a:gd name="connsiteX3648" fmla="*/ 1419913 w 2971357"/>
              <a:gd name="connsiteY3648" fmla="*/ 2724047 h 3024784"/>
              <a:gd name="connsiteX3649" fmla="*/ 1362096 w 2971357"/>
              <a:gd name="connsiteY3649" fmla="*/ 2718903 h 3024784"/>
              <a:gd name="connsiteX3650" fmla="*/ 1318186 w 2971357"/>
              <a:gd name="connsiteY3650" fmla="*/ 2711092 h 3024784"/>
              <a:gd name="connsiteX3651" fmla="*/ 1267037 w 2971357"/>
              <a:gd name="connsiteY3651" fmla="*/ 2701567 h 3024784"/>
              <a:gd name="connsiteX3652" fmla="*/ 1277895 w 2971357"/>
              <a:gd name="connsiteY3652" fmla="*/ 2696996 h 3024784"/>
              <a:gd name="connsiteX3653" fmla="*/ 1277895 w 2971357"/>
              <a:gd name="connsiteY3653" fmla="*/ 2692900 h 3024784"/>
              <a:gd name="connsiteX3654" fmla="*/ 1238557 w 2971357"/>
              <a:gd name="connsiteY3654" fmla="*/ 2684137 h 3024784"/>
              <a:gd name="connsiteX3655" fmla="*/ 1211220 w 2971357"/>
              <a:gd name="connsiteY3655" fmla="*/ 2678041 h 3024784"/>
              <a:gd name="connsiteX3656" fmla="*/ 1169786 w 2971357"/>
              <a:gd name="connsiteY3656" fmla="*/ 2666230 h 3024784"/>
              <a:gd name="connsiteX3657" fmla="*/ 1149212 w 2971357"/>
              <a:gd name="connsiteY3657" fmla="*/ 2661277 h 3024784"/>
              <a:gd name="connsiteX3658" fmla="*/ 1128924 w 2971357"/>
              <a:gd name="connsiteY3658" fmla="*/ 2655276 h 3024784"/>
              <a:gd name="connsiteX3659" fmla="*/ 1096444 w 2971357"/>
              <a:gd name="connsiteY3659" fmla="*/ 2651943 h 3024784"/>
              <a:gd name="connsiteX3660" fmla="*/ 1083204 w 2971357"/>
              <a:gd name="connsiteY3660" fmla="*/ 2650895 h 3024784"/>
              <a:gd name="connsiteX3661" fmla="*/ 1071203 w 2971357"/>
              <a:gd name="connsiteY3661" fmla="*/ 2646227 h 3024784"/>
              <a:gd name="connsiteX3662" fmla="*/ 1044914 w 2971357"/>
              <a:gd name="connsiteY3662" fmla="*/ 2638417 h 3024784"/>
              <a:gd name="connsiteX3663" fmla="*/ 1030341 w 2971357"/>
              <a:gd name="connsiteY3663" fmla="*/ 2633750 h 3024784"/>
              <a:gd name="connsiteX3664" fmla="*/ 1016148 w 2971357"/>
              <a:gd name="connsiteY3664" fmla="*/ 2628320 h 3024784"/>
              <a:gd name="connsiteX3665" fmla="*/ 1116827 w 2971357"/>
              <a:gd name="connsiteY3665" fmla="*/ 2675945 h 3024784"/>
              <a:gd name="connsiteX3666" fmla="*/ 1145974 w 2971357"/>
              <a:gd name="connsiteY3666" fmla="*/ 2686708 h 3024784"/>
              <a:gd name="connsiteX3667" fmla="*/ 1129210 w 2971357"/>
              <a:gd name="connsiteY3667" fmla="*/ 2685470 h 3024784"/>
              <a:gd name="connsiteX3668" fmla="*/ 1142640 w 2971357"/>
              <a:gd name="connsiteY3668" fmla="*/ 2691186 h 3024784"/>
              <a:gd name="connsiteX3669" fmla="*/ 1149212 w 2971357"/>
              <a:gd name="connsiteY3669" fmla="*/ 2695091 h 3024784"/>
              <a:gd name="connsiteX3670" fmla="*/ 1103493 w 2971357"/>
              <a:gd name="connsiteY3670" fmla="*/ 2682327 h 3024784"/>
              <a:gd name="connsiteX3671" fmla="*/ 1078156 w 2971357"/>
              <a:gd name="connsiteY3671" fmla="*/ 2675850 h 3024784"/>
              <a:gd name="connsiteX3672" fmla="*/ 1059773 w 2971357"/>
              <a:gd name="connsiteY3672" fmla="*/ 2671278 h 3024784"/>
              <a:gd name="connsiteX3673" fmla="*/ 1076156 w 2971357"/>
              <a:gd name="connsiteY3673" fmla="*/ 2678136 h 3024784"/>
              <a:gd name="connsiteX3674" fmla="*/ 1114922 w 2971357"/>
              <a:gd name="connsiteY3674" fmla="*/ 2690995 h 3024784"/>
              <a:gd name="connsiteX3675" fmla="*/ 1113970 w 2971357"/>
              <a:gd name="connsiteY3675" fmla="*/ 2696329 h 3024784"/>
              <a:gd name="connsiteX3676" fmla="*/ 1118352 w 2971357"/>
              <a:gd name="connsiteY3676" fmla="*/ 2698805 h 3024784"/>
              <a:gd name="connsiteX3677" fmla="*/ 1093110 w 2971357"/>
              <a:gd name="connsiteY3677" fmla="*/ 2693948 h 3024784"/>
              <a:gd name="connsiteX3678" fmla="*/ 1072441 w 2971357"/>
              <a:gd name="connsiteY3678" fmla="*/ 2689090 h 3024784"/>
              <a:gd name="connsiteX3679" fmla="*/ 1060725 w 2971357"/>
              <a:gd name="connsiteY3679" fmla="*/ 2689090 h 3024784"/>
              <a:gd name="connsiteX3680" fmla="*/ 1078156 w 2971357"/>
              <a:gd name="connsiteY3680" fmla="*/ 2697186 h 3024784"/>
              <a:gd name="connsiteX3681" fmla="*/ 1115494 w 2971357"/>
              <a:gd name="connsiteY3681" fmla="*/ 2710426 h 3024784"/>
              <a:gd name="connsiteX3682" fmla="*/ 1139021 w 2971357"/>
              <a:gd name="connsiteY3682" fmla="*/ 2718903 h 3024784"/>
              <a:gd name="connsiteX3683" fmla="*/ 1182931 w 2971357"/>
              <a:gd name="connsiteY3683" fmla="*/ 2733477 h 3024784"/>
              <a:gd name="connsiteX3684" fmla="*/ 1179788 w 2971357"/>
              <a:gd name="connsiteY3684" fmla="*/ 2737096 h 3024784"/>
              <a:gd name="connsiteX3685" fmla="*/ 1207505 w 2971357"/>
              <a:gd name="connsiteY3685" fmla="*/ 2744716 h 3024784"/>
              <a:gd name="connsiteX3686" fmla="*/ 1237604 w 2971357"/>
              <a:gd name="connsiteY3686" fmla="*/ 2751764 h 3024784"/>
              <a:gd name="connsiteX3687" fmla="*/ 1266179 w 2971357"/>
              <a:gd name="connsiteY3687" fmla="*/ 2758146 h 3024784"/>
              <a:gd name="connsiteX3688" fmla="*/ 1294183 w 2971357"/>
              <a:gd name="connsiteY3688" fmla="*/ 2763290 h 3024784"/>
              <a:gd name="connsiteX3689" fmla="*/ 1347142 w 2971357"/>
              <a:gd name="connsiteY3689" fmla="*/ 2769385 h 3024784"/>
              <a:gd name="connsiteX3690" fmla="*/ 1372764 w 2971357"/>
              <a:gd name="connsiteY3690" fmla="*/ 2771481 h 3024784"/>
              <a:gd name="connsiteX3691" fmla="*/ 1398863 w 2971357"/>
              <a:gd name="connsiteY3691" fmla="*/ 2773100 h 3024784"/>
              <a:gd name="connsiteX3692" fmla="*/ 1426485 w 2971357"/>
              <a:gd name="connsiteY3692" fmla="*/ 2775101 h 3024784"/>
              <a:gd name="connsiteX3693" fmla="*/ 1441249 w 2971357"/>
              <a:gd name="connsiteY3693" fmla="*/ 2776339 h 3024784"/>
              <a:gd name="connsiteX3694" fmla="*/ 1456679 w 2971357"/>
              <a:gd name="connsiteY3694" fmla="*/ 2776911 h 3024784"/>
              <a:gd name="connsiteX3695" fmla="*/ 1673850 w 2971357"/>
              <a:gd name="connsiteY3695" fmla="*/ 2768909 h 3024784"/>
              <a:gd name="connsiteX3696" fmla="*/ 1698900 w 2971357"/>
              <a:gd name="connsiteY3696" fmla="*/ 2766052 h 3024784"/>
              <a:gd name="connsiteX3697" fmla="*/ 1723760 w 2971357"/>
              <a:gd name="connsiteY3697" fmla="*/ 2761956 h 3024784"/>
              <a:gd name="connsiteX3698" fmla="*/ 1748621 w 2971357"/>
              <a:gd name="connsiteY3698" fmla="*/ 2757861 h 3024784"/>
              <a:gd name="connsiteX3699" fmla="*/ 1761099 w 2971357"/>
              <a:gd name="connsiteY3699" fmla="*/ 2755860 h 3024784"/>
              <a:gd name="connsiteX3700" fmla="*/ 1773386 w 2971357"/>
              <a:gd name="connsiteY3700" fmla="*/ 2753193 h 3024784"/>
              <a:gd name="connsiteX3701" fmla="*/ 1773386 w 2971357"/>
              <a:gd name="connsiteY3701" fmla="*/ 2755479 h 3024784"/>
              <a:gd name="connsiteX3702" fmla="*/ 1749859 w 2971357"/>
              <a:gd name="connsiteY3702" fmla="*/ 2761289 h 3024784"/>
              <a:gd name="connsiteX3703" fmla="*/ 1727952 w 2971357"/>
              <a:gd name="connsiteY3703" fmla="*/ 2767481 h 3024784"/>
              <a:gd name="connsiteX3704" fmla="*/ 1768052 w 2971357"/>
              <a:gd name="connsiteY3704" fmla="*/ 2765100 h 3024784"/>
              <a:gd name="connsiteX3705" fmla="*/ 1787102 w 2971357"/>
              <a:gd name="connsiteY3705" fmla="*/ 2766243 h 3024784"/>
              <a:gd name="connsiteX3706" fmla="*/ 1830250 w 2971357"/>
              <a:gd name="connsiteY3706" fmla="*/ 2757861 h 3024784"/>
              <a:gd name="connsiteX3707" fmla="*/ 1850729 w 2971357"/>
              <a:gd name="connsiteY3707" fmla="*/ 2755003 h 3024784"/>
              <a:gd name="connsiteX3708" fmla="*/ 1825583 w 2971357"/>
              <a:gd name="connsiteY3708" fmla="*/ 2765576 h 3024784"/>
              <a:gd name="connsiteX3709" fmla="*/ 1876256 w 2971357"/>
              <a:gd name="connsiteY3709" fmla="*/ 2766528 h 3024784"/>
              <a:gd name="connsiteX3710" fmla="*/ 1899497 w 2971357"/>
              <a:gd name="connsiteY3710" fmla="*/ 2761670 h 3024784"/>
              <a:gd name="connsiteX3711" fmla="*/ 1905497 w 2971357"/>
              <a:gd name="connsiteY3711" fmla="*/ 2760432 h 3024784"/>
              <a:gd name="connsiteX3712" fmla="*/ 1912971 w 2971357"/>
              <a:gd name="connsiteY3712" fmla="*/ 2759545 h 3024784"/>
              <a:gd name="connsiteX3713" fmla="*/ 1915521 w 2971357"/>
              <a:gd name="connsiteY3713" fmla="*/ 2759288 h 3024784"/>
              <a:gd name="connsiteX3714" fmla="*/ 1919999 w 2971357"/>
              <a:gd name="connsiteY3714" fmla="*/ 2758837 h 3024784"/>
              <a:gd name="connsiteX3715" fmla="*/ 1890067 w 2971357"/>
              <a:gd name="connsiteY3715" fmla="*/ 2771386 h 3024784"/>
              <a:gd name="connsiteX3716" fmla="*/ 1852919 w 2971357"/>
              <a:gd name="connsiteY3716" fmla="*/ 2780911 h 3024784"/>
              <a:gd name="connsiteX3717" fmla="*/ 1834441 w 2971357"/>
              <a:gd name="connsiteY3717" fmla="*/ 2785483 h 3024784"/>
              <a:gd name="connsiteX3718" fmla="*/ 1815391 w 2971357"/>
              <a:gd name="connsiteY3718" fmla="*/ 2789102 h 3024784"/>
              <a:gd name="connsiteX3719" fmla="*/ 1770528 w 2971357"/>
              <a:gd name="connsiteY3719" fmla="*/ 2797389 h 3024784"/>
              <a:gd name="connsiteX3720" fmla="*/ 1721475 w 2971357"/>
              <a:gd name="connsiteY3720" fmla="*/ 2805009 h 3024784"/>
              <a:gd name="connsiteX3721" fmla="*/ 1669944 w 2971357"/>
              <a:gd name="connsiteY3721" fmla="*/ 2811772 h 3024784"/>
              <a:gd name="connsiteX3722" fmla="*/ 1643751 w 2971357"/>
              <a:gd name="connsiteY3722" fmla="*/ 2815011 h 3024784"/>
              <a:gd name="connsiteX3723" fmla="*/ 1617366 w 2971357"/>
              <a:gd name="connsiteY3723" fmla="*/ 2817010 h 3024784"/>
              <a:gd name="connsiteX3724" fmla="*/ 1616604 w 2971357"/>
              <a:gd name="connsiteY3724" fmla="*/ 2822345 h 3024784"/>
              <a:gd name="connsiteX3725" fmla="*/ 1572122 w 2971357"/>
              <a:gd name="connsiteY3725" fmla="*/ 2828727 h 3024784"/>
              <a:gd name="connsiteX3726" fmla="*/ 1569836 w 2971357"/>
              <a:gd name="connsiteY3726" fmla="*/ 2831203 h 3024784"/>
              <a:gd name="connsiteX3727" fmla="*/ 1572027 w 2971357"/>
              <a:gd name="connsiteY3727" fmla="*/ 2828727 h 3024784"/>
              <a:gd name="connsiteX3728" fmla="*/ 1556025 w 2971357"/>
              <a:gd name="connsiteY3728" fmla="*/ 2827107 h 3024784"/>
              <a:gd name="connsiteX3729" fmla="*/ 1576123 w 2971357"/>
              <a:gd name="connsiteY3729" fmla="*/ 2820535 h 3024784"/>
              <a:gd name="connsiteX3730" fmla="*/ 1576123 w 2971357"/>
              <a:gd name="connsiteY3730" fmla="*/ 2819582 h 3024784"/>
              <a:gd name="connsiteX3731" fmla="*/ 1555168 w 2971357"/>
              <a:gd name="connsiteY3731" fmla="*/ 2819582 h 3024784"/>
              <a:gd name="connsiteX3732" fmla="*/ 1535546 w 2971357"/>
              <a:gd name="connsiteY3732" fmla="*/ 2814725 h 3024784"/>
              <a:gd name="connsiteX3733" fmla="*/ 1579838 w 2971357"/>
              <a:gd name="connsiteY3733" fmla="*/ 2806819 h 3024784"/>
              <a:gd name="connsiteX3734" fmla="*/ 1608413 w 2971357"/>
              <a:gd name="connsiteY3734" fmla="*/ 2802057 h 3024784"/>
              <a:gd name="connsiteX3735" fmla="*/ 1589934 w 2971357"/>
              <a:gd name="connsiteY3735" fmla="*/ 2802057 h 3024784"/>
              <a:gd name="connsiteX3736" fmla="*/ 1560407 w 2971357"/>
              <a:gd name="connsiteY3736" fmla="*/ 2803295 h 3024784"/>
              <a:gd name="connsiteX3737" fmla="*/ 1504019 w 2971357"/>
              <a:gd name="connsiteY3737" fmla="*/ 2804533 h 3024784"/>
              <a:gd name="connsiteX3738" fmla="*/ 1447535 w 2971357"/>
              <a:gd name="connsiteY3738" fmla="*/ 2803104 h 3024784"/>
              <a:gd name="connsiteX3739" fmla="*/ 1431534 w 2971357"/>
              <a:gd name="connsiteY3739" fmla="*/ 2803104 h 3024784"/>
              <a:gd name="connsiteX3740" fmla="*/ 1415341 w 2971357"/>
              <a:gd name="connsiteY3740" fmla="*/ 2800723 h 3024784"/>
              <a:gd name="connsiteX3741" fmla="*/ 1416579 w 2971357"/>
              <a:gd name="connsiteY3741" fmla="*/ 2799675 h 3024784"/>
              <a:gd name="connsiteX3742" fmla="*/ 1386385 w 2971357"/>
              <a:gd name="connsiteY3742" fmla="*/ 2791960 h 3024784"/>
              <a:gd name="connsiteX3743" fmla="*/ 1354952 w 2971357"/>
              <a:gd name="connsiteY3743" fmla="*/ 2788721 h 3024784"/>
              <a:gd name="connsiteX3744" fmla="*/ 1316852 w 2971357"/>
              <a:gd name="connsiteY3744" fmla="*/ 2784626 h 3024784"/>
              <a:gd name="connsiteX3745" fmla="*/ 1278752 w 2971357"/>
              <a:gd name="connsiteY3745" fmla="*/ 2778434 h 3024784"/>
              <a:gd name="connsiteX3746" fmla="*/ 1240652 w 2971357"/>
              <a:gd name="connsiteY3746" fmla="*/ 2771386 h 3024784"/>
              <a:gd name="connsiteX3747" fmla="*/ 1202552 w 2971357"/>
              <a:gd name="connsiteY3747" fmla="*/ 2762814 h 3024784"/>
              <a:gd name="connsiteX3748" fmla="*/ 1154261 w 2971357"/>
              <a:gd name="connsiteY3748" fmla="*/ 2749002 h 3024784"/>
              <a:gd name="connsiteX3749" fmla="*/ 1104921 w 2971357"/>
              <a:gd name="connsiteY3749" fmla="*/ 2733477 h 3024784"/>
              <a:gd name="connsiteX3750" fmla="*/ 1076346 w 2971357"/>
              <a:gd name="connsiteY3750" fmla="*/ 2719475 h 3024784"/>
              <a:gd name="connsiteX3751" fmla="*/ 1048628 w 2971357"/>
              <a:gd name="connsiteY3751" fmla="*/ 2707759 h 3024784"/>
              <a:gd name="connsiteX3752" fmla="*/ 987573 w 2971357"/>
              <a:gd name="connsiteY3752" fmla="*/ 2681279 h 3024784"/>
              <a:gd name="connsiteX3753" fmla="*/ 1013005 w 2971357"/>
              <a:gd name="connsiteY3753" fmla="*/ 2696710 h 3024784"/>
              <a:gd name="connsiteX3754" fmla="*/ 1044437 w 2971357"/>
              <a:gd name="connsiteY3754" fmla="*/ 2716426 h 3024784"/>
              <a:gd name="connsiteX3755" fmla="*/ 1009004 w 2971357"/>
              <a:gd name="connsiteY3755" fmla="*/ 2705473 h 3024784"/>
              <a:gd name="connsiteX3756" fmla="*/ 970905 w 2971357"/>
              <a:gd name="connsiteY3756" fmla="*/ 2690328 h 3024784"/>
              <a:gd name="connsiteX3757" fmla="*/ 928232 w 2971357"/>
              <a:gd name="connsiteY3757" fmla="*/ 2670516 h 3024784"/>
              <a:gd name="connsiteX3758" fmla="*/ 905182 w 2971357"/>
              <a:gd name="connsiteY3758" fmla="*/ 2658324 h 3024784"/>
              <a:gd name="connsiteX3759" fmla="*/ 880893 w 2971357"/>
              <a:gd name="connsiteY3759" fmla="*/ 2644417 h 3024784"/>
              <a:gd name="connsiteX3760" fmla="*/ 838602 w 2971357"/>
              <a:gd name="connsiteY3760" fmla="*/ 2621176 h 3024784"/>
              <a:gd name="connsiteX3761" fmla="*/ 805360 w 2971357"/>
              <a:gd name="connsiteY3761" fmla="*/ 2595745 h 3024784"/>
              <a:gd name="connsiteX3762" fmla="*/ 808408 w 2971357"/>
              <a:gd name="connsiteY3762" fmla="*/ 2592983 h 3024784"/>
              <a:gd name="connsiteX3763" fmla="*/ 785834 w 2971357"/>
              <a:gd name="connsiteY3763" fmla="*/ 2576314 h 3024784"/>
              <a:gd name="connsiteX3764" fmla="*/ 755830 w 2971357"/>
              <a:gd name="connsiteY3764" fmla="*/ 2554311 h 3024784"/>
              <a:gd name="connsiteX3765" fmla="*/ 733541 w 2971357"/>
              <a:gd name="connsiteY3765" fmla="*/ 2535261 h 3024784"/>
              <a:gd name="connsiteX3766" fmla="*/ 725445 w 2971357"/>
              <a:gd name="connsiteY3766" fmla="*/ 2524974 h 3024784"/>
              <a:gd name="connsiteX3767" fmla="*/ 727374 w 2971357"/>
              <a:gd name="connsiteY3767" fmla="*/ 2519012 h 3024784"/>
              <a:gd name="connsiteX3768" fmla="*/ 727541 w 2971357"/>
              <a:gd name="connsiteY3768" fmla="*/ 2518497 h 3024784"/>
              <a:gd name="connsiteX3769" fmla="*/ 752020 w 2971357"/>
              <a:gd name="connsiteY3769" fmla="*/ 2534785 h 3024784"/>
              <a:gd name="connsiteX3770" fmla="*/ 800502 w 2971357"/>
              <a:gd name="connsiteY3770" fmla="*/ 2567265 h 3024784"/>
              <a:gd name="connsiteX3771" fmla="*/ 849556 w 2971357"/>
              <a:gd name="connsiteY3771" fmla="*/ 2596888 h 3024784"/>
              <a:gd name="connsiteX3772" fmla="*/ 902229 w 2971357"/>
              <a:gd name="connsiteY3772" fmla="*/ 2626510 h 3024784"/>
              <a:gd name="connsiteX3773" fmla="*/ 879560 w 2971357"/>
              <a:gd name="connsiteY3773" fmla="*/ 2609366 h 3024784"/>
              <a:gd name="connsiteX3774" fmla="*/ 832887 w 2971357"/>
              <a:gd name="connsiteY3774" fmla="*/ 2580791 h 3024784"/>
              <a:gd name="connsiteX3775" fmla="*/ 799550 w 2971357"/>
              <a:gd name="connsiteY3775" fmla="*/ 2559455 h 3024784"/>
              <a:gd name="connsiteX3776" fmla="*/ 767260 w 2971357"/>
              <a:gd name="connsiteY3776" fmla="*/ 2536500 h 3024784"/>
              <a:gd name="connsiteX3777" fmla="*/ 747353 w 2971357"/>
              <a:gd name="connsiteY3777" fmla="*/ 2522402 h 3024784"/>
              <a:gd name="connsiteX3778" fmla="*/ 718016 w 2971357"/>
              <a:gd name="connsiteY3778" fmla="*/ 2502019 h 3024784"/>
              <a:gd name="connsiteX3779" fmla="*/ 700013 w 2971357"/>
              <a:gd name="connsiteY3779" fmla="*/ 2488398 h 3024784"/>
              <a:gd name="connsiteX3780" fmla="*/ 682773 w 2971357"/>
              <a:gd name="connsiteY3780" fmla="*/ 2473920 h 3024784"/>
              <a:gd name="connsiteX3781" fmla="*/ 682106 w 2971357"/>
              <a:gd name="connsiteY3781" fmla="*/ 2474492 h 3024784"/>
              <a:gd name="connsiteX3782" fmla="*/ 650864 w 2971357"/>
              <a:gd name="connsiteY3782" fmla="*/ 2449155 h 3024784"/>
              <a:gd name="connsiteX3783" fmla="*/ 618670 w 2971357"/>
              <a:gd name="connsiteY3783" fmla="*/ 2418104 h 3024784"/>
              <a:gd name="connsiteX3784" fmla="*/ 608002 w 2971357"/>
              <a:gd name="connsiteY3784" fmla="*/ 2401721 h 3024784"/>
              <a:gd name="connsiteX3785" fmla="*/ 607240 w 2971357"/>
              <a:gd name="connsiteY3785" fmla="*/ 2397530 h 3024784"/>
              <a:gd name="connsiteX3786" fmla="*/ 621337 w 2971357"/>
              <a:gd name="connsiteY3786" fmla="*/ 2410674 h 3024784"/>
              <a:gd name="connsiteX3787" fmla="*/ 628576 w 2971357"/>
              <a:gd name="connsiteY3787" fmla="*/ 2414579 h 3024784"/>
              <a:gd name="connsiteX3788" fmla="*/ 645340 w 2971357"/>
              <a:gd name="connsiteY3788" fmla="*/ 2426962 h 3024784"/>
              <a:gd name="connsiteX3789" fmla="*/ 645479 w 2971357"/>
              <a:gd name="connsiteY3789" fmla="*/ 2427101 h 3024784"/>
              <a:gd name="connsiteX3790" fmla="*/ 654865 w 2971357"/>
              <a:gd name="connsiteY3790" fmla="*/ 2436487 h 3024784"/>
              <a:gd name="connsiteX3791" fmla="*/ 698870 w 2971357"/>
              <a:gd name="connsiteY3791" fmla="*/ 2464490 h 3024784"/>
              <a:gd name="connsiteX3792" fmla="*/ 777642 w 2971357"/>
              <a:gd name="connsiteY3792" fmla="*/ 2514497 h 3024784"/>
              <a:gd name="connsiteX3793" fmla="*/ 818505 w 2971357"/>
              <a:gd name="connsiteY3793" fmla="*/ 2541262 h 3024784"/>
              <a:gd name="connsiteX3794" fmla="*/ 862129 w 2971357"/>
              <a:gd name="connsiteY3794" fmla="*/ 2568503 h 3024784"/>
              <a:gd name="connsiteX3795" fmla="*/ 897086 w 2971357"/>
              <a:gd name="connsiteY3795" fmla="*/ 2585839 h 3024784"/>
              <a:gd name="connsiteX3796" fmla="*/ 913183 w 2971357"/>
              <a:gd name="connsiteY3796" fmla="*/ 2585839 h 3024784"/>
              <a:gd name="connsiteX3797" fmla="*/ 890037 w 2971357"/>
              <a:gd name="connsiteY3797" fmla="*/ 2564979 h 3024784"/>
              <a:gd name="connsiteX3798" fmla="*/ 847080 w 2971357"/>
              <a:gd name="connsiteY3798" fmla="*/ 2536404 h 3024784"/>
              <a:gd name="connsiteX3799" fmla="*/ 823172 w 2971357"/>
              <a:gd name="connsiteY3799" fmla="*/ 2520878 h 3024784"/>
              <a:gd name="connsiteX3800" fmla="*/ 799264 w 2971357"/>
              <a:gd name="connsiteY3800" fmla="*/ 2504400 h 3024784"/>
              <a:gd name="connsiteX3801" fmla="*/ 735447 w 2971357"/>
              <a:gd name="connsiteY3801" fmla="*/ 2457918 h 3024784"/>
              <a:gd name="connsiteX3802" fmla="*/ 723731 w 2971357"/>
              <a:gd name="connsiteY3802" fmla="*/ 2449822 h 3024784"/>
              <a:gd name="connsiteX3803" fmla="*/ 671438 w 2971357"/>
              <a:gd name="connsiteY3803" fmla="*/ 2404959 h 3024784"/>
              <a:gd name="connsiteX3804" fmla="*/ 630386 w 2971357"/>
              <a:gd name="connsiteY3804" fmla="*/ 2362287 h 3024784"/>
              <a:gd name="connsiteX3805" fmla="*/ 588380 w 2971357"/>
              <a:gd name="connsiteY3805" fmla="*/ 2319520 h 3024784"/>
              <a:gd name="connsiteX3806" fmla="*/ 557901 w 2971357"/>
              <a:gd name="connsiteY3806" fmla="*/ 2287992 h 3024784"/>
              <a:gd name="connsiteX3807" fmla="*/ 542089 w 2971357"/>
              <a:gd name="connsiteY3807" fmla="*/ 2269597 h 3024784"/>
              <a:gd name="connsiteX3808" fmla="*/ 523741 w 2971357"/>
              <a:gd name="connsiteY3808" fmla="*/ 2246392 h 3024784"/>
              <a:gd name="connsiteX3809" fmla="*/ 530087 w 2971357"/>
              <a:gd name="connsiteY3809" fmla="*/ 2257798 h 3024784"/>
              <a:gd name="connsiteX3810" fmla="*/ 547613 w 2971357"/>
              <a:gd name="connsiteY3810" fmla="*/ 2281706 h 3024784"/>
              <a:gd name="connsiteX3811" fmla="*/ 530087 w 2971357"/>
              <a:gd name="connsiteY3811" fmla="*/ 2257894 h 3024784"/>
              <a:gd name="connsiteX3812" fmla="*/ 523735 w 2971357"/>
              <a:gd name="connsiteY3812" fmla="*/ 2246385 h 3024784"/>
              <a:gd name="connsiteX3813" fmla="*/ 523420 w 2971357"/>
              <a:gd name="connsiteY3813" fmla="*/ 2245987 h 3024784"/>
              <a:gd name="connsiteX3814" fmla="*/ 468365 w 2971357"/>
              <a:gd name="connsiteY3814" fmla="*/ 2161691 h 3024784"/>
              <a:gd name="connsiteX3815" fmla="*/ 461031 w 2971357"/>
              <a:gd name="connsiteY3815" fmla="*/ 2148451 h 3024784"/>
              <a:gd name="connsiteX3816" fmla="*/ 455983 w 2971357"/>
              <a:gd name="connsiteY3816" fmla="*/ 2137402 h 3024784"/>
              <a:gd name="connsiteX3817" fmla="*/ 450554 w 2971357"/>
              <a:gd name="connsiteY3817" fmla="*/ 2123114 h 3024784"/>
              <a:gd name="connsiteX3818" fmla="*/ 458269 w 2971357"/>
              <a:gd name="connsiteY3818" fmla="*/ 2125686 h 3024784"/>
              <a:gd name="connsiteX3819" fmla="*/ 469127 w 2971357"/>
              <a:gd name="connsiteY3819" fmla="*/ 2141117 h 3024784"/>
              <a:gd name="connsiteX3820" fmla="*/ 483129 w 2971357"/>
              <a:gd name="connsiteY3820" fmla="*/ 2162072 h 3024784"/>
              <a:gd name="connsiteX3821" fmla="*/ 497798 w 2971357"/>
              <a:gd name="connsiteY3821" fmla="*/ 2185884 h 3024784"/>
              <a:gd name="connsiteX3822" fmla="*/ 513705 w 2971357"/>
              <a:gd name="connsiteY3822" fmla="*/ 2209316 h 3024784"/>
              <a:gd name="connsiteX3823" fmla="*/ 538469 w 2971357"/>
              <a:gd name="connsiteY3823" fmla="*/ 2242463 h 3024784"/>
              <a:gd name="connsiteX3824" fmla="*/ 536564 w 2971357"/>
              <a:gd name="connsiteY3824" fmla="*/ 2236843 h 3024784"/>
              <a:gd name="connsiteX3825" fmla="*/ 522182 w 2971357"/>
              <a:gd name="connsiteY3825" fmla="*/ 2215126 h 3024784"/>
              <a:gd name="connsiteX3826" fmla="*/ 502465 w 2971357"/>
              <a:gd name="connsiteY3826" fmla="*/ 2186551 h 3024784"/>
              <a:gd name="connsiteX3827" fmla="*/ 483986 w 2971357"/>
              <a:gd name="connsiteY3827" fmla="*/ 2157500 h 3024784"/>
              <a:gd name="connsiteX3828" fmla="*/ 448839 w 2971357"/>
              <a:gd name="connsiteY3828" fmla="*/ 2102255 h 3024784"/>
              <a:gd name="connsiteX3829" fmla="*/ 428075 w 2971357"/>
              <a:gd name="connsiteY3829" fmla="*/ 2066631 h 3024784"/>
              <a:gd name="connsiteX3830" fmla="*/ 407310 w 2971357"/>
              <a:gd name="connsiteY3830" fmla="*/ 2025293 h 3024784"/>
              <a:gd name="connsiteX3831" fmla="*/ 411406 w 2971357"/>
              <a:gd name="connsiteY3831" fmla="*/ 2023293 h 3024784"/>
              <a:gd name="connsiteX3832" fmla="*/ 419216 w 2971357"/>
              <a:gd name="connsiteY3832" fmla="*/ 2035675 h 3024784"/>
              <a:gd name="connsiteX3833" fmla="*/ 440457 w 2971357"/>
              <a:gd name="connsiteY3833" fmla="*/ 2070918 h 3024784"/>
              <a:gd name="connsiteX3834" fmla="*/ 424836 w 2971357"/>
              <a:gd name="connsiteY3834" fmla="*/ 2032818 h 3024784"/>
              <a:gd name="connsiteX3835" fmla="*/ 420740 w 2971357"/>
              <a:gd name="connsiteY3835" fmla="*/ 2018530 h 3024784"/>
              <a:gd name="connsiteX3836" fmla="*/ 404453 w 2971357"/>
              <a:gd name="connsiteY3836" fmla="*/ 1970333 h 3024784"/>
              <a:gd name="connsiteX3837" fmla="*/ 396642 w 2971357"/>
              <a:gd name="connsiteY3837" fmla="*/ 1944235 h 3024784"/>
              <a:gd name="connsiteX3838" fmla="*/ 392261 w 2971357"/>
              <a:gd name="connsiteY3838" fmla="*/ 1930233 h 3024784"/>
              <a:gd name="connsiteX3839" fmla="*/ 389498 w 2971357"/>
              <a:gd name="connsiteY3839" fmla="*/ 1922232 h 3024784"/>
              <a:gd name="connsiteX3840" fmla="*/ 386831 w 2971357"/>
              <a:gd name="connsiteY3840" fmla="*/ 1912707 h 3024784"/>
              <a:gd name="connsiteX3841" fmla="*/ 371496 w 2971357"/>
              <a:gd name="connsiteY3841" fmla="*/ 1862701 h 3024784"/>
              <a:gd name="connsiteX3842" fmla="*/ 366638 w 2971357"/>
              <a:gd name="connsiteY3842" fmla="*/ 1855652 h 3024784"/>
              <a:gd name="connsiteX3843" fmla="*/ 371496 w 2971357"/>
              <a:gd name="connsiteY3843" fmla="*/ 1862606 h 3024784"/>
              <a:gd name="connsiteX3844" fmla="*/ 374068 w 2971357"/>
              <a:gd name="connsiteY3844" fmla="*/ 1861368 h 3024784"/>
              <a:gd name="connsiteX3845" fmla="*/ 380831 w 2971357"/>
              <a:gd name="connsiteY3845" fmla="*/ 1857367 h 3024784"/>
              <a:gd name="connsiteX3846" fmla="*/ 381974 w 2971357"/>
              <a:gd name="connsiteY3846" fmla="*/ 1853557 h 3024784"/>
              <a:gd name="connsiteX3847" fmla="*/ 380069 w 2971357"/>
              <a:gd name="connsiteY3847" fmla="*/ 1844032 h 3024784"/>
              <a:gd name="connsiteX3848" fmla="*/ 359304 w 2971357"/>
              <a:gd name="connsiteY3848" fmla="*/ 1732589 h 3024784"/>
              <a:gd name="connsiteX3849" fmla="*/ 354065 w 2971357"/>
              <a:gd name="connsiteY3849" fmla="*/ 1750020 h 3024784"/>
              <a:gd name="connsiteX3850" fmla="*/ 352637 w 2971357"/>
              <a:gd name="connsiteY3850" fmla="*/ 1758116 h 3024784"/>
              <a:gd name="connsiteX3851" fmla="*/ 346826 w 2971357"/>
              <a:gd name="connsiteY3851" fmla="*/ 1744115 h 3024784"/>
              <a:gd name="connsiteX3852" fmla="*/ 340730 w 2971357"/>
              <a:gd name="connsiteY3852" fmla="*/ 1713539 h 3024784"/>
              <a:gd name="connsiteX3853" fmla="*/ 336539 w 2971357"/>
              <a:gd name="connsiteY3853" fmla="*/ 1681154 h 3024784"/>
              <a:gd name="connsiteX3854" fmla="*/ 337206 w 2971357"/>
              <a:gd name="connsiteY3854" fmla="*/ 1653722 h 3024784"/>
              <a:gd name="connsiteX3855" fmla="*/ 337206 w 2971357"/>
              <a:gd name="connsiteY3855" fmla="*/ 1636863 h 3024784"/>
              <a:gd name="connsiteX3856" fmla="*/ 337206 w 2971357"/>
              <a:gd name="connsiteY3856" fmla="*/ 1616956 h 3024784"/>
              <a:gd name="connsiteX3857" fmla="*/ 340159 w 2971357"/>
              <a:gd name="connsiteY3857" fmla="*/ 1600859 h 3024784"/>
              <a:gd name="connsiteX3858" fmla="*/ 340159 w 2971357"/>
              <a:gd name="connsiteY3858" fmla="*/ 1572760 h 3024784"/>
              <a:gd name="connsiteX3859" fmla="*/ 342255 w 2971357"/>
              <a:gd name="connsiteY3859" fmla="*/ 1534660 h 3024784"/>
              <a:gd name="connsiteX3860" fmla="*/ 342921 w 2971357"/>
              <a:gd name="connsiteY3860" fmla="*/ 1512848 h 3024784"/>
              <a:gd name="connsiteX3861" fmla="*/ 344540 w 2971357"/>
              <a:gd name="connsiteY3861" fmla="*/ 1488559 h 3024784"/>
              <a:gd name="connsiteX3862" fmla="*/ 347874 w 2971357"/>
              <a:gd name="connsiteY3862" fmla="*/ 1459412 h 3024784"/>
              <a:gd name="connsiteX3863" fmla="*/ 352351 w 2971357"/>
              <a:gd name="connsiteY3863" fmla="*/ 1421312 h 3024784"/>
              <a:gd name="connsiteX3864" fmla="*/ 353684 w 2971357"/>
              <a:gd name="connsiteY3864" fmla="*/ 1418741 h 3024784"/>
              <a:gd name="connsiteX3865" fmla="*/ 355209 w 2971357"/>
              <a:gd name="connsiteY3865" fmla="*/ 1396166 h 3024784"/>
              <a:gd name="connsiteX3866" fmla="*/ 357876 w 2971357"/>
              <a:gd name="connsiteY3866" fmla="*/ 1373687 h 3024784"/>
              <a:gd name="connsiteX3867" fmla="*/ 355304 w 2971357"/>
              <a:gd name="connsiteY3867" fmla="*/ 1377497 h 3024784"/>
              <a:gd name="connsiteX3868" fmla="*/ 352922 w 2971357"/>
              <a:gd name="connsiteY3868" fmla="*/ 1386260 h 3024784"/>
              <a:gd name="connsiteX3869" fmla="*/ 350255 w 2971357"/>
              <a:gd name="connsiteY3869" fmla="*/ 1390547 h 3024784"/>
              <a:gd name="connsiteX3870" fmla="*/ 347874 w 2971357"/>
              <a:gd name="connsiteY3870" fmla="*/ 1405691 h 3024784"/>
              <a:gd name="connsiteX3871" fmla="*/ 345302 w 2971357"/>
              <a:gd name="connsiteY3871" fmla="*/ 1396166 h 3024784"/>
              <a:gd name="connsiteX3872" fmla="*/ 345302 w 2971357"/>
              <a:gd name="connsiteY3872" fmla="*/ 1396071 h 3024784"/>
              <a:gd name="connsiteX3873" fmla="*/ 338254 w 2971357"/>
              <a:gd name="connsiteY3873" fmla="*/ 1453793 h 3024784"/>
              <a:gd name="connsiteX3874" fmla="*/ 332825 w 2971357"/>
              <a:gd name="connsiteY3874" fmla="*/ 1472843 h 3024784"/>
              <a:gd name="connsiteX3875" fmla="*/ 329967 w 2971357"/>
              <a:gd name="connsiteY3875" fmla="*/ 1502180 h 3024784"/>
              <a:gd name="connsiteX3876" fmla="*/ 329967 w 2971357"/>
              <a:gd name="connsiteY3876" fmla="*/ 1528088 h 3024784"/>
              <a:gd name="connsiteX3877" fmla="*/ 328443 w 2971357"/>
              <a:gd name="connsiteY3877" fmla="*/ 1538565 h 3024784"/>
              <a:gd name="connsiteX3878" fmla="*/ 327872 w 2971357"/>
              <a:gd name="connsiteY3878" fmla="*/ 1510943 h 3024784"/>
              <a:gd name="connsiteX3879" fmla="*/ 329015 w 2971357"/>
              <a:gd name="connsiteY3879" fmla="*/ 1448840 h 3024784"/>
              <a:gd name="connsiteX3880" fmla="*/ 324633 w 2971357"/>
              <a:gd name="connsiteY3880" fmla="*/ 1441601 h 3024784"/>
              <a:gd name="connsiteX3881" fmla="*/ 321395 w 2971357"/>
              <a:gd name="connsiteY3881" fmla="*/ 1414931 h 3024784"/>
              <a:gd name="connsiteX3882" fmla="*/ 315965 w 2971357"/>
              <a:gd name="connsiteY3882" fmla="*/ 1414931 h 3024784"/>
              <a:gd name="connsiteX3883" fmla="*/ 314918 w 2971357"/>
              <a:gd name="connsiteY3883" fmla="*/ 1454936 h 3024784"/>
              <a:gd name="connsiteX3884" fmla="*/ 314918 w 2971357"/>
              <a:gd name="connsiteY3884" fmla="*/ 1497703 h 3024784"/>
              <a:gd name="connsiteX3885" fmla="*/ 311965 w 2971357"/>
              <a:gd name="connsiteY3885" fmla="*/ 1510752 h 3024784"/>
              <a:gd name="connsiteX3886" fmla="*/ 314060 w 2971357"/>
              <a:gd name="connsiteY3886" fmla="*/ 1541804 h 3024784"/>
              <a:gd name="connsiteX3887" fmla="*/ 314822 w 2971357"/>
              <a:gd name="connsiteY3887" fmla="*/ 1579904 h 3024784"/>
              <a:gd name="connsiteX3888" fmla="*/ 315489 w 2971357"/>
              <a:gd name="connsiteY3888" fmla="*/ 1611336 h 3024784"/>
              <a:gd name="connsiteX3889" fmla="*/ 313489 w 2971357"/>
              <a:gd name="connsiteY3889" fmla="*/ 1611336 h 3024784"/>
              <a:gd name="connsiteX3890" fmla="*/ 312441 w 2971357"/>
              <a:gd name="connsiteY3890" fmla="*/ 1598477 h 3024784"/>
              <a:gd name="connsiteX3891" fmla="*/ 308536 w 2971357"/>
              <a:gd name="connsiteY3891" fmla="*/ 1540756 h 3024784"/>
              <a:gd name="connsiteX3892" fmla="*/ 303678 w 2971357"/>
              <a:gd name="connsiteY3892" fmla="*/ 1513038 h 3024784"/>
              <a:gd name="connsiteX3893" fmla="*/ 304631 w 2971357"/>
              <a:gd name="connsiteY3893" fmla="*/ 1473033 h 3024784"/>
              <a:gd name="connsiteX3894" fmla="*/ 308917 w 2971357"/>
              <a:gd name="connsiteY3894" fmla="*/ 1429885 h 3024784"/>
              <a:gd name="connsiteX3895" fmla="*/ 307869 w 2971357"/>
              <a:gd name="connsiteY3895" fmla="*/ 1387499 h 3024784"/>
              <a:gd name="connsiteX3896" fmla="*/ 315108 w 2971357"/>
              <a:gd name="connsiteY3896" fmla="*/ 1329206 h 3024784"/>
              <a:gd name="connsiteX3897" fmla="*/ 324633 w 2971357"/>
              <a:gd name="connsiteY3897" fmla="*/ 1272056 h 3024784"/>
              <a:gd name="connsiteX3898" fmla="*/ 334158 w 2971357"/>
              <a:gd name="connsiteY3898" fmla="*/ 1231860 h 3024784"/>
              <a:gd name="connsiteX3899" fmla="*/ 338063 w 2971357"/>
              <a:gd name="connsiteY3899" fmla="*/ 1228907 h 3024784"/>
              <a:gd name="connsiteX3900" fmla="*/ 346064 w 2971357"/>
              <a:gd name="connsiteY3900" fmla="*/ 1214429 h 3024784"/>
              <a:gd name="connsiteX3901" fmla="*/ 363590 w 2971357"/>
              <a:gd name="connsiteY3901" fmla="*/ 1161089 h 3024784"/>
              <a:gd name="connsiteX3902" fmla="*/ 379211 w 2971357"/>
              <a:gd name="connsiteY3902" fmla="*/ 1126609 h 3024784"/>
              <a:gd name="connsiteX3903" fmla="*/ 361685 w 2971357"/>
              <a:gd name="connsiteY3903" fmla="*/ 1193284 h 3024784"/>
              <a:gd name="connsiteX3904" fmla="*/ 373401 w 2971357"/>
              <a:gd name="connsiteY3904" fmla="*/ 1172424 h 3024784"/>
              <a:gd name="connsiteX3905" fmla="*/ 377687 w 2971357"/>
              <a:gd name="connsiteY3905" fmla="*/ 1160994 h 3024784"/>
              <a:gd name="connsiteX3906" fmla="*/ 383212 w 2971357"/>
              <a:gd name="connsiteY3906" fmla="*/ 1147659 h 3024784"/>
              <a:gd name="connsiteX3907" fmla="*/ 395499 w 2971357"/>
              <a:gd name="connsiteY3907" fmla="*/ 1115941 h 3024784"/>
              <a:gd name="connsiteX3908" fmla="*/ 402548 w 2971357"/>
              <a:gd name="connsiteY3908" fmla="*/ 1096034 h 3024784"/>
              <a:gd name="connsiteX3909" fmla="*/ 410072 w 2971357"/>
              <a:gd name="connsiteY3909" fmla="*/ 1076317 h 3024784"/>
              <a:gd name="connsiteX3910" fmla="*/ 437409 w 2971357"/>
              <a:gd name="connsiteY3910" fmla="*/ 1013356 h 3024784"/>
              <a:gd name="connsiteX3911" fmla="*/ 549423 w 2971357"/>
              <a:gd name="connsiteY3911" fmla="*/ 838287 h 3024784"/>
              <a:gd name="connsiteX3912" fmla="*/ 568473 w 2971357"/>
              <a:gd name="connsiteY3912" fmla="*/ 815427 h 3024784"/>
              <a:gd name="connsiteX3913" fmla="*/ 570664 w 2971357"/>
              <a:gd name="connsiteY3913" fmla="*/ 823809 h 3024784"/>
              <a:gd name="connsiteX3914" fmla="*/ 592572 w 2971357"/>
              <a:gd name="connsiteY3914" fmla="*/ 788662 h 3024784"/>
              <a:gd name="connsiteX3915" fmla="*/ 595429 w 2971357"/>
              <a:gd name="connsiteY3915" fmla="*/ 784376 h 3024784"/>
              <a:gd name="connsiteX3916" fmla="*/ 602954 w 2971357"/>
              <a:gd name="connsiteY3916" fmla="*/ 774851 h 3024784"/>
              <a:gd name="connsiteX3917" fmla="*/ 639053 w 2971357"/>
              <a:gd name="connsiteY3917" fmla="*/ 732845 h 3024784"/>
              <a:gd name="connsiteX3918" fmla="*/ 677153 w 2971357"/>
              <a:gd name="connsiteY3918" fmla="*/ 692650 h 3024784"/>
              <a:gd name="connsiteX3919" fmla="*/ 721349 w 2971357"/>
              <a:gd name="connsiteY3919" fmla="*/ 654550 h 3024784"/>
              <a:gd name="connsiteX3920" fmla="*/ 771546 w 2971357"/>
              <a:gd name="connsiteY3920" fmla="*/ 614450 h 3024784"/>
              <a:gd name="connsiteX3921" fmla="*/ 799073 w 2971357"/>
              <a:gd name="connsiteY3921" fmla="*/ 592447 h 3024784"/>
              <a:gd name="connsiteX3922" fmla="*/ 787358 w 2971357"/>
              <a:gd name="connsiteY3922" fmla="*/ 598733 h 3024784"/>
              <a:gd name="connsiteX3923" fmla="*/ 716015 w 2971357"/>
              <a:gd name="connsiteY3923" fmla="*/ 653502 h 3024784"/>
              <a:gd name="connsiteX3924" fmla="*/ 676868 w 2971357"/>
              <a:gd name="connsiteY3924" fmla="*/ 691602 h 3024784"/>
              <a:gd name="connsiteX3925" fmla="*/ 664485 w 2971357"/>
              <a:gd name="connsiteY3925" fmla="*/ 701794 h 3024784"/>
              <a:gd name="connsiteX3926" fmla="*/ 642578 w 2971357"/>
              <a:gd name="connsiteY3926" fmla="*/ 723416 h 3024784"/>
              <a:gd name="connsiteX3927" fmla="*/ 621718 w 2971357"/>
              <a:gd name="connsiteY3927" fmla="*/ 745990 h 3024784"/>
              <a:gd name="connsiteX3928" fmla="*/ 600858 w 2971357"/>
              <a:gd name="connsiteY3928" fmla="*/ 768755 h 3024784"/>
              <a:gd name="connsiteX3929" fmla="*/ 581141 w 2971357"/>
              <a:gd name="connsiteY3929" fmla="*/ 792472 h 3024784"/>
              <a:gd name="connsiteX3930" fmla="*/ 564949 w 2971357"/>
              <a:gd name="connsiteY3930" fmla="*/ 812760 h 3024784"/>
              <a:gd name="connsiteX3931" fmla="*/ 557043 w 2971357"/>
              <a:gd name="connsiteY3931" fmla="*/ 822285 h 3024784"/>
              <a:gd name="connsiteX3932" fmla="*/ 550471 w 2971357"/>
              <a:gd name="connsiteY3932" fmla="*/ 826190 h 3024784"/>
              <a:gd name="connsiteX3933" fmla="*/ 560948 w 2971357"/>
              <a:gd name="connsiteY3933" fmla="*/ 809331 h 3024784"/>
              <a:gd name="connsiteX3934" fmla="*/ 573426 w 2971357"/>
              <a:gd name="connsiteY3934" fmla="*/ 792091 h 3024784"/>
              <a:gd name="connsiteX3935" fmla="*/ 586856 w 2971357"/>
              <a:gd name="connsiteY3935" fmla="*/ 773993 h 3024784"/>
              <a:gd name="connsiteX3936" fmla="*/ 601334 w 2971357"/>
              <a:gd name="connsiteY3936" fmla="*/ 755515 h 3024784"/>
              <a:gd name="connsiteX3937" fmla="*/ 628005 w 2971357"/>
              <a:gd name="connsiteY3937" fmla="*/ 721701 h 3024784"/>
              <a:gd name="connsiteX3938" fmla="*/ 663247 w 2971357"/>
              <a:gd name="connsiteY3938" fmla="*/ 683030 h 3024784"/>
              <a:gd name="connsiteX3939" fmla="*/ 675725 w 2971357"/>
              <a:gd name="connsiteY3939" fmla="*/ 668742 h 3024784"/>
              <a:gd name="connsiteX3940" fmla="*/ 680868 w 2971357"/>
              <a:gd name="connsiteY3940" fmla="*/ 660741 h 3024784"/>
              <a:gd name="connsiteX3941" fmla="*/ 714872 w 2971357"/>
              <a:gd name="connsiteY3941" fmla="*/ 624070 h 3024784"/>
              <a:gd name="connsiteX3942" fmla="*/ 733922 w 2971357"/>
              <a:gd name="connsiteY3942" fmla="*/ 605687 h 3024784"/>
              <a:gd name="connsiteX3943" fmla="*/ 746781 w 2971357"/>
              <a:gd name="connsiteY3943" fmla="*/ 594066 h 3024784"/>
              <a:gd name="connsiteX3944" fmla="*/ 764022 w 2971357"/>
              <a:gd name="connsiteY3944" fmla="*/ 580922 h 3024784"/>
              <a:gd name="connsiteX3945" fmla="*/ 786024 w 2971357"/>
              <a:gd name="connsiteY3945" fmla="*/ 563491 h 3024784"/>
              <a:gd name="connsiteX3946" fmla="*/ 770308 w 2971357"/>
              <a:gd name="connsiteY3946" fmla="*/ 570635 h 3024784"/>
              <a:gd name="connsiteX3947" fmla="*/ 727350 w 2971357"/>
              <a:gd name="connsiteY3947" fmla="*/ 604258 h 3024784"/>
              <a:gd name="connsiteX3948" fmla="*/ 705633 w 2971357"/>
              <a:gd name="connsiteY3948" fmla="*/ 621498 h 3024784"/>
              <a:gd name="connsiteX3949" fmla="*/ 661913 w 2971357"/>
              <a:gd name="connsiteY3949" fmla="*/ 658264 h 3024784"/>
              <a:gd name="connsiteX3950" fmla="*/ 655627 w 2971357"/>
              <a:gd name="connsiteY3950" fmla="*/ 661408 h 3024784"/>
              <a:gd name="connsiteX3951" fmla="*/ 657818 w 2971357"/>
              <a:gd name="connsiteY3951" fmla="*/ 656074 h 3024784"/>
              <a:gd name="connsiteX3952" fmla="*/ 696870 w 2971357"/>
              <a:gd name="connsiteY3952" fmla="*/ 615974 h 3024784"/>
              <a:gd name="connsiteX3953" fmla="*/ 689917 w 2971357"/>
              <a:gd name="connsiteY3953" fmla="*/ 619307 h 3024784"/>
              <a:gd name="connsiteX3954" fmla="*/ 672486 w 2971357"/>
              <a:gd name="connsiteY3954" fmla="*/ 633785 h 3024784"/>
              <a:gd name="connsiteX3955" fmla="*/ 641339 w 2971357"/>
              <a:gd name="connsiteY3955" fmla="*/ 659027 h 3024784"/>
              <a:gd name="connsiteX3956" fmla="*/ 628481 w 2971357"/>
              <a:gd name="connsiteY3956" fmla="*/ 665980 h 3024784"/>
              <a:gd name="connsiteX3957" fmla="*/ 643340 w 2971357"/>
              <a:gd name="connsiteY3957" fmla="*/ 650359 h 3024784"/>
              <a:gd name="connsiteX3958" fmla="*/ 659437 w 2971357"/>
              <a:gd name="connsiteY3958" fmla="*/ 636643 h 3024784"/>
              <a:gd name="connsiteX3959" fmla="*/ 690869 w 2971357"/>
              <a:gd name="connsiteY3959" fmla="*/ 607115 h 3024784"/>
              <a:gd name="connsiteX3960" fmla="*/ 718397 w 2971357"/>
              <a:gd name="connsiteY3960" fmla="*/ 583684 h 3024784"/>
              <a:gd name="connsiteX3961" fmla="*/ 800026 w 2971357"/>
              <a:gd name="connsiteY3961" fmla="*/ 534059 h 3024784"/>
              <a:gd name="connsiteX3962" fmla="*/ 821457 w 2971357"/>
              <a:gd name="connsiteY3962" fmla="*/ 512913 h 3024784"/>
              <a:gd name="connsiteX3963" fmla="*/ 844127 w 2971357"/>
              <a:gd name="connsiteY3963" fmla="*/ 494530 h 3024784"/>
              <a:gd name="connsiteX3964" fmla="*/ 874511 w 2971357"/>
              <a:gd name="connsiteY3964" fmla="*/ 474813 h 3024784"/>
              <a:gd name="connsiteX3965" fmla="*/ 903563 w 2971357"/>
              <a:gd name="connsiteY3965" fmla="*/ 459383 h 3024784"/>
              <a:gd name="connsiteX3966" fmla="*/ 933566 w 2971357"/>
              <a:gd name="connsiteY3966" fmla="*/ 446238 h 3024784"/>
              <a:gd name="connsiteX3967" fmla="*/ 981192 w 2971357"/>
              <a:gd name="connsiteY3967" fmla="*/ 421092 h 3024784"/>
              <a:gd name="connsiteX3968" fmla="*/ 1006909 w 2971357"/>
              <a:gd name="connsiteY3968" fmla="*/ 412043 h 3024784"/>
              <a:gd name="connsiteX3969" fmla="*/ 1008147 w 2971357"/>
              <a:gd name="connsiteY3969" fmla="*/ 413758 h 3024784"/>
              <a:gd name="connsiteX3970" fmla="*/ 1023006 w 2971357"/>
              <a:gd name="connsiteY3970" fmla="*/ 409472 h 3024784"/>
              <a:gd name="connsiteX3971" fmla="*/ 1047200 w 2971357"/>
              <a:gd name="connsiteY3971" fmla="*/ 399280 h 3024784"/>
              <a:gd name="connsiteX3972" fmla="*/ 1091491 w 2971357"/>
              <a:gd name="connsiteY3972" fmla="*/ 384040 h 3024784"/>
              <a:gd name="connsiteX3973" fmla="*/ 1136449 w 2971357"/>
              <a:gd name="connsiteY3973" fmla="*/ 371086 h 3024784"/>
              <a:gd name="connsiteX3974" fmla="*/ 1181788 w 2971357"/>
              <a:gd name="connsiteY3974" fmla="*/ 359751 h 3024784"/>
              <a:gd name="connsiteX3975" fmla="*/ 1204458 w 2971357"/>
              <a:gd name="connsiteY3975" fmla="*/ 354322 h 3024784"/>
              <a:gd name="connsiteX3976" fmla="*/ 1227318 w 2971357"/>
              <a:gd name="connsiteY3976" fmla="*/ 350036 h 3024784"/>
              <a:gd name="connsiteX3977" fmla="*/ 1254750 w 2971357"/>
              <a:gd name="connsiteY3977" fmla="*/ 343749 h 3024784"/>
              <a:gd name="connsiteX3978" fmla="*/ 1280086 w 2971357"/>
              <a:gd name="connsiteY3978" fmla="*/ 336415 h 3024784"/>
              <a:gd name="connsiteX3979" fmla="*/ 1279610 w 2971357"/>
              <a:gd name="connsiteY3979" fmla="*/ 334414 h 3024784"/>
              <a:gd name="connsiteX3980" fmla="*/ 1262465 w 2971357"/>
              <a:gd name="connsiteY3980" fmla="*/ 334414 h 3024784"/>
              <a:gd name="connsiteX3981" fmla="*/ 1266751 w 2971357"/>
              <a:gd name="connsiteY3981" fmla="*/ 331462 h 3024784"/>
              <a:gd name="connsiteX3982" fmla="*/ 1252368 w 2971357"/>
              <a:gd name="connsiteY3982" fmla="*/ 332795 h 3024784"/>
              <a:gd name="connsiteX3983" fmla="*/ 1254940 w 2971357"/>
              <a:gd name="connsiteY3983" fmla="*/ 329843 h 3024784"/>
              <a:gd name="connsiteX3984" fmla="*/ 1219507 w 2971357"/>
              <a:gd name="connsiteY3984" fmla="*/ 328890 h 3024784"/>
              <a:gd name="connsiteX3985" fmla="*/ 1209982 w 2971357"/>
              <a:gd name="connsiteY3985" fmla="*/ 321651 h 3024784"/>
              <a:gd name="connsiteX3986" fmla="*/ 1199124 w 2971357"/>
              <a:gd name="connsiteY3986" fmla="*/ 319555 h 3024784"/>
              <a:gd name="connsiteX3987" fmla="*/ 1174835 w 2971357"/>
              <a:gd name="connsiteY3987" fmla="*/ 321937 h 3024784"/>
              <a:gd name="connsiteX3988" fmla="*/ 1179693 w 2971357"/>
              <a:gd name="connsiteY3988" fmla="*/ 316412 h 3024784"/>
              <a:gd name="connsiteX3989" fmla="*/ 1190932 w 2971357"/>
              <a:gd name="connsiteY3989" fmla="*/ 307363 h 3024784"/>
              <a:gd name="connsiteX3990" fmla="*/ 1212554 w 2971357"/>
              <a:gd name="connsiteY3990" fmla="*/ 296696 h 3024784"/>
              <a:gd name="connsiteX3991" fmla="*/ 1203029 w 2971357"/>
              <a:gd name="connsiteY3991" fmla="*/ 292219 h 3024784"/>
              <a:gd name="connsiteX3992" fmla="*/ 1234842 w 2971357"/>
              <a:gd name="connsiteY3992" fmla="*/ 284313 h 3024784"/>
              <a:gd name="connsiteX3993" fmla="*/ 1262084 w 2971357"/>
              <a:gd name="connsiteY3993" fmla="*/ 278788 h 3024784"/>
              <a:gd name="connsiteX3994" fmla="*/ 1299231 w 2971357"/>
              <a:gd name="connsiteY3994" fmla="*/ 275645 h 3024784"/>
              <a:gd name="connsiteX3995" fmla="*/ 1301517 w 2971357"/>
              <a:gd name="connsiteY3995" fmla="*/ 277836 h 3024784"/>
              <a:gd name="connsiteX3996" fmla="*/ 1345999 w 2971357"/>
              <a:gd name="connsiteY3996" fmla="*/ 271169 h 3024784"/>
              <a:gd name="connsiteX3997" fmla="*/ 1360953 w 2971357"/>
              <a:gd name="connsiteY3997" fmla="*/ 268311 h 3024784"/>
              <a:gd name="connsiteX3998" fmla="*/ 1381908 w 2971357"/>
              <a:gd name="connsiteY3998" fmla="*/ 265835 h 3024784"/>
              <a:gd name="connsiteX3999" fmla="*/ 1402959 w 2971357"/>
              <a:gd name="connsiteY3999" fmla="*/ 264215 h 3024784"/>
              <a:gd name="connsiteX4000" fmla="*/ 1429628 w 2971357"/>
              <a:gd name="connsiteY4000" fmla="*/ 261453 h 3024784"/>
              <a:gd name="connsiteX4001" fmla="*/ 1451345 w 2971357"/>
              <a:gd name="connsiteY4001" fmla="*/ 259262 h 3024784"/>
              <a:gd name="connsiteX4002" fmla="*/ 1482587 w 2971357"/>
              <a:gd name="connsiteY4002" fmla="*/ 255738 h 3024784"/>
              <a:gd name="connsiteX4003" fmla="*/ 1513163 w 2971357"/>
              <a:gd name="connsiteY4003" fmla="*/ 248404 h 3024784"/>
              <a:gd name="connsiteX4004" fmla="*/ 1563931 w 2971357"/>
              <a:gd name="connsiteY4004" fmla="*/ 245832 h 3024784"/>
              <a:gd name="connsiteX4005" fmla="*/ 1614604 w 2971357"/>
              <a:gd name="connsiteY4005" fmla="*/ 247070 h 3024784"/>
              <a:gd name="connsiteX4006" fmla="*/ 1634511 w 2971357"/>
              <a:gd name="connsiteY4006" fmla="*/ 246594 h 3024784"/>
              <a:gd name="connsiteX4007" fmla="*/ 1658324 w 2971357"/>
              <a:gd name="connsiteY4007" fmla="*/ 247928 h 3024784"/>
              <a:gd name="connsiteX4008" fmla="*/ 1686422 w 2971357"/>
              <a:gd name="connsiteY4008" fmla="*/ 250309 h 3024784"/>
              <a:gd name="connsiteX4009" fmla="*/ 1702044 w 2971357"/>
              <a:gd name="connsiteY4009" fmla="*/ 251928 h 3024784"/>
              <a:gd name="connsiteX4010" fmla="*/ 1718808 w 2971357"/>
              <a:gd name="connsiteY4010" fmla="*/ 254595 h 3024784"/>
              <a:gd name="connsiteX4011" fmla="*/ 1748907 w 2971357"/>
              <a:gd name="connsiteY4011" fmla="*/ 263263 h 3024784"/>
              <a:gd name="connsiteX4012" fmla="*/ 1717760 w 2971357"/>
              <a:gd name="connsiteY4012" fmla="*/ 260024 h 3024784"/>
              <a:gd name="connsiteX4013" fmla="*/ 1690137 w 2971357"/>
              <a:gd name="connsiteY4013" fmla="*/ 258119 h 3024784"/>
              <a:gd name="connsiteX4014" fmla="*/ 1642512 w 2971357"/>
              <a:gd name="connsiteY4014" fmla="*/ 263549 h 3024784"/>
              <a:gd name="connsiteX4015" fmla="*/ 1703091 w 2971357"/>
              <a:gd name="connsiteY4015" fmla="*/ 270311 h 3024784"/>
              <a:gd name="connsiteX4016" fmla="*/ 1722141 w 2971357"/>
              <a:gd name="connsiteY4016" fmla="*/ 278217 h 3024784"/>
              <a:gd name="connsiteX4017" fmla="*/ 1738524 w 2971357"/>
              <a:gd name="connsiteY4017" fmla="*/ 283265 h 3024784"/>
              <a:gd name="connsiteX4018" fmla="*/ 1756241 w 2971357"/>
              <a:gd name="connsiteY4018" fmla="*/ 286313 h 3024784"/>
              <a:gd name="connsiteX4019" fmla="*/ 1772147 w 2971357"/>
              <a:gd name="connsiteY4019" fmla="*/ 290028 h 3024784"/>
              <a:gd name="connsiteX4020" fmla="*/ 1781101 w 2971357"/>
              <a:gd name="connsiteY4020" fmla="*/ 295267 h 3024784"/>
              <a:gd name="connsiteX4021" fmla="*/ 1772719 w 2971357"/>
              <a:gd name="connsiteY4021" fmla="*/ 297838 h 3024784"/>
              <a:gd name="connsiteX4022" fmla="*/ 1806914 w 2971357"/>
              <a:gd name="connsiteY4022" fmla="*/ 308221 h 3024784"/>
              <a:gd name="connsiteX4023" fmla="*/ 1819010 w 2971357"/>
              <a:gd name="connsiteY4023" fmla="*/ 316317 h 3024784"/>
              <a:gd name="connsiteX4024" fmla="*/ 1821201 w 2971357"/>
              <a:gd name="connsiteY4024" fmla="*/ 319365 h 3024784"/>
              <a:gd name="connsiteX4025" fmla="*/ 1775862 w 2971357"/>
              <a:gd name="connsiteY4025" fmla="*/ 312126 h 3024784"/>
              <a:gd name="connsiteX4026" fmla="*/ 1753669 w 2971357"/>
              <a:gd name="connsiteY4026" fmla="*/ 308792 h 3024784"/>
              <a:gd name="connsiteX4027" fmla="*/ 1741001 w 2971357"/>
              <a:gd name="connsiteY4027" fmla="*/ 308792 h 3024784"/>
              <a:gd name="connsiteX4028" fmla="*/ 1741572 w 2971357"/>
              <a:gd name="connsiteY4028" fmla="*/ 310697 h 3024784"/>
              <a:gd name="connsiteX4029" fmla="*/ 1775386 w 2971357"/>
              <a:gd name="connsiteY4029" fmla="*/ 317270 h 3024784"/>
              <a:gd name="connsiteX4030" fmla="*/ 1808533 w 2971357"/>
              <a:gd name="connsiteY4030" fmla="*/ 324413 h 3024784"/>
              <a:gd name="connsiteX4031" fmla="*/ 1833012 w 2971357"/>
              <a:gd name="connsiteY4031" fmla="*/ 330700 h 3024784"/>
              <a:gd name="connsiteX4032" fmla="*/ 1862159 w 2971357"/>
              <a:gd name="connsiteY4032" fmla="*/ 337748 h 3024784"/>
              <a:gd name="connsiteX4033" fmla="*/ 1872827 w 2971357"/>
              <a:gd name="connsiteY4033" fmla="*/ 334129 h 3024784"/>
              <a:gd name="connsiteX4034" fmla="*/ 1882352 w 2971357"/>
              <a:gd name="connsiteY4034" fmla="*/ 336034 h 3024784"/>
              <a:gd name="connsiteX4035" fmla="*/ 2036847 w 2971357"/>
              <a:gd name="connsiteY4035" fmla="*/ 398232 h 3024784"/>
              <a:gd name="connsiteX4036" fmla="*/ 2065422 w 2971357"/>
              <a:gd name="connsiteY4036" fmla="*/ 415472 h 3024784"/>
              <a:gd name="connsiteX4037" fmla="*/ 2090283 w 2971357"/>
              <a:gd name="connsiteY4037" fmla="*/ 432522 h 3024784"/>
              <a:gd name="connsiteX4038" fmla="*/ 2139812 w 2971357"/>
              <a:gd name="connsiteY4038" fmla="*/ 459383 h 3024784"/>
              <a:gd name="connsiteX4039" fmla="*/ 2156005 w 2971357"/>
              <a:gd name="connsiteY4039" fmla="*/ 464621 h 3024784"/>
              <a:gd name="connsiteX4040" fmla="*/ 2159910 w 2971357"/>
              <a:gd name="connsiteY4040" fmla="*/ 460049 h 3024784"/>
              <a:gd name="connsiteX4041" fmla="*/ 2161720 w 2971357"/>
              <a:gd name="connsiteY4041" fmla="*/ 460049 h 3024784"/>
              <a:gd name="connsiteX4042" fmla="*/ 2184104 w 2971357"/>
              <a:gd name="connsiteY4042" fmla="*/ 474146 h 3024784"/>
              <a:gd name="connsiteX4043" fmla="*/ 2206964 w 2971357"/>
              <a:gd name="connsiteY4043" fmla="*/ 488815 h 3024784"/>
              <a:gd name="connsiteX4044" fmla="*/ 2222299 w 2971357"/>
              <a:gd name="connsiteY4044" fmla="*/ 497768 h 3024784"/>
              <a:gd name="connsiteX4045" fmla="*/ 2223347 w 2971357"/>
              <a:gd name="connsiteY4045" fmla="*/ 495863 h 3024784"/>
              <a:gd name="connsiteX4046" fmla="*/ 2198296 w 2971357"/>
              <a:gd name="connsiteY4046" fmla="*/ 478147 h 3024784"/>
              <a:gd name="connsiteX4047" fmla="*/ 2173531 w 2971357"/>
              <a:gd name="connsiteY4047" fmla="*/ 463288 h 3024784"/>
              <a:gd name="connsiteX4048" fmla="*/ 2164006 w 2971357"/>
              <a:gd name="connsiteY4048" fmla="*/ 457097 h 3024784"/>
              <a:gd name="connsiteX4049" fmla="*/ 2161339 w 2971357"/>
              <a:gd name="connsiteY4049" fmla="*/ 454334 h 3024784"/>
              <a:gd name="connsiteX4050" fmla="*/ 2203059 w 2971357"/>
              <a:gd name="connsiteY4050" fmla="*/ 473384 h 3024784"/>
              <a:gd name="connsiteX4051" fmla="*/ 2238301 w 2971357"/>
              <a:gd name="connsiteY4051" fmla="*/ 495768 h 3024784"/>
              <a:gd name="connsiteX4052" fmla="*/ 2262590 w 2971357"/>
              <a:gd name="connsiteY4052" fmla="*/ 511484 h 3024784"/>
              <a:gd name="connsiteX4053" fmla="*/ 2265733 w 2971357"/>
              <a:gd name="connsiteY4053" fmla="*/ 513961 h 3024784"/>
              <a:gd name="connsiteX4054" fmla="*/ 2299547 w 2971357"/>
              <a:gd name="connsiteY4054" fmla="*/ 539964 h 3024784"/>
              <a:gd name="connsiteX4055" fmla="*/ 2332027 w 2971357"/>
              <a:gd name="connsiteY4055" fmla="*/ 567015 h 3024784"/>
              <a:gd name="connsiteX4056" fmla="*/ 2350125 w 2971357"/>
              <a:gd name="connsiteY4056" fmla="*/ 581684 h 3024784"/>
              <a:gd name="connsiteX4057" fmla="*/ 2356602 w 2971357"/>
              <a:gd name="connsiteY4057" fmla="*/ 585589 h 3024784"/>
              <a:gd name="connsiteX4058" fmla="*/ 2321454 w 2971357"/>
              <a:gd name="connsiteY4058" fmla="*/ 553299 h 3024784"/>
              <a:gd name="connsiteX4059" fmla="*/ 2267638 w 2971357"/>
              <a:gd name="connsiteY4059" fmla="*/ 511865 h 3024784"/>
              <a:gd name="connsiteX4060" fmla="*/ 2256018 w 2971357"/>
              <a:gd name="connsiteY4060" fmla="*/ 503007 h 3024784"/>
              <a:gd name="connsiteX4061" fmla="*/ 2231634 w 2971357"/>
              <a:gd name="connsiteY4061" fmla="*/ 481671 h 3024784"/>
              <a:gd name="connsiteX4062" fmla="*/ 2250684 w 2971357"/>
              <a:gd name="connsiteY4062" fmla="*/ 494530 h 3024784"/>
              <a:gd name="connsiteX4063" fmla="*/ 2260209 w 2971357"/>
              <a:gd name="connsiteY4063" fmla="*/ 500912 h 3024784"/>
              <a:gd name="connsiteX4064" fmla="*/ 2269734 w 2971357"/>
              <a:gd name="connsiteY4064" fmla="*/ 507865 h 3024784"/>
              <a:gd name="connsiteX4065" fmla="*/ 2283640 w 2971357"/>
              <a:gd name="connsiteY4065" fmla="*/ 517390 h 3024784"/>
              <a:gd name="connsiteX4066" fmla="*/ 2295165 w 2971357"/>
              <a:gd name="connsiteY4066" fmla="*/ 525581 h 3024784"/>
              <a:gd name="connsiteX4067" fmla="*/ 2295165 w 2971357"/>
              <a:gd name="connsiteY4067" fmla="*/ 524724 h 3024784"/>
              <a:gd name="connsiteX4068" fmla="*/ 2309929 w 2971357"/>
              <a:gd name="connsiteY4068" fmla="*/ 535583 h 3024784"/>
              <a:gd name="connsiteX4069" fmla="*/ 2321645 w 2971357"/>
              <a:gd name="connsiteY4069" fmla="*/ 545108 h 3024784"/>
              <a:gd name="connsiteX4070" fmla="*/ 2340123 w 2971357"/>
              <a:gd name="connsiteY4070" fmla="*/ 558538 h 3024784"/>
              <a:gd name="connsiteX4071" fmla="*/ 2369746 w 2971357"/>
              <a:gd name="connsiteY4071" fmla="*/ 579207 h 3024784"/>
              <a:gd name="connsiteX4072" fmla="*/ 2405084 w 2971357"/>
              <a:gd name="connsiteY4072" fmla="*/ 605496 h 3024784"/>
              <a:gd name="connsiteX4073" fmla="*/ 2430706 w 2971357"/>
              <a:gd name="connsiteY4073" fmla="*/ 628737 h 3024784"/>
              <a:gd name="connsiteX4074" fmla="*/ 2391177 w 2971357"/>
              <a:gd name="connsiteY4074" fmla="*/ 577207 h 3024784"/>
              <a:gd name="connsiteX4075" fmla="*/ 2375652 w 2971357"/>
              <a:gd name="connsiteY4075" fmla="*/ 561014 h 3024784"/>
              <a:gd name="connsiteX4076" fmla="*/ 2391368 w 2971357"/>
              <a:gd name="connsiteY4076" fmla="*/ 571492 h 3024784"/>
              <a:gd name="connsiteX4077" fmla="*/ 2400226 w 2971357"/>
              <a:gd name="connsiteY4077" fmla="*/ 578540 h 3024784"/>
              <a:gd name="connsiteX4078" fmla="*/ 2360221 w 2971357"/>
              <a:gd name="connsiteY4078" fmla="*/ 540440 h 3024784"/>
              <a:gd name="connsiteX4079" fmla="*/ 2350696 w 2971357"/>
              <a:gd name="connsiteY4079" fmla="*/ 529201 h 3024784"/>
              <a:gd name="connsiteX4080" fmla="*/ 2366888 w 2971357"/>
              <a:gd name="connsiteY4080" fmla="*/ 542345 h 3024784"/>
              <a:gd name="connsiteX4081" fmla="*/ 2385081 w 2971357"/>
              <a:gd name="connsiteY4081" fmla="*/ 558443 h 3024784"/>
              <a:gd name="connsiteX4082" fmla="*/ 2407560 w 2971357"/>
              <a:gd name="connsiteY4082" fmla="*/ 576635 h 3024784"/>
              <a:gd name="connsiteX4083" fmla="*/ 2358507 w 2971357"/>
              <a:gd name="connsiteY4083" fmla="*/ 528248 h 3024784"/>
              <a:gd name="connsiteX4084" fmla="*/ 2354411 w 2971357"/>
              <a:gd name="connsiteY4084" fmla="*/ 514342 h 3024784"/>
              <a:gd name="connsiteX4085" fmla="*/ 2302785 w 2971357"/>
              <a:gd name="connsiteY4085" fmla="*/ 471765 h 3024784"/>
              <a:gd name="connsiteX4086" fmla="*/ 2262495 w 2971357"/>
              <a:gd name="connsiteY4086" fmla="*/ 440809 h 3024784"/>
              <a:gd name="connsiteX4087" fmla="*/ 2239730 w 2971357"/>
              <a:gd name="connsiteY4087" fmla="*/ 424330 h 3024784"/>
              <a:gd name="connsiteX4088" fmla="*/ 2216489 w 2971357"/>
              <a:gd name="connsiteY4088" fmla="*/ 409091 h 3024784"/>
              <a:gd name="connsiteX4089" fmla="*/ 2154386 w 2971357"/>
              <a:gd name="connsiteY4089" fmla="*/ 365180 h 3024784"/>
              <a:gd name="connsiteX4090" fmla="*/ 2131145 w 2971357"/>
              <a:gd name="connsiteY4090" fmla="*/ 351750 h 3024784"/>
              <a:gd name="connsiteX4091" fmla="*/ 2154386 w 2971357"/>
              <a:gd name="connsiteY4091" fmla="*/ 365085 h 3024784"/>
              <a:gd name="connsiteX4092" fmla="*/ 2149433 w 2971357"/>
              <a:gd name="connsiteY4092" fmla="*/ 359561 h 3024784"/>
              <a:gd name="connsiteX4093" fmla="*/ 2124382 w 2971357"/>
              <a:gd name="connsiteY4093" fmla="*/ 344321 h 3024784"/>
              <a:gd name="connsiteX4094" fmla="*/ 2106094 w 2971357"/>
              <a:gd name="connsiteY4094" fmla="*/ 331843 h 3024784"/>
              <a:gd name="connsiteX4095" fmla="*/ 2093045 w 2971357"/>
              <a:gd name="connsiteY4095" fmla="*/ 323937 h 3024784"/>
              <a:gd name="connsiteX4096" fmla="*/ 2071328 w 2971357"/>
              <a:gd name="connsiteY4096" fmla="*/ 312697 h 3024784"/>
              <a:gd name="connsiteX4097" fmla="*/ 2045229 w 2971357"/>
              <a:gd name="connsiteY4097" fmla="*/ 295648 h 3024784"/>
              <a:gd name="connsiteX4098" fmla="*/ 2015511 w 2971357"/>
              <a:gd name="connsiteY4098" fmla="*/ 281551 h 3024784"/>
              <a:gd name="connsiteX4099" fmla="*/ 1980840 w 2971357"/>
              <a:gd name="connsiteY4099" fmla="*/ 267263 h 3024784"/>
              <a:gd name="connsiteX4100" fmla="*/ 1961028 w 2971357"/>
              <a:gd name="connsiteY4100" fmla="*/ 259262 h 3024784"/>
              <a:gd name="connsiteX4101" fmla="*/ 1941407 w 2971357"/>
              <a:gd name="connsiteY4101" fmla="*/ 252309 h 3024784"/>
              <a:gd name="connsiteX4102" fmla="*/ 1903307 w 2971357"/>
              <a:gd name="connsiteY4102" fmla="*/ 238688 h 3024784"/>
              <a:gd name="connsiteX4103" fmla="*/ 1866540 w 2971357"/>
              <a:gd name="connsiteY4103" fmla="*/ 226972 h 3024784"/>
              <a:gd name="connsiteX4104" fmla="*/ 1831488 w 2971357"/>
              <a:gd name="connsiteY4104" fmla="*/ 215924 h 3024784"/>
              <a:gd name="connsiteX4105" fmla="*/ 1802151 w 2971357"/>
              <a:gd name="connsiteY4105" fmla="*/ 207827 h 3024784"/>
              <a:gd name="connsiteX4106" fmla="*/ 1772910 w 2971357"/>
              <a:gd name="connsiteY4106" fmla="*/ 198302 h 3024784"/>
              <a:gd name="connsiteX4107" fmla="*/ 1730257 w 2971357"/>
              <a:gd name="connsiteY4107" fmla="*/ 189939 h 3024784"/>
              <a:gd name="connsiteX4108" fmla="*/ 1729190 w 2971357"/>
              <a:gd name="connsiteY4108" fmla="*/ 189730 h 3024784"/>
              <a:gd name="connsiteX4109" fmla="*/ 1695947 w 2971357"/>
              <a:gd name="connsiteY4109" fmla="*/ 182872 h 3024784"/>
              <a:gd name="connsiteX4110" fmla="*/ 1682422 w 2971357"/>
              <a:gd name="connsiteY4110" fmla="*/ 181062 h 3024784"/>
              <a:gd name="connsiteX4111" fmla="*/ 1695662 w 2971357"/>
              <a:gd name="connsiteY4111" fmla="*/ 176300 h 3024784"/>
              <a:gd name="connsiteX4112" fmla="*/ 1650037 w 2971357"/>
              <a:gd name="connsiteY4112" fmla="*/ 165155 h 3024784"/>
              <a:gd name="connsiteX4113" fmla="*/ 1601174 w 2971357"/>
              <a:gd name="connsiteY4113" fmla="*/ 162488 h 3024784"/>
              <a:gd name="connsiteX4114" fmla="*/ 1576980 w 2971357"/>
              <a:gd name="connsiteY4114" fmla="*/ 161345 h 3024784"/>
              <a:gd name="connsiteX4115" fmla="*/ 1557359 w 2971357"/>
              <a:gd name="connsiteY4115" fmla="*/ 162107 h 3024784"/>
              <a:gd name="connsiteX4116" fmla="*/ 1505733 w 2971357"/>
              <a:gd name="connsiteY4116" fmla="*/ 163346 h 3024784"/>
              <a:gd name="connsiteX4117" fmla="*/ 1442202 w 2971357"/>
              <a:gd name="connsiteY4117" fmla="*/ 164203 h 3024784"/>
              <a:gd name="connsiteX4118" fmla="*/ 1473920 w 2971357"/>
              <a:gd name="connsiteY4118" fmla="*/ 159059 h 3024784"/>
              <a:gd name="connsiteX4119" fmla="*/ 1491255 w 2971357"/>
              <a:gd name="connsiteY4119" fmla="*/ 155916 h 3024784"/>
              <a:gd name="connsiteX4120" fmla="*/ 1443154 w 2971357"/>
              <a:gd name="connsiteY4120" fmla="*/ 157630 h 3024784"/>
              <a:gd name="connsiteX4121" fmla="*/ 1410293 w 2971357"/>
              <a:gd name="connsiteY4121" fmla="*/ 161917 h 3024784"/>
              <a:gd name="connsiteX4122" fmla="*/ 1382385 w 2971357"/>
              <a:gd name="connsiteY4122" fmla="*/ 163917 h 3024784"/>
              <a:gd name="connsiteX4123" fmla="*/ 1354571 w 2971357"/>
              <a:gd name="connsiteY4123" fmla="*/ 166489 h 3024784"/>
              <a:gd name="connsiteX4124" fmla="*/ 1299136 w 2971357"/>
              <a:gd name="connsiteY4124" fmla="*/ 173252 h 3024784"/>
              <a:gd name="connsiteX4125" fmla="*/ 1281801 w 2971357"/>
              <a:gd name="connsiteY4125" fmla="*/ 169156 h 3024784"/>
              <a:gd name="connsiteX4126" fmla="*/ 1226841 w 2971357"/>
              <a:gd name="connsiteY4126" fmla="*/ 178681 h 3024784"/>
              <a:gd name="connsiteX4127" fmla="*/ 1171215 w 2971357"/>
              <a:gd name="connsiteY4127" fmla="*/ 191254 h 3024784"/>
              <a:gd name="connsiteX4128" fmla="*/ 1108064 w 2971357"/>
              <a:gd name="connsiteY4128" fmla="*/ 211733 h 3024784"/>
              <a:gd name="connsiteX4129" fmla="*/ 1062440 w 2971357"/>
              <a:gd name="connsiteY4129" fmla="*/ 221258 h 3024784"/>
              <a:gd name="connsiteX4130" fmla="*/ 1101207 w 2971357"/>
              <a:gd name="connsiteY4130" fmla="*/ 209256 h 3024784"/>
              <a:gd name="connsiteX4131" fmla="*/ 1139783 w 2971357"/>
              <a:gd name="connsiteY4131" fmla="*/ 197350 h 3024784"/>
              <a:gd name="connsiteX4132" fmla="*/ 1124067 w 2971357"/>
              <a:gd name="connsiteY4132" fmla="*/ 198493 h 3024784"/>
              <a:gd name="connsiteX4133" fmla="*/ 1100444 w 2971357"/>
              <a:gd name="connsiteY4133" fmla="*/ 200874 h 3024784"/>
              <a:gd name="connsiteX4134" fmla="*/ 1057772 w 2971357"/>
              <a:gd name="connsiteY4134" fmla="*/ 211542 h 3024784"/>
              <a:gd name="connsiteX4135" fmla="*/ 1002051 w 2971357"/>
              <a:gd name="connsiteY4135" fmla="*/ 230592 h 3024784"/>
              <a:gd name="connsiteX4136" fmla="*/ 966142 w 2971357"/>
              <a:gd name="connsiteY4136" fmla="*/ 241355 h 3024784"/>
              <a:gd name="connsiteX4137" fmla="*/ 965475 w 2971357"/>
              <a:gd name="connsiteY4137" fmla="*/ 238117 h 3024784"/>
              <a:gd name="connsiteX4138" fmla="*/ 1007861 w 2971357"/>
              <a:gd name="connsiteY4138" fmla="*/ 218305 h 3024784"/>
              <a:gd name="connsiteX4139" fmla="*/ 1016243 w 2971357"/>
              <a:gd name="connsiteY4139" fmla="*/ 212590 h 3024784"/>
              <a:gd name="connsiteX4140" fmla="*/ 1038627 w 2971357"/>
              <a:gd name="connsiteY4140" fmla="*/ 203065 h 3024784"/>
              <a:gd name="connsiteX4141" fmla="*/ 1118637 w 2971357"/>
              <a:gd name="connsiteY4141" fmla="*/ 169632 h 3024784"/>
              <a:gd name="connsiteX4142" fmla="*/ 1333426 w 2971357"/>
              <a:gd name="connsiteY4142" fmla="*/ 120578 h 3024784"/>
              <a:gd name="connsiteX4143" fmla="*/ 1489731 w 2971357"/>
              <a:gd name="connsiteY4143" fmla="*/ 108005 h 3024784"/>
              <a:gd name="connsiteX4144" fmla="*/ 1730523 w 2971357"/>
              <a:gd name="connsiteY4144" fmla="*/ 91718 h 3024784"/>
              <a:gd name="connsiteX4145" fmla="*/ 1730523 w 2971357"/>
              <a:gd name="connsiteY4145" fmla="*/ 95528 h 3024784"/>
              <a:gd name="connsiteX4146" fmla="*/ 1730523 w 2971357"/>
              <a:gd name="connsiteY4146" fmla="*/ 91718 h 3024784"/>
              <a:gd name="connsiteX4147" fmla="*/ 1510971 w 2971357"/>
              <a:gd name="connsiteY4147" fmla="*/ 91147 h 3024784"/>
              <a:gd name="connsiteX4148" fmla="*/ 1527735 w 2971357"/>
              <a:gd name="connsiteY4148" fmla="*/ 91813 h 3024784"/>
              <a:gd name="connsiteX4149" fmla="*/ 1480872 w 2971357"/>
              <a:gd name="connsiteY4149" fmla="*/ 94290 h 3024784"/>
              <a:gd name="connsiteX4150" fmla="*/ 1486682 w 2971357"/>
              <a:gd name="connsiteY4150" fmla="*/ 92385 h 3024784"/>
              <a:gd name="connsiteX4151" fmla="*/ 1510971 w 2971357"/>
              <a:gd name="connsiteY4151" fmla="*/ 91147 h 3024784"/>
              <a:gd name="connsiteX4152" fmla="*/ 1007004 w 2971357"/>
              <a:gd name="connsiteY4152" fmla="*/ 88384 h 3024784"/>
              <a:gd name="connsiteX4153" fmla="*/ 998336 w 2971357"/>
              <a:gd name="connsiteY4153" fmla="*/ 91813 h 3024784"/>
              <a:gd name="connsiteX4154" fmla="*/ 994050 w 2971357"/>
              <a:gd name="connsiteY4154" fmla="*/ 93528 h 3024784"/>
              <a:gd name="connsiteX4155" fmla="*/ 936900 w 2971357"/>
              <a:gd name="connsiteY4155" fmla="*/ 122103 h 3024784"/>
              <a:gd name="connsiteX4156" fmla="*/ 936138 w 2971357"/>
              <a:gd name="connsiteY4156" fmla="*/ 123913 h 3024784"/>
              <a:gd name="connsiteX4157" fmla="*/ 937186 w 2971357"/>
              <a:gd name="connsiteY4157" fmla="*/ 122103 h 3024784"/>
              <a:gd name="connsiteX4158" fmla="*/ 937090 w 2971357"/>
              <a:gd name="connsiteY4158" fmla="*/ 122103 h 3024784"/>
              <a:gd name="connsiteX4159" fmla="*/ 994240 w 2971357"/>
              <a:gd name="connsiteY4159" fmla="*/ 93528 h 3024784"/>
              <a:gd name="connsiteX4160" fmla="*/ 998526 w 2971357"/>
              <a:gd name="connsiteY4160" fmla="*/ 91813 h 3024784"/>
              <a:gd name="connsiteX4161" fmla="*/ 1828440 w 2971357"/>
              <a:gd name="connsiteY4161" fmla="*/ 34758 h 3024784"/>
              <a:gd name="connsiteX4162" fmla="*/ 1939597 w 2971357"/>
              <a:gd name="connsiteY4162" fmla="*/ 71144 h 3024784"/>
              <a:gd name="connsiteX4163" fmla="*/ 1861111 w 2971357"/>
              <a:gd name="connsiteY4163" fmla="*/ 47522 h 3024784"/>
              <a:gd name="connsiteX4164" fmla="*/ 1828440 w 2971357"/>
              <a:gd name="connsiteY4164" fmla="*/ 34758 h 3024784"/>
              <a:gd name="connsiteX4165" fmla="*/ 1480575 w 2971357"/>
              <a:gd name="connsiteY4165" fmla="*/ 5 h 3024784"/>
              <a:gd name="connsiteX4166" fmla="*/ 1502018 w 2971357"/>
              <a:gd name="connsiteY4166" fmla="*/ 1707 h 3024784"/>
              <a:gd name="connsiteX4167" fmla="*/ 1434772 w 2971357"/>
              <a:gd name="connsiteY4167" fmla="*/ 5231 h 3024784"/>
              <a:gd name="connsiteX4168" fmla="*/ 1384670 w 2971357"/>
              <a:gd name="connsiteY4168" fmla="*/ 8946 h 3024784"/>
              <a:gd name="connsiteX4169" fmla="*/ 1347047 w 2971357"/>
              <a:gd name="connsiteY4169" fmla="*/ 9898 h 3024784"/>
              <a:gd name="connsiteX4170" fmla="*/ 1276085 w 2971357"/>
              <a:gd name="connsiteY4170" fmla="*/ 18852 h 3024784"/>
              <a:gd name="connsiteX4171" fmla="*/ 1273759 w 2971357"/>
              <a:gd name="connsiteY4171" fmla="*/ 19289 h 3024784"/>
              <a:gd name="connsiteX4172" fmla="*/ 1276181 w 2971357"/>
              <a:gd name="connsiteY4172" fmla="*/ 18757 h 3024784"/>
              <a:gd name="connsiteX4173" fmla="*/ 1057106 w 2971357"/>
              <a:gd name="connsiteY4173" fmla="*/ 70477 h 3024784"/>
              <a:gd name="connsiteX4174" fmla="*/ 1057348 w 2971357"/>
              <a:gd name="connsiteY4174" fmla="*/ 70476 h 3024784"/>
              <a:gd name="connsiteX4175" fmla="*/ 1057010 w 2971357"/>
              <a:gd name="connsiteY4175" fmla="*/ 70573 h 3024784"/>
              <a:gd name="connsiteX4176" fmla="*/ 1062435 w 2971357"/>
              <a:gd name="connsiteY4176" fmla="*/ 70573 h 3024784"/>
              <a:gd name="connsiteX4177" fmla="*/ 1059010 w 2971357"/>
              <a:gd name="connsiteY4177" fmla="*/ 73144 h 3024784"/>
              <a:gd name="connsiteX4178" fmla="*/ 1062546 w 2971357"/>
              <a:gd name="connsiteY4178" fmla="*/ 70573 h 3024784"/>
              <a:gd name="connsiteX4179" fmla="*/ 1062435 w 2971357"/>
              <a:gd name="connsiteY4179" fmla="*/ 70573 h 3024784"/>
              <a:gd name="connsiteX4180" fmla="*/ 1062594 w 2971357"/>
              <a:gd name="connsiteY4180" fmla="*/ 70453 h 3024784"/>
              <a:gd name="connsiteX4181" fmla="*/ 1057348 w 2971357"/>
              <a:gd name="connsiteY4181" fmla="*/ 70476 h 3024784"/>
              <a:gd name="connsiteX4182" fmla="*/ 1163333 w 2971357"/>
              <a:gd name="connsiteY4182" fmla="*/ 40033 h 3024784"/>
              <a:gd name="connsiteX4183" fmla="*/ 1273759 w 2971357"/>
              <a:gd name="connsiteY4183" fmla="*/ 19289 h 3024784"/>
              <a:gd name="connsiteX4184" fmla="*/ 1226746 w 2971357"/>
              <a:gd name="connsiteY4184" fmla="*/ 29615 h 3024784"/>
              <a:gd name="connsiteX4185" fmla="*/ 1196266 w 2971357"/>
              <a:gd name="connsiteY4185" fmla="*/ 35044 h 3024784"/>
              <a:gd name="connsiteX4186" fmla="*/ 1163785 w 2971357"/>
              <a:gd name="connsiteY4186" fmla="*/ 41998 h 3024784"/>
              <a:gd name="connsiteX4187" fmla="*/ 1192932 w 2971357"/>
              <a:gd name="connsiteY4187" fmla="*/ 53808 h 3024784"/>
              <a:gd name="connsiteX4188" fmla="*/ 1152927 w 2971357"/>
              <a:gd name="connsiteY4188" fmla="*/ 61333 h 3024784"/>
              <a:gd name="connsiteX4189" fmla="*/ 1133877 w 2971357"/>
              <a:gd name="connsiteY4189" fmla="*/ 64667 h 3024784"/>
              <a:gd name="connsiteX4190" fmla="*/ 1105302 w 2971357"/>
              <a:gd name="connsiteY4190" fmla="*/ 73335 h 3024784"/>
              <a:gd name="connsiteX4191" fmla="*/ 1053962 w 2971357"/>
              <a:gd name="connsiteY4191" fmla="*/ 87622 h 3024784"/>
              <a:gd name="connsiteX4192" fmla="*/ 1004242 w 2971357"/>
              <a:gd name="connsiteY4192" fmla="*/ 105339 h 3024784"/>
              <a:gd name="connsiteX4193" fmla="*/ 1013195 w 2971357"/>
              <a:gd name="connsiteY4193" fmla="*/ 104767 h 3024784"/>
              <a:gd name="connsiteX4194" fmla="*/ 977476 w 2971357"/>
              <a:gd name="connsiteY4194" fmla="*/ 118579 h 3024784"/>
              <a:gd name="connsiteX4195" fmla="*/ 934328 w 2971357"/>
              <a:gd name="connsiteY4195" fmla="*/ 135533 h 3024784"/>
              <a:gd name="connsiteX4196" fmla="*/ 891847 w 2971357"/>
              <a:gd name="connsiteY4196" fmla="*/ 154107 h 3024784"/>
              <a:gd name="connsiteX4197" fmla="*/ 878131 w 2971357"/>
              <a:gd name="connsiteY4197" fmla="*/ 160774 h 3024784"/>
              <a:gd name="connsiteX4198" fmla="*/ 860414 w 2971357"/>
              <a:gd name="connsiteY4198" fmla="*/ 171918 h 3024784"/>
              <a:gd name="connsiteX4199" fmla="*/ 863367 w 2971357"/>
              <a:gd name="connsiteY4199" fmla="*/ 171918 h 3024784"/>
              <a:gd name="connsiteX4200" fmla="*/ 789643 w 2971357"/>
              <a:gd name="connsiteY4200" fmla="*/ 213543 h 3024784"/>
              <a:gd name="connsiteX4201" fmla="*/ 752496 w 2971357"/>
              <a:gd name="connsiteY4201" fmla="*/ 234402 h 3024784"/>
              <a:gd name="connsiteX4202" fmla="*/ 733446 w 2971357"/>
              <a:gd name="connsiteY4202" fmla="*/ 244404 h 3024784"/>
              <a:gd name="connsiteX4203" fmla="*/ 714396 w 2971357"/>
              <a:gd name="connsiteY4203" fmla="*/ 254691 h 3024784"/>
              <a:gd name="connsiteX4204" fmla="*/ 691250 w 2971357"/>
              <a:gd name="connsiteY4204" fmla="*/ 268502 h 3024784"/>
              <a:gd name="connsiteX4205" fmla="*/ 675820 w 2971357"/>
              <a:gd name="connsiteY4205" fmla="*/ 278027 h 3024784"/>
              <a:gd name="connsiteX4206" fmla="*/ 661342 w 2971357"/>
              <a:gd name="connsiteY4206" fmla="*/ 287552 h 3024784"/>
              <a:gd name="connsiteX4207" fmla="*/ 593333 w 2971357"/>
              <a:gd name="connsiteY4207" fmla="*/ 338225 h 3024784"/>
              <a:gd name="connsiteX4208" fmla="*/ 561329 w 2971357"/>
              <a:gd name="connsiteY4208" fmla="*/ 366800 h 3024784"/>
              <a:gd name="connsiteX4209" fmla="*/ 515704 w 2971357"/>
              <a:gd name="connsiteY4209" fmla="*/ 407662 h 3024784"/>
              <a:gd name="connsiteX4210" fmla="*/ 421883 w 2971357"/>
              <a:gd name="connsiteY4210" fmla="*/ 502912 h 3024784"/>
              <a:gd name="connsiteX4211" fmla="*/ 409977 w 2971357"/>
              <a:gd name="connsiteY4211" fmla="*/ 515581 h 3024784"/>
              <a:gd name="connsiteX4212" fmla="*/ 398642 w 2971357"/>
              <a:gd name="connsiteY4212" fmla="*/ 528630 h 3024784"/>
              <a:gd name="connsiteX4213" fmla="*/ 376639 w 2971357"/>
              <a:gd name="connsiteY4213" fmla="*/ 554633 h 3024784"/>
              <a:gd name="connsiteX4214" fmla="*/ 337587 w 2971357"/>
              <a:gd name="connsiteY4214" fmla="*/ 605592 h 3024784"/>
              <a:gd name="connsiteX4215" fmla="*/ 282342 w 2971357"/>
              <a:gd name="connsiteY4215" fmla="*/ 679791 h 3024784"/>
              <a:gd name="connsiteX4216" fmla="*/ 240908 w 2971357"/>
              <a:gd name="connsiteY4216" fmla="*/ 744371 h 3024784"/>
              <a:gd name="connsiteX4217" fmla="*/ 215381 w 2971357"/>
              <a:gd name="connsiteY4217" fmla="*/ 792949 h 3024784"/>
              <a:gd name="connsiteX4218" fmla="*/ 208237 w 2971357"/>
              <a:gd name="connsiteY4218" fmla="*/ 808665 h 3024784"/>
              <a:gd name="connsiteX4219" fmla="*/ 205666 w 2971357"/>
              <a:gd name="connsiteY4219" fmla="*/ 817714 h 3024784"/>
              <a:gd name="connsiteX4220" fmla="*/ 213571 w 2971357"/>
              <a:gd name="connsiteY4220" fmla="*/ 811903 h 3024784"/>
              <a:gd name="connsiteX4221" fmla="*/ 250528 w 2971357"/>
              <a:gd name="connsiteY4221" fmla="*/ 752753 h 3024784"/>
              <a:gd name="connsiteX4222" fmla="*/ 281866 w 2971357"/>
              <a:gd name="connsiteY4222" fmla="*/ 710843 h 3024784"/>
              <a:gd name="connsiteX4223" fmla="*/ 292629 w 2971357"/>
              <a:gd name="connsiteY4223" fmla="*/ 694746 h 3024784"/>
              <a:gd name="connsiteX4224" fmla="*/ 303106 w 2971357"/>
              <a:gd name="connsiteY4224" fmla="*/ 681506 h 3024784"/>
              <a:gd name="connsiteX4225" fmla="*/ 321585 w 2971357"/>
              <a:gd name="connsiteY4225" fmla="*/ 657884 h 3024784"/>
              <a:gd name="connsiteX4226" fmla="*/ 336063 w 2971357"/>
              <a:gd name="connsiteY4226" fmla="*/ 640644 h 3024784"/>
              <a:gd name="connsiteX4227" fmla="*/ 346636 w 2971357"/>
              <a:gd name="connsiteY4227" fmla="*/ 630547 h 3024784"/>
              <a:gd name="connsiteX4228" fmla="*/ 351684 w 2971357"/>
              <a:gd name="connsiteY4228" fmla="*/ 631500 h 3024784"/>
              <a:gd name="connsiteX4229" fmla="*/ 333301 w 2971357"/>
              <a:gd name="connsiteY4229" fmla="*/ 663123 h 3024784"/>
              <a:gd name="connsiteX4230" fmla="*/ 345969 w 2971357"/>
              <a:gd name="connsiteY4230" fmla="*/ 652741 h 3024784"/>
              <a:gd name="connsiteX4231" fmla="*/ 392546 w 2971357"/>
              <a:gd name="connsiteY4231" fmla="*/ 592447 h 3024784"/>
              <a:gd name="connsiteX4232" fmla="*/ 443410 w 2971357"/>
              <a:gd name="connsiteY4232" fmla="*/ 534726 h 3024784"/>
              <a:gd name="connsiteX4233" fmla="*/ 501036 w 2971357"/>
              <a:gd name="connsiteY4233" fmla="*/ 472718 h 3024784"/>
              <a:gd name="connsiteX4234" fmla="*/ 531802 w 2971357"/>
              <a:gd name="connsiteY4234" fmla="*/ 440428 h 3024784"/>
              <a:gd name="connsiteX4235" fmla="*/ 571807 w 2971357"/>
              <a:gd name="connsiteY4235" fmla="*/ 404043 h 3024784"/>
              <a:gd name="connsiteX4236" fmla="*/ 581332 w 2971357"/>
              <a:gd name="connsiteY4236" fmla="*/ 394518 h 3024784"/>
              <a:gd name="connsiteX4237" fmla="*/ 591809 w 2971357"/>
              <a:gd name="connsiteY4237" fmla="*/ 384993 h 3024784"/>
              <a:gd name="connsiteX4238" fmla="*/ 612669 w 2971357"/>
              <a:gd name="connsiteY4238" fmla="*/ 366514 h 3024784"/>
              <a:gd name="connsiteX4239" fmla="*/ 623051 w 2971357"/>
              <a:gd name="connsiteY4239" fmla="*/ 352036 h 3024784"/>
              <a:gd name="connsiteX4240" fmla="*/ 628671 w 2971357"/>
              <a:gd name="connsiteY4240" fmla="*/ 344035 h 3024784"/>
              <a:gd name="connsiteX4241" fmla="*/ 650578 w 2971357"/>
              <a:gd name="connsiteY4241" fmla="*/ 327557 h 3024784"/>
              <a:gd name="connsiteX4242" fmla="*/ 705442 w 2971357"/>
              <a:gd name="connsiteY4242" fmla="*/ 289457 h 3024784"/>
              <a:gd name="connsiteX4243" fmla="*/ 859843 w 2971357"/>
              <a:gd name="connsiteY4243" fmla="*/ 208209 h 3024784"/>
              <a:gd name="connsiteX4244" fmla="*/ 873654 w 2971357"/>
              <a:gd name="connsiteY4244" fmla="*/ 201637 h 3024784"/>
              <a:gd name="connsiteX4245" fmla="*/ 887751 w 2971357"/>
              <a:gd name="connsiteY4245" fmla="*/ 195541 h 3024784"/>
              <a:gd name="connsiteX4246" fmla="*/ 916326 w 2971357"/>
              <a:gd name="connsiteY4246" fmla="*/ 183634 h 3024784"/>
              <a:gd name="connsiteX4247" fmla="*/ 937281 w 2971357"/>
              <a:gd name="connsiteY4247" fmla="*/ 174014 h 3024784"/>
              <a:gd name="connsiteX4248" fmla="*/ 954045 w 2971357"/>
              <a:gd name="connsiteY4248" fmla="*/ 167823 h 3024784"/>
              <a:gd name="connsiteX4249" fmla="*/ 970523 w 2971357"/>
              <a:gd name="connsiteY4249" fmla="*/ 164013 h 3024784"/>
              <a:gd name="connsiteX4250" fmla="*/ 994526 w 2971357"/>
              <a:gd name="connsiteY4250" fmla="*/ 154488 h 3024784"/>
              <a:gd name="connsiteX4251" fmla="*/ 1006528 w 2971357"/>
              <a:gd name="connsiteY4251" fmla="*/ 149821 h 3024784"/>
              <a:gd name="connsiteX4252" fmla="*/ 1018720 w 2971357"/>
              <a:gd name="connsiteY4252" fmla="*/ 145725 h 3024784"/>
              <a:gd name="connsiteX4253" fmla="*/ 1052724 w 2971357"/>
              <a:gd name="connsiteY4253" fmla="*/ 134676 h 3024784"/>
              <a:gd name="connsiteX4254" fmla="*/ 1076917 w 2971357"/>
              <a:gd name="connsiteY4254" fmla="*/ 127627 h 3024784"/>
              <a:gd name="connsiteX4255" fmla="*/ 1101397 w 2971357"/>
              <a:gd name="connsiteY4255" fmla="*/ 121531 h 3024784"/>
              <a:gd name="connsiteX4256" fmla="*/ 1139497 w 2971357"/>
              <a:gd name="connsiteY4256" fmla="*/ 111530 h 3024784"/>
              <a:gd name="connsiteX4257" fmla="*/ 1177597 w 2971357"/>
              <a:gd name="connsiteY4257" fmla="*/ 103148 h 3024784"/>
              <a:gd name="connsiteX4258" fmla="*/ 1215697 w 2971357"/>
              <a:gd name="connsiteY4258" fmla="*/ 95147 h 3024784"/>
              <a:gd name="connsiteX4259" fmla="*/ 1253225 w 2971357"/>
              <a:gd name="connsiteY4259" fmla="*/ 89241 h 3024784"/>
              <a:gd name="connsiteX4260" fmla="*/ 1292944 w 2971357"/>
              <a:gd name="connsiteY4260" fmla="*/ 83146 h 3024784"/>
              <a:gd name="connsiteX4261" fmla="*/ 1331044 w 2971357"/>
              <a:gd name="connsiteY4261" fmla="*/ 78383 h 3024784"/>
              <a:gd name="connsiteX4262" fmla="*/ 1404101 w 2971357"/>
              <a:gd name="connsiteY4262" fmla="*/ 69715 h 3024784"/>
              <a:gd name="connsiteX4263" fmla="*/ 1426675 w 2971357"/>
              <a:gd name="connsiteY4263" fmla="*/ 66477 h 3024784"/>
              <a:gd name="connsiteX4264" fmla="*/ 1453536 w 2971357"/>
              <a:gd name="connsiteY4264" fmla="*/ 65048 h 3024784"/>
              <a:gd name="connsiteX4265" fmla="*/ 1510686 w 2971357"/>
              <a:gd name="connsiteY4265" fmla="*/ 64381 h 3024784"/>
              <a:gd name="connsiteX4266" fmla="*/ 1551643 w 2971357"/>
              <a:gd name="connsiteY4266" fmla="*/ 65905 h 3024784"/>
              <a:gd name="connsiteX4267" fmla="*/ 1593553 w 2971357"/>
              <a:gd name="connsiteY4267" fmla="*/ 67906 h 3024784"/>
              <a:gd name="connsiteX4268" fmla="*/ 1615747 w 2971357"/>
              <a:gd name="connsiteY4268" fmla="*/ 74478 h 3024784"/>
              <a:gd name="connsiteX4269" fmla="*/ 1691947 w 2971357"/>
              <a:gd name="connsiteY4269" fmla="*/ 84003 h 3024784"/>
              <a:gd name="connsiteX4270" fmla="*/ 1760717 w 2971357"/>
              <a:gd name="connsiteY4270" fmla="*/ 91623 h 3024784"/>
              <a:gd name="connsiteX4271" fmla="*/ 1781101 w 2971357"/>
              <a:gd name="connsiteY4271" fmla="*/ 97242 h 3024784"/>
              <a:gd name="connsiteX4272" fmla="*/ 1819201 w 2971357"/>
              <a:gd name="connsiteY4272" fmla="*/ 104196 h 3024784"/>
              <a:gd name="connsiteX4273" fmla="*/ 1845490 w 2971357"/>
              <a:gd name="connsiteY4273" fmla="*/ 108196 h 3024784"/>
              <a:gd name="connsiteX4274" fmla="*/ 1868635 w 2971357"/>
              <a:gd name="connsiteY4274" fmla="*/ 112482 h 3024784"/>
              <a:gd name="connsiteX4275" fmla="*/ 1894829 w 2971357"/>
              <a:gd name="connsiteY4275" fmla="*/ 120483 h 3024784"/>
              <a:gd name="connsiteX4276" fmla="*/ 1906640 w 2971357"/>
              <a:gd name="connsiteY4276" fmla="*/ 126675 h 3024784"/>
              <a:gd name="connsiteX4277" fmla="*/ 1860349 w 2971357"/>
              <a:gd name="connsiteY4277" fmla="*/ 122484 h 3024784"/>
              <a:gd name="connsiteX4278" fmla="*/ 1842918 w 2971357"/>
              <a:gd name="connsiteY4278" fmla="*/ 121817 h 3024784"/>
              <a:gd name="connsiteX4279" fmla="*/ 1841108 w 2971357"/>
              <a:gd name="connsiteY4279" fmla="*/ 124674 h 3024784"/>
              <a:gd name="connsiteX4280" fmla="*/ 1808533 w 2971357"/>
              <a:gd name="connsiteY4280" fmla="*/ 117721 h 3024784"/>
              <a:gd name="connsiteX4281" fmla="*/ 1792150 w 2971357"/>
              <a:gd name="connsiteY4281" fmla="*/ 114388 h 3024784"/>
              <a:gd name="connsiteX4282" fmla="*/ 1775767 w 2971357"/>
              <a:gd name="connsiteY4282" fmla="*/ 111721 h 3024784"/>
              <a:gd name="connsiteX4283" fmla="*/ 1767194 w 2971357"/>
              <a:gd name="connsiteY4283" fmla="*/ 105529 h 3024784"/>
              <a:gd name="connsiteX4284" fmla="*/ 1775672 w 2971357"/>
              <a:gd name="connsiteY4284" fmla="*/ 111721 h 3024784"/>
              <a:gd name="connsiteX4285" fmla="*/ 1716426 w 2971357"/>
              <a:gd name="connsiteY4285" fmla="*/ 102196 h 3024784"/>
              <a:gd name="connsiteX4286" fmla="*/ 1655847 w 2971357"/>
              <a:gd name="connsiteY4286" fmla="*/ 95242 h 3024784"/>
              <a:gd name="connsiteX4287" fmla="*/ 1628986 w 2971357"/>
              <a:gd name="connsiteY4287" fmla="*/ 93528 h 3024784"/>
              <a:gd name="connsiteX4288" fmla="*/ 1626742 w 2971357"/>
              <a:gd name="connsiteY4288" fmla="*/ 93434 h 3024784"/>
              <a:gd name="connsiteX4289" fmla="*/ 1628415 w 2971357"/>
              <a:gd name="connsiteY4289" fmla="*/ 93528 h 3024784"/>
              <a:gd name="connsiteX4290" fmla="*/ 2076090 w 2971357"/>
              <a:gd name="connsiteY4290" fmla="*/ 203447 h 3024784"/>
              <a:gd name="connsiteX4291" fmla="*/ 2062565 w 2971357"/>
              <a:gd name="connsiteY4291" fmla="*/ 199637 h 3024784"/>
              <a:gd name="connsiteX4292" fmla="*/ 2025989 w 2971357"/>
              <a:gd name="connsiteY4292" fmla="*/ 190112 h 3024784"/>
              <a:gd name="connsiteX4293" fmla="*/ 1980429 w 2971357"/>
              <a:gd name="connsiteY4293" fmla="*/ 177541 h 3024784"/>
              <a:gd name="connsiteX4294" fmla="*/ 1980173 w 2971357"/>
              <a:gd name="connsiteY4294" fmla="*/ 177444 h 3024784"/>
              <a:gd name="connsiteX4295" fmla="*/ 1937216 w 2971357"/>
              <a:gd name="connsiteY4295" fmla="*/ 163537 h 3024784"/>
              <a:gd name="connsiteX4296" fmla="*/ 1937120 w 2971357"/>
              <a:gd name="connsiteY4296" fmla="*/ 163537 h 3024784"/>
              <a:gd name="connsiteX4297" fmla="*/ 1917213 w 2971357"/>
              <a:gd name="connsiteY4297" fmla="*/ 156679 h 3024784"/>
              <a:gd name="connsiteX4298" fmla="*/ 1897020 w 2971357"/>
              <a:gd name="connsiteY4298" fmla="*/ 150297 h 3024784"/>
              <a:gd name="connsiteX4299" fmla="*/ 1856539 w 2971357"/>
              <a:gd name="connsiteY4299" fmla="*/ 137820 h 3024784"/>
              <a:gd name="connsiteX4300" fmla="*/ 1826249 w 2971357"/>
              <a:gd name="connsiteY4300" fmla="*/ 133724 h 3024784"/>
              <a:gd name="connsiteX4301" fmla="*/ 1773671 w 2971357"/>
              <a:gd name="connsiteY4301" fmla="*/ 122770 h 3024784"/>
              <a:gd name="connsiteX4302" fmla="*/ 1768194 w 2971357"/>
              <a:gd name="connsiteY4302" fmla="*/ 121675 h 3024784"/>
              <a:gd name="connsiteX4303" fmla="*/ 1726046 w 2971357"/>
              <a:gd name="connsiteY4303" fmla="*/ 113245 h 3024784"/>
              <a:gd name="connsiteX4304" fmla="*/ 1681374 w 2971357"/>
              <a:gd name="connsiteY4304" fmla="*/ 106101 h 3024784"/>
              <a:gd name="connsiteX4305" fmla="*/ 1590791 w 2971357"/>
              <a:gd name="connsiteY4305" fmla="*/ 95338 h 3024784"/>
              <a:gd name="connsiteX4306" fmla="*/ 1575075 w 2971357"/>
              <a:gd name="connsiteY4306" fmla="*/ 92290 h 3024784"/>
              <a:gd name="connsiteX4307" fmla="*/ 1574581 w 2971357"/>
              <a:gd name="connsiteY4307" fmla="*/ 91247 h 3024784"/>
              <a:gd name="connsiteX4308" fmla="*/ 1506305 w 2971357"/>
              <a:gd name="connsiteY4308" fmla="*/ 88384 h 3024784"/>
              <a:gd name="connsiteX4309" fmla="*/ 273579 w 2971357"/>
              <a:gd name="connsiteY4309" fmla="*/ 761230 h 3024784"/>
              <a:gd name="connsiteX4310" fmla="*/ 98319 w 2971357"/>
              <a:gd name="connsiteY4310" fmla="*/ 1148231 h 3024784"/>
              <a:gd name="connsiteX4311" fmla="*/ 51932 w 2971357"/>
              <a:gd name="connsiteY4311" fmla="*/ 1381308 h 3024784"/>
              <a:gd name="connsiteX4312" fmla="*/ 54790 w 2971357"/>
              <a:gd name="connsiteY4312" fmla="*/ 1344160 h 3024784"/>
              <a:gd name="connsiteX4313" fmla="*/ 58790 w 2971357"/>
              <a:gd name="connsiteY4313" fmla="*/ 1292154 h 3024784"/>
              <a:gd name="connsiteX4314" fmla="*/ 64505 w 2971357"/>
              <a:gd name="connsiteY4314" fmla="*/ 1242243 h 3024784"/>
              <a:gd name="connsiteX4315" fmla="*/ 70601 w 2971357"/>
              <a:gd name="connsiteY4315" fmla="*/ 1196523 h 3024784"/>
              <a:gd name="connsiteX4316" fmla="*/ 62410 w 2971357"/>
              <a:gd name="connsiteY4316" fmla="*/ 1225098 h 3024784"/>
              <a:gd name="connsiteX4317" fmla="*/ 53932 w 2971357"/>
              <a:gd name="connsiteY4317" fmla="*/ 1272723 h 3024784"/>
              <a:gd name="connsiteX4318" fmla="*/ 47170 w 2971357"/>
              <a:gd name="connsiteY4318" fmla="*/ 1323015 h 3024784"/>
              <a:gd name="connsiteX4319" fmla="*/ 36311 w 2971357"/>
              <a:gd name="connsiteY4319" fmla="*/ 1443411 h 3024784"/>
              <a:gd name="connsiteX4320" fmla="*/ 34597 w 2971357"/>
              <a:gd name="connsiteY4320" fmla="*/ 1506371 h 3024784"/>
              <a:gd name="connsiteX4321" fmla="*/ 36311 w 2971357"/>
              <a:gd name="connsiteY4321" fmla="*/ 1563521 h 3024784"/>
              <a:gd name="connsiteX4322" fmla="*/ 37740 w 2971357"/>
              <a:gd name="connsiteY4322" fmla="*/ 1587905 h 3024784"/>
              <a:gd name="connsiteX4323" fmla="*/ 40407 w 2971357"/>
              <a:gd name="connsiteY4323" fmla="*/ 1608479 h 3024784"/>
              <a:gd name="connsiteX4324" fmla="*/ 44026 w 2971357"/>
              <a:gd name="connsiteY4324" fmla="*/ 1627339 h 3024784"/>
              <a:gd name="connsiteX4325" fmla="*/ 49551 w 2971357"/>
              <a:gd name="connsiteY4325" fmla="*/ 1699919 h 3024784"/>
              <a:gd name="connsiteX4326" fmla="*/ 41455 w 2971357"/>
              <a:gd name="connsiteY4326" fmla="*/ 1646484 h 3024784"/>
              <a:gd name="connsiteX4327" fmla="*/ 35168 w 2971357"/>
              <a:gd name="connsiteY4327" fmla="*/ 1591239 h 3024784"/>
              <a:gd name="connsiteX4328" fmla="*/ 32025 w 2971357"/>
              <a:gd name="connsiteY4328" fmla="*/ 1530279 h 3024784"/>
              <a:gd name="connsiteX4329" fmla="*/ 30596 w 2971357"/>
              <a:gd name="connsiteY4329" fmla="*/ 1491702 h 3024784"/>
              <a:gd name="connsiteX4330" fmla="*/ 29358 w 2971357"/>
              <a:gd name="connsiteY4330" fmla="*/ 1470652 h 3024784"/>
              <a:gd name="connsiteX4331" fmla="*/ 25738 w 2971357"/>
              <a:gd name="connsiteY4331" fmla="*/ 1465985 h 3024784"/>
              <a:gd name="connsiteX4332" fmla="*/ 19068 w 2971357"/>
              <a:gd name="connsiteY4332" fmla="*/ 1495225 h 3024784"/>
              <a:gd name="connsiteX4333" fmla="*/ 17115 w 2971357"/>
              <a:gd name="connsiteY4333" fmla="*/ 1499138 h 3024784"/>
              <a:gd name="connsiteX4334" fmla="*/ 18404 w 2971357"/>
              <a:gd name="connsiteY4334" fmla="*/ 1460365 h 3024784"/>
              <a:gd name="connsiteX4335" fmla="*/ 18404 w 2971357"/>
              <a:gd name="connsiteY4335" fmla="*/ 1459127 h 3024784"/>
              <a:gd name="connsiteX4336" fmla="*/ 17071 w 2971357"/>
              <a:gd name="connsiteY4336" fmla="*/ 1499227 h 3024784"/>
              <a:gd name="connsiteX4337" fmla="*/ 17115 w 2971357"/>
              <a:gd name="connsiteY4337" fmla="*/ 1499138 h 3024784"/>
              <a:gd name="connsiteX4338" fmla="*/ 17071 w 2971357"/>
              <a:gd name="connsiteY4338" fmla="*/ 1500466 h 3024784"/>
              <a:gd name="connsiteX4339" fmla="*/ 15547 w 2971357"/>
              <a:gd name="connsiteY4339" fmla="*/ 1529041 h 3024784"/>
              <a:gd name="connsiteX4340" fmla="*/ 13642 w 2971357"/>
              <a:gd name="connsiteY4340" fmla="*/ 1497322 h 3024784"/>
              <a:gd name="connsiteX4341" fmla="*/ 11641 w 2971357"/>
              <a:gd name="connsiteY4341" fmla="*/ 1495608 h 3024784"/>
              <a:gd name="connsiteX4342" fmla="*/ 6688 w 2971357"/>
              <a:gd name="connsiteY4342" fmla="*/ 1477415 h 3024784"/>
              <a:gd name="connsiteX4343" fmla="*/ 4974 w 2971357"/>
              <a:gd name="connsiteY4343" fmla="*/ 1460175 h 3024784"/>
              <a:gd name="connsiteX4344" fmla="*/ 4974 w 2971357"/>
              <a:gd name="connsiteY4344" fmla="*/ 1453698 h 3024784"/>
              <a:gd name="connsiteX4345" fmla="*/ 211 w 2971357"/>
              <a:gd name="connsiteY4345" fmla="*/ 1461889 h 3024784"/>
              <a:gd name="connsiteX4346" fmla="*/ 211 w 2971357"/>
              <a:gd name="connsiteY4346" fmla="*/ 1434362 h 3024784"/>
              <a:gd name="connsiteX4347" fmla="*/ 2497 w 2971357"/>
              <a:gd name="connsiteY4347" fmla="*/ 1407406 h 3024784"/>
              <a:gd name="connsiteX4348" fmla="*/ 7450 w 2971357"/>
              <a:gd name="connsiteY4348" fmla="*/ 1353400 h 3024784"/>
              <a:gd name="connsiteX4349" fmla="*/ 12880 w 2971357"/>
              <a:gd name="connsiteY4349" fmla="*/ 1283676 h 3024784"/>
              <a:gd name="connsiteX4350" fmla="*/ 14499 w 2971357"/>
              <a:gd name="connsiteY4350" fmla="*/ 1250053 h 3024784"/>
              <a:gd name="connsiteX4351" fmla="*/ 13261 w 2971357"/>
              <a:gd name="connsiteY4351" fmla="*/ 1244815 h 3024784"/>
              <a:gd name="connsiteX4352" fmla="*/ 17166 w 2971357"/>
              <a:gd name="connsiteY4352" fmla="*/ 1211096 h 3024784"/>
              <a:gd name="connsiteX4353" fmla="*/ 33739 w 2971357"/>
              <a:gd name="connsiteY4353" fmla="*/ 1144421 h 3024784"/>
              <a:gd name="connsiteX4354" fmla="*/ 17166 w 2971357"/>
              <a:gd name="connsiteY4354" fmla="*/ 1211096 h 3024784"/>
              <a:gd name="connsiteX4355" fmla="*/ 12499 w 2971357"/>
              <a:gd name="connsiteY4355" fmla="*/ 1212430 h 3024784"/>
              <a:gd name="connsiteX4356" fmla="*/ 15166 w 2971357"/>
              <a:gd name="connsiteY4356" fmla="*/ 1183855 h 3024784"/>
              <a:gd name="connsiteX4357" fmla="*/ 19642 w 2971357"/>
              <a:gd name="connsiteY4357" fmla="*/ 1137182 h 3024784"/>
              <a:gd name="connsiteX4358" fmla="*/ 16023 w 2971357"/>
              <a:gd name="connsiteY4358" fmla="*/ 1138420 h 3024784"/>
              <a:gd name="connsiteX4359" fmla="*/ 16023 w 2971357"/>
              <a:gd name="connsiteY4359" fmla="*/ 1135087 h 3024784"/>
              <a:gd name="connsiteX4360" fmla="*/ 35930 w 2971357"/>
              <a:gd name="connsiteY4360" fmla="*/ 1051648 h 3024784"/>
              <a:gd name="connsiteX4361" fmla="*/ 58981 w 2971357"/>
              <a:gd name="connsiteY4361" fmla="*/ 996688 h 3024784"/>
              <a:gd name="connsiteX4362" fmla="*/ 35930 w 2971357"/>
              <a:gd name="connsiteY4362" fmla="*/ 1051648 h 3024784"/>
              <a:gd name="connsiteX4363" fmla="*/ 40788 w 2971357"/>
              <a:gd name="connsiteY4363" fmla="*/ 1025454 h 3024784"/>
              <a:gd name="connsiteX4364" fmla="*/ 58885 w 2971357"/>
              <a:gd name="connsiteY4364" fmla="*/ 958779 h 3024784"/>
              <a:gd name="connsiteX4365" fmla="*/ 74125 w 2971357"/>
              <a:gd name="connsiteY4365" fmla="*/ 905058 h 3024784"/>
              <a:gd name="connsiteX4366" fmla="*/ 86794 w 2971357"/>
              <a:gd name="connsiteY4366" fmla="*/ 874197 h 3024784"/>
              <a:gd name="connsiteX4367" fmla="*/ 98605 w 2971357"/>
              <a:gd name="connsiteY4367" fmla="*/ 836954 h 3024784"/>
              <a:gd name="connsiteX4368" fmla="*/ 127180 w 2971357"/>
              <a:gd name="connsiteY4368" fmla="*/ 774660 h 3024784"/>
              <a:gd name="connsiteX4369" fmla="*/ 134038 w 2971357"/>
              <a:gd name="connsiteY4369" fmla="*/ 749800 h 3024784"/>
              <a:gd name="connsiteX4370" fmla="*/ 142229 w 2971357"/>
              <a:gd name="connsiteY4370" fmla="*/ 729226 h 3024784"/>
              <a:gd name="connsiteX4371" fmla="*/ 140515 w 2971357"/>
              <a:gd name="connsiteY4371" fmla="*/ 729893 h 3024784"/>
              <a:gd name="connsiteX4372" fmla="*/ 164327 w 2971357"/>
              <a:gd name="connsiteY4372" fmla="*/ 687507 h 3024784"/>
              <a:gd name="connsiteX4373" fmla="*/ 185187 w 2971357"/>
              <a:gd name="connsiteY4373" fmla="*/ 652359 h 3024784"/>
              <a:gd name="connsiteX4374" fmla="*/ 203475 w 2971357"/>
              <a:gd name="connsiteY4374" fmla="*/ 615593 h 3024784"/>
              <a:gd name="connsiteX4375" fmla="*/ 213000 w 2971357"/>
              <a:gd name="connsiteY4375" fmla="*/ 600353 h 3024784"/>
              <a:gd name="connsiteX4376" fmla="*/ 233288 w 2971357"/>
              <a:gd name="connsiteY4376" fmla="*/ 568730 h 3024784"/>
              <a:gd name="connsiteX4377" fmla="*/ 252338 w 2971357"/>
              <a:gd name="connsiteY4377" fmla="*/ 540155 h 3024784"/>
              <a:gd name="connsiteX4378" fmla="*/ 276246 w 2971357"/>
              <a:gd name="connsiteY4378" fmla="*/ 507294 h 3024784"/>
              <a:gd name="connsiteX4379" fmla="*/ 313012 w 2971357"/>
              <a:gd name="connsiteY4379" fmla="*/ 464717 h 3024784"/>
              <a:gd name="connsiteX4380" fmla="*/ 326157 w 2971357"/>
              <a:gd name="connsiteY4380" fmla="*/ 451096 h 3024784"/>
              <a:gd name="connsiteX4381" fmla="*/ 326194 w 2971357"/>
              <a:gd name="connsiteY4381" fmla="*/ 451152 h 3024784"/>
              <a:gd name="connsiteX4382" fmla="*/ 326157 w 2971357"/>
              <a:gd name="connsiteY4382" fmla="*/ 451191 h 3024784"/>
              <a:gd name="connsiteX4383" fmla="*/ 328538 w 2971357"/>
              <a:gd name="connsiteY4383" fmla="*/ 454716 h 3024784"/>
              <a:gd name="connsiteX4384" fmla="*/ 376163 w 2971357"/>
              <a:gd name="connsiteY4384" fmla="*/ 407091 h 3024784"/>
              <a:gd name="connsiteX4385" fmla="*/ 328538 w 2971357"/>
              <a:gd name="connsiteY4385" fmla="*/ 454716 h 3024784"/>
              <a:gd name="connsiteX4386" fmla="*/ 326194 w 2971357"/>
              <a:gd name="connsiteY4386" fmla="*/ 451152 h 3024784"/>
              <a:gd name="connsiteX4387" fmla="*/ 364733 w 2971357"/>
              <a:gd name="connsiteY4387" fmla="*/ 410139 h 3024784"/>
              <a:gd name="connsiteX4388" fmla="*/ 421883 w 2971357"/>
              <a:gd name="connsiteY4388" fmla="*/ 361847 h 3024784"/>
              <a:gd name="connsiteX4389" fmla="*/ 445029 w 2971357"/>
              <a:gd name="connsiteY4389" fmla="*/ 344416 h 3024784"/>
              <a:gd name="connsiteX4390" fmla="*/ 467984 w 2971357"/>
              <a:gd name="connsiteY4390" fmla="*/ 329367 h 3024784"/>
              <a:gd name="connsiteX4391" fmla="*/ 454363 w 2971357"/>
              <a:gd name="connsiteY4391" fmla="*/ 348417 h 3024784"/>
              <a:gd name="connsiteX4392" fmla="*/ 433694 w 2971357"/>
              <a:gd name="connsiteY4392" fmla="*/ 375182 h 3024784"/>
              <a:gd name="connsiteX4393" fmla="*/ 470080 w 2971357"/>
              <a:gd name="connsiteY4393" fmla="*/ 357656 h 3024784"/>
              <a:gd name="connsiteX4394" fmla="*/ 473890 w 2971357"/>
              <a:gd name="connsiteY4394" fmla="*/ 355275 h 3024784"/>
              <a:gd name="connsiteX4395" fmla="*/ 514466 w 2971357"/>
              <a:gd name="connsiteY4395" fmla="*/ 324699 h 3024784"/>
              <a:gd name="connsiteX4396" fmla="*/ 532087 w 2971357"/>
              <a:gd name="connsiteY4396" fmla="*/ 313555 h 3024784"/>
              <a:gd name="connsiteX4397" fmla="*/ 518467 w 2971357"/>
              <a:gd name="connsiteY4397" fmla="*/ 327748 h 3024784"/>
              <a:gd name="connsiteX4398" fmla="*/ 523229 w 2971357"/>
              <a:gd name="connsiteY4398" fmla="*/ 325747 h 3024784"/>
              <a:gd name="connsiteX4399" fmla="*/ 574950 w 2971357"/>
              <a:gd name="connsiteY4399" fmla="*/ 286409 h 3024784"/>
              <a:gd name="connsiteX4400" fmla="*/ 594000 w 2971357"/>
              <a:gd name="connsiteY4400" fmla="*/ 270121 h 3024784"/>
              <a:gd name="connsiteX4401" fmla="*/ 614955 w 2971357"/>
              <a:gd name="connsiteY4401" fmla="*/ 253072 h 3024784"/>
              <a:gd name="connsiteX4402" fmla="*/ 649912 w 2971357"/>
              <a:gd name="connsiteY4402" fmla="*/ 230402 h 3024784"/>
              <a:gd name="connsiteX4403" fmla="*/ 681630 w 2971357"/>
              <a:gd name="connsiteY4403" fmla="*/ 212209 h 3024784"/>
              <a:gd name="connsiteX4404" fmla="*/ 637243 w 2971357"/>
              <a:gd name="connsiteY4404" fmla="*/ 252024 h 3024784"/>
              <a:gd name="connsiteX4405" fmla="*/ 597429 w 2971357"/>
              <a:gd name="connsiteY4405" fmla="*/ 282408 h 3024784"/>
              <a:gd name="connsiteX4406" fmla="*/ 557614 w 2971357"/>
              <a:gd name="connsiteY4406" fmla="*/ 317175 h 3024784"/>
              <a:gd name="connsiteX4407" fmla="*/ 529039 w 2971357"/>
              <a:gd name="connsiteY4407" fmla="*/ 343749 h 3024784"/>
              <a:gd name="connsiteX4408" fmla="*/ 530659 w 2971357"/>
              <a:gd name="connsiteY4408" fmla="*/ 345369 h 3024784"/>
              <a:gd name="connsiteX4409" fmla="*/ 549042 w 2971357"/>
              <a:gd name="connsiteY4409" fmla="*/ 332510 h 3024784"/>
              <a:gd name="connsiteX4410" fmla="*/ 593619 w 2971357"/>
              <a:gd name="connsiteY4410" fmla="*/ 295267 h 3024784"/>
              <a:gd name="connsiteX4411" fmla="*/ 629147 w 2971357"/>
              <a:gd name="connsiteY4411" fmla="*/ 268121 h 3024784"/>
              <a:gd name="connsiteX4412" fmla="*/ 636767 w 2971357"/>
              <a:gd name="connsiteY4412" fmla="*/ 267549 h 3024784"/>
              <a:gd name="connsiteX4413" fmla="*/ 625909 w 2971357"/>
              <a:gd name="connsiteY4413" fmla="*/ 284790 h 3024784"/>
              <a:gd name="connsiteX4414" fmla="*/ 655912 w 2971357"/>
              <a:gd name="connsiteY4414" fmla="*/ 265740 h 3024784"/>
              <a:gd name="connsiteX4415" fmla="*/ 687916 w 2971357"/>
              <a:gd name="connsiteY4415" fmla="*/ 245261 h 3024784"/>
              <a:gd name="connsiteX4416" fmla="*/ 720968 w 2971357"/>
              <a:gd name="connsiteY4416" fmla="*/ 223734 h 3024784"/>
              <a:gd name="connsiteX4417" fmla="*/ 755353 w 2971357"/>
              <a:gd name="connsiteY4417" fmla="*/ 203256 h 3024784"/>
              <a:gd name="connsiteX4418" fmla="*/ 786405 w 2971357"/>
              <a:gd name="connsiteY4418" fmla="*/ 181920 h 3024784"/>
              <a:gd name="connsiteX4419" fmla="*/ 827743 w 2971357"/>
              <a:gd name="connsiteY4419" fmla="*/ 159060 h 3024784"/>
              <a:gd name="connsiteX4420" fmla="*/ 851270 w 2971357"/>
              <a:gd name="connsiteY4420" fmla="*/ 146963 h 3024784"/>
              <a:gd name="connsiteX4421" fmla="*/ 876797 w 2971357"/>
              <a:gd name="connsiteY4421" fmla="*/ 135438 h 3024784"/>
              <a:gd name="connsiteX4422" fmla="*/ 903467 w 2971357"/>
              <a:gd name="connsiteY4422" fmla="*/ 123722 h 3024784"/>
              <a:gd name="connsiteX4423" fmla="*/ 917183 w 2971357"/>
              <a:gd name="connsiteY4423" fmla="*/ 117816 h 3024784"/>
              <a:gd name="connsiteX4424" fmla="*/ 931375 w 2971357"/>
              <a:gd name="connsiteY4424" fmla="*/ 112482 h 3024784"/>
              <a:gd name="connsiteX4425" fmla="*/ 1210934 w 2971357"/>
              <a:gd name="connsiteY4425" fmla="*/ 25519 h 3024784"/>
              <a:gd name="connsiteX4426" fmla="*/ 1436486 w 2971357"/>
              <a:gd name="connsiteY4426" fmla="*/ 945 h 3024784"/>
              <a:gd name="connsiteX4427" fmla="*/ 1480575 w 2971357"/>
              <a:gd name="connsiteY4427" fmla="*/ 5 h 302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Lst>
            <a:rect l="l" t="t" r="r" b="b"/>
            <a:pathLst>
              <a:path w="2971357" h="3024784">
                <a:moveTo>
                  <a:pt x="1660038" y="2997033"/>
                </a:moveTo>
                <a:lnTo>
                  <a:pt x="1660133" y="2997033"/>
                </a:lnTo>
                <a:lnTo>
                  <a:pt x="1648894" y="2997891"/>
                </a:lnTo>
                <a:close/>
                <a:moveTo>
                  <a:pt x="1783482" y="2995223"/>
                </a:moveTo>
                <a:cubicBezTo>
                  <a:pt x="1768623" y="2997128"/>
                  <a:pt x="1744239" y="3001129"/>
                  <a:pt x="1738334" y="3001129"/>
                </a:cubicBezTo>
                <a:lnTo>
                  <a:pt x="1738334" y="3001510"/>
                </a:lnTo>
                <a:cubicBezTo>
                  <a:pt x="1744239" y="3001796"/>
                  <a:pt x="1769004" y="2997509"/>
                  <a:pt x="1783482" y="2995223"/>
                </a:cubicBezTo>
                <a:close/>
                <a:moveTo>
                  <a:pt x="1732143" y="2991851"/>
                </a:moveTo>
                <a:lnTo>
                  <a:pt x="1729825" y="2992719"/>
                </a:lnTo>
                <a:cubicBezTo>
                  <a:pt x="1724947" y="2993837"/>
                  <a:pt x="1717615" y="2994946"/>
                  <a:pt x="1709349" y="2996069"/>
                </a:cubicBezTo>
                <a:lnTo>
                  <a:pt x="1683461" y="2999486"/>
                </a:lnTo>
                <a:lnTo>
                  <a:pt x="1683279" y="2999510"/>
                </a:lnTo>
                <a:lnTo>
                  <a:pt x="1683454" y="2999487"/>
                </a:lnTo>
                <a:lnTo>
                  <a:pt x="1709617" y="2995932"/>
                </a:lnTo>
                <a:cubicBezTo>
                  <a:pt x="1717918" y="2994769"/>
                  <a:pt x="1725233" y="2993645"/>
                  <a:pt x="1730039" y="2992585"/>
                </a:cubicBezTo>
                <a:close/>
                <a:moveTo>
                  <a:pt x="1780434" y="2984079"/>
                </a:moveTo>
                <a:lnTo>
                  <a:pt x="1735857" y="2990556"/>
                </a:lnTo>
                <a:lnTo>
                  <a:pt x="1732143" y="2991851"/>
                </a:lnTo>
                <a:lnTo>
                  <a:pt x="1735857" y="2990461"/>
                </a:lnTo>
                <a:close/>
                <a:moveTo>
                  <a:pt x="1639052" y="2981734"/>
                </a:moveTo>
                <a:lnTo>
                  <a:pt x="1639356" y="2981770"/>
                </a:lnTo>
                <a:cubicBezTo>
                  <a:pt x="1640011" y="2982294"/>
                  <a:pt x="1638749" y="2983033"/>
                  <a:pt x="1635653" y="2983985"/>
                </a:cubicBezTo>
                <a:close/>
                <a:moveTo>
                  <a:pt x="1474396" y="2981698"/>
                </a:moveTo>
                <a:cubicBezTo>
                  <a:pt x="1482968" y="2982174"/>
                  <a:pt x="1492874" y="2983032"/>
                  <a:pt x="1503638" y="2983032"/>
                </a:cubicBezTo>
                <a:lnTo>
                  <a:pt x="1503542" y="2983032"/>
                </a:lnTo>
                <a:cubicBezTo>
                  <a:pt x="1492874" y="2982651"/>
                  <a:pt x="1482968" y="2981698"/>
                  <a:pt x="1474396" y="2981698"/>
                </a:cubicBezTo>
                <a:close/>
                <a:moveTo>
                  <a:pt x="1610794" y="2981031"/>
                </a:moveTo>
                <a:cubicBezTo>
                  <a:pt x="1594220" y="2981603"/>
                  <a:pt x="1570122" y="2982650"/>
                  <a:pt x="1537832" y="2982555"/>
                </a:cubicBezTo>
                <a:lnTo>
                  <a:pt x="1537737" y="2982555"/>
                </a:lnTo>
                <a:cubicBezTo>
                  <a:pt x="1570122" y="2982650"/>
                  <a:pt x="1594220" y="2981603"/>
                  <a:pt x="1610794" y="2981031"/>
                </a:cubicBezTo>
                <a:close/>
                <a:moveTo>
                  <a:pt x="1631558" y="2980841"/>
                </a:moveTo>
                <a:cubicBezTo>
                  <a:pt x="1636034" y="2980841"/>
                  <a:pt x="1638558" y="2981103"/>
                  <a:pt x="1639213" y="2981627"/>
                </a:cubicBezTo>
                <a:lnTo>
                  <a:pt x="1639052" y="2981734"/>
                </a:lnTo>
                <a:close/>
                <a:moveTo>
                  <a:pt x="1211468" y="2965186"/>
                </a:moveTo>
                <a:lnTo>
                  <a:pt x="1244901" y="2972997"/>
                </a:lnTo>
                <a:lnTo>
                  <a:pt x="1244805" y="2972997"/>
                </a:lnTo>
                <a:close/>
                <a:moveTo>
                  <a:pt x="1882351" y="2961505"/>
                </a:moveTo>
                <a:cubicBezTo>
                  <a:pt x="1865396" y="2966649"/>
                  <a:pt x="1848727" y="2971316"/>
                  <a:pt x="1824629" y="2976840"/>
                </a:cubicBezTo>
                <a:cubicBezTo>
                  <a:pt x="1848727" y="2971030"/>
                  <a:pt x="1865396" y="2966649"/>
                  <a:pt x="1882351" y="2961505"/>
                </a:cubicBezTo>
                <a:close/>
                <a:moveTo>
                  <a:pt x="1366002" y="2958041"/>
                </a:moveTo>
                <a:cubicBezTo>
                  <a:pt x="1361335" y="2958100"/>
                  <a:pt x="1360001" y="2958505"/>
                  <a:pt x="1366478" y="2959695"/>
                </a:cubicBezTo>
                <a:cubicBezTo>
                  <a:pt x="1377146" y="2961505"/>
                  <a:pt x="1398672" y="2962933"/>
                  <a:pt x="1414103" y="2963791"/>
                </a:cubicBezTo>
                <a:cubicBezTo>
                  <a:pt x="1421151" y="2964076"/>
                  <a:pt x="1427819" y="2964648"/>
                  <a:pt x="1434201" y="2964648"/>
                </a:cubicBezTo>
                <a:lnTo>
                  <a:pt x="1452298" y="2964648"/>
                </a:lnTo>
                <a:cubicBezTo>
                  <a:pt x="1463823" y="2964458"/>
                  <a:pt x="1473825" y="2964076"/>
                  <a:pt x="1482873" y="2963696"/>
                </a:cubicBezTo>
                <a:cubicBezTo>
                  <a:pt x="1491922" y="2963315"/>
                  <a:pt x="1499733" y="2963124"/>
                  <a:pt x="1506781" y="2962172"/>
                </a:cubicBezTo>
                <a:cubicBezTo>
                  <a:pt x="1513829" y="2961219"/>
                  <a:pt x="1519830" y="2960267"/>
                  <a:pt x="1525164" y="2959314"/>
                </a:cubicBezTo>
                <a:lnTo>
                  <a:pt x="1506114" y="2958552"/>
                </a:lnTo>
                <a:lnTo>
                  <a:pt x="1445821" y="2959885"/>
                </a:lnTo>
                <a:lnTo>
                  <a:pt x="1430771" y="2959885"/>
                </a:lnTo>
                <a:lnTo>
                  <a:pt x="1415627" y="2959409"/>
                </a:lnTo>
                <a:lnTo>
                  <a:pt x="1385337" y="2958552"/>
                </a:lnTo>
                <a:lnTo>
                  <a:pt x="1385528" y="2958457"/>
                </a:lnTo>
                <a:cubicBezTo>
                  <a:pt x="1378670" y="2958267"/>
                  <a:pt x="1370669" y="2957981"/>
                  <a:pt x="1366002" y="2958041"/>
                </a:cubicBezTo>
                <a:close/>
                <a:moveTo>
                  <a:pt x="1942549" y="2943027"/>
                </a:moveTo>
                <a:cubicBezTo>
                  <a:pt x="1916641" y="2949980"/>
                  <a:pt x="1899210" y="2955790"/>
                  <a:pt x="1882351" y="2961506"/>
                </a:cubicBezTo>
                <a:cubicBezTo>
                  <a:pt x="1899210" y="2955410"/>
                  <a:pt x="1916641" y="2949980"/>
                  <a:pt x="1942549" y="2943027"/>
                </a:cubicBezTo>
                <a:close/>
                <a:moveTo>
                  <a:pt x="1681564" y="2937883"/>
                </a:moveTo>
                <a:cubicBezTo>
                  <a:pt x="1678707" y="2939122"/>
                  <a:pt x="1673849" y="2940646"/>
                  <a:pt x="1674040" y="2941503"/>
                </a:cubicBezTo>
                <a:cubicBezTo>
                  <a:pt x="1673754" y="2940646"/>
                  <a:pt x="1678707" y="2939122"/>
                  <a:pt x="1681564" y="2937883"/>
                </a:cubicBezTo>
                <a:close/>
                <a:moveTo>
                  <a:pt x="1683440" y="2936466"/>
                </a:moveTo>
                <a:lnTo>
                  <a:pt x="1683517" y="2936479"/>
                </a:lnTo>
                <a:cubicBezTo>
                  <a:pt x="1683660" y="2936741"/>
                  <a:pt x="1682803" y="2937122"/>
                  <a:pt x="1681564" y="2937884"/>
                </a:cubicBezTo>
                <a:close/>
                <a:moveTo>
                  <a:pt x="1679469" y="2935788"/>
                </a:moveTo>
                <a:cubicBezTo>
                  <a:pt x="1682231" y="2935788"/>
                  <a:pt x="1683374" y="2936027"/>
                  <a:pt x="1683517" y="2936408"/>
                </a:cubicBezTo>
                <a:lnTo>
                  <a:pt x="1683440" y="2936466"/>
                </a:lnTo>
                <a:close/>
                <a:moveTo>
                  <a:pt x="2093235" y="2903879"/>
                </a:moveTo>
                <a:cubicBezTo>
                  <a:pt x="2085329" y="2907498"/>
                  <a:pt x="2077043" y="2911213"/>
                  <a:pt x="2067708" y="2915214"/>
                </a:cubicBezTo>
                <a:cubicBezTo>
                  <a:pt x="2058374" y="2919214"/>
                  <a:pt x="2047992" y="2923405"/>
                  <a:pt x="2035323" y="2928168"/>
                </a:cubicBezTo>
                <a:cubicBezTo>
                  <a:pt x="2032752" y="2930264"/>
                  <a:pt x="2030585" y="2932168"/>
                  <a:pt x="2029775" y="2933549"/>
                </a:cubicBezTo>
                <a:lnTo>
                  <a:pt x="2029794" y="2933566"/>
                </a:lnTo>
                <a:lnTo>
                  <a:pt x="2029775" y="2933585"/>
                </a:lnTo>
                <a:cubicBezTo>
                  <a:pt x="2028965" y="2934978"/>
                  <a:pt x="2029512" y="2935835"/>
                  <a:pt x="2032370" y="2935787"/>
                </a:cubicBezTo>
                <a:lnTo>
                  <a:pt x="2029794" y="2933566"/>
                </a:lnTo>
                <a:lnTo>
                  <a:pt x="2035323" y="2928168"/>
                </a:lnTo>
                <a:cubicBezTo>
                  <a:pt x="2047992" y="2923405"/>
                  <a:pt x="2058278" y="2919214"/>
                  <a:pt x="2067803" y="2915214"/>
                </a:cubicBezTo>
                <a:lnTo>
                  <a:pt x="2067803" y="2915594"/>
                </a:lnTo>
                <a:cubicBezTo>
                  <a:pt x="2077233" y="2911594"/>
                  <a:pt x="2085425" y="2907784"/>
                  <a:pt x="2093235" y="2903879"/>
                </a:cubicBezTo>
                <a:close/>
                <a:moveTo>
                  <a:pt x="1524307" y="2902735"/>
                </a:moveTo>
                <a:cubicBezTo>
                  <a:pt x="1540690" y="2904260"/>
                  <a:pt x="1542690" y="2906165"/>
                  <a:pt x="1543357" y="2908165"/>
                </a:cubicBezTo>
                <a:cubicBezTo>
                  <a:pt x="1542595" y="2906165"/>
                  <a:pt x="1540594" y="2904260"/>
                  <a:pt x="1524307" y="2902735"/>
                </a:cubicBezTo>
                <a:close/>
                <a:moveTo>
                  <a:pt x="2017511" y="2902355"/>
                </a:moveTo>
                <a:cubicBezTo>
                  <a:pt x="2016939" y="2905023"/>
                  <a:pt x="1996270" y="2914548"/>
                  <a:pt x="1967695" y="2926072"/>
                </a:cubicBezTo>
                <a:cubicBezTo>
                  <a:pt x="1960551" y="2928930"/>
                  <a:pt x="1953027" y="2932169"/>
                  <a:pt x="1945121" y="2934836"/>
                </a:cubicBezTo>
                <a:cubicBezTo>
                  <a:pt x="1953027" y="2932169"/>
                  <a:pt x="1960551" y="2928930"/>
                  <a:pt x="1967600" y="2926072"/>
                </a:cubicBezTo>
                <a:cubicBezTo>
                  <a:pt x="1995984" y="2914548"/>
                  <a:pt x="2016654" y="2905023"/>
                  <a:pt x="2017511" y="2902355"/>
                </a:cubicBezTo>
                <a:close/>
                <a:moveTo>
                  <a:pt x="1448892" y="2886700"/>
                </a:moveTo>
                <a:lnTo>
                  <a:pt x="1453460" y="2888849"/>
                </a:lnTo>
                <a:cubicBezTo>
                  <a:pt x="1455905" y="2890109"/>
                  <a:pt x="1457751" y="2891377"/>
                  <a:pt x="1457822" y="2892639"/>
                </a:cubicBezTo>
                <a:cubicBezTo>
                  <a:pt x="1457715" y="2890853"/>
                  <a:pt x="1453616" y="2888974"/>
                  <a:pt x="1449489" y="2887091"/>
                </a:cubicBezTo>
                <a:close/>
                <a:moveTo>
                  <a:pt x="1441258" y="2881701"/>
                </a:moveTo>
                <a:lnTo>
                  <a:pt x="1448892" y="2886700"/>
                </a:lnTo>
                <a:lnTo>
                  <a:pt x="1445499" y="2885103"/>
                </a:lnTo>
                <a:close/>
                <a:moveTo>
                  <a:pt x="1441014" y="2881505"/>
                </a:moveTo>
                <a:lnTo>
                  <a:pt x="1441258" y="2881701"/>
                </a:lnTo>
                <a:lnTo>
                  <a:pt x="1440985" y="2881522"/>
                </a:lnTo>
                <a:close/>
                <a:moveTo>
                  <a:pt x="1446963" y="2878066"/>
                </a:moveTo>
                <a:lnTo>
                  <a:pt x="1441014" y="2881505"/>
                </a:lnTo>
                <a:lnTo>
                  <a:pt x="1440985" y="2881482"/>
                </a:lnTo>
                <a:cubicBezTo>
                  <a:pt x="1440837" y="2880305"/>
                  <a:pt x="1442439" y="2879162"/>
                  <a:pt x="1446963" y="2878066"/>
                </a:cubicBezTo>
                <a:close/>
                <a:moveTo>
                  <a:pt x="1915938" y="2875697"/>
                </a:moveTo>
                <a:cubicBezTo>
                  <a:pt x="1915498" y="2876042"/>
                  <a:pt x="1913640" y="2876733"/>
                  <a:pt x="1910545" y="2877590"/>
                </a:cubicBezTo>
                <a:lnTo>
                  <a:pt x="1915596" y="2875716"/>
                </a:lnTo>
                <a:close/>
                <a:moveTo>
                  <a:pt x="1915938" y="2875589"/>
                </a:moveTo>
                <a:lnTo>
                  <a:pt x="1915596" y="2875716"/>
                </a:lnTo>
                <a:lnTo>
                  <a:pt x="1912831" y="2875875"/>
                </a:lnTo>
                <a:cubicBezTo>
                  <a:pt x="1915403" y="2875351"/>
                  <a:pt x="1916379" y="2875280"/>
                  <a:pt x="1915938" y="2875589"/>
                </a:cubicBezTo>
                <a:close/>
                <a:moveTo>
                  <a:pt x="1557739" y="2873780"/>
                </a:moveTo>
                <a:lnTo>
                  <a:pt x="1557834" y="2873780"/>
                </a:lnTo>
                <a:lnTo>
                  <a:pt x="1506590" y="2877781"/>
                </a:lnTo>
                <a:close/>
                <a:moveTo>
                  <a:pt x="1048497" y="2863899"/>
                </a:moveTo>
                <a:cubicBezTo>
                  <a:pt x="1050867" y="2864160"/>
                  <a:pt x="1055058" y="2865065"/>
                  <a:pt x="1061868" y="2866827"/>
                </a:cubicBezTo>
                <a:lnTo>
                  <a:pt x="1048445" y="2863918"/>
                </a:lnTo>
                <a:close/>
                <a:moveTo>
                  <a:pt x="1048354" y="2863899"/>
                </a:moveTo>
                <a:lnTo>
                  <a:pt x="1048445" y="2863918"/>
                </a:lnTo>
                <a:lnTo>
                  <a:pt x="1046056" y="2864827"/>
                </a:lnTo>
                <a:cubicBezTo>
                  <a:pt x="1045389" y="2864018"/>
                  <a:pt x="1045937" y="2863637"/>
                  <a:pt x="1048354" y="2863899"/>
                </a:cubicBezTo>
                <a:close/>
                <a:moveTo>
                  <a:pt x="1225336" y="2861478"/>
                </a:moveTo>
                <a:lnTo>
                  <a:pt x="1225382" y="2861503"/>
                </a:lnTo>
                <a:cubicBezTo>
                  <a:pt x="1226555" y="2862505"/>
                  <a:pt x="1226198" y="2863136"/>
                  <a:pt x="1223126" y="2863112"/>
                </a:cubicBezTo>
                <a:close/>
                <a:moveTo>
                  <a:pt x="1219304" y="2858139"/>
                </a:moveTo>
                <a:lnTo>
                  <a:pt x="1225355" y="2861463"/>
                </a:lnTo>
                <a:lnTo>
                  <a:pt x="1225336" y="2861478"/>
                </a:lnTo>
                <a:close/>
                <a:moveTo>
                  <a:pt x="1218405" y="2857645"/>
                </a:moveTo>
                <a:lnTo>
                  <a:pt x="1218459" y="2857671"/>
                </a:lnTo>
                <a:lnTo>
                  <a:pt x="1219304" y="2858139"/>
                </a:lnTo>
                <a:close/>
                <a:moveTo>
                  <a:pt x="1217996" y="2857447"/>
                </a:moveTo>
                <a:lnTo>
                  <a:pt x="1218387" y="2857635"/>
                </a:lnTo>
                <a:lnTo>
                  <a:pt x="1218405" y="2857645"/>
                </a:lnTo>
                <a:close/>
                <a:moveTo>
                  <a:pt x="1022339" y="2852539"/>
                </a:moveTo>
                <a:cubicBezTo>
                  <a:pt x="1023768" y="2853492"/>
                  <a:pt x="1035483" y="2857206"/>
                  <a:pt x="1061868" y="2866731"/>
                </a:cubicBezTo>
                <a:cubicBezTo>
                  <a:pt x="1035579" y="2857587"/>
                  <a:pt x="1023863" y="2853587"/>
                  <a:pt x="1022339" y="2852539"/>
                </a:cubicBezTo>
                <a:close/>
                <a:moveTo>
                  <a:pt x="1127686" y="2851777"/>
                </a:moveTo>
                <a:cubicBezTo>
                  <a:pt x="1139592" y="2854730"/>
                  <a:pt x="1152641" y="2857683"/>
                  <a:pt x="1167405" y="2860159"/>
                </a:cubicBezTo>
                <a:lnTo>
                  <a:pt x="1214173" y="2871018"/>
                </a:lnTo>
                <a:lnTo>
                  <a:pt x="1167405" y="2860445"/>
                </a:lnTo>
                <a:cubicBezTo>
                  <a:pt x="1152641" y="2857683"/>
                  <a:pt x="1139592" y="2854730"/>
                  <a:pt x="1127686" y="2851777"/>
                </a:cubicBezTo>
                <a:close/>
                <a:moveTo>
                  <a:pt x="1205505" y="2850158"/>
                </a:moveTo>
                <a:cubicBezTo>
                  <a:pt x="1205195" y="2850825"/>
                  <a:pt x="1206910" y="2851974"/>
                  <a:pt x="1209463" y="2853321"/>
                </a:cubicBezTo>
                <a:lnTo>
                  <a:pt x="1217996" y="2857447"/>
                </a:lnTo>
                <a:lnTo>
                  <a:pt x="1209383" y="2853307"/>
                </a:lnTo>
                <a:cubicBezTo>
                  <a:pt x="1206838" y="2851968"/>
                  <a:pt x="1205148" y="2850825"/>
                  <a:pt x="1205505" y="2850158"/>
                </a:cubicBezTo>
                <a:close/>
                <a:moveTo>
                  <a:pt x="1218554" y="2837870"/>
                </a:moveTo>
                <a:cubicBezTo>
                  <a:pt x="1224364" y="2841871"/>
                  <a:pt x="1217601" y="2843014"/>
                  <a:pt x="1221792" y="2846634"/>
                </a:cubicBezTo>
                <a:cubicBezTo>
                  <a:pt x="1217601" y="2843014"/>
                  <a:pt x="1224269" y="2841871"/>
                  <a:pt x="1218554" y="2837870"/>
                </a:cubicBezTo>
                <a:close/>
                <a:moveTo>
                  <a:pt x="2182389" y="2829393"/>
                </a:moveTo>
                <a:cubicBezTo>
                  <a:pt x="2171816" y="2835013"/>
                  <a:pt x="2164958" y="2839394"/>
                  <a:pt x="2166196" y="2841109"/>
                </a:cubicBezTo>
                <a:cubicBezTo>
                  <a:pt x="2164863" y="2839394"/>
                  <a:pt x="2171816" y="2835013"/>
                  <a:pt x="2182389" y="2829393"/>
                </a:cubicBezTo>
                <a:close/>
                <a:moveTo>
                  <a:pt x="1208420" y="2825073"/>
                </a:moveTo>
                <a:lnTo>
                  <a:pt x="1209468" y="2826121"/>
                </a:lnTo>
                <a:lnTo>
                  <a:pt x="1207944" y="2833360"/>
                </a:lnTo>
                <a:lnTo>
                  <a:pt x="1209373" y="2826121"/>
                </a:lnTo>
                <a:close/>
                <a:moveTo>
                  <a:pt x="1180739" y="2816058"/>
                </a:moveTo>
                <a:cubicBezTo>
                  <a:pt x="1179501" y="2816820"/>
                  <a:pt x="1187121" y="2819297"/>
                  <a:pt x="1208267" y="2824345"/>
                </a:cubicBezTo>
                <a:lnTo>
                  <a:pt x="1207790" y="2824345"/>
                </a:lnTo>
                <a:cubicBezTo>
                  <a:pt x="1187121" y="2819297"/>
                  <a:pt x="1179501" y="2816820"/>
                  <a:pt x="1180739" y="2816058"/>
                </a:cubicBezTo>
                <a:close/>
                <a:moveTo>
                  <a:pt x="2117809" y="2801295"/>
                </a:moveTo>
                <a:cubicBezTo>
                  <a:pt x="2109141" y="2805391"/>
                  <a:pt x="2101712" y="2808915"/>
                  <a:pt x="2096854" y="2811868"/>
                </a:cubicBezTo>
                <a:cubicBezTo>
                  <a:pt x="2080090" y="2819298"/>
                  <a:pt x="2066946" y="2824632"/>
                  <a:pt x="2053992" y="2829490"/>
                </a:cubicBezTo>
                <a:cubicBezTo>
                  <a:pt x="2066946" y="2824632"/>
                  <a:pt x="2080090" y="2819298"/>
                  <a:pt x="2096759" y="2811868"/>
                </a:cubicBezTo>
                <a:cubicBezTo>
                  <a:pt x="2101712" y="2808915"/>
                  <a:pt x="2109141" y="2805391"/>
                  <a:pt x="2117809" y="2801295"/>
                </a:cubicBezTo>
                <a:close/>
                <a:moveTo>
                  <a:pt x="2286307" y="2797770"/>
                </a:moveTo>
                <a:cubicBezTo>
                  <a:pt x="2273925" y="2803200"/>
                  <a:pt x="2266114" y="2804533"/>
                  <a:pt x="2266114" y="2804343"/>
                </a:cubicBezTo>
                <a:cubicBezTo>
                  <a:pt x="2267257" y="2805486"/>
                  <a:pt x="2273925" y="2803200"/>
                  <a:pt x="2286307" y="2797770"/>
                </a:cubicBezTo>
                <a:close/>
                <a:moveTo>
                  <a:pt x="2114666" y="2796818"/>
                </a:moveTo>
                <a:cubicBezTo>
                  <a:pt x="2108760" y="2797866"/>
                  <a:pt x="2101236" y="2799676"/>
                  <a:pt x="2093044" y="2801867"/>
                </a:cubicBezTo>
                <a:lnTo>
                  <a:pt x="2085234" y="2805296"/>
                </a:lnTo>
                <a:lnTo>
                  <a:pt x="2092949" y="2801867"/>
                </a:lnTo>
                <a:cubicBezTo>
                  <a:pt x="2101236" y="2799771"/>
                  <a:pt x="2108760" y="2797866"/>
                  <a:pt x="2114666" y="2796818"/>
                </a:cubicBezTo>
                <a:close/>
                <a:moveTo>
                  <a:pt x="1355809" y="2789579"/>
                </a:moveTo>
                <a:cubicBezTo>
                  <a:pt x="1360381" y="2791484"/>
                  <a:pt x="1359524" y="2793008"/>
                  <a:pt x="1365334" y="2795008"/>
                </a:cubicBezTo>
                <a:cubicBezTo>
                  <a:pt x="1359428" y="2793484"/>
                  <a:pt x="1360381" y="2791484"/>
                  <a:pt x="1355809" y="2789579"/>
                </a:cubicBezTo>
                <a:close/>
                <a:moveTo>
                  <a:pt x="2156957" y="2783864"/>
                </a:moveTo>
                <a:cubicBezTo>
                  <a:pt x="2151051" y="2785865"/>
                  <a:pt x="2134573" y="2793865"/>
                  <a:pt x="2126858" y="2796818"/>
                </a:cubicBezTo>
                <a:cubicBezTo>
                  <a:pt x="2134573" y="2793389"/>
                  <a:pt x="2151051" y="2785865"/>
                  <a:pt x="2156957" y="2783864"/>
                </a:cubicBezTo>
                <a:close/>
                <a:moveTo>
                  <a:pt x="1934167" y="2782625"/>
                </a:moveTo>
                <a:cubicBezTo>
                  <a:pt x="1938643" y="2782816"/>
                  <a:pt x="1937882" y="2784911"/>
                  <a:pt x="1942930" y="2784911"/>
                </a:cubicBezTo>
                <a:cubicBezTo>
                  <a:pt x="1937882" y="2785007"/>
                  <a:pt x="1938643" y="2782816"/>
                  <a:pt x="1934167" y="2782625"/>
                </a:cubicBezTo>
                <a:close/>
                <a:moveTo>
                  <a:pt x="1194190" y="2782486"/>
                </a:moveTo>
                <a:lnTo>
                  <a:pt x="1208220" y="2784828"/>
                </a:lnTo>
                <a:cubicBezTo>
                  <a:pt x="1221769" y="2787412"/>
                  <a:pt x="1238938" y="2791055"/>
                  <a:pt x="1253416" y="2793579"/>
                </a:cubicBezTo>
                <a:cubicBezTo>
                  <a:pt x="1242522" y="2791686"/>
                  <a:pt x="1230208" y="2789164"/>
                  <a:pt x="1219046" y="2786931"/>
                </a:cubicBezTo>
                <a:close/>
                <a:moveTo>
                  <a:pt x="974143" y="2782340"/>
                </a:moveTo>
                <a:lnTo>
                  <a:pt x="975601" y="2782947"/>
                </a:lnTo>
                <a:lnTo>
                  <a:pt x="1009317" y="2796976"/>
                </a:lnTo>
                <a:cubicBezTo>
                  <a:pt x="1039151" y="2809504"/>
                  <a:pt x="1053581" y="2816059"/>
                  <a:pt x="1058153" y="2819773"/>
                </a:cubicBezTo>
                <a:cubicBezTo>
                  <a:pt x="1053510" y="2816059"/>
                  <a:pt x="1039062" y="2809504"/>
                  <a:pt x="1009263" y="2796976"/>
                </a:cubicBezTo>
                <a:lnTo>
                  <a:pt x="975598" y="2782947"/>
                </a:lnTo>
                <a:close/>
                <a:moveTo>
                  <a:pt x="1191587" y="2782020"/>
                </a:moveTo>
                <a:lnTo>
                  <a:pt x="1194190" y="2782486"/>
                </a:lnTo>
                <a:lnTo>
                  <a:pt x="1191450" y="2782028"/>
                </a:lnTo>
                <a:close/>
                <a:moveTo>
                  <a:pt x="1191400" y="2782020"/>
                </a:moveTo>
                <a:lnTo>
                  <a:pt x="1191450" y="2782028"/>
                </a:lnTo>
                <a:lnTo>
                  <a:pt x="1184741" y="2782435"/>
                </a:lnTo>
                <a:cubicBezTo>
                  <a:pt x="1184741" y="2781578"/>
                  <a:pt x="1187223" y="2781530"/>
                  <a:pt x="1191400" y="2782020"/>
                </a:cubicBezTo>
                <a:close/>
                <a:moveTo>
                  <a:pt x="980905" y="2775863"/>
                </a:moveTo>
                <a:cubicBezTo>
                  <a:pt x="980429" y="2778149"/>
                  <a:pt x="987954" y="2783388"/>
                  <a:pt x="982143" y="2783579"/>
                </a:cubicBezTo>
                <a:cubicBezTo>
                  <a:pt x="987763" y="2783388"/>
                  <a:pt x="980429" y="2778149"/>
                  <a:pt x="980905" y="2775863"/>
                </a:cubicBezTo>
                <a:close/>
                <a:moveTo>
                  <a:pt x="2145622" y="2769958"/>
                </a:moveTo>
                <a:cubicBezTo>
                  <a:pt x="2146765" y="2768624"/>
                  <a:pt x="2140860" y="2771005"/>
                  <a:pt x="2119619" y="2781197"/>
                </a:cubicBezTo>
                <a:cubicBezTo>
                  <a:pt x="2140479" y="2771005"/>
                  <a:pt x="2146765" y="2768624"/>
                  <a:pt x="2145622" y="2769958"/>
                </a:cubicBezTo>
                <a:close/>
                <a:moveTo>
                  <a:pt x="1129115" y="2769671"/>
                </a:moveTo>
                <a:lnTo>
                  <a:pt x="1129496" y="2769729"/>
                </a:lnTo>
                <a:lnTo>
                  <a:pt x="1129400" y="2769672"/>
                </a:lnTo>
                <a:lnTo>
                  <a:pt x="1129497" y="2769729"/>
                </a:lnTo>
                <a:lnTo>
                  <a:pt x="1144676" y="2772017"/>
                </a:lnTo>
                <a:cubicBezTo>
                  <a:pt x="1154118" y="2774172"/>
                  <a:pt x="1167644" y="2777673"/>
                  <a:pt x="1184741" y="2782435"/>
                </a:cubicBezTo>
                <a:cubicBezTo>
                  <a:pt x="1167644" y="2777863"/>
                  <a:pt x="1154118" y="2774363"/>
                  <a:pt x="1144676" y="2772160"/>
                </a:cubicBezTo>
                <a:lnTo>
                  <a:pt x="1129505" y="2769734"/>
                </a:lnTo>
                <a:lnTo>
                  <a:pt x="1131769" y="2771053"/>
                </a:lnTo>
                <a:cubicBezTo>
                  <a:pt x="1133114" y="2772125"/>
                  <a:pt x="1135258" y="2773673"/>
                  <a:pt x="1138925" y="2775292"/>
                </a:cubicBezTo>
                <a:lnTo>
                  <a:pt x="1129504" y="2769733"/>
                </a:lnTo>
                <a:close/>
                <a:moveTo>
                  <a:pt x="2174864" y="2767576"/>
                </a:moveTo>
                <a:cubicBezTo>
                  <a:pt x="2171911" y="2768433"/>
                  <a:pt x="2170197" y="2768433"/>
                  <a:pt x="2170197" y="2768433"/>
                </a:cubicBezTo>
                <a:lnTo>
                  <a:pt x="2170362" y="2768311"/>
                </a:lnTo>
                <a:close/>
                <a:moveTo>
                  <a:pt x="1671563" y="2764814"/>
                </a:moveTo>
                <a:cubicBezTo>
                  <a:pt x="1677659" y="2764910"/>
                  <a:pt x="1680707" y="2764910"/>
                  <a:pt x="1678230" y="2766719"/>
                </a:cubicBezTo>
                <a:cubicBezTo>
                  <a:pt x="1680707" y="2765290"/>
                  <a:pt x="1677659" y="2764814"/>
                  <a:pt x="1671563" y="2764814"/>
                </a:cubicBezTo>
                <a:close/>
                <a:moveTo>
                  <a:pt x="2108856" y="2762147"/>
                </a:moveTo>
                <a:lnTo>
                  <a:pt x="2107903" y="2763004"/>
                </a:lnTo>
                <a:cubicBezTo>
                  <a:pt x="2102331" y="2766538"/>
                  <a:pt x="2096540" y="2769720"/>
                  <a:pt x="2090568" y="2772529"/>
                </a:cubicBezTo>
                <a:cubicBezTo>
                  <a:pt x="2096521" y="2769748"/>
                  <a:pt x="2102283" y="2766557"/>
                  <a:pt x="2107808" y="2763004"/>
                </a:cubicBezTo>
                <a:cubicBezTo>
                  <a:pt x="2108198" y="2762766"/>
                  <a:pt x="2108551" y="2762480"/>
                  <a:pt x="2108856" y="2762147"/>
                </a:cubicBezTo>
                <a:close/>
                <a:moveTo>
                  <a:pt x="2179722" y="2761385"/>
                </a:moveTo>
                <a:lnTo>
                  <a:pt x="2170362" y="2768311"/>
                </a:lnTo>
                <a:lnTo>
                  <a:pt x="2170197" y="2768338"/>
                </a:lnTo>
                <a:cubicBezTo>
                  <a:pt x="2172988" y="2765538"/>
                  <a:pt x="2176207" y="2763195"/>
                  <a:pt x="2179722" y="2761385"/>
                </a:cubicBezTo>
                <a:close/>
                <a:moveTo>
                  <a:pt x="1496017" y="2760623"/>
                </a:moveTo>
                <a:cubicBezTo>
                  <a:pt x="1480682" y="2760814"/>
                  <a:pt x="1476777" y="2761766"/>
                  <a:pt x="1476015" y="2763100"/>
                </a:cubicBezTo>
                <a:cubicBezTo>
                  <a:pt x="1476967" y="2761766"/>
                  <a:pt x="1480682" y="2760623"/>
                  <a:pt x="1496017" y="2760623"/>
                </a:cubicBezTo>
                <a:close/>
                <a:moveTo>
                  <a:pt x="2106056" y="2758208"/>
                </a:moveTo>
                <a:lnTo>
                  <a:pt x="2106151" y="2758208"/>
                </a:lnTo>
                <a:lnTo>
                  <a:pt x="2107008" y="2760304"/>
                </a:lnTo>
                <a:lnTo>
                  <a:pt x="2106851" y="2759958"/>
                </a:lnTo>
                <a:close/>
                <a:moveTo>
                  <a:pt x="1949751" y="2757731"/>
                </a:moveTo>
                <a:lnTo>
                  <a:pt x="1920700" y="2768875"/>
                </a:lnTo>
                <a:lnTo>
                  <a:pt x="1899364" y="2776114"/>
                </a:lnTo>
                <a:lnTo>
                  <a:pt x="1920605" y="2768875"/>
                </a:lnTo>
                <a:close/>
                <a:moveTo>
                  <a:pt x="1662419" y="2747288"/>
                </a:moveTo>
                <a:cubicBezTo>
                  <a:pt x="1640035" y="2750908"/>
                  <a:pt x="1643369" y="2752527"/>
                  <a:pt x="1643369" y="2754432"/>
                </a:cubicBezTo>
                <a:cubicBezTo>
                  <a:pt x="1642988" y="2752527"/>
                  <a:pt x="1640035" y="2750908"/>
                  <a:pt x="1662419" y="2747288"/>
                </a:cubicBezTo>
                <a:close/>
                <a:moveTo>
                  <a:pt x="984143" y="2735382"/>
                </a:moveTo>
                <a:lnTo>
                  <a:pt x="988215" y="2735488"/>
                </a:lnTo>
                <a:lnTo>
                  <a:pt x="988215" y="2735489"/>
                </a:lnTo>
                <a:cubicBezTo>
                  <a:pt x="988501" y="2736263"/>
                  <a:pt x="987858" y="2736573"/>
                  <a:pt x="984143" y="2735382"/>
                </a:cubicBezTo>
                <a:close/>
                <a:moveTo>
                  <a:pt x="1465632" y="2730809"/>
                </a:moveTo>
                <a:cubicBezTo>
                  <a:pt x="1461346" y="2732048"/>
                  <a:pt x="1466395" y="2733857"/>
                  <a:pt x="1464204" y="2735191"/>
                </a:cubicBezTo>
                <a:cubicBezTo>
                  <a:pt x="1466299" y="2733857"/>
                  <a:pt x="1461251" y="2732048"/>
                  <a:pt x="1465632" y="2730809"/>
                </a:cubicBezTo>
                <a:close/>
                <a:moveTo>
                  <a:pt x="990653" y="2730632"/>
                </a:moveTo>
                <a:lnTo>
                  <a:pt x="990824" y="2730751"/>
                </a:lnTo>
                <a:cubicBezTo>
                  <a:pt x="991693" y="2732072"/>
                  <a:pt x="990336" y="2732334"/>
                  <a:pt x="988907" y="2732334"/>
                </a:cubicBezTo>
                <a:close/>
                <a:moveTo>
                  <a:pt x="1735762" y="2725190"/>
                </a:moveTo>
                <a:cubicBezTo>
                  <a:pt x="1738429" y="2726143"/>
                  <a:pt x="1734047" y="2727762"/>
                  <a:pt x="1723665" y="2730143"/>
                </a:cubicBezTo>
                <a:cubicBezTo>
                  <a:pt x="1734047" y="2727762"/>
                  <a:pt x="1738333" y="2726143"/>
                  <a:pt x="1735762" y="2725190"/>
                </a:cubicBezTo>
                <a:close/>
                <a:moveTo>
                  <a:pt x="979382" y="2722809"/>
                </a:moveTo>
                <a:cubicBezTo>
                  <a:pt x="986859" y="2726953"/>
                  <a:pt x="989955" y="2729191"/>
                  <a:pt x="990824" y="2730465"/>
                </a:cubicBezTo>
                <a:lnTo>
                  <a:pt x="990653" y="2730632"/>
                </a:lnTo>
                <a:close/>
                <a:moveTo>
                  <a:pt x="2050022" y="2721738"/>
                </a:moveTo>
                <a:lnTo>
                  <a:pt x="2050015" y="2721749"/>
                </a:lnTo>
                <a:cubicBezTo>
                  <a:pt x="2048324" y="2723690"/>
                  <a:pt x="2045657" y="2726047"/>
                  <a:pt x="2041324" y="2729095"/>
                </a:cubicBezTo>
                <a:close/>
                <a:moveTo>
                  <a:pt x="1751255" y="2719773"/>
                </a:moveTo>
                <a:lnTo>
                  <a:pt x="1740429" y="2722047"/>
                </a:lnTo>
                <a:cubicBezTo>
                  <a:pt x="1739820" y="2721980"/>
                  <a:pt x="1739239" y="2721790"/>
                  <a:pt x="1738715" y="2721475"/>
                </a:cubicBezTo>
                <a:cubicBezTo>
                  <a:pt x="1739277" y="2721627"/>
                  <a:pt x="1739867" y="2721627"/>
                  <a:pt x="1740429" y="2721475"/>
                </a:cubicBezTo>
                <a:close/>
                <a:moveTo>
                  <a:pt x="2406227" y="2717284"/>
                </a:moveTo>
                <a:lnTo>
                  <a:pt x="2388415" y="2731000"/>
                </a:lnTo>
                <a:lnTo>
                  <a:pt x="2388327" y="2731227"/>
                </a:lnTo>
                <a:lnTo>
                  <a:pt x="2388129" y="2731381"/>
                </a:lnTo>
                <a:lnTo>
                  <a:pt x="2387531" y="2732918"/>
                </a:lnTo>
                <a:lnTo>
                  <a:pt x="2358221" y="2760432"/>
                </a:lnTo>
                <a:lnTo>
                  <a:pt x="2358221" y="2760813"/>
                </a:lnTo>
                <a:cubicBezTo>
                  <a:pt x="2369098" y="2752840"/>
                  <a:pt x="2378918" y="2743525"/>
                  <a:pt x="2387462" y="2733095"/>
                </a:cubicBezTo>
                <a:lnTo>
                  <a:pt x="2387531" y="2732918"/>
                </a:lnTo>
                <a:lnTo>
                  <a:pt x="2387748" y="2732714"/>
                </a:lnTo>
                <a:lnTo>
                  <a:pt x="2388327" y="2731227"/>
                </a:lnTo>
                <a:close/>
                <a:moveTo>
                  <a:pt x="1769004" y="2717284"/>
                </a:moveTo>
                <a:cubicBezTo>
                  <a:pt x="1767147" y="2717284"/>
                  <a:pt x="1763622" y="2717808"/>
                  <a:pt x="1758753" y="2718594"/>
                </a:cubicBezTo>
                <a:lnTo>
                  <a:pt x="1751255" y="2719773"/>
                </a:lnTo>
                <a:lnTo>
                  <a:pt x="1758396" y="2718273"/>
                </a:lnTo>
                <a:cubicBezTo>
                  <a:pt x="1763265" y="2717403"/>
                  <a:pt x="1766909" y="2716999"/>
                  <a:pt x="1769004" y="2717284"/>
                </a:cubicBezTo>
                <a:close/>
                <a:moveTo>
                  <a:pt x="2052849" y="2716903"/>
                </a:moveTo>
                <a:lnTo>
                  <a:pt x="2052629" y="2717282"/>
                </a:lnTo>
                <a:lnTo>
                  <a:pt x="2050051" y="2721713"/>
                </a:lnTo>
                <a:lnTo>
                  <a:pt x="2050022" y="2721738"/>
                </a:lnTo>
                <a:lnTo>
                  <a:pt x="2052627" y="2717283"/>
                </a:lnTo>
                <a:close/>
                <a:moveTo>
                  <a:pt x="778023" y="2714617"/>
                </a:moveTo>
                <a:lnTo>
                  <a:pt x="786500" y="2720333"/>
                </a:lnTo>
                <a:cubicBezTo>
                  <a:pt x="791453" y="2723762"/>
                  <a:pt x="795263" y="2726810"/>
                  <a:pt x="798787" y="2729382"/>
                </a:cubicBezTo>
                <a:cubicBezTo>
                  <a:pt x="795263" y="2726619"/>
                  <a:pt x="791453" y="2723762"/>
                  <a:pt x="786405" y="2720333"/>
                </a:cubicBezTo>
                <a:close/>
                <a:moveTo>
                  <a:pt x="2041704" y="2712712"/>
                </a:moveTo>
                <a:cubicBezTo>
                  <a:pt x="2041895" y="2713855"/>
                  <a:pt x="2007986" y="2729857"/>
                  <a:pt x="2008843" y="2730333"/>
                </a:cubicBezTo>
                <a:cubicBezTo>
                  <a:pt x="2007986" y="2729857"/>
                  <a:pt x="2041704" y="2713855"/>
                  <a:pt x="2041704" y="2712712"/>
                </a:cubicBezTo>
                <a:close/>
                <a:moveTo>
                  <a:pt x="1153117" y="2710712"/>
                </a:moveTo>
                <a:cubicBezTo>
                  <a:pt x="1182263" y="2716904"/>
                  <a:pt x="1221316" y="2727667"/>
                  <a:pt x="1257892" y="2734620"/>
                </a:cubicBezTo>
                <a:cubicBezTo>
                  <a:pt x="1221316" y="2727667"/>
                  <a:pt x="1182263" y="2717285"/>
                  <a:pt x="1153117" y="2710712"/>
                </a:cubicBezTo>
                <a:close/>
                <a:moveTo>
                  <a:pt x="1873588" y="2706140"/>
                </a:moveTo>
                <a:lnTo>
                  <a:pt x="1855490" y="2713474"/>
                </a:lnTo>
                <a:lnTo>
                  <a:pt x="1821581" y="2722999"/>
                </a:lnTo>
                <a:cubicBezTo>
                  <a:pt x="1810151" y="2725952"/>
                  <a:pt x="1798245" y="2728810"/>
                  <a:pt x="1787196" y="2731191"/>
                </a:cubicBezTo>
                <a:cubicBezTo>
                  <a:pt x="1776147" y="2733572"/>
                  <a:pt x="1767194" y="2735763"/>
                  <a:pt x="1759955" y="2737763"/>
                </a:cubicBezTo>
                <a:cubicBezTo>
                  <a:pt x="1754278" y="2739020"/>
                  <a:pt x="1748677" y="2740611"/>
                  <a:pt x="1743191" y="2742526"/>
                </a:cubicBezTo>
                <a:cubicBezTo>
                  <a:pt x="1733542" y="2743973"/>
                  <a:pt x="1723998" y="2746040"/>
                  <a:pt x="1714616" y="2748717"/>
                </a:cubicBezTo>
                <a:cubicBezTo>
                  <a:pt x="1698328" y="2752241"/>
                  <a:pt x="1681754" y="2754146"/>
                  <a:pt x="1665276" y="2756527"/>
                </a:cubicBezTo>
                <a:cubicBezTo>
                  <a:pt x="1648703" y="2758813"/>
                  <a:pt x="1632225" y="2761385"/>
                  <a:pt x="1615746" y="2762909"/>
                </a:cubicBezTo>
                <a:cubicBezTo>
                  <a:pt x="1589171" y="2764338"/>
                  <a:pt x="1568407" y="2765481"/>
                  <a:pt x="1567550" y="2762909"/>
                </a:cubicBezTo>
                <a:cubicBezTo>
                  <a:pt x="1577932" y="2761957"/>
                  <a:pt x="1582694" y="2760718"/>
                  <a:pt x="1581932" y="2759956"/>
                </a:cubicBezTo>
                <a:lnTo>
                  <a:pt x="1612603" y="2757575"/>
                </a:lnTo>
                <a:cubicBezTo>
                  <a:pt x="1622795" y="2756623"/>
                  <a:pt x="1633082" y="2756337"/>
                  <a:pt x="1643273" y="2754718"/>
                </a:cubicBezTo>
                <a:cubicBezTo>
                  <a:pt x="1658494" y="2752375"/>
                  <a:pt x="1673496" y="2748803"/>
                  <a:pt x="1688136" y="2744050"/>
                </a:cubicBezTo>
                <a:cubicBezTo>
                  <a:pt x="1709567" y="2740525"/>
                  <a:pt x="1730522" y="2737477"/>
                  <a:pt x="1751287" y="2733286"/>
                </a:cubicBezTo>
                <a:cubicBezTo>
                  <a:pt x="1772051" y="2729095"/>
                  <a:pt x="1792626" y="2724523"/>
                  <a:pt x="1813580" y="2719570"/>
                </a:cubicBezTo>
                <a:cubicBezTo>
                  <a:pt x="1825963" y="2716998"/>
                  <a:pt x="1838155" y="2713760"/>
                  <a:pt x="1850442" y="2710807"/>
                </a:cubicBezTo>
                <a:cubicBezTo>
                  <a:pt x="1858281" y="2709931"/>
                  <a:pt x="1866025" y="2708369"/>
                  <a:pt x="1873588" y="2706140"/>
                </a:cubicBezTo>
                <a:close/>
                <a:moveTo>
                  <a:pt x="1887685" y="2701187"/>
                </a:moveTo>
                <a:cubicBezTo>
                  <a:pt x="1883361" y="2701654"/>
                  <a:pt x="1879084" y="2702511"/>
                  <a:pt x="1874922" y="2703759"/>
                </a:cubicBezTo>
                <a:lnTo>
                  <a:pt x="1867683" y="2705474"/>
                </a:lnTo>
                <a:lnTo>
                  <a:pt x="1874826" y="2703759"/>
                </a:lnTo>
                <a:cubicBezTo>
                  <a:pt x="1879027" y="2702521"/>
                  <a:pt x="1883332" y="2701663"/>
                  <a:pt x="1887685" y="2701187"/>
                </a:cubicBezTo>
                <a:close/>
                <a:moveTo>
                  <a:pt x="1916927" y="2700234"/>
                </a:moveTo>
                <a:cubicBezTo>
                  <a:pt x="1897973" y="2707759"/>
                  <a:pt x="1886924" y="2712902"/>
                  <a:pt x="1887114" y="2714807"/>
                </a:cubicBezTo>
                <a:cubicBezTo>
                  <a:pt x="1886828" y="2712902"/>
                  <a:pt x="1897877" y="2707759"/>
                  <a:pt x="1916927" y="2700234"/>
                </a:cubicBezTo>
                <a:close/>
                <a:moveTo>
                  <a:pt x="1945787" y="2696329"/>
                </a:moveTo>
                <a:lnTo>
                  <a:pt x="1940072" y="2698425"/>
                </a:lnTo>
                <a:lnTo>
                  <a:pt x="1918451" y="2705664"/>
                </a:lnTo>
                <a:lnTo>
                  <a:pt x="1940453" y="2698234"/>
                </a:lnTo>
                <a:close/>
                <a:moveTo>
                  <a:pt x="913468" y="2696329"/>
                </a:moveTo>
                <a:cubicBezTo>
                  <a:pt x="937271" y="2709741"/>
                  <a:pt x="961750" y="2721914"/>
                  <a:pt x="986810" y="2732810"/>
                </a:cubicBezTo>
                <a:cubicBezTo>
                  <a:pt x="986810" y="2733477"/>
                  <a:pt x="988001" y="2734715"/>
                  <a:pt x="988263" y="2735489"/>
                </a:cubicBezTo>
                <a:lnTo>
                  <a:pt x="988215" y="2735488"/>
                </a:lnTo>
                <a:lnTo>
                  <a:pt x="986715" y="2732810"/>
                </a:lnTo>
                <a:cubicBezTo>
                  <a:pt x="961693" y="2721895"/>
                  <a:pt x="937252" y="2709722"/>
                  <a:pt x="913468" y="2696329"/>
                </a:cubicBezTo>
                <a:close/>
                <a:moveTo>
                  <a:pt x="870950" y="2688555"/>
                </a:moveTo>
                <a:lnTo>
                  <a:pt x="870962" y="2688580"/>
                </a:lnTo>
                <a:cubicBezTo>
                  <a:pt x="870582" y="2689102"/>
                  <a:pt x="869654" y="2689352"/>
                  <a:pt x="868987" y="2689757"/>
                </a:cubicBezTo>
                <a:close/>
                <a:moveTo>
                  <a:pt x="870900" y="2688449"/>
                </a:moveTo>
                <a:lnTo>
                  <a:pt x="870975" y="2688540"/>
                </a:lnTo>
                <a:lnTo>
                  <a:pt x="870950" y="2688555"/>
                </a:lnTo>
                <a:close/>
                <a:moveTo>
                  <a:pt x="867216" y="2683975"/>
                </a:moveTo>
                <a:lnTo>
                  <a:pt x="869642" y="2685769"/>
                </a:lnTo>
                <a:lnTo>
                  <a:pt x="870900" y="2688449"/>
                </a:lnTo>
                <a:close/>
                <a:moveTo>
                  <a:pt x="768879" y="2672231"/>
                </a:moveTo>
                <a:cubicBezTo>
                  <a:pt x="812789" y="2699282"/>
                  <a:pt x="849270" y="2722142"/>
                  <a:pt x="888513" y="2743097"/>
                </a:cubicBezTo>
                <a:cubicBezTo>
                  <a:pt x="849270" y="2722047"/>
                  <a:pt x="812313" y="2699282"/>
                  <a:pt x="768879" y="2672231"/>
                </a:cubicBezTo>
                <a:close/>
                <a:moveTo>
                  <a:pt x="768784" y="2672231"/>
                </a:moveTo>
                <a:cubicBezTo>
                  <a:pt x="773927" y="2676517"/>
                  <a:pt x="785071" y="2684709"/>
                  <a:pt x="792501" y="2690328"/>
                </a:cubicBezTo>
                <a:cubicBezTo>
                  <a:pt x="785071" y="2684804"/>
                  <a:pt x="774022" y="2676517"/>
                  <a:pt x="768784" y="2672231"/>
                </a:cubicBezTo>
                <a:close/>
                <a:moveTo>
                  <a:pt x="837650" y="2664992"/>
                </a:moveTo>
                <a:cubicBezTo>
                  <a:pt x="853009" y="2673886"/>
                  <a:pt x="861631" y="2679365"/>
                  <a:pt x="866267" y="2682824"/>
                </a:cubicBezTo>
                <a:lnTo>
                  <a:pt x="867216" y="2683975"/>
                </a:lnTo>
                <a:lnTo>
                  <a:pt x="860160" y="2678760"/>
                </a:lnTo>
                <a:cubicBezTo>
                  <a:pt x="855099" y="2675440"/>
                  <a:pt x="847866" y="2670993"/>
                  <a:pt x="837650" y="2664992"/>
                </a:cubicBezTo>
                <a:close/>
                <a:moveTo>
                  <a:pt x="727255" y="2652609"/>
                </a:moveTo>
                <a:cubicBezTo>
                  <a:pt x="730779" y="2653942"/>
                  <a:pt x="736018" y="2657181"/>
                  <a:pt x="735922" y="2656324"/>
                </a:cubicBezTo>
                <a:cubicBezTo>
                  <a:pt x="736018" y="2657181"/>
                  <a:pt x="730398" y="2653942"/>
                  <a:pt x="727255" y="2652609"/>
                </a:cubicBezTo>
                <a:close/>
                <a:moveTo>
                  <a:pt x="843555" y="2650990"/>
                </a:moveTo>
                <a:cubicBezTo>
                  <a:pt x="850413" y="2653724"/>
                  <a:pt x="857014" y="2657067"/>
                  <a:pt x="863272" y="2660992"/>
                </a:cubicBezTo>
                <a:cubicBezTo>
                  <a:pt x="874130" y="2666374"/>
                  <a:pt x="884455" y="2672755"/>
                  <a:pt x="894133" y="2680042"/>
                </a:cubicBezTo>
                <a:cubicBezTo>
                  <a:pt x="884798" y="2675946"/>
                  <a:pt x="875464" y="2671374"/>
                  <a:pt x="866510" y="2666421"/>
                </a:cubicBezTo>
                <a:cubicBezTo>
                  <a:pt x="853080" y="2658325"/>
                  <a:pt x="840221" y="2650990"/>
                  <a:pt x="843555" y="2650990"/>
                </a:cubicBezTo>
                <a:close/>
                <a:moveTo>
                  <a:pt x="1083204" y="2650895"/>
                </a:moveTo>
                <a:cubicBezTo>
                  <a:pt x="1125400" y="2666992"/>
                  <a:pt x="1134449" y="2673374"/>
                  <a:pt x="1140354" y="2678422"/>
                </a:cubicBezTo>
                <a:cubicBezTo>
                  <a:pt x="1134068" y="2673374"/>
                  <a:pt x="1125019" y="2666992"/>
                  <a:pt x="1083204" y="2650895"/>
                </a:cubicBezTo>
                <a:close/>
                <a:moveTo>
                  <a:pt x="866034" y="2647181"/>
                </a:moveTo>
                <a:cubicBezTo>
                  <a:pt x="872606" y="2651562"/>
                  <a:pt x="875083" y="2654134"/>
                  <a:pt x="875559" y="2655753"/>
                </a:cubicBezTo>
                <a:lnTo>
                  <a:pt x="875559" y="2656039"/>
                </a:lnTo>
                <a:cubicBezTo>
                  <a:pt x="875559" y="2654420"/>
                  <a:pt x="872606" y="2651848"/>
                  <a:pt x="866034" y="2647181"/>
                </a:cubicBezTo>
                <a:close/>
                <a:moveTo>
                  <a:pt x="808942" y="2644098"/>
                </a:moveTo>
                <a:lnTo>
                  <a:pt x="815133" y="2652194"/>
                </a:lnTo>
                <a:lnTo>
                  <a:pt x="815133" y="2652290"/>
                </a:lnTo>
                <a:close/>
                <a:moveTo>
                  <a:pt x="842793" y="2641085"/>
                </a:moveTo>
                <a:lnTo>
                  <a:pt x="871368" y="2656991"/>
                </a:lnTo>
                <a:lnTo>
                  <a:pt x="875559" y="2656230"/>
                </a:lnTo>
                <a:lnTo>
                  <a:pt x="875559" y="2656039"/>
                </a:lnTo>
                <a:cubicBezTo>
                  <a:pt x="886513" y="2662230"/>
                  <a:pt x="898133" y="2667088"/>
                  <a:pt x="909373" y="2672612"/>
                </a:cubicBezTo>
                <a:lnTo>
                  <a:pt x="943472" y="2688710"/>
                </a:lnTo>
                <a:lnTo>
                  <a:pt x="978715" y="2703949"/>
                </a:lnTo>
                <a:lnTo>
                  <a:pt x="1015672" y="2720142"/>
                </a:lnTo>
                <a:lnTo>
                  <a:pt x="1052248" y="2737001"/>
                </a:lnTo>
                <a:cubicBezTo>
                  <a:pt x="1065297" y="2742716"/>
                  <a:pt x="1080061" y="2747765"/>
                  <a:pt x="1097491" y="2753956"/>
                </a:cubicBezTo>
                <a:cubicBezTo>
                  <a:pt x="1119399" y="2764814"/>
                  <a:pt x="1100920" y="2761861"/>
                  <a:pt x="1093015" y="2762528"/>
                </a:cubicBezTo>
                <a:lnTo>
                  <a:pt x="1067964" y="2754242"/>
                </a:lnTo>
                <a:cubicBezTo>
                  <a:pt x="1059582" y="2751574"/>
                  <a:pt x="1051295" y="2748812"/>
                  <a:pt x="1043104" y="2745479"/>
                </a:cubicBezTo>
                <a:lnTo>
                  <a:pt x="993955" y="2726429"/>
                </a:lnTo>
                <a:lnTo>
                  <a:pt x="979382" y="2722809"/>
                </a:lnTo>
                <a:cubicBezTo>
                  <a:pt x="958912" y="2715437"/>
                  <a:pt x="939300" y="2705854"/>
                  <a:pt x="920898" y="2694234"/>
                </a:cubicBezTo>
                <a:cubicBezTo>
                  <a:pt x="927842" y="2697778"/>
                  <a:pt x="934966" y="2700959"/>
                  <a:pt x="942234" y="2703759"/>
                </a:cubicBezTo>
                <a:cubicBezTo>
                  <a:pt x="945949" y="2704902"/>
                  <a:pt x="946425" y="2704807"/>
                  <a:pt x="944901" y="2703759"/>
                </a:cubicBezTo>
                <a:lnTo>
                  <a:pt x="935376" y="2698615"/>
                </a:lnTo>
                <a:lnTo>
                  <a:pt x="921279" y="2690424"/>
                </a:lnTo>
                <a:cubicBezTo>
                  <a:pt x="906706" y="2682042"/>
                  <a:pt x="888513" y="2672517"/>
                  <a:pt x="873654" y="2662992"/>
                </a:cubicBezTo>
                <a:cubicBezTo>
                  <a:pt x="862767" y="2656582"/>
                  <a:pt x="852442" y="2649247"/>
                  <a:pt x="842793" y="2641085"/>
                </a:cubicBezTo>
                <a:close/>
                <a:moveTo>
                  <a:pt x="2076280" y="2626416"/>
                </a:moveTo>
                <a:lnTo>
                  <a:pt x="2050944" y="2639466"/>
                </a:lnTo>
                <a:cubicBezTo>
                  <a:pt x="2016654" y="2656039"/>
                  <a:pt x="1979792" y="2671374"/>
                  <a:pt x="1943788" y="2685471"/>
                </a:cubicBezTo>
                <a:cubicBezTo>
                  <a:pt x="1979792" y="2671374"/>
                  <a:pt x="2016368" y="2656039"/>
                  <a:pt x="2050849" y="2639466"/>
                </a:cubicBezTo>
                <a:close/>
                <a:moveTo>
                  <a:pt x="2504471" y="2619982"/>
                </a:moveTo>
                <a:lnTo>
                  <a:pt x="2493380" y="2629654"/>
                </a:lnTo>
                <a:cubicBezTo>
                  <a:pt x="2493952" y="2626416"/>
                  <a:pt x="2488999" y="2628511"/>
                  <a:pt x="2477379" y="2636893"/>
                </a:cubicBezTo>
                <a:cubicBezTo>
                  <a:pt x="2471568" y="2640989"/>
                  <a:pt x="2464139" y="2646989"/>
                  <a:pt x="2454900" y="2654228"/>
                </a:cubicBezTo>
                <a:cubicBezTo>
                  <a:pt x="2445660" y="2661468"/>
                  <a:pt x="2433945" y="2670040"/>
                  <a:pt x="2420419" y="2680518"/>
                </a:cubicBezTo>
                <a:cubicBezTo>
                  <a:pt x="2413085" y="2684994"/>
                  <a:pt x="2403369" y="2692328"/>
                  <a:pt x="2391844" y="2701282"/>
                </a:cubicBezTo>
                <a:lnTo>
                  <a:pt x="2386651" y="2704035"/>
                </a:lnTo>
                <a:lnTo>
                  <a:pt x="2361840" y="2717189"/>
                </a:lnTo>
                <a:lnTo>
                  <a:pt x="2327645" y="2735000"/>
                </a:lnTo>
                <a:cubicBezTo>
                  <a:pt x="2303928" y="2748812"/>
                  <a:pt x="2289260" y="2755765"/>
                  <a:pt x="2271162" y="2765290"/>
                </a:cubicBezTo>
                <a:cubicBezTo>
                  <a:pt x="2262018" y="2770148"/>
                  <a:pt x="2251636" y="2774815"/>
                  <a:pt x="2238872" y="2781673"/>
                </a:cubicBezTo>
                <a:lnTo>
                  <a:pt x="2217632" y="2793198"/>
                </a:lnTo>
                <a:lnTo>
                  <a:pt x="2205154" y="2800247"/>
                </a:lnTo>
                <a:lnTo>
                  <a:pt x="2190867" y="2807581"/>
                </a:lnTo>
                <a:cubicBezTo>
                  <a:pt x="2139527" y="2829489"/>
                  <a:pt x="2063041" y="2863778"/>
                  <a:pt x="1981317" y="2891401"/>
                </a:cubicBezTo>
                <a:cubicBezTo>
                  <a:pt x="1973982" y="2894259"/>
                  <a:pt x="1965791" y="2897878"/>
                  <a:pt x="1956837" y="2900926"/>
                </a:cubicBezTo>
                <a:cubicBezTo>
                  <a:pt x="1947884" y="2903974"/>
                  <a:pt x="1938359" y="2907593"/>
                  <a:pt x="1928262" y="2910451"/>
                </a:cubicBezTo>
                <a:cubicBezTo>
                  <a:pt x="1907974" y="2916451"/>
                  <a:pt x="1886257" y="2923119"/>
                  <a:pt x="1864540" y="2928739"/>
                </a:cubicBezTo>
                <a:lnTo>
                  <a:pt x="1826440" y="2937311"/>
                </a:lnTo>
                <a:cubicBezTo>
                  <a:pt x="1813391" y="2940169"/>
                  <a:pt x="1800437" y="2943503"/>
                  <a:pt x="1787292" y="2945503"/>
                </a:cubicBezTo>
                <a:lnTo>
                  <a:pt x="1748240" y="2952170"/>
                </a:lnTo>
                <a:lnTo>
                  <a:pt x="1729190" y="2955218"/>
                </a:lnTo>
                <a:lnTo>
                  <a:pt x="1710140" y="2957123"/>
                </a:lnTo>
                <a:cubicBezTo>
                  <a:pt x="1681755" y="2959695"/>
                  <a:pt x="1667753" y="2962933"/>
                  <a:pt x="1667944" y="2964458"/>
                </a:cubicBezTo>
                <a:cubicBezTo>
                  <a:pt x="1668135" y="2965982"/>
                  <a:pt x="1674897" y="2967791"/>
                  <a:pt x="1678707" y="2967791"/>
                </a:cubicBezTo>
                <a:cubicBezTo>
                  <a:pt x="1682517" y="2967791"/>
                  <a:pt x="1684041" y="2967791"/>
                  <a:pt x="1683279" y="2967791"/>
                </a:cubicBezTo>
                <a:lnTo>
                  <a:pt x="1729857" y="2963410"/>
                </a:lnTo>
                <a:lnTo>
                  <a:pt x="1748907" y="2962743"/>
                </a:lnTo>
                <a:lnTo>
                  <a:pt x="1732047" y="2965601"/>
                </a:lnTo>
                <a:cubicBezTo>
                  <a:pt x="1726427" y="2966458"/>
                  <a:pt x="1720712" y="2966934"/>
                  <a:pt x="1715093" y="2967696"/>
                </a:cubicBezTo>
                <a:lnTo>
                  <a:pt x="1681088" y="2971602"/>
                </a:lnTo>
                <a:cubicBezTo>
                  <a:pt x="1656704" y="2975221"/>
                  <a:pt x="1633178" y="2976173"/>
                  <a:pt x="1610318" y="2977507"/>
                </a:cubicBezTo>
                <a:cubicBezTo>
                  <a:pt x="1598888" y="2978078"/>
                  <a:pt x="1587648" y="2979126"/>
                  <a:pt x="1576409" y="2979126"/>
                </a:cubicBezTo>
                <a:lnTo>
                  <a:pt x="1542690" y="2979126"/>
                </a:lnTo>
                <a:cubicBezTo>
                  <a:pt x="1531079" y="2979888"/>
                  <a:pt x="1519440" y="2979888"/>
                  <a:pt x="1507829" y="2979126"/>
                </a:cubicBezTo>
                <a:lnTo>
                  <a:pt x="1441154" y="2977792"/>
                </a:lnTo>
                <a:cubicBezTo>
                  <a:pt x="1429152" y="2977698"/>
                  <a:pt x="1417246" y="2976269"/>
                  <a:pt x="1405340" y="2975411"/>
                </a:cubicBezTo>
                <a:lnTo>
                  <a:pt x="1369526" y="2972554"/>
                </a:lnTo>
                <a:lnTo>
                  <a:pt x="1301041" y="2963029"/>
                </a:lnTo>
                <a:cubicBezTo>
                  <a:pt x="1295707" y="2963029"/>
                  <a:pt x="1289611" y="2963124"/>
                  <a:pt x="1282944" y="2962362"/>
                </a:cubicBezTo>
                <a:cubicBezTo>
                  <a:pt x="1276276" y="2961600"/>
                  <a:pt x="1268751" y="2960552"/>
                  <a:pt x="1260560" y="2959409"/>
                </a:cubicBezTo>
                <a:cubicBezTo>
                  <a:pt x="1244177" y="2956838"/>
                  <a:pt x="1224746" y="2954075"/>
                  <a:pt x="1202648" y="2949217"/>
                </a:cubicBezTo>
                <a:cubicBezTo>
                  <a:pt x="1177311" y="2943503"/>
                  <a:pt x="1153308" y="2938359"/>
                  <a:pt x="1134258" y="2933978"/>
                </a:cubicBezTo>
                <a:cubicBezTo>
                  <a:pt x="1119856" y="2930130"/>
                  <a:pt x="1105226" y="2927244"/>
                  <a:pt x="1090443" y="2925310"/>
                </a:cubicBezTo>
                <a:cubicBezTo>
                  <a:pt x="1097492" y="2928358"/>
                  <a:pt x="1106255" y="2931882"/>
                  <a:pt x="1116542" y="2934835"/>
                </a:cubicBezTo>
                <a:cubicBezTo>
                  <a:pt x="1126829" y="2937788"/>
                  <a:pt x="1138259" y="2941598"/>
                  <a:pt x="1150260" y="2944360"/>
                </a:cubicBezTo>
                <a:cubicBezTo>
                  <a:pt x="1174073" y="2950266"/>
                  <a:pt x="1198552" y="2956838"/>
                  <a:pt x="1215792" y="2961410"/>
                </a:cubicBezTo>
                <a:cubicBezTo>
                  <a:pt x="1239128" y="2967315"/>
                  <a:pt x="1259321" y="2972268"/>
                  <a:pt x="1211125" y="2964934"/>
                </a:cubicBezTo>
                <a:cubicBezTo>
                  <a:pt x="1209125" y="2964458"/>
                  <a:pt x="1207029" y="2964076"/>
                  <a:pt x="1205029" y="2963505"/>
                </a:cubicBezTo>
                <a:lnTo>
                  <a:pt x="1198838" y="2962267"/>
                </a:lnTo>
                <a:cubicBezTo>
                  <a:pt x="1182521" y="2957952"/>
                  <a:pt x="1165719" y="2953723"/>
                  <a:pt x="1148451" y="2949599"/>
                </a:cubicBezTo>
                <a:lnTo>
                  <a:pt x="1135496" y="2946455"/>
                </a:lnTo>
                <a:lnTo>
                  <a:pt x="1122447" y="2942836"/>
                </a:lnTo>
                <a:lnTo>
                  <a:pt x="1096063" y="2935692"/>
                </a:lnTo>
                <a:cubicBezTo>
                  <a:pt x="1083585" y="2931787"/>
                  <a:pt x="1070917" y="2928453"/>
                  <a:pt x="1058630" y="2923977"/>
                </a:cubicBezTo>
                <a:cubicBezTo>
                  <a:pt x="950530" y="2885734"/>
                  <a:pt x="846356" y="2837185"/>
                  <a:pt x="747543" y="2779006"/>
                </a:cubicBezTo>
                <a:cubicBezTo>
                  <a:pt x="725826" y="2765861"/>
                  <a:pt x="722016" y="2763861"/>
                  <a:pt x="732208" y="2772053"/>
                </a:cubicBezTo>
                <a:cubicBezTo>
                  <a:pt x="794930" y="2812401"/>
                  <a:pt x="860586" y="2847996"/>
                  <a:pt x="928613" y="2878542"/>
                </a:cubicBezTo>
                <a:cubicBezTo>
                  <a:pt x="940329" y="2882828"/>
                  <a:pt x="941568" y="2884067"/>
                  <a:pt x="940329" y="2884067"/>
                </a:cubicBezTo>
                <a:lnTo>
                  <a:pt x="991859" y="2905498"/>
                </a:lnTo>
                <a:cubicBezTo>
                  <a:pt x="996184" y="2907612"/>
                  <a:pt x="1000680" y="2909365"/>
                  <a:pt x="1005290" y="2910737"/>
                </a:cubicBezTo>
                <a:lnTo>
                  <a:pt x="1041389" y="2923786"/>
                </a:lnTo>
                <a:cubicBezTo>
                  <a:pt x="1052534" y="2927501"/>
                  <a:pt x="1063583" y="2931692"/>
                  <a:pt x="1074918" y="2934645"/>
                </a:cubicBezTo>
                <a:lnTo>
                  <a:pt x="1117113" y="2946646"/>
                </a:lnTo>
                <a:cubicBezTo>
                  <a:pt x="1124162" y="2948551"/>
                  <a:pt x="1131115" y="2950837"/>
                  <a:pt x="1138259" y="2952456"/>
                </a:cubicBezTo>
                <a:lnTo>
                  <a:pt x="1159595" y="2957409"/>
                </a:lnTo>
                <a:lnTo>
                  <a:pt x="1193504" y="2964839"/>
                </a:lnTo>
                <a:cubicBezTo>
                  <a:pt x="1207505" y="2968744"/>
                  <a:pt x="1219221" y="2971030"/>
                  <a:pt x="1223222" y="2972840"/>
                </a:cubicBezTo>
                <a:lnTo>
                  <a:pt x="1227889" y="2973601"/>
                </a:lnTo>
                <a:lnTo>
                  <a:pt x="1243796" y="2975602"/>
                </a:lnTo>
                <a:cubicBezTo>
                  <a:pt x="1258560" y="2978269"/>
                  <a:pt x="1273133" y="2981698"/>
                  <a:pt x="1287896" y="2983698"/>
                </a:cubicBezTo>
                <a:lnTo>
                  <a:pt x="1332378" y="2989985"/>
                </a:lnTo>
                <a:cubicBezTo>
                  <a:pt x="1350857" y="2993033"/>
                  <a:pt x="1369907" y="2994747"/>
                  <a:pt x="1388957" y="2996271"/>
                </a:cubicBezTo>
                <a:cubicBezTo>
                  <a:pt x="1408007" y="2997795"/>
                  <a:pt x="1427057" y="3000557"/>
                  <a:pt x="1446107" y="3000557"/>
                </a:cubicBezTo>
                <a:lnTo>
                  <a:pt x="1503257" y="3002843"/>
                </a:lnTo>
                <a:cubicBezTo>
                  <a:pt x="1522307" y="3002939"/>
                  <a:pt x="1541357" y="3002367"/>
                  <a:pt x="1560407" y="3002367"/>
                </a:cubicBezTo>
                <a:cubicBezTo>
                  <a:pt x="1557359" y="3005034"/>
                  <a:pt x="1549739" y="3007510"/>
                  <a:pt x="1530022" y="3009606"/>
                </a:cubicBezTo>
                <a:cubicBezTo>
                  <a:pt x="1495503" y="3012254"/>
                  <a:pt x="1460842" y="3012444"/>
                  <a:pt x="1426295" y="3010178"/>
                </a:cubicBezTo>
                <a:cubicBezTo>
                  <a:pt x="1410102" y="3008939"/>
                  <a:pt x="1393243" y="3008368"/>
                  <a:pt x="1376479" y="3007320"/>
                </a:cubicBezTo>
                <a:cubicBezTo>
                  <a:pt x="1355524" y="3006463"/>
                  <a:pt x="1336950" y="3004463"/>
                  <a:pt x="1334569" y="3005606"/>
                </a:cubicBezTo>
                <a:lnTo>
                  <a:pt x="1334771" y="3005909"/>
                </a:lnTo>
                <a:lnTo>
                  <a:pt x="1505924" y="3015988"/>
                </a:lnTo>
                <a:lnTo>
                  <a:pt x="1517830" y="3015988"/>
                </a:lnTo>
                <a:cubicBezTo>
                  <a:pt x="1781891" y="3014293"/>
                  <a:pt x="2040533" y="2940874"/>
                  <a:pt x="2266114" y="2803580"/>
                </a:cubicBezTo>
                <a:lnTo>
                  <a:pt x="2271614" y="2799766"/>
                </a:lnTo>
                <a:lnTo>
                  <a:pt x="2409843" y="2703890"/>
                </a:lnTo>
                <a:close/>
                <a:moveTo>
                  <a:pt x="680261" y="2613105"/>
                </a:moveTo>
                <a:cubicBezTo>
                  <a:pt x="679654" y="2612176"/>
                  <a:pt x="680725" y="2612415"/>
                  <a:pt x="684011" y="2614415"/>
                </a:cubicBezTo>
                <a:cubicBezTo>
                  <a:pt x="704528" y="2626559"/>
                  <a:pt x="724102" y="2640218"/>
                  <a:pt x="742590" y="2655277"/>
                </a:cubicBezTo>
                <a:cubicBezTo>
                  <a:pt x="737160" y="2653467"/>
                  <a:pt x="732588" y="2651086"/>
                  <a:pt x="727635" y="2648895"/>
                </a:cubicBezTo>
                <a:lnTo>
                  <a:pt x="714300" y="2639370"/>
                </a:lnTo>
                <a:cubicBezTo>
                  <a:pt x="704299" y="2632131"/>
                  <a:pt x="693441" y="2624130"/>
                  <a:pt x="686583" y="2618796"/>
                </a:cubicBezTo>
                <a:cubicBezTo>
                  <a:pt x="683154" y="2616129"/>
                  <a:pt x="680868" y="2614034"/>
                  <a:pt x="680261" y="2613105"/>
                </a:cubicBezTo>
                <a:close/>
                <a:moveTo>
                  <a:pt x="2168482" y="2606413"/>
                </a:moveTo>
                <a:cubicBezTo>
                  <a:pt x="2139336" y="2623749"/>
                  <a:pt x="2139622" y="2625463"/>
                  <a:pt x="2142860" y="2625463"/>
                </a:cubicBezTo>
                <a:cubicBezTo>
                  <a:pt x="2139622" y="2625368"/>
                  <a:pt x="2139336" y="2623749"/>
                  <a:pt x="2168482" y="2606413"/>
                </a:cubicBezTo>
                <a:close/>
                <a:moveTo>
                  <a:pt x="2221060" y="2590887"/>
                </a:moveTo>
                <a:cubicBezTo>
                  <a:pt x="2211993" y="2598679"/>
                  <a:pt x="2202239" y="2605622"/>
                  <a:pt x="2191914" y="2611652"/>
                </a:cubicBezTo>
                <a:cubicBezTo>
                  <a:pt x="2188104" y="2614224"/>
                  <a:pt x="2184199" y="2616700"/>
                  <a:pt x="2180389" y="2618891"/>
                </a:cubicBezTo>
                <a:cubicBezTo>
                  <a:pt x="2184199" y="2616700"/>
                  <a:pt x="2188199" y="2614224"/>
                  <a:pt x="2192009" y="2611557"/>
                </a:cubicBezTo>
                <a:cubicBezTo>
                  <a:pt x="2202306" y="2605565"/>
                  <a:pt x="2212031" y="2598650"/>
                  <a:pt x="2221060" y="2590887"/>
                </a:cubicBezTo>
                <a:close/>
                <a:moveTo>
                  <a:pt x="2057611" y="2588792"/>
                </a:moveTo>
                <a:cubicBezTo>
                  <a:pt x="2045228" y="2595174"/>
                  <a:pt x="2031608" y="2603080"/>
                  <a:pt x="2018749" y="2607556"/>
                </a:cubicBezTo>
                <a:cubicBezTo>
                  <a:pt x="2005890" y="2612033"/>
                  <a:pt x="1976267" y="2626606"/>
                  <a:pt x="1969600" y="2626606"/>
                </a:cubicBezTo>
                <a:cubicBezTo>
                  <a:pt x="1990269" y="2617272"/>
                  <a:pt x="2010843" y="2607652"/>
                  <a:pt x="2026750" y="2599746"/>
                </a:cubicBezTo>
                <a:cubicBezTo>
                  <a:pt x="2042657" y="2591840"/>
                  <a:pt x="2054372" y="2586983"/>
                  <a:pt x="2057611" y="2588792"/>
                </a:cubicBezTo>
                <a:close/>
                <a:moveTo>
                  <a:pt x="2066375" y="2546025"/>
                </a:moveTo>
                <a:cubicBezTo>
                  <a:pt x="2061136" y="2546596"/>
                  <a:pt x="2055135" y="2547739"/>
                  <a:pt x="2050182" y="2547739"/>
                </a:cubicBezTo>
                <a:cubicBezTo>
                  <a:pt x="2039838" y="2550539"/>
                  <a:pt x="2029932" y="2554778"/>
                  <a:pt x="2020750" y="2560312"/>
                </a:cubicBezTo>
                <a:cubicBezTo>
                  <a:pt x="2011130" y="2565360"/>
                  <a:pt x="2005415" y="2568313"/>
                  <a:pt x="2002938" y="2569837"/>
                </a:cubicBezTo>
                <a:cubicBezTo>
                  <a:pt x="2000462" y="2571361"/>
                  <a:pt x="2001128" y="2571932"/>
                  <a:pt x="2003795" y="2571361"/>
                </a:cubicBezTo>
                <a:cubicBezTo>
                  <a:pt x="2022274" y="2567361"/>
                  <a:pt x="1991699" y="2584125"/>
                  <a:pt x="1984174" y="2591173"/>
                </a:cubicBezTo>
                <a:cubicBezTo>
                  <a:pt x="1980688" y="2593668"/>
                  <a:pt x="1977059" y="2595955"/>
                  <a:pt x="1973316" y="2598031"/>
                </a:cubicBezTo>
                <a:cubicBezTo>
                  <a:pt x="1986279" y="2594859"/>
                  <a:pt x="1998776" y="2589992"/>
                  <a:pt x="2010463" y="2583553"/>
                </a:cubicBezTo>
                <a:lnTo>
                  <a:pt x="2010082" y="2583172"/>
                </a:lnTo>
                <a:cubicBezTo>
                  <a:pt x="2032275" y="2571361"/>
                  <a:pt x="2084091" y="2548120"/>
                  <a:pt x="2078281" y="2546025"/>
                </a:cubicBezTo>
                <a:cubicBezTo>
                  <a:pt x="2074366" y="2545119"/>
                  <a:pt x="2070290" y="2545119"/>
                  <a:pt x="2066375" y="2546025"/>
                </a:cubicBezTo>
                <a:close/>
                <a:moveTo>
                  <a:pt x="683630" y="2539738"/>
                </a:moveTo>
                <a:cubicBezTo>
                  <a:pt x="693250" y="2548502"/>
                  <a:pt x="712490" y="2563932"/>
                  <a:pt x="714681" y="2567552"/>
                </a:cubicBezTo>
                <a:cubicBezTo>
                  <a:pt x="728111" y="2578124"/>
                  <a:pt x="738494" y="2586316"/>
                  <a:pt x="747923" y="2593936"/>
                </a:cubicBezTo>
                <a:cubicBezTo>
                  <a:pt x="738684" y="2586602"/>
                  <a:pt x="728111" y="2578124"/>
                  <a:pt x="714586" y="2567552"/>
                </a:cubicBezTo>
                <a:cubicBezTo>
                  <a:pt x="712205" y="2563932"/>
                  <a:pt x="693155" y="2548596"/>
                  <a:pt x="683630" y="2539738"/>
                </a:cubicBezTo>
                <a:close/>
                <a:moveTo>
                  <a:pt x="2332026" y="2539548"/>
                </a:moveTo>
                <a:lnTo>
                  <a:pt x="2331183" y="2545823"/>
                </a:lnTo>
                <a:lnTo>
                  <a:pt x="2331169" y="2545834"/>
                </a:lnTo>
                <a:cubicBezTo>
                  <a:pt x="2330026" y="2544882"/>
                  <a:pt x="2329550" y="2543262"/>
                  <a:pt x="2332026" y="2539548"/>
                </a:cubicBezTo>
                <a:close/>
                <a:moveTo>
                  <a:pt x="2367269" y="2518497"/>
                </a:moveTo>
                <a:cubicBezTo>
                  <a:pt x="2358601" y="2524593"/>
                  <a:pt x="2344314" y="2536785"/>
                  <a:pt x="2331169" y="2545929"/>
                </a:cubicBezTo>
                <a:lnTo>
                  <a:pt x="2331183" y="2545823"/>
                </a:lnTo>
                <a:lnTo>
                  <a:pt x="2350898" y="2531058"/>
                </a:lnTo>
                <a:cubicBezTo>
                  <a:pt x="2357196" y="2526117"/>
                  <a:pt x="2362935" y="2521545"/>
                  <a:pt x="2367269" y="2518497"/>
                </a:cubicBezTo>
                <a:close/>
                <a:moveTo>
                  <a:pt x="2659496" y="2495065"/>
                </a:moveTo>
                <a:cubicBezTo>
                  <a:pt x="2633398" y="2521641"/>
                  <a:pt x="2601203" y="2555740"/>
                  <a:pt x="2560246" y="2596412"/>
                </a:cubicBezTo>
                <a:lnTo>
                  <a:pt x="2560151" y="2596426"/>
                </a:lnTo>
                <a:lnTo>
                  <a:pt x="2560151" y="2596412"/>
                </a:lnTo>
                <a:lnTo>
                  <a:pt x="2556341" y="2596983"/>
                </a:lnTo>
                <a:lnTo>
                  <a:pt x="2560151" y="2596426"/>
                </a:lnTo>
                <a:lnTo>
                  <a:pt x="2560151" y="2596792"/>
                </a:lnTo>
                <a:cubicBezTo>
                  <a:pt x="2601203" y="2556121"/>
                  <a:pt x="2633398" y="2522021"/>
                  <a:pt x="2659496" y="2495065"/>
                </a:cubicBezTo>
                <a:close/>
                <a:moveTo>
                  <a:pt x="506274" y="2481731"/>
                </a:moveTo>
                <a:cubicBezTo>
                  <a:pt x="541136" y="2513926"/>
                  <a:pt x="574949" y="2541739"/>
                  <a:pt x="630861" y="2591459"/>
                </a:cubicBezTo>
                <a:cubicBezTo>
                  <a:pt x="638119" y="2598403"/>
                  <a:pt x="646444" y="2604127"/>
                  <a:pt x="655531" y="2608414"/>
                </a:cubicBezTo>
                <a:cubicBezTo>
                  <a:pt x="664294" y="2614986"/>
                  <a:pt x="672295" y="2621939"/>
                  <a:pt x="681820" y="2628035"/>
                </a:cubicBezTo>
                <a:lnTo>
                  <a:pt x="708776" y="2646609"/>
                </a:lnTo>
                <a:cubicBezTo>
                  <a:pt x="716110" y="2654229"/>
                  <a:pt x="724216" y="2661058"/>
                  <a:pt x="732969" y="2666992"/>
                </a:cubicBezTo>
                <a:cubicBezTo>
                  <a:pt x="745161" y="2675279"/>
                  <a:pt x="760306" y="2685281"/>
                  <a:pt x="775641" y="2694806"/>
                </a:cubicBezTo>
                <a:cubicBezTo>
                  <a:pt x="781747" y="2698863"/>
                  <a:pt x="788119" y="2702521"/>
                  <a:pt x="794691" y="2705759"/>
                </a:cubicBezTo>
                <a:cubicBezTo>
                  <a:pt x="797225" y="2707121"/>
                  <a:pt x="799873" y="2708264"/>
                  <a:pt x="802597" y="2709188"/>
                </a:cubicBezTo>
                <a:cubicBezTo>
                  <a:pt x="805454" y="2709950"/>
                  <a:pt x="804597" y="2708236"/>
                  <a:pt x="807836" y="2709188"/>
                </a:cubicBezTo>
                <a:cubicBezTo>
                  <a:pt x="814379" y="2711398"/>
                  <a:pt x="820752" y="2714103"/>
                  <a:pt x="826886" y="2717284"/>
                </a:cubicBezTo>
                <a:cubicBezTo>
                  <a:pt x="835554" y="2721189"/>
                  <a:pt x="847460" y="2728048"/>
                  <a:pt x="864129" y="2736334"/>
                </a:cubicBezTo>
                <a:cubicBezTo>
                  <a:pt x="882512" y="2745859"/>
                  <a:pt x="896704" y="2755194"/>
                  <a:pt x="906705" y="2760052"/>
                </a:cubicBezTo>
                <a:cubicBezTo>
                  <a:pt x="916707" y="2764909"/>
                  <a:pt x="921945" y="2768243"/>
                  <a:pt x="921088" y="2769577"/>
                </a:cubicBezTo>
                <a:cubicBezTo>
                  <a:pt x="920231" y="2770910"/>
                  <a:pt x="917183" y="2771482"/>
                  <a:pt x="944710" y="2784531"/>
                </a:cubicBezTo>
                <a:cubicBezTo>
                  <a:pt x="955368" y="2792341"/>
                  <a:pt x="966989" y="2798742"/>
                  <a:pt x="979286" y="2803581"/>
                </a:cubicBezTo>
                <a:cubicBezTo>
                  <a:pt x="987954" y="2807296"/>
                  <a:pt x="998240" y="2811868"/>
                  <a:pt x="1010337" y="2816821"/>
                </a:cubicBezTo>
                <a:cubicBezTo>
                  <a:pt x="1016433" y="2819202"/>
                  <a:pt x="1022815" y="2821964"/>
                  <a:pt x="1029863" y="2824441"/>
                </a:cubicBezTo>
                <a:lnTo>
                  <a:pt x="1052438" y="2831965"/>
                </a:lnTo>
                <a:cubicBezTo>
                  <a:pt x="1088728" y="2844538"/>
                  <a:pt x="1130638" y="2855683"/>
                  <a:pt x="1164928" y="2866732"/>
                </a:cubicBezTo>
                <a:lnTo>
                  <a:pt x="1196361" y="2874447"/>
                </a:lnTo>
                <a:cubicBezTo>
                  <a:pt x="1207219" y="2876828"/>
                  <a:pt x="1217982" y="2879590"/>
                  <a:pt x="1228841" y="2881686"/>
                </a:cubicBezTo>
                <a:lnTo>
                  <a:pt x="1260750" y="2891211"/>
                </a:lnTo>
                <a:lnTo>
                  <a:pt x="1276942" y="2895211"/>
                </a:lnTo>
                <a:cubicBezTo>
                  <a:pt x="1293135" y="2898926"/>
                  <a:pt x="1303993" y="2900736"/>
                  <a:pt x="1311327" y="2902736"/>
                </a:cubicBezTo>
                <a:cubicBezTo>
                  <a:pt x="1316109" y="2903679"/>
                  <a:pt x="1320729" y="2905318"/>
                  <a:pt x="1325043" y="2907594"/>
                </a:cubicBezTo>
                <a:cubicBezTo>
                  <a:pt x="1325424" y="2911499"/>
                  <a:pt x="1353713" y="2919786"/>
                  <a:pt x="1407339" y="2925501"/>
                </a:cubicBezTo>
                <a:cubicBezTo>
                  <a:pt x="1426294" y="2926072"/>
                  <a:pt x="1423818" y="2924644"/>
                  <a:pt x="1424675" y="2923501"/>
                </a:cubicBezTo>
                <a:lnTo>
                  <a:pt x="1424675" y="2921310"/>
                </a:lnTo>
                <a:cubicBezTo>
                  <a:pt x="1395814" y="2917786"/>
                  <a:pt x="1347522" y="2911785"/>
                  <a:pt x="1364381" y="2911785"/>
                </a:cubicBezTo>
                <a:cubicBezTo>
                  <a:pt x="1408292" y="2910546"/>
                  <a:pt x="1364953" y="2906737"/>
                  <a:pt x="1326853" y="2898926"/>
                </a:cubicBezTo>
                <a:cubicBezTo>
                  <a:pt x="1312661" y="2897212"/>
                  <a:pt x="1300564" y="2895687"/>
                  <a:pt x="1291611" y="2893973"/>
                </a:cubicBezTo>
                <a:cubicBezTo>
                  <a:pt x="1285781" y="2893040"/>
                  <a:pt x="1280104" y="2891306"/>
                  <a:pt x="1274751" y="2888830"/>
                </a:cubicBezTo>
                <a:cubicBezTo>
                  <a:pt x="1274437" y="2888448"/>
                  <a:pt x="1274818" y="2888258"/>
                  <a:pt x="1275894" y="2888258"/>
                </a:cubicBezTo>
                <a:lnTo>
                  <a:pt x="1280342" y="2886124"/>
                </a:lnTo>
                <a:lnTo>
                  <a:pt x="1280657" y="2885972"/>
                </a:lnTo>
                <a:lnTo>
                  <a:pt x="1324100" y="2890726"/>
                </a:lnTo>
                <a:lnTo>
                  <a:pt x="1324186" y="2890735"/>
                </a:lnTo>
                <a:cubicBezTo>
                  <a:pt x="1338759" y="2892545"/>
                  <a:pt x="1352952" y="2895116"/>
                  <a:pt x="1367334" y="2896259"/>
                </a:cubicBezTo>
                <a:cubicBezTo>
                  <a:pt x="1381717" y="2897402"/>
                  <a:pt x="1395719" y="2898545"/>
                  <a:pt x="1408863" y="2898545"/>
                </a:cubicBezTo>
                <a:lnTo>
                  <a:pt x="1409073" y="2898557"/>
                </a:lnTo>
                <a:lnTo>
                  <a:pt x="1409588" y="2895463"/>
                </a:lnTo>
                <a:lnTo>
                  <a:pt x="1409684" y="2895463"/>
                </a:lnTo>
                <a:lnTo>
                  <a:pt x="1409082" y="2898557"/>
                </a:lnTo>
                <a:lnTo>
                  <a:pt x="1490969" y="2903117"/>
                </a:lnTo>
                <a:cubicBezTo>
                  <a:pt x="1518496" y="2907404"/>
                  <a:pt x="1477729" y="2908070"/>
                  <a:pt x="1441725" y="2908070"/>
                </a:cubicBezTo>
                <a:cubicBezTo>
                  <a:pt x="1475557" y="2912528"/>
                  <a:pt x="1509790" y="2913042"/>
                  <a:pt x="1543737" y="2909594"/>
                </a:cubicBezTo>
                <a:cubicBezTo>
                  <a:pt x="1556405" y="2909594"/>
                  <a:pt x="1570884" y="2909499"/>
                  <a:pt x="1584980" y="2908451"/>
                </a:cubicBezTo>
                <a:cubicBezTo>
                  <a:pt x="1599078" y="2907404"/>
                  <a:pt x="1612794" y="2906546"/>
                  <a:pt x="1623652" y="2906546"/>
                </a:cubicBezTo>
                <a:cubicBezTo>
                  <a:pt x="1648893" y="2905212"/>
                  <a:pt x="1675849" y="2900736"/>
                  <a:pt x="1694042" y="2900164"/>
                </a:cubicBezTo>
                <a:lnTo>
                  <a:pt x="1680421" y="2915500"/>
                </a:lnTo>
                <a:cubicBezTo>
                  <a:pt x="1733571" y="2913309"/>
                  <a:pt x="1728427" y="2918452"/>
                  <a:pt x="1726236" y="2924834"/>
                </a:cubicBezTo>
                <a:cubicBezTo>
                  <a:pt x="1712063" y="2926406"/>
                  <a:pt x="1697995" y="2928892"/>
                  <a:pt x="1684136" y="2932264"/>
                </a:cubicBezTo>
                <a:lnTo>
                  <a:pt x="1680936" y="2932669"/>
                </a:lnTo>
                <a:lnTo>
                  <a:pt x="1653275" y="2936169"/>
                </a:lnTo>
                <a:lnTo>
                  <a:pt x="1622128" y="2938550"/>
                </a:lnTo>
                <a:cubicBezTo>
                  <a:pt x="1601459" y="2939884"/>
                  <a:pt x="1580694" y="2942169"/>
                  <a:pt x="1559930" y="2942169"/>
                </a:cubicBezTo>
                <a:cubicBezTo>
                  <a:pt x="1543452" y="2942169"/>
                  <a:pt x="1526688" y="2942646"/>
                  <a:pt x="1509733" y="2942646"/>
                </a:cubicBezTo>
                <a:lnTo>
                  <a:pt x="1458393" y="2941693"/>
                </a:lnTo>
                <a:lnTo>
                  <a:pt x="1431819" y="2940931"/>
                </a:lnTo>
                <a:lnTo>
                  <a:pt x="1405244" y="2938931"/>
                </a:lnTo>
                <a:lnTo>
                  <a:pt x="1364191" y="2934550"/>
                </a:lnTo>
                <a:cubicBezTo>
                  <a:pt x="1350570" y="2932740"/>
                  <a:pt x="1336950" y="2930359"/>
                  <a:pt x="1323329" y="2928263"/>
                </a:cubicBezTo>
                <a:cubicBezTo>
                  <a:pt x="1240461" y="2917757"/>
                  <a:pt x="1158813" y="2899288"/>
                  <a:pt x="1079489" y="2873113"/>
                </a:cubicBezTo>
                <a:lnTo>
                  <a:pt x="1074528" y="2871180"/>
                </a:lnTo>
                <a:lnTo>
                  <a:pt x="1062021" y="2867079"/>
                </a:lnTo>
                <a:lnTo>
                  <a:pt x="1073514" y="2870785"/>
                </a:lnTo>
                <a:lnTo>
                  <a:pt x="1035007" y="2855778"/>
                </a:lnTo>
                <a:cubicBezTo>
                  <a:pt x="1029073" y="2851625"/>
                  <a:pt x="1022682" y="2848177"/>
                  <a:pt x="1015957" y="2845491"/>
                </a:cubicBezTo>
                <a:cubicBezTo>
                  <a:pt x="1006813" y="2841014"/>
                  <a:pt x="995193" y="2835966"/>
                  <a:pt x="981953" y="2830441"/>
                </a:cubicBezTo>
                <a:cubicBezTo>
                  <a:pt x="955283" y="2820345"/>
                  <a:pt x="923660" y="2805295"/>
                  <a:pt x="893084" y="2791770"/>
                </a:cubicBezTo>
                <a:cubicBezTo>
                  <a:pt x="875463" y="2782912"/>
                  <a:pt x="861462" y="2774815"/>
                  <a:pt x="847841" y="2767481"/>
                </a:cubicBezTo>
                <a:cubicBezTo>
                  <a:pt x="834220" y="2760147"/>
                  <a:pt x="822028" y="2752241"/>
                  <a:pt x="807931" y="2743573"/>
                </a:cubicBezTo>
                <a:lnTo>
                  <a:pt x="823838" y="2748336"/>
                </a:lnTo>
                <a:cubicBezTo>
                  <a:pt x="831277" y="2751413"/>
                  <a:pt x="839040" y="2753613"/>
                  <a:pt x="846983" y="2754908"/>
                </a:cubicBezTo>
                <a:cubicBezTo>
                  <a:pt x="850698" y="2755384"/>
                  <a:pt x="850889" y="2754146"/>
                  <a:pt x="846983" y="2751003"/>
                </a:cubicBezTo>
                <a:cubicBezTo>
                  <a:pt x="844174" y="2748784"/>
                  <a:pt x="841250" y="2746717"/>
                  <a:pt x="838221" y="2744812"/>
                </a:cubicBezTo>
                <a:cubicBezTo>
                  <a:pt x="834315" y="2742335"/>
                  <a:pt x="829458" y="2739096"/>
                  <a:pt x="823457" y="2735287"/>
                </a:cubicBezTo>
                <a:cubicBezTo>
                  <a:pt x="811646" y="2727476"/>
                  <a:pt x="795358" y="2717951"/>
                  <a:pt x="775260" y="2704902"/>
                </a:cubicBezTo>
                <a:cubicBezTo>
                  <a:pt x="763440" y="2695653"/>
                  <a:pt x="751067" y="2687128"/>
                  <a:pt x="738208" y="2679375"/>
                </a:cubicBezTo>
                <a:cubicBezTo>
                  <a:pt x="723825" y="2670802"/>
                  <a:pt x="725063" y="2673088"/>
                  <a:pt x="726302" y="2675089"/>
                </a:cubicBezTo>
                <a:cubicBezTo>
                  <a:pt x="728683" y="2678804"/>
                  <a:pt x="734112" y="2684423"/>
                  <a:pt x="738208" y="2689281"/>
                </a:cubicBezTo>
                <a:cubicBezTo>
                  <a:pt x="732207" y="2685947"/>
                  <a:pt x="726111" y="2682613"/>
                  <a:pt x="720396" y="2678708"/>
                </a:cubicBezTo>
                <a:cubicBezTo>
                  <a:pt x="714681" y="2674803"/>
                  <a:pt x="709157" y="2670802"/>
                  <a:pt x="703632" y="2666707"/>
                </a:cubicBezTo>
                <a:lnTo>
                  <a:pt x="670580" y="2642323"/>
                </a:lnTo>
                <a:cubicBezTo>
                  <a:pt x="659436" y="2634036"/>
                  <a:pt x="649054" y="2624796"/>
                  <a:pt x="638291" y="2616320"/>
                </a:cubicBezTo>
                <a:cubicBezTo>
                  <a:pt x="632957" y="2611938"/>
                  <a:pt x="627528" y="2607652"/>
                  <a:pt x="622003" y="2603556"/>
                </a:cubicBezTo>
                <a:cubicBezTo>
                  <a:pt x="616479" y="2599460"/>
                  <a:pt x="611049" y="2595269"/>
                  <a:pt x="605715" y="2591078"/>
                </a:cubicBezTo>
                <a:cubicBezTo>
                  <a:pt x="586189" y="2574314"/>
                  <a:pt x="569520" y="2560408"/>
                  <a:pt x="559328" y="2549835"/>
                </a:cubicBezTo>
                <a:cubicBezTo>
                  <a:pt x="549137" y="2539262"/>
                  <a:pt x="545517" y="2533166"/>
                  <a:pt x="547994" y="2533547"/>
                </a:cubicBezTo>
                <a:cubicBezTo>
                  <a:pt x="550470" y="2533928"/>
                  <a:pt x="547422" y="2528689"/>
                  <a:pt x="528372" y="2510402"/>
                </a:cubicBezTo>
                <a:cubicBezTo>
                  <a:pt x="522371" y="2507430"/>
                  <a:pt x="516580" y="2504058"/>
                  <a:pt x="511037" y="2500305"/>
                </a:cubicBezTo>
                <a:cubicBezTo>
                  <a:pt x="516571" y="2503896"/>
                  <a:pt x="522371" y="2507087"/>
                  <a:pt x="528372" y="2509830"/>
                </a:cubicBezTo>
                <a:cubicBezTo>
                  <a:pt x="520371" y="2501543"/>
                  <a:pt x="513132" y="2492589"/>
                  <a:pt x="505703" y="2483827"/>
                </a:cubicBezTo>
                <a:close/>
                <a:moveTo>
                  <a:pt x="2452423" y="2479160"/>
                </a:moveTo>
                <a:lnTo>
                  <a:pt x="2451911" y="2481951"/>
                </a:lnTo>
                <a:lnTo>
                  <a:pt x="2451823" y="2481998"/>
                </a:lnTo>
                <a:cubicBezTo>
                  <a:pt x="2450578" y="2482392"/>
                  <a:pt x="2450399" y="2481803"/>
                  <a:pt x="2452423" y="2479160"/>
                </a:cubicBezTo>
                <a:close/>
                <a:moveTo>
                  <a:pt x="2463139" y="2476601"/>
                </a:moveTo>
                <a:cubicBezTo>
                  <a:pt x="2464097" y="2476504"/>
                  <a:pt x="2463829" y="2477540"/>
                  <a:pt x="2461186" y="2480779"/>
                </a:cubicBezTo>
                <a:lnTo>
                  <a:pt x="2462875" y="2476729"/>
                </a:lnTo>
                <a:close/>
                <a:moveTo>
                  <a:pt x="2463018" y="2476387"/>
                </a:moveTo>
                <a:lnTo>
                  <a:pt x="2462875" y="2476729"/>
                </a:lnTo>
                <a:lnTo>
                  <a:pt x="2457733" y="2479219"/>
                </a:lnTo>
                <a:cubicBezTo>
                  <a:pt x="2455471" y="2480511"/>
                  <a:pt x="2453132" y="2481866"/>
                  <a:pt x="2451864" y="2482212"/>
                </a:cubicBezTo>
                <a:lnTo>
                  <a:pt x="2451911" y="2481951"/>
                </a:lnTo>
                <a:lnTo>
                  <a:pt x="2457626" y="2478933"/>
                </a:lnTo>
                <a:cubicBezTo>
                  <a:pt x="2459870" y="2477641"/>
                  <a:pt x="2462046" y="2476436"/>
                  <a:pt x="2463018" y="2476387"/>
                </a:cubicBezTo>
                <a:close/>
                <a:moveTo>
                  <a:pt x="523133" y="2463348"/>
                </a:moveTo>
                <a:lnTo>
                  <a:pt x="520912" y="2464482"/>
                </a:lnTo>
                <a:lnTo>
                  <a:pt x="520895" y="2464455"/>
                </a:lnTo>
                <a:cubicBezTo>
                  <a:pt x="519419" y="2461443"/>
                  <a:pt x="520038" y="2460966"/>
                  <a:pt x="523133" y="2463348"/>
                </a:cubicBezTo>
                <a:close/>
                <a:moveTo>
                  <a:pt x="641815" y="2460967"/>
                </a:moveTo>
                <a:cubicBezTo>
                  <a:pt x="642101" y="2460872"/>
                  <a:pt x="647911" y="2464968"/>
                  <a:pt x="650769" y="2466492"/>
                </a:cubicBezTo>
                <a:cubicBezTo>
                  <a:pt x="647911" y="2464968"/>
                  <a:pt x="641529" y="2461062"/>
                  <a:pt x="641815" y="2460967"/>
                </a:cubicBezTo>
                <a:close/>
                <a:moveTo>
                  <a:pt x="2492904" y="2459442"/>
                </a:moveTo>
                <a:cubicBezTo>
                  <a:pt x="2477950" y="2473444"/>
                  <a:pt x="2466805" y="2482779"/>
                  <a:pt x="2464329" y="2481160"/>
                </a:cubicBezTo>
                <a:cubicBezTo>
                  <a:pt x="2466520" y="2482779"/>
                  <a:pt x="2477664" y="2473444"/>
                  <a:pt x="2492904" y="2459442"/>
                </a:cubicBezTo>
                <a:close/>
                <a:moveTo>
                  <a:pt x="719158" y="2458109"/>
                </a:moveTo>
                <a:cubicBezTo>
                  <a:pt x="717063" y="2454775"/>
                  <a:pt x="731636" y="2466205"/>
                  <a:pt x="745447" y="2476111"/>
                </a:cubicBezTo>
                <a:cubicBezTo>
                  <a:pt x="731636" y="2466586"/>
                  <a:pt x="716872" y="2454775"/>
                  <a:pt x="719158" y="2458109"/>
                </a:cubicBezTo>
                <a:close/>
                <a:moveTo>
                  <a:pt x="2503667" y="2438678"/>
                </a:moveTo>
                <a:cubicBezTo>
                  <a:pt x="2490522" y="2452775"/>
                  <a:pt x="2477092" y="2466586"/>
                  <a:pt x="2463662" y="2480303"/>
                </a:cubicBezTo>
                <a:lnTo>
                  <a:pt x="2463567" y="2480303"/>
                </a:lnTo>
                <a:cubicBezTo>
                  <a:pt x="2477092" y="2466586"/>
                  <a:pt x="2490522" y="2452775"/>
                  <a:pt x="2503667" y="2438678"/>
                </a:cubicBezTo>
                <a:close/>
                <a:moveTo>
                  <a:pt x="418359" y="2360668"/>
                </a:moveTo>
                <a:cubicBezTo>
                  <a:pt x="418835" y="2362097"/>
                  <a:pt x="419883" y="2365145"/>
                  <a:pt x="428360" y="2376575"/>
                </a:cubicBezTo>
                <a:cubicBezTo>
                  <a:pt x="419883" y="2364859"/>
                  <a:pt x="418454" y="2362002"/>
                  <a:pt x="418359" y="2360668"/>
                </a:cubicBezTo>
                <a:close/>
                <a:moveTo>
                  <a:pt x="389022" y="2356477"/>
                </a:moveTo>
                <a:cubicBezTo>
                  <a:pt x="394832" y="2364859"/>
                  <a:pt x="409215" y="2383909"/>
                  <a:pt x="421216" y="2398483"/>
                </a:cubicBezTo>
                <a:cubicBezTo>
                  <a:pt x="409215" y="2383624"/>
                  <a:pt x="394832" y="2365145"/>
                  <a:pt x="389022" y="2356477"/>
                </a:cubicBezTo>
                <a:close/>
                <a:moveTo>
                  <a:pt x="2411180" y="2337903"/>
                </a:moveTo>
                <a:lnTo>
                  <a:pt x="2409656" y="2339618"/>
                </a:lnTo>
                <a:lnTo>
                  <a:pt x="2409656" y="2339522"/>
                </a:lnTo>
                <a:cubicBezTo>
                  <a:pt x="2410208" y="2339027"/>
                  <a:pt x="2410722" y="2338484"/>
                  <a:pt x="2411180" y="2337903"/>
                </a:cubicBezTo>
                <a:close/>
                <a:moveTo>
                  <a:pt x="2386891" y="2298755"/>
                </a:moveTo>
                <a:cubicBezTo>
                  <a:pt x="2387653" y="2295993"/>
                  <a:pt x="2379843" y="2303708"/>
                  <a:pt x="2362983" y="2318758"/>
                </a:cubicBezTo>
                <a:cubicBezTo>
                  <a:pt x="2353554" y="2328854"/>
                  <a:pt x="2345076" y="2338284"/>
                  <a:pt x="2337456" y="2346666"/>
                </a:cubicBezTo>
                <a:cubicBezTo>
                  <a:pt x="2329579" y="2354601"/>
                  <a:pt x="2322816" y="2361744"/>
                  <a:pt x="2317168" y="2368097"/>
                </a:cubicBezTo>
                <a:cubicBezTo>
                  <a:pt x="2309720" y="2375232"/>
                  <a:pt x="2303481" y="2383537"/>
                  <a:pt x="2298689" y="2392672"/>
                </a:cubicBezTo>
                <a:cubicBezTo>
                  <a:pt x="2309662" y="2383919"/>
                  <a:pt x="2319978" y="2374374"/>
                  <a:pt x="2329551" y="2364097"/>
                </a:cubicBezTo>
                <a:lnTo>
                  <a:pt x="2342028" y="2350953"/>
                </a:lnTo>
                <a:cubicBezTo>
                  <a:pt x="2346029" y="2346476"/>
                  <a:pt x="2349934" y="2341713"/>
                  <a:pt x="2354411" y="2336951"/>
                </a:cubicBezTo>
                <a:cubicBezTo>
                  <a:pt x="2365079" y="2325330"/>
                  <a:pt x="2373080" y="2316472"/>
                  <a:pt x="2378604" y="2310186"/>
                </a:cubicBezTo>
                <a:cubicBezTo>
                  <a:pt x="2381824" y="2306728"/>
                  <a:pt x="2384605" y="2302889"/>
                  <a:pt x="2386891" y="2298755"/>
                </a:cubicBezTo>
                <a:close/>
                <a:moveTo>
                  <a:pt x="2561865" y="2296374"/>
                </a:moveTo>
                <a:cubicBezTo>
                  <a:pt x="2558722" y="2302851"/>
                  <a:pt x="2570533" y="2290088"/>
                  <a:pt x="2567961" y="2296374"/>
                </a:cubicBezTo>
                <a:cubicBezTo>
                  <a:pt x="2570533" y="2290183"/>
                  <a:pt x="2558436" y="2302946"/>
                  <a:pt x="2561865" y="2296374"/>
                </a:cubicBezTo>
                <a:close/>
                <a:moveTo>
                  <a:pt x="2447564" y="2281611"/>
                </a:moveTo>
                <a:cubicBezTo>
                  <a:pt x="2444040" y="2291326"/>
                  <a:pt x="2430134" y="2307328"/>
                  <a:pt x="2414513" y="2325330"/>
                </a:cubicBezTo>
                <a:cubicBezTo>
                  <a:pt x="2430134" y="2307328"/>
                  <a:pt x="2444040" y="2291136"/>
                  <a:pt x="2447564" y="2281611"/>
                </a:cubicBezTo>
                <a:close/>
                <a:moveTo>
                  <a:pt x="2461757" y="2272181"/>
                </a:moveTo>
                <a:lnTo>
                  <a:pt x="2461940" y="2272394"/>
                </a:lnTo>
                <a:lnTo>
                  <a:pt x="2464615" y="2275515"/>
                </a:lnTo>
                <a:lnTo>
                  <a:pt x="2451375" y="2292470"/>
                </a:lnTo>
                <a:lnTo>
                  <a:pt x="2437278" y="2308662"/>
                </a:lnTo>
                <a:cubicBezTo>
                  <a:pt x="2436135" y="2308186"/>
                  <a:pt x="2436230" y="2306376"/>
                  <a:pt x="2439754" y="2301233"/>
                </a:cubicBezTo>
                <a:cubicBezTo>
                  <a:pt x="2441564" y="2298566"/>
                  <a:pt x="2444136" y="2295137"/>
                  <a:pt x="2447851" y="2290469"/>
                </a:cubicBezTo>
                <a:cubicBezTo>
                  <a:pt x="2451375" y="2285707"/>
                  <a:pt x="2455947" y="2279706"/>
                  <a:pt x="2461757" y="2272181"/>
                </a:cubicBezTo>
                <a:close/>
                <a:moveTo>
                  <a:pt x="2452232" y="2266656"/>
                </a:moveTo>
                <a:cubicBezTo>
                  <a:pt x="2452613" y="2269609"/>
                  <a:pt x="2462043" y="2260560"/>
                  <a:pt x="2447564" y="2281611"/>
                </a:cubicBezTo>
                <a:cubicBezTo>
                  <a:pt x="2441373" y="2287897"/>
                  <a:pt x="2435563" y="2292088"/>
                  <a:pt x="2435563" y="2291136"/>
                </a:cubicBezTo>
                <a:cubicBezTo>
                  <a:pt x="2440345" y="2282477"/>
                  <a:pt x="2445926" y="2274276"/>
                  <a:pt x="2452232" y="2266656"/>
                </a:cubicBezTo>
                <a:close/>
                <a:moveTo>
                  <a:pt x="2478021" y="2265309"/>
                </a:moveTo>
                <a:lnTo>
                  <a:pt x="2470616" y="2274467"/>
                </a:lnTo>
                <a:lnTo>
                  <a:pt x="2470835" y="2274103"/>
                </a:lnTo>
                <a:close/>
                <a:moveTo>
                  <a:pt x="474995" y="2261860"/>
                </a:moveTo>
                <a:lnTo>
                  <a:pt x="473053" y="2262692"/>
                </a:lnTo>
                <a:lnTo>
                  <a:pt x="472995" y="2262717"/>
                </a:lnTo>
                <a:lnTo>
                  <a:pt x="472995" y="2262622"/>
                </a:lnTo>
                <a:lnTo>
                  <a:pt x="473004" y="2262618"/>
                </a:lnTo>
                <a:close/>
                <a:moveTo>
                  <a:pt x="2478521" y="2261322"/>
                </a:moveTo>
                <a:lnTo>
                  <a:pt x="2470835" y="2274103"/>
                </a:lnTo>
                <a:lnTo>
                  <a:pt x="2470616" y="2274371"/>
                </a:lnTo>
                <a:close/>
                <a:moveTo>
                  <a:pt x="403976" y="2250369"/>
                </a:moveTo>
                <a:cubicBezTo>
                  <a:pt x="416073" y="2268276"/>
                  <a:pt x="428932" y="2285611"/>
                  <a:pt x="441314" y="2303232"/>
                </a:cubicBezTo>
                <a:cubicBezTo>
                  <a:pt x="452935" y="2317044"/>
                  <a:pt x="406834" y="2249702"/>
                  <a:pt x="444934" y="2300756"/>
                </a:cubicBezTo>
                <a:cubicBezTo>
                  <a:pt x="449030" y="2304280"/>
                  <a:pt x="453983" y="2307233"/>
                  <a:pt x="458555" y="2310281"/>
                </a:cubicBezTo>
                <a:lnTo>
                  <a:pt x="478176" y="2333046"/>
                </a:lnTo>
                <a:lnTo>
                  <a:pt x="568664" y="2433820"/>
                </a:lnTo>
                <a:cubicBezTo>
                  <a:pt x="573493" y="2439240"/>
                  <a:pt x="578646" y="2444355"/>
                  <a:pt x="584094" y="2449155"/>
                </a:cubicBezTo>
                <a:lnTo>
                  <a:pt x="585359" y="2450406"/>
                </a:lnTo>
                <a:lnTo>
                  <a:pt x="614610" y="2479349"/>
                </a:lnTo>
                <a:cubicBezTo>
                  <a:pt x="623695" y="2488494"/>
                  <a:pt x="632005" y="2496828"/>
                  <a:pt x="640482" y="2504686"/>
                </a:cubicBezTo>
                <a:cubicBezTo>
                  <a:pt x="648864" y="2512687"/>
                  <a:pt x="656675" y="2520879"/>
                  <a:pt x="665628" y="2528975"/>
                </a:cubicBezTo>
                <a:cubicBezTo>
                  <a:pt x="674582" y="2537071"/>
                  <a:pt x="684107" y="2544501"/>
                  <a:pt x="695537" y="2554312"/>
                </a:cubicBezTo>
                <a:cubicBezTo>
                  <a:pt x="706967" y="2564122"/>
                  <a:pt x="714110" y="2572123"/>
                  <a:pt x="725159" y="2580886"/>
                </a:cubicBezTo>
                <a:cubicBezTo>
                  <a:pt x="730684" y="2585363"/>
                  <a:pt x="736970" y="2590220"/>
                  <a:pt x="745067" y="2596031"/>
                </a:cubicBezTo>
                <a:lnTo>
                  <a:pt x="758402" y="2605556"/>
                </a:lnTo>
                <a:lnTo>
                  <a:pt x="775346" y="2616027"/>
                </a:lnTo>
                <a:lnTo>
                  <a:pt x="775356" y="2616033"/>
                </a:lnTo>
                <a:lnTo>
                  <a:pt x="795263" y="2630988"/>
                </a:lnTo>
                <a:cubicBezTo>
                  <a:pt x="778404" y="2622034"/>
                  <a:pt x="797454" y="2634988"/>
                  <a:pt x="796787" y="2635655"/>
                </a:cubicBezTo>
                <a:cubicBezTo>
                  <a:pt x="757830" y="2612700"/>
                  <a:pt x="755925" y="2614604"/>
                  <a:pt x="775547" y="2629940"/>
                </a:cubicBezTo>
                <a:cubicBezTo>
                  <a:pt x="780690" y="2634226"/>
                  <a:pt x="783548" y="2637369"/>
                  <a:pt x="790215" y="2642608"/>
                </a:cubicBezTo>
                <a:cubicBezTo>
                  <a:pt x="802617" y="2652238"/>
                  <a:pt x="816028" y="2660477"/>
                  <a:pt x="830220" y="2667183"/>
                </a:cubicBezTo>
                <a:lnTo>
                  <a:pt x="868320" y="2689757"/>
                </a:lnTo>
                <a:cubicBezTo>
                  <a:pt x="877693" y="2696062"/>
                  <a:pt x="887456" y="2701758"/>
                  <a:pt x="897562" y="2706807"/>
                </a:cubicBezTo>
                <a:cubicBezTo>
                  <a:pt x="906973" y="2714122"/>
                  <a:pt x="917279" y="2720208"/>
                  <a:pt x="928232" y="2724904"/>
                </a:cubicBezTo>
                <a:cubicBezTo>
                  <a:pt x="965761" y="2742716"/>
                  <a:pt x="970238" y="2747478"/>
                  <a:pt x="963475" y="2747002"/>
                </a:cubicBezTo>
                <a:cubicBezTo>
                  <a:pt x="955083" y="2744821"/>
                  <a:pt x="946997" y="2741620"/>
                  <a:pt x="939377" y="2737477"/>
                </a:cubicBezTo>
                <a:lnTo>
                  <a:pt x="922613" y="2729571"/>
                </a:lnTo>
                <a:lnTo>
                  <a:pt x="906420" y="2721094"/>
                </a:lnTo>
                <a:lnTo>
                  <a:pt x="862796" y="2699282"/>
                </a:lnTo>
                <a:lnTo>
                  <a:pt x="822981" y="2677565"/>
                </a:lnTo>
                <a:lnTo>
                  <a:pt x="803931" y="2667469"/>
                </a:lnTo>
                <a:lnTo>
                  <a:pt x="786215" y="2657181"/>
                </a:lnTo>
                <a:cubicBezTo>
                  <a:pt x="774594" y="2650418"/>
                  <a:pt x="763355" y="2644132"/>
                  <a:pt x="752591" y="2638131"/>
                </a:cubicBezTo>
                <a:cubicBezTo>
                  <a:pt x="751067" y="2638894"/>
                  <a:pt x="761450" y="2648704"/>
                  <a:pt x="762116" y="2650228"/>
                </a:cubicBezTo>
                <a:cubicBezTo>
                  <a:pt x="762783" y="2651752"/>
                  <a:pt x="761354" y="2651847"/>
                  <a:pt x="755354" y="2648895"/>
                </a:cubicBezTo>
                <a:cubicBezTo>
                  <a:pt x="752210" y="2647370"/>
                  <a:pt x="748115" y="2645275"/>
                  <a:pt x="742685" y="2641846"/>
                </a:cubicBezTo>
                <a:cubicBezTo>
                  <a:pt x="737256" y="2638417"/>
                  <a:pt x="730398" y="2633940"/>
                  <a:pt x="721826" y="2628130"/>
                </a:cubicBezTo>
                <a:cubicBezTo>
                  <a:pt x="715834" y="2625615"/>
                  <a:pt x="710043" y="2622653"/>
                  <a:pt x="704490" y="2619272"/>
                </a:cubicBezTo>
                <a:cubicBezTo>
                  <a:pt x="697156" y="2614890"/>
                  <a:pt x="688107" y="2609747"/>
                  <a:pt x="679154" y="2603270"/>
                </a:cubicBezTo>
                <a:lnTo>
                  <a:pt x="650579" y="2583267"/>
                </a:lnTo>
                <a:cubicBezTo>
                  <a:pt x="640958" y="2576504"/>
                  <a:pt x="631433" y="2569933"/>
                  <a:pt x="623337" y="2563455"/>
                </a:cubicBezTo>
                <a:cubicBezTo>
                  <a:pt x="597048" y="2543072"/>
                  <a:pt x="584285" y="2534119"/>
                  <a:pt x="585237" y="2538595"/>
                </a:cubicBezTo>
                <a:cubicBezTo>
                  <a:pt x="571045" y="2526403"/>
                  <a:pt x="560091" y="2515069"/>
                  <a:pt x="550090" y="2504877"/>
                </a:cubicBezTo>
                <a:cubicBezTo>
                  <a:pt x="540089" y="2494685"/>
                  <a:pt x="531135" y="2485351"/>
                  <a:pt x="522563" y="2475159"/>
                </a:cubicBezTo>
                <a:lnTo>
                  <a:pt x="530343" y="2479380"/>
                </a:lnTo>
                <a:lnTo>
                  <a:pt x="520895" y="2464491"/>
                </a:lnTo>
                <a:lnTo>
                  <a:pt x="520912" y="2464482"/>
                </a:lnTo>
                <a:lnTo>
                  <a:pt x="530346" y="2479382"/>
                </a:lnTo>
                <a:lnTo>
                  <a:pt x="531516" y="2480017"/>
                </a:lnTo>
                <a:cubicBezTo>
                  <a:pt x="539612" y="2487637"/>
                  <a:pt x="549328" y="2496685"/>
                  <a:pt x="559615" y="2505544"/>
                </a:cubicBezTo>
                <a:cubicBezTo>
                  <a:pt x="569902" y="2514402"/>
                  <a:pt x="580094" y="2524879"/>
                  <a:pt x="590666" y="2533452"/>
                </a:cubicBezTo>
                <a:cubicBezTo>
                  <a:pt x="606192" y="2547463"/>
                  <a:pt x="622823" y="2560207"/>
                  <a:pt x="640387" y="2571552"/>
                </a:cubicBezTo>
                <a:cubicBezTo>
                  <a:pt x="651417" y="2577533"/>
                  <a:pt x="661961" y="2584382"/>
                  <a:pt x="671915" y="2592030"/>
                </a:cubicBezTo>
                <a:cubicBezTo>
                  <a:pt x="678677" y="2596888"/>
                  <a:pt x="686012" y="2602793"/>
                  <a:pt x="694298" y="2608604"/>
                </a:cubicBezTo>
                <a:lnTo>
                  <a:pt x="721064" y="2627654"/>
                </a:lnTo>
                <a:cubicBezTo>
                  <a:pt x="707633" y="2614128"/>
                  <a:pt x="709062" y="2611271"/>
                  <a:pt x="727350" y="2620224"/>
                </a:cubicBezTo>
                <a:lnTo>
                  <a:pt x="716015" y="2609366"/>
                </a:lnTo>
                <a:cubicBezTo>
                  <a:pt x="708014" y="2602603"/>
                  <a:pt x="703347" y="2598031"/>
                  <a:pt x="696965" y="2591840"/>
                </a:cubicBezTo>
                <a:cubicBezTo>
                  <a:pt x="687488" y="2582410"/>
                  <a:pt x="677506" y="2573505"/>
                  <a:pt x="667057" y="2565170"/>
                </a:cubicBezTo>
                <a:cubicBezTo>
                  <a:pt x="633491" y="2537604"/>
                  <a:pt x="602296" y="2507277"/>
                  <a:pt x="573807" y="2474492"/>
                </a:cubicBezTo>
                <a:cubicBezTo>
                  <a:pt x="568664" y="2468491"/>
                  <a:pt x="563520" y="2462871"/>
                  <a:pt x="559139" y="2457347"/>
                </a:cubicBezTo>
                <a:lnTo>
                  <a:pt x="546947" y="2441154"/>
                </a:lnTo>
                <a:cubicBezTo>
                  <a:pt x="539327" y="2430963"/>
                  <a:pt x="532469" y="2421438"/>
                  <a:pt x="525801" y="2411913"/>
                </a:cubicBezTo>
                <a:cubicBezTo>
                  <a:pt x="514476" y="2395863"/>
                  <a:pt x="502332" y="2380413"/>
                  <a:pt x="489416" y="2365621"/>
                </a:cubicBezTo>
                <a:cubicBezTo>
                  <a:pt x="477805" y="2354734"/>
                  <a:pt x="467251" y="2342780"/>
                  <a:pt x="457888" y="2329902"/>
                </a:cubicBezTo>
                <a:cubicBezTo>
                  <a:pt x="464298" y="2341190"/>
                  <a:pt x="471356" y="2352105"/>
                  <a:pt x="479033" y="2362573"/>
                </a:cubicBezTo>
                <a:lnTo>
                  <a:pt x="511418" y="2403912"/>
                </a:lnTo>
                <a:cubicBezTo>
                  <a:pt x="535326" y="2432868"/>
                  <a:pt x="541232" y="2441631"/>
                  <a:pt x="535326" y="2440964"/>
                </a:cubicBezTo>
                <a:cubicBezTo>
                  <a:pt x="515705" y="2418199"/>
                  <a:pt x="492654" y="2389434"/>
                  <a:pt x="470461" y="2361621"/>
                </a:cubicBezTo>
                <a:lnTo>
                  <a:pt x="440076" y="2319996"/>
                </a:lnTo>
                <a:cubicBezTo>
                  <a:pt x="430551" y="2306947"/>
                  <a:pt x="423122" y="2293993"/>
                  <a:pt x="416549" y="2283230"/>
                </a:cubicBezTo>
                <a:cubicBezTo>
                  <a:pt x="404738" y="2262180"/>
                  <a:pt x="403119" y="2254941"/>
                  <a:pt x="403976" y="2250369"/>
                </a:cubicBezTo>
                <a:close/>
                <a:moveTo>
                  <a:pt x="2498143" y="2244749"/>
                </a:moveTo>
                <a:cubicBezTo>
                  <a:pt x="2496714" y="2244391"/>
                  <a:pt x="2494643" y="2245373"/>
                  <a:pt x="2484173" y="2257781"/>
                </a:cubicBezTo>
                <a:lnTo>
                  <a:pt x="2478021" y="2265309"/>
                </a:lnTo>
                <a:lnTo>
                  <a:pt x="2484173" y="2257701"/>
                </a:lnTo>
                <a:cubicBezTo>
                  <a:pt x="2494643" y="2245213"/>
                  <a:pt x="2496714" y="2244391"/>
                  <a:pt x="2498143" y="2244749"/>
                </a:cubicBezTo>
                <a:close/>
                <a:moveTo>
                  <a:pt x="324062" y="2240177"/>
                </a:moveTo>
                <a:lnTo>
                  <a:pt x="325490" y="2242559"/>
                </a:lnTo>
                <a:lnTo>
                  <a:pt x="326538" y="2245416"/>
                </a:lnTo>
                <a:lnTo>
                  <a:pt x="325490" y="2242654"/>
                </a:lnTo>
                <a:close/>
                <a:moveTo>
                  <a:pt x="223096" y="2229509"/>
                </a:moveTo>
                <a:cubicBezTo>
                  <a:pt x="227763" y="2235510"/>
                  <a:pt x="232621" y="2241416"/>
                  <a:pt x="232621" y="2240082"/>
                </a:cubicBezTo>
                <a:cubicBezTo>
                  <a:pt x="232144" y="2241034"/>
                  <a:pt x="227763" y="2235510"/>
                  <a:pt x="223096" y="2229509"/>
                </a:cubicBezTo>
                <a:close/>
                <a:moveTo>
                  <a:pt x="425979" y="2220651"/>
                </a:moveTo>
                <a:cubicBezTo>
                  <a:pt x="432170" y="2227604"/>
                  <a:pt x="446362" y="2245130"/>
                  <a:pt x="446172" y="2241320"/>
                </a:cubicBezTo>
                <a:cubicBezTo>
                  <a:pt x="446172" y="2245130"/>
                  <a:pt x="432170" y="2227604"/>
                  <a:pt x="425979" y="2220651"/>
                </a:cubicBezTo>
                <a:close/>
                <a:moveTo>
                  <a:pt x="464994" y="2205567"/>
                </a:moveTo>
                <a:lnTo>
                  <a:pt x="467852" y="2210425"/>
                </a:lnTo>
                <a:lnTo>
                  <a:pt x="467852" y="2210520"/>
                </a:lnTo>
                <a:close/>
                <a:moveTo>
                  <a:pt x="2458519" y="2198933"/>
                </a:moveTo>
                <a:cubicBezTo>
                  <a:pt x="2456233" y="2200077"/>
                  <a:pt x="2453185" y="2203124"/>
                  <a:pt x="2442898" y="2217412"/>
                </a:cubicBezTo>
                <a:cubicBezTo>
                  <a:pt x="2430230" y="2233986"/>
                  <a:pt x="2434421" y="2230937"/>
                  <a:pt x="2434421" y="2232938"/>
                </a:cubicBezTo>
                <a:cubicBezTo>
                  <a:pt x="2438897" y="2226842"/>
                  <a:pt x="2444136" y="2220746"/>
                  <a:pt x="2448422" y="2214936"/>
                </a:cubicBezTo>
                <a:lnTo>
                  <a:pt x="2448613" y="2215316"/>
                </a:lnTo>
                <a:cubicBezTo>
                  <a:pt x="2452204" y="2210030"/>
                  <a:pt x="2455509" y="2204563"/>
                  <a:pt x="2458519" y="2198933"/>
                </a:cubicBezTo>
                <a:close/>
                <a:moveTo>
                  <a:pt x="182103" y="2192886"/>
                </a:moveTo>
                <a:cubicBezTo>
                  <a:pt x="181520" y="2192552"/>
                  <a:pt x="181377" y="2193124"/>
                  <a:pt x="181377" y="2193981"/>
                </a:cubicBezTo>
                <a:cubicBezTo>
                  <a:pt x="181377" y="2193410"/>
                  <a:pt x="181948" y="2191695"/>
                  <a:pt x="185472" y="2197219"/>
                </a:cubicBezTo>
                <a:cubicBezTo>
                  <a:pt x="183710" y="2194457"/>
                  <a:pt x="182686" y="2193219"/>
                  <a:pt x="182103" y="2192886"/>
                </a:cubicBezTo>
                <a:close/>
                <a:moveTo>
                  <a:pt x="365876" y="2179979"/>
                </a:moveTo>
                <a:lnTo>
                  <a:pt x="376829" y="2199029"/>
                </a:lnTo>
                <a:cubicBezTo>
                  <a:pt x="380163" y="2204363"/>
                  <a:pt x="382830" y="2208840"/>
                  <a:pt x="384735" y="2212460"/>
                </a:cubicBezTo>
                <a:cubicBezTo>
                  <a:pt x="388736" y="2219508"/>
                  <a:pt x="390069" y="2223128"/>
                  <a:pt x="388736" y="2223604"/>
                </a:cubicBezTo>
                <a:cubicBezTo>
                  <a:pt x="382354" y="2212364"/>
                  <a:pt x="376353" y="2203601"/>
                  <a:pt x="372829" y="2196267"/>
                </a:cubicBezTo>
                <a:cubicBezTo>
                  <a:pt x="370086" y="2191028"/>
                  <a:pt x="367762" y="2185580"/>
                  <a:pt x="365876" y="2179979"/>
                </a:cubicBezTo>
                <a:close/>
                <a:moveTo>
                  <a:pt x="2798180" y="2152642"/>
                </a:moveTo>
                <a:cubicBezTo>
                  <a:pt x="2788179" y="2172835"/>
                  <a:pt x="2778083" y="2192742"/>
                  <a:pt x="2771225" y="2203410"/>
                </a:cubicBezTo>
                <a:cubicBezTo>
                  <a:pt x="2778083" y="2192742"/>
                  <a:pt x="2788084" y="2172835"/>
                  <a:pt x="2798180" y="2152642"/>
                </a:cubicBezTo>
                <a:close/>
                <a:moveTo>
                  <a:pt x="358542" y="2149499"/>
                </a:moveTo>
                <a:lnTo>
                  <a:pt x="371115" y="2171216"/>
                </a:lnTo>
                <a:cubicBezTo>
                  <a:pt x="375896" y="2181769"/>
                  <a:pt x="381506" y="2191933"/>
                  <a:pt x="387879" y="2201600"/>
                </a:cubicBezTo>
                <a:cubicBezTo>
                  <a:pt x="381516" y="2191904"/>
                  <a:pt x="375877" y="2181750"/>
                  <a:pt x="371019" y="2171216"/>
                </a:cubicBezTo>
                <a:close/>
                <a:moveTo>
                  <a:pt x="2566818" y="2101397"/>
                </a:moveTo>
                <a:cubicBezTo>
                  <a:pt x="2560808" y="2108027"/>
                  <a:pt x="2555417" y="2115209"/>
                  <a:pt x="2550721" y="2122829"/>
                </a:cubicBezTo>
                <a:cubicBezTo>
                  <a:pt x="2547292" y="2127972"/>
                  <a:pt x="2543768" y="2134259"/>
                  <a:pt x="2539291" y="2140926"/>
                </a:cubicBezTo>
                <a:cubicBezTo>
                  <a:pt x="2534814" y="2147594"/>
                  <a:pt x="2529957" y="2154928"/>
                  <a:pt x="2524432" y="2163596"/>
                </a:cubicBezTo>
                <a:cubicBezTo>
                  <a:pt x="2518908" y="2172263"/>
                  <a:pt x="2513954" y="2179883"/>
                  <a:pt x="2509954" y="2185503"/>
                </a:cubicBezTo>
                <a:cubicBezTo>
                  <a:pt x="2507582" y="2189199"/>
                  <a:pt x="2504544" y="2192428"/>
                  <a:pt x="2501001" y="2195028"/>
                </a:cubicBezTo>
                <a:cubicBezTo>
                  <a:pt x="2473378" y="2237224"/>
                  <a:pt x="2490428" y="2215983"/>
                  <a:pt x="2508811" y="2191790"/>
                </a:cubicBezTo>
                <a:cubicBezTo>
                  <a:pt x="2518622" y="2177883"/>
                  <a:pt x="2528337" y="2162834"/>
                  <a:pt x="2538529" y="2147784"/>
                </a:cubicBezTo>
                <a:lnTo>
                  <a:pt x="2538720" y="2148165"/>
                </a:lnTo>
                <a:cubicBezTo>
                  <a:pt x="2548626" y="2133020"/>
                  <a:pt x="2557484" y="2117209"/>
                  <a:pt x="2566818" y="2101397"/>
                </a:cubicBezTo>
                <a:close/>
                <a:moveTo>
                  <a:pt x="232717" y="2093111"/>
                </a:moveTo>
                <a:cubicBezTo>
                  <a:pt x="243004" y="2118829"/>
                  <a:pt x="249195" y="2133688"/>
                  <a:pt x="252433" y="2143689"/>
                </a:cubicBezTo>
                <a:cubicBezTo>
                  <a:pt x="249195" y="2134164"/>
                  <a:pt x="242908" y="2118829"/>
                  <a:pt x="232717" y="2093111"/>
                </a:cubicBezTo>
                <a:close/>
                <a:moveTo>
                  <a:pt x="320251" y="2085205"/>
                </a:moveTo>
                <a:cubicBezTo>
                  <a:pt x="330728" y="2105113"/>
                  <a:pt x="341682" y="2127020"/>
                  <a:pt x="349778" y="2143213"/>
                </a:cubicBezTo>
                <a:cubicBezTo>
                  <a:pt x="358351" y="2159119"/>
                  <a:pt x="363399" y="2169978"/>
                  <a:pt x="360065" y="2169311"/>
                </a:cubicBezTo>
                <a:lnTo>
                  <a:pt x="345206" y="2142260"/>
                </a:lnTo>
                <a:lnTo>
                  <a:pt x="331585" y="2114447"/>
                </a:lnTo>
                <a:close/>
                <a:moveTo>
                  <a:pt x="413216" y="2044533"/>
                </a:moveTo>
                <a:cubicBezTo>
                  <a:pt x="426074" y="2071489"/>
                  <a:pt x="432837" y="2089301"/>
                  <a:pt x="437695" y="2101016"/>
                </a:cubicBezTo>
                <a:cubicBezTo>
                  <a:pt x="432837" y="2089301"/>
                  <a:pt x="425979" y="2071489"/>
                  <a:pt x="413216" y="2044533"/>
                </a:cubicBezTo>
                <a:close/>
                <a:moveTo>
                  <a:pt x="365495" y="1982335"/>
                </a:moveTo>
                <a:lnTo>
                  <a:pt x="365590" y="1982431"/>
                </a:lnTo>
                <a:lnTo>
                  <a:pt x="367400" y="1987669"/>
                </a:lnTo>
                <a:close/>
                <a:moveTo>
                  <a:pt x="371496" y="1964714"/>
                </a:moveTo>
                <a:cubicBezTo>
                  <a:pt x="374801" y="1974925"/>
                  <a:pt x="378687" y="1984946"/>
                  <a:pt x="383116" y="1994718"/>
                </a:cubicBezTo>
                <a:cubicBezTo>
                  <a:pt x="378697" y="1984965"/>
                  <a:pt x="374820" y="1974982"/>
                  <a:pt x="371496" y="1964810"/>
                </a:cubicBezTo>
                <a:close/>
                <a:moveTo>
                  <a:pt x="2697596" y="1920994"/>
                </a:moveTo>
                <a:cubicBezTo>
                  <a:pt x="2694929" y="1920994"/>
                  <a:pt x="2690643" y="1932329"/>
                  <a:pt x="2684928" y="1947665"/>
                </a:cubicBezTo>
                <a:cubicBezTo>
                  <a:pt x="2690643" y="1932329"/>
                  <a:pt x="2694929" y="1920613"/>
                  <a:pt x="2697596" y="1920994"/>
                </a:cubicBezTo>
                <a:close/>
                <a:moveTo>
                  <a:pt x="2748364" y="1872702"/>
                </a:moveTo>
                <a:cubicBezTo>
                  <a:pt x="2746554" y="1874512"/>
                  <a:pt x="2746650" y="1868892"/>
                  <a:pt x="2740554" y="1889657"/>
                </a:cubicBezTo>
                <a:cubicBezTo>
                  <a:pt x="2746173" y="1868892"/>
                  <a:pt x="2746078" y="1874512"/>
                  <a:pt x="2748364" y="1872702"/>
                </a:cubicBezTo>
                <a:close/>
                <a:moveTo>
                  <a:pt x="222620" y="1858606"/>
                </a:moveTo>
                <a:cubicBezTo>
                  <a:pt x="229240" y="1869979"/>
                  <a:pt x="234298" y="1882180"/>
                  <a:pt x="237670" y="1894896"/>
                </a:cubicBezTo>
                <a:cubicBezTo>
                  <a:pt x="240623" y="1904516"/>
                  <a:pt x="244718" y="1915184"/>
                  <a:pt x="248814" y="1926614"/>
                </a:cubicBezTo>
                <a:cubicBezTo>
                  <a:pt x="252910" y="1938044"/>
                  <a:pt x="257196" y="1949951"/>
                  <a:pt x="261578" y="1961952"/>
                </a:cubicBezTo>
                <a:cubicBezTo>
                  <a:pt x="268340" y="1980145"/>
                  <a:pt x="276437" y="2001100"/>
                  <a:pt x="283676" y="2016721"/>
                </a:cubicBezTo>
                <a:cubicBezTo>
                  <a:pt x="288533" y="2030151"/>
                  <a:pt x="296153" y="2042343"/>
                  <a:pt x="300821" y="2055964"/>
                </a:cubicBezTo>
                <a:cubicBezTo>
                  <a:pt x="305488" y="2069585"/>
                  <a:pt x="307774" y="2080062"/>
                  <a:pt x="313584" y="2094540"/>
                </a:cubicBezTo>
                <a:cubicBezTo>
                  <a:pt x="316537" y="2101398"/>
                  <a:pt x="320156" y="2110066"/>
                  <a:pt x="325109" y="2120448"/>
                </a:cubicBezTo>
                <a:cubicBezTo>
                  <a:pt x="327586" y="2125687"/>
                  <a:pt x="330348" y="2131307"/>
                  <a:pt x="333491" y="2137688"/>
                </a:cubicBezTo>
                <a:cubicBezTo>
                  <a:pt x="336863" y="2144775"/>
                  <a:pt x="340616" y="2151671"/>
                  <a:pt x="344731" y="2158358"/>
                </a:cubicBezTo>
                <a:cubicBezTo>
                  <a:pt x="354256" y="2177122"/>
                  <a:pt x="360923" y="2192838"/>
                  <a:pt x="369782" y="2209793"/>
                </a:cubicBezTo>
                <a:cubicBezTo>
                  <a:pt x="374354" y="2218270"/>
                  <a:pt x="379021" y="2227033"/>
                  <a:pt x="384926" y="2236939"/>
                </a:cubicBezTo>
                <a:cubicBezTo>
                  <a:pt x="390832" y="2246845"/>
                  <a:pt x="396833" y="2258179"/>
                  <a:pt x="405500" y="2270371"/>
                </a:cubicBezTo>
                <a:cubicBezTo>
                  <a:pt x="400357" y="2268562"/>
                  <a:pt x="433313" y="2317235"/>
                  <a:pt x="427503" y="2314568"/>
                </a:cubicBezTo>
                <a:lnTo>
                  <a:pt x="417121" y="2301613"/>
                </a:lnTo>
                <a:cubicBezTo>
                  <a:pt x="361466" y="2225604"/>
                  <a:pt x="316594" y="2142260"/>
                  <a:pt x="283771" y="2053963"/>
                </a:cubicBezTo>
                <a:cubicBezTo>
                  <a:pt x="277961" y="2036437"/>
                  <a:pt x="270150" y="2011101"/>
                  <a:pt x="259958" y="1982526"/>
                </a:cubicBezTo>
                <a:cubicBezTo>
                  <a:pt x="258625" y="1979002"/>
                  <a:pt x="257196" y="1975287"/>
                  <a:pt x="256053" y="1971572"/>
                </a:cubicBezTo>
                <a:cubicBezTo>
                  <a:pt x="254910" y="1967858"/>
                  <a:pt x="253672" y="1963952"/>
                  <a:pt x="252434" y="1960142"/>
                </a:cubicBezTo>
                <a:cubicBezTo>
                  <a:pt x="250052" y="1952332"/>
                  <a:pt x="247576" y="1944331"/>
                  <a:pt x="245004" y="1936235"/>
                </a:cubicBezTo>
                <a:lnTo>
                  <a:pt x="237194" y="1911851"/>
                </a:lnTo>
                <a:cubicBezTo>
                  <a:pt x="234717" y="1903373"/>
                  <a:pt x="232622" y="1894801"/>
                  <a:pt x="230240" y="1886133"/>
                </a:cubicBezTo>
                <a:close/>
                <a:moveTo>
                  <a:pt x="274208" y="1820281"/>
                </a:moveTo>
                <a:lnTo>
                  <a:pt x="275256" y="1825901"/>
                </a:lnTo>
                <a:lnTo>
                  <a:pt x="275256" y="1825996"/>
                </a:lnTo>
                <a:close/>
                <a:moveTo>
                  <a:pt x="52884" y="1773167"/>
                </a:moveTo>
                <a:cubicBezTo>
                  <a:pt x="55266" y="1786501"/>
                  <a:pt x="57742" y="1800408"/>
                  <a:pt x="60028" y="1812981"/>
                </a:cubicBezTo>
                <a:cubicBezTo>
                  <a:pt x="62419" y="1823020"/>
                  <a:pt x="64171" y="1833203"/>
                  <a:pt x="65267" y="1843461"/>
                </a:cubicBezTo>
                <a:cubicBezTo>
                  <a:pt x="65743" y="1851462"/>
                  <a:pt x="67553" y="1862511"/>
                  <a:pt x="69362" y="1875751"/>
                </a:cubicBezTo>
                <a:cubicBezTo>
                  <a:pt x="71172" y="1888991"/>
                  <a:pt x="75173" y="1903945"/>
                  <a:pt x="78887" y="1920233"/>
                </a:cubicBezTo>
                <a:cubicBezTo>
                  <a:pt x="85745" y="1952808"/>
                  <a:pt x="97937" y="1988908"/>
                  <a:pt x="107462" y="2022055"/>
                </a:cubicBezTo>
                <a:cubicBezTo>
                  <a:pt x="101166" y="2014730"/>
                  <a:pt x="96175" y="2006386"/>
                  <a:pt x="92699" y="1997385"/>
                </a:cubicBezTo>
                <a:cubicBezTo>
                  <a:pt x="96213" y="2006405"/>
                  <a:pt x="101205" y="2014768"/>
                  <a:pt x="107462" y="2022150"/>
                </a:cubicBezTo>
                <a:cubicBezTo>
                  <a:pt x="107920" y="2023731"/>
                  <a:pt x="108453" y="2025293"/>
                  <a:pt x="109082" y="2026817"/>
                </a:cubicBezTo>
                <a:lnTo>
                  <a:pt x="110796" y="2030913"/>
                </a:lnTo>
                <a:cubicBezTo>
                  <a:pt x="114130" y="2030342"/>
                  <a:pt x="111749" y="2015197"/>
                  <a:pt x="143657" y="2095588"/>
                </a:cubicBezTo>
                <a:lnTo>
                  <a:pt x="156612" y="2121115"/>
                </a:lnTo>
                <a:cubicBezTo>
                  <a:pt x="188720" y="2195848"/>
                  <a:pt x="226982" y="2267790"/>
                  <a:pt x="271007" y="2336189"/>
                </a:cubicBezTo>
                <a:cubicBezTo>
                  <a:pt x="263482" y="2325426"/>
                  <a:pt x="256624" y="2313425"/>
                  <a:pt x="245956" y="2299613"/>
                </a:cubicBezTo>
                <a:cubicBezTo>
                  <a:pt x="235288" y="2285802"/>
                  <a:pt x="226430" y="2271800"/>
                  <a:pt x="217381" y="2257227"/>
                </a:cubicBezTo>
                <a:cubicBezTo>
                  <a:pt x="208332" y="2242654"/>
                  <a:pt x="197855" y="2227795"/>
                  <a:pt x="188330" y="2208745"/>
                </a:cubicBezTo>
                <a:cubicBezTo>
                  <a:pt x="186139" y="2204935"/>
                  <a:pt x="183853" y="2200744"/>
                  <a:pt x="181377" y="2195981"/>
                </a:cubicBezTo>
                <a:cubicBezTo>
                  <a:pt x="170423" y="2176931"/>
                  <a:pt x="163946" y="2169311"/>
                  <a:pt x="170423" y="2186456"/>
                </a:cubicBezTo>
                <a:cubicBezTo>
                  <a:pt x="195474" y="2236653"/>
                  <a:pt x="203855" y="2251988"/>
                  <a:pt x="204332" y="2256179"/>
                </a:cubicBezTo>
                <a:cubicBezTo>
                  <a:pt x="204808" y="2260370"/>
                  <a:pt x="197950" y="2253226"/>
                  <a:pt x="197950" y="2256179"/>
                </a:cubicBezTo>
                <a:lnTo>
                  <a:pt x="191854" y="2246654"/>
                </a:lnTo>
                <a:cubicBezTo>
                  <a:pt x="188711" y="2246464"/>
                  <a:pt x="181091" y="2240368"/>
                  <a:pt x="170899" y="2226080"/>
                </a:cubicBezTo>
                <a:lnTo>
                  <a:pt x="173280" y="2233415"/>
                </a:lnTo>
                <a:lnTo>
                  <a:pt x="159945" y="2216460"/>
                </a:lnTo>
                <a:lnTo>
                  <a:pt x="152992" y="2208078"/>
                </a:lnTo>
                <a:lnTo>
                  <a:pt x="140133" y="2189981"/>
                </a:lnTo>
                <a:cubicBezTo>
                  <a:pt x="142324" y="2198172"/>
                  <a:pt x="135371" y="2188933"/>
                  <a:pt x="128894" y="2178551"/>
                </a:cubicBezTo>
                <a:cubicBezTo>
                  <a:pt x="122417" y="2168168"/>
                  <a:pt x="115749" y="2156929"/>
                  <a:pt x="116321" y="2162358"/>
                </a:cubicBezTo>
                <a:cubicBezTo>
                  <a:pt x="108415" y="2146394"/>
                  <a:pt x="101357" y="2130021"/>
                  <a:pt x="95175" y="2113304"/>
                </a:cubicBezTo>
                <a:cubicBezTo>
                  <a:pt x="93623" y="2108123"/>
                  <a:pt x="92594" y="2102789"/>
                  <a:pt x="92127" y="2097398"/>
                </a:cubicBezTo>
                <a:lnTo>
                  <a:pt x="78125" y="2061774"/>
                </a:lnTo>
                <a:lnTo>
                  <a:pt x="72506" y="2044629"/>
                </a:lnTo>
                <a:cubicBezTo>
                  <a:pt x="69077" y="2033390"/>
                  <a:pt x="65171" y="2020531"/>
                  <a:pt x="60790" y="2005576"/>
                </a:cubicBezTo>
                <a:cubicBezTo>
                  <a:pt x="56408" y="1990622"/>
                  <a:pt x="50598" y="1974906"/>
                  <a:pt x="45836" y="1957951"/>
                </a:cubicBezTo>
                <a:lnTo>
                  <a:pt x="46788" y="1957951"/>
                </a:lnTo>
                <a:cubicBezTo>
                  <a:pt x="49455" y="1963476"/>
                  <a:pt x="52122" y="1968905"/>
                  <a:pt x="55170" y="1974239"/>
                </a:cubicBezTo>
                <a:cubicBezTo>
                  <a:pt x="59933" y="1983859"/>
                  <a:pt x="69648" y="2009482"/>
                  <a:pt x="70886" y="2007291"/>
                </a:cubicBezTo>
                <a:cubicBezTo>
                  <a:pt x="78259" y="2030018"/>
                  <a:pt x="86974" y="2052278"/>
                  <a:pt x="96985" y="2073966"/>
                </a:cubicBezTo>
                <a:cubicBezTo>
                  <a:pt x="101576" y="2085043"/>
                  <a:pt x="107253" y="2095635"/>
                  <a:pt x="113940" y="2105589"/>
                </a:cubicBezTo>
                <a:lnTo>
                  <a:pt x="118226" y="2104636"/>
                </a:lnTo>
                <a:lnTo>
                  <a:pt x="139466" y="2149118"/>
                </a:lnTo>
                <a:lnTo>
                  <a:pt x="148991" y="2167216"/>
                </a:lnTo>
                <a:lnTo>
                  <a:pt x="159755" y="2184932"/>
                </a:lnTo>
                <a:lnTo>
                  <a:pt x="166517" y="2197601"/>
                </a:lnTo>
                <a:cubicBezTo>
                  <a:pt x="164898" y="2192076"/>
                  <a:pt x="176042" y="2208268"/>
                  <a:pt x="152992" y="2166454"/>
                </a:cubicBezTo>
                <a:lnTo>
                  <a:pt x="138704" y="2135783"/>
                </a:lnTo>
                <a:cubicBezTo>
                  <a:pt x="132789" y="2124058"/>
                  <a:pt x="128075" y="2111780"/>
                  <a:pt x="124607" y="2099112"/>
                </a:cubicBezTo>
                <a:lnTo>
                  <a:pt x="119369" y="2083015"/>
                </a:lnTo>
                <a:cubicBezTo>
                  <a:pt x="111844" y="2062736"/>
                  <a:pt x="103195" y="2042895"/>
                  <a:pt x="93461" y="2023579"/>
                </a:cubicBezTo>
                <a:cubicBezTo>
                  <a:pt x="90317" y="2013101"/>
                  <a:pt x="85841" y="1998814"/>
                  <a:pt x="80792" y="1984526"/>
                </a:cubicBezTo>
                <a:cubicBezTo>
                  <a:pt x="77554" y="1973382"/>
                  <a:pt x="73839" y="1962524"/>
                  <a:pt x="71267" y="1951284"/>
                </a:cubicBezTo>
                <a:lnTo>
                  <a:pt x="61742" y="1917566"/>
                </a:lnTo>
                <a:cubicBezTo>
                  <a:pt x="61943" y="1916756"/>
                  <a:pt x="61943" y="1915899"/>
                  <a:pt x="61742" y="1915089"/>
                </a:cubicBezTo>
                <a:cubicBezTo>
                  <a:pt x="51646" y="1878418"/>
                  <a:pt x="53456" y="1874036"/>
                  <a:pt x="57552" y="1886514"/>
                </a:cubicBezTo>
                <a:cubicBezTo>
                  <a:pt x="67172" y="1910422"/>
                  <a:pt x="69172" y="1909184"/>
                  <a:pt x="66505" y="1893753"/>
                </a:cubicBezTo>
                <a:cubicBezTo>
                  <a:pt x="63838" y="1878323"/>
                  <a:pt x="58695" y="1847938"/>
                  <a:pt x="52027" y="1813648"/>
                </a:cubicBezTo>
                <a:cubicBezTo>
                  <a:pt x="50598" y="1804599"/>
                  <a:pt x="50503" y="1799265"/>
                  <a:pt x="49741" y="1792217"/>
                </a:cubicBezTo>
                <a:cubicBezTo>
                  <a:pt x="60504" y="1836984"/>
                  <a:pt x="49360" y="1766594"/>
                  <a:pt x="52884" y="1773167"/>
                </a:cubicBezTo>
                <a:close/>
                <a:moveTo>
                  <a:pt x="330729" y="1767641"/>
                </a:moveTo>
                <a:cubicBezTo>
                  <a:pt x="330062" y="1771547"/>
                  <a:pt x="335492" y="1801360"/>
                  <a:pt x="331777" y="1793359"/>
                </a:cubicBezTo>
                <a:cubicBezTo>
                  <a:pt x="335396" y="1801265"/>
                  <a:pt x="329967" y="1771547"/>
                  <a:pt x="330729" y="1767641"/>
                </a:cubicBezTo>
                <a:close/>
                <a:moveTo>
                  <a:pt x="316597" y="1764868"/>
                </a:moveTo>
                <a:cubicBezTo>
                  <a:pt x="317251" y="1765094"/>
                  <a:pt x="319490" y="1772404"/>
                  <a:pt x="323490" y="1787168"/>
                </a:cubicBezTo>
                <a:cubicBezTo>
                  <a:pt x="326062" y="1796598"/>
                  <a:pt x="328634" y="1804408"/>
                  <a:pt x="330824" y="1810695"/>
                </a:cubicBezTo>
                <a:cubicBezTo>
                  <a:pt x="336254" y="1825935"/>
                  <a:pt x="336539" y="1813552"/>
                  <a:pt x="345017" y="1841651"/>
                </a:cubicBezTo>
                <a:cubicBezTo>
                  <a:pt x="348169" y="1849261"/>
                  <a:pt x="349855" y="1857415"/>
                  <a:pt x="349970" y="1865654"/>
                </a:cubicBezTo>
                <a:cubicBezTo>
                  <a:pt x="349846" y="1868235"/>
                  <a:pt x="350036" y="1870826"/>
                  <a:pt x="350541" y="1873369"/>
                </a:cubicBezTo>
                <a:cubicBezTo>
                  <a:pt x="352075" y="1879885"/>
                  <a:pt x="353989" y="1886314"/>
                  <a:pt x="356256" y="1892610"/>
                </a:cubicBezTo>
                <a:lnTo>
                  <a:pt x="364543" y="1923185"/>
                </a:lnTo>
                <a:lnTo>
                  <a:pt x="362162" y="1923185"/>
                </a:lnTo>
                <a:cubicBezTo>
                  <a:pt x="360304" y="1922899"/>
                  <a:pt x="351696" y="1897807"/>
                  <a:pt x="346865" y="1886765"/>
                </a:cubicBezTo>
                <a:lnTo>
                  <a:pt x="344079" y="1882459"/>
                </a:lnTo>
                <a:lnTo>
                  <a:pt x="353791" y="1911446"/>
                </a:lnTo>
                <a:cubicBezTo>
                  <a:pt x="356946" y="1921113"/>
                  <a:pt x="359589" y="1929757"/>
                  <a:pt x="360732" y="1935187"/>
                </a:cubicBezTo>
                <a:cubicBezTo>
                  <a:pt x="359589" y="1929757"/>
                  <a:pt x="356851" y="1921113"/>
                  <a:pt x="353648" y="1911446"/>
                </a:cubicBezTo>
                <a:lnTo>
                  <a:pt x="344070" y="1882445"/>
                </a:lnTo>
                <a:lnTo>
                  <a:pt x="343683" y="1881847"/>
                </a:lnTo>
                <a:cubicBezTo>
                  <a:pt x="341588" y="1876798"/>
                  <a:pt x="339968" y="1871560"/>
                  <a:pt x="338159" y="1866416"/>
                </a:cubicBezTo>
                <a:cubicBezTo>
                  <a:pt x="335844" y="1857672"/>
                  <a:pt x="332815" y="1849138"/>
                  <a:pt x="329110" y="1840889"/>
                </a:cubicBezTo>
                <a:cubicBezTo>
                  <a:pt x="326729" y="1831745"/>
                  <a:pt x="323776" y="1823173"/>
                  <a:pt x="321871" y="1813648"/>
                </a:cubicBezTo>
                <a:cubicBezTo>
                  <a:pt x="321547" y="1804075"/>
                  <a:pt x="320661" y="1794540"/>
                  <a:pt x="319204" y="1785073"/>
                </a:cubicBezTo>
                <a:cubicBezTo>
                  <a:pt x="316871" y="1771499"/>
                  <a:pt x="315942" y="1764641"/>
                  <a:pt x="316597" y="1764868"/>
                </a:cubicBezTo>
                <a:close/>
                <a:moveTo>
                  <a:pt x="2752841" y="1746687"/>
                </a:moveTo>
                <a:cubicBezTo>
                  <a:pt x="2749983" y="1756212"/>
                  <a:pt x="2747030" y="1770690"/>
                  <a:pt x="2741887" y="1792121"/>
                </a:cubicBezTo>
                <a:cubicBezTo>
                  <a:pt x="2747030" y="1770690"/>
                  <a:pt x="2749983" y="1755831"/>
                  <a:pt x="2752841" y="1746687"/>
                </a:cubicBezTo>
                <a:close/>
                <a:moveTo>
                  <a:pt x="2732458" y="1745448"/>
                </a:moveTo>
                <a:cubicBezTo>
                  <a:pt x="2729296" y="1752944"/>
                  <a:pt x="2727114" y="1760822"/>
                  <a:pt x="2725981" y="1768880"/>
                </a:cubicBezTo>
                <a:cubicBezTo>
                  <a:pt x="2723600" y="1779357"/>
                  <a:pt x="2721409" y="1791644"/>
                  <a:pt x="2719123" y="1802979"/>
                </a:cubicBezTo>
                <a:cubicBezTo>
                  <a:pt x="2722723" y="1795559"/>
                  <a:pt x="2725257" y="1787673"/>
                  <a:pt x="2726648" y="1779548"/>
                </a:cubicBezTo>
                <a:cubicBezTo>
                  <a:pt x="2727791" y="1774309"/>
                  <a:pt x="2729124" y="1768689"/>
                  <a:pt x="2729982" y="1762879"/>
                </a:cubicBezTo>
                <a:lnTo>
                  <a:pt x="2730172" y="1763260"/>
                </a:lnTo>
                <a:cubicBezTo>
                  <a:pt x="2731029" y="1757450"/>
                  <a:pt x="2731887" y="1751449"/>
                  <a:pt x="2732458" y="1745448"/>
                </a:cubicBezTo>
                <a:close/>
                <a:moveTo>
                  <a:pt x="238432" y="1740781"/>
                </a:moveTo>
                <a:cubicBezTo>
                  <a:pt x="240527" y="1751544"/>
                  <a:pt x="242432" y="1760974"/>
                  <a:pt x="244718" y="1769928"/>
                </a:cubicBezTo>
                <a:cubicBezTo>
                  <a:pt x="247004" y="1778881"/>
                  <a:pt x="249767" y="1787263"/>
                  <a:pt x="252243" y="1796026"/>
                </a:cubicBezTo>
                <a:cubicBezTo>
                  <a:pt x="257482" y="1813552"/>
                  <a:pt x="261863" y="1832602"/>
                  <a:pt x="269483" y="1858891"/>
                </a:cubicBezTo>
                <a:cubicBezTo>
                  <a:pt x="268150" y="1858510"/>
                  <a:pt x="267578" y="1861939"/>
                  <a:pt x="265102" y="1856796"/>
                </a:cubicBezTo>
                <a:cubicBezTo>
                  <a:pt x="262625" y="1851652"/>
                  <a:pt x="261387" y="1852129"/>
                  <a:pt x="259577" y="1849652"/>
                </a:cubicBezTo>
                <a:cubicBezTo>
                  <a:pt x="255186" y="1842013"/>
                  <a:pt x="252281" y="1833612"/>
                  <a:pt x="251005" y="1824887"/>
                </a:cubicBezTo>
                <a:cubicBezTo>
                  <a:pt x="246338" y="1804884"/>
                  <a:pt x="242147" y="1786025"/>
                  <a:pt x="239861" y="1770975"/>
                </a:cubicBezTo>
                <a:cubicBezTo>
                  <a:pt x="238127" y="1761012"/>
                  <a:pt x="237641" y="1750868"/>
                  <a:pt x="238432" y="1740781"/>
                </a:cubicBezTo>
                <a:close/>
                <a:moveTo>
                  <a:pt x="2758813" y="1736566"/>
                </a:moveTo>
                <a:lnTo>
                  <a:pt x="2758593" y="1736746"/>
                </a:lnTo>
                <a:lnTo>
                  <a:pt x="2758580" y="1736628"/>
                </a:lnTo>
                <a:close/>
                <a:moveTo>
                  <a:pt x="2761286" y="1734539"/>
                </a:moveTo>
                <a:lnTo>
                  <a:pt x="2760497" y="1736113"/>
                </a:lnTo>
                <a:lnTo>
                  <a:pt x="2758813" y="1736566"/>
                </a:lnTo>
                <a:close/>
                <a:moveTo>
                  <a:pt x="381776" y="1732274"/>
                </a:moveTo>
                <a:cubicBezTo>
                  <a:pt x="379557" y="1730720"/>
                  <a:pt x="380593" y="1748615"/>
                  <a:pt x="381307" y="1757831"/>
                </a:cubicBezTo>
                <a:cubicBezTo>
                  <a:pt x="382383" y="1771556"/>
                  <a:pt x="384936" y="1785129"/>
                  <a:pt x="388927" y="1798312"/>
                </a:cubicBezTo>
                <a:cubicBezTo>
                  <a:pt x="396642" y="1821267"/>
                  <a:pt x="404929" y="1841841"/>
                  <a:pt x="401595" y="1820219"/>
                </a:cubicBezTo>
                <a:cubicBezTo>
                  <a:pt x="401490" y="1819619"/>
                  <a:pt x="401490" y="1819010"/>
                  <a:pt x="401595" y="1818410"/>
                </a:cubicBezTo>
                <a:lnTo>
                  <a:pt x="399500" y="1807265"/>
                </a:lnTo>
                <a:cubicBezTo>
                  <a:pt x="396547" y="1796693"/>
                  <a:pt x="395785" y="1786120"/>
                  <a:pt x="393689" y="1775452"/>
                </a:cubicBezTo>
                <a:cubicBezTo>
                  <a:pt x="391680" y="1763898"/>
                  <a:pt x="388841" y="1752506"/>
                  <a:pt x="385212" y="1741352"/>
                </a:cubicBezTo>
                <a:cubicBezTo>
                  <a:pt x="383617" y="1735470"/>
                  <a:pt x="382515" y="1732792"/>
                  <a:pt x="381776" y="1732274"/>
                </a:cubicBezTo>
                <a:close/>
                <a:moveTo>
                  <a:pt x="2757825" y="1729723"/>
                </a:moveTo>
                <a:lnTo>
                  <a:pt x="2758580" y="1736628"/>
                </a:lnTo>
                <a:lnTo>
                  <a:pt x="2758391" y="1736679"/>
                </a:lnTo>
                <a:close/>
                <a:moveTo>
                  <a:pt x="92068" y="1724670"/>
                </a:moveTo>
                <a:lnTo>
                  <a:pt x="92358" y="1725277"/>
                </a:lnTo>
                <a:lnTo>
                  <a:pt x="92330" y="1725518"/>
                </a:lnTo>
                <a:close/>
                <a:moveTo>
                  <a:pt x="319357" y="1723602"/>
                </a:moveTo>
                <a:lnTo>
                  <a:pt x="320309" y="1726555"/>
                </a:lnTo>
                <a:lnTo>
                  <a:pt x="320309" y="1726650"/>
                </a:lnTo>
                <a:close/>
                <a:moveTo>
                  <a:pt x="2766843" y="1723445"/>
                </a:moveTo>
                <a:cubicBezTo>
                  <a:pt x="2765200" y="1727088"/>
                  <a:pt x="2763517" y="1731134"/>
                  <a:pt x="2762055" y="1733908"/>
                </a:cubicBezTo>
                <a:lnTo>
                  <a:pt x="2761286" y="1734539"/>
                </a:lnTo>
                <a:close/>
                <a:moveTo>
                  <a:pt x="93747" y="1713444"/>
                </a:moveTo>
                <a:cubicBezTo>
                  <a:pt x="93699" y="1721255"/>
                  <a:pt x="93413" y="1725756"/>
                  <a:pt x="92473" y="1725518"/>
                </a:cubicBezTo>
                <a:lnTo>
                  <a:pt x="92358" y="1725277"/>
                </a:lnTo>
                <a:close/>
                <a:moveTo>
                  <a:pt x="87270" y="1709158"/>
                </a:moveTo>
                <a:lnTo>
                  <a:pt x="92068" y="1724670"/>
                </a:lnTo>
                <a:lnTo>
                  <a:pt x="90519" y="1721428"/>
                </a:lnTo>
                <a:cubicBezTo>
                  <a:pt x="89669" y="1718761"/>
                  <a:pt x="88603" y="1714730"/>
                  <a:pt x="87270" y="1709158"/>
                </a:cubicBezTo>
                <a:close/>
                <a:moveTo>
                  <a:pt x="2776177" y="1701347"/>
                </a:moveTo>
                <a:lnTo>
                  <a:pt x="2771319" y="1719540"/>
                </a:lnTo>
                <a:cubicBezTo>
                  <a:pt x="2767795" y="1742781"/>
                  <a:pt x="2765890" y="1762498"/>
                  <a:pt x="2763890" y="1777928"/>
                </a:cubicBezTo>
                <a:cubicBezTo>
                  <a:pt x="2765890" y="1762498"/>
                  <a:pt x="2767795" y="1742781"/>
                  <a:pt x="2771319" y="1719445"/>
                </a:cubicBezTo>
                <a:cubicBezTo>
                  <a:pt x="2773510" y="1710872"/>
                  <a:pt x="2775034" y="1705538"/>
                  <a:pt x="2776177" y="1701347"/>
                </a:cubicBezTo>
                <a:close/>
                <a:moveTo>
                  <a:pt x="49837" y="1699443"/>
                </a:moveTo>
                <a:cubicBezTo>
                  <a:pt x="52504" y="1717255"/>
                  <a:pt x="55933" y="1736495"/>
                  <a:pt x="59362" y="1755355"/>
                </a:cubicBezTo>
                <a:cubicBezTo>
                  <a:pt x="62791" y="1774214"/>
                  <a:pt x="65553" y="1791169"/>
                  <a:pt x="69458" y="1807361"/>
                </a:cubicBezTo>
                <a:cubicBezTo>
                  <a:pt x="73363" y="1823554"/>
                  <a:pt x="77364" y="1837842"/>
                  <a:pt x="81269" y="1852129"/>
                </a:cubicBezTo>
                <a:cubicBezTo>
                  <a:pt x="88508" y="1880704"/>
                  <a:pt x="98033" y="1906707"/>
                  <a:pt x="107558" y="1936044"/>
                </a:cubicBezTo>
                <a:cubicBezTo>
                  <a:pt x="110349" y="1947731"/>
                  <a:pt x="113816" y="1959238"/>
                  <a:pt x="117941" y="1970525"/>
                </a:cubicBezTo>
                <a:cubicBezTo>
                  <a:pt x="121465" y="1980431"/>
                  <a:pt x="124799" y="1989098"/>
                  <a:pt x="128132" y="1997480"/>
                </a:cubicBezTo>
                <a:cubicBezTo>
                  <a:pt x="134419" y="2014435"/>
                  <a:pt x="141943" y="2029675"/>
                  <a:pt x="150230" y="2051106"/>
                </a:cubicBezTo>
                <a:lnTo>
                  <a:pt x="161089" y="2081586"/>
                </a:lnTo>
                <a:lnTo>
                  <a:pt x="161089" y="2081871"/>
                </a:lnTo>
                <a:lnTo>
                  <a:pt x="161089" y="2083777"/>
                </a:lnTo>
                <a:cubicBezTo>
                  <a:pt x="140610" y="2041581"/>
                  <a:pt x="170138" y="2129211"/>
                  <a:pt x="135086" y="2048820"/>
                </a:cubicBezTo>
                <a:cubicBezTo>
                  <a:pt x="146811" y="2080453"/>
                  <a:pt x="160460" y="2111342"/>
                  <a:pt x="175948" y="2141308"/>
                </a:cubicBezTo>
                <a:cubicBezTo>
                  <a:pt x="179186" y="2148261"/>
                  <a:pt x="182901" y="2155310"/>
                  <a:pt x="186806" y="2162549"/>
                </a:cubicBezTo>
                <a:lnTo>
                  <a:pt x="198617" y="2184647"/>
                </a:lnTo>
                <a:cubicBezTo>
                  <a:pt x="206523" y="2199506"/>
                  <a:pt x="214333" y="2214936"/>
                  <a:pt x="223192" y="2229224"/>
                </a:cubicBezTo>
                <a:lnTo>
                  <a:pt x="219096" y="2228747"/>
                </a:lnTo>
                <a:cubicBezTo>
                  <a:pt x="214524" y="2222651"/>
                  <a:pt x="209380" y="2216365"/>
                  <a:pt x="204999" y="2209697"/>
                </a:cubicBezTo>
                <a:lnTo>
                  <a:pt x="173471" y="2153214"/>
                </a:lnTo>
                <a:lnTo>
                  <a:pt x="157088" y="2120925"/>
                </a:lnTo>
                <a:cubicBezTo>
                  <a:pt x="100395" y="1986612"/>
                  <a:pt x="64239" y="1844518"/>
                  <a:pt x="49837" y="1699443"/>
                </a:cubicBezTo>
                <a:close/>
                <a:moveTo>
                  <a:pt x="91651" y="1668677"/>
                </a:moveTo>
                <a:lnTo>
                  <a:pt x="92603" y="1679060"/>
                </a:lnTo>
                <a:cubicBezTo>
                  <a:pt x="93556" y="1687060"/>
                  <a:pt x="94508" y="1694585"/>
                  <a:pt x="95461" y="1701919"/>
                </a:cubicBezTo>
                <a:cubicBezTo>
                  <a:pt x="94508" y="1694585"/>
                  <a:pt x="93556" y="1687060"/>
                  <a:pt x="92603" y="1679155"/>
                </a:cubicBezTo>
                <a:cubicBezTo>
                  <a:pt x="92603" y="1675821"/>
                  <a:pt x="92603" y="1672202"/>
                  <a:pt x="91651" y="1668677"/>
                </a:cubicBezTo>
                <a:close/>
                <a:moveTo>
                  <a:pt x="122038" y="1658734"/>
                </a:moveTo>
                <a:lnTo>
                  <a:pt x="123881" y="1688728"/>
                </a:lnTo>
                <a:cubicBezTo>
                  <a:pt x="124226" y="1698372"/>
                  <a:pt x="124845" y="1708254"/>
                  <a:pt x="127465" y="1721732"/>
                </a:cubicBezTo>
                <a:cubicBezTo>
                  <a:pt x="124845" y="1708301"/>
                  <a:pt x="124226" y="1698443"/>
                  <a:pt x="123881" y="1688799"/>
                </a:cubicBezTo>
                <a:close/>
                <a:moveTo>
                  <a:pt x="121999" y="1658213"/>
                </a:moveTo>
                <a:lnTo>
                  <a:pt x="121999" y="1658213"/>
                </a:lnTo>
                <a:lnTo>
                  <a:pt x="122038" y="1658734"/>
                </a:lnTo>
                <a:close/>
                <a:moveTo>
                  <a:pt x="16403" y="1654865"/>
                </a:moveTo>
                <a:cubicBezTo>
                  <a:pt x="23138" y="1693394"/>
                  <a:pt x="27529" y="1732294"/>
                  <a:pt x="29548" y="1771356"/>
                </a:cubicBezTo>
                <a:cubicBezTo>
                  <a:pt x="29215" y="1780633"/>
                  <a:pt x="29376" y="1789911"/>
                  <a:pt x="30024" y="1799169"/>
                </a:cubicBezTo>
                <a:cubicBezTo>
                  <a:pt x="30500" y="1805170"/>
                  <a:pt x="30596" y="1812028"/>
                  <a:pt x="31834" y="1820219"/>
                </a:cubicBezTo>
                <a:cubicBezTo>
                  <a:pt x="33072" y="1828411"/>
                  <a:pt x="34691" y="1837745"/>
                  <a:pt x="36692" y="1848794"/>
                </a:cubicBezTo>
                <a:cubicBezTo>
                  <a:pt x="35930" y="1850890"/>
                  <a:pt x="34310" y="1847747"/>
                  <a:pt x="31834" y="1839269"/>
                </a:cubicBezTo>
                <a:cubicBezTo>
                  <a:pt x="27757" y="1825649"/>
                  <a:pt x="24576" y="1811780"/>
                  <a:pt x="22309" y="1797740"/>
                </a:cubicBezTo>
                <a:lnTo>
                  <a:pt x="19451" y="1761927"/>
                </a:lnTo>
                <a:lnTo>
                  <a:pt x="18118" y="1744115"/>
                </a:lnTo>
                <a:cubicBezTo>
                  <a:pt x="17451" y="1738114"/>
                  <a:pt x="17451" y="1732113"/>
                  <a:pt x="17451" y="1726208"/>
                </a:cubicBezTo>
                <a:lnTo>
                  <a:pt x="16403" y="1690489"/>
                </a:lnTo>
                <a:cubicBezTo>
                  <a:pt x="16403" y="1678583"/>
                  <a:pt x="15927" y="1666772"/>
                  <a:pt x="16403" y="1654865"/>
                </a:cubicBezTo>
                <a:close/>
                <a:moveTo>
                  <a:pt x="2757509" y="1614575"/>
                </a:moveTo>
                <a:cubicBezTo>
                  <a:pt x="2755985" y="1613813"/>
                  <a:pt x="2754461" y="1614575"/>
                  <a:pt x="2751984" y="1643150"/>
                </a:cubicBezTo>
                <a:lnTo>
                  <a:pt x="2752175" y="1643531"/>
                </a:lnTo>
                <a:cubicBezTo>
                  <a:pt x="2753889" y="1644007"/>
                  <a:pt x="2755604" y="1634196"/>
                  <a:pt x="2757509" y="1614575"/>
                </a:cubicBezTo>
                <a:close/>
                <a:moveTo>
                  <a:pt x="311679" y="1604479"/>
                </a:moveTo>
                <a:cubicBezTo>
                  <a:pt x="310870" y="1606336"/>
                  <a:pt x="310084" y="1606764"/>
                  <a:pt x="309274" y="1605586"/>
                </a:cubicBezTo>
                <a:lnTo>
                  <a:pt x="309250" y="1605505"/>
                </a:lnTo>
                <a:close/>
                <a:moveTo>
                  <a:pt x="306726" y="1597049"/>
                </a:moveTo>
                <a:lnTo>
                  <a:pt x="309250" y="1605505"/>
                </a:lnTo>
                <a:lnTo>
                  <a:pt x="309060" y="1605586"/>
                </a:lnTo>
                <a:cubicBezTo>
                  <a:pt x="308250" y="1604407"/>
                  <a:pt x="307488" y="1601621"/>
                  <a:pt x="306726" y="1597049"/>
                </a:cubicBezTo>
                <a:close/>
                <a:moveTo>
                  <a:pt x="220583" y="1591014"/>
                </a:moveTo>
                <a:lnTo>
                  <a:pt x="222869" y="1620922"/>
                </a:lnTo>
                <a:lnTo>
                  <a:pt x="220583" y="1591109"/>
                </a:lnTo>
                <a:close/>
                <a:moveTo>
                  <a:pt x="239098" y="1560282"/>
                </a:moveTo>
                <a:cubicBezTo>
                  <a:pt x="239098" y="1571331"/>
                  <a:pt x="238622" y="1571807"/>
                  <a:pt x="237384" y="1564759"/>
                </a:cubicBezTo>
                <a:cubicBezTo>
                  <a:pt x="238622" y="1571427"/>
                  <a:pt x="239098" y="1570950"/>
                  <a:pt x="239098" y="1560282"/>
                </a:cubicBezTo>
                <a:close/>
                <a:moveTo>
                  <a:pt x="134037" y="1556473"/>
                </a:moveTo>
                <a:cubicBezTo>
                  <a:pt x="134609" y="1569998"/>
                  <a:pt x="134704" y="1583809"/>
                  <a:pt x="136133" y="1597430"/>
                </a:cubicBezTo>
                <a:cubicBezTo>
                  <a:pt x="137752" y="1615147"/>
                  <a:pt x="138895" y="1633054"/>
                  <a:pt x="140609" y="1651151"/>
                </a:cubicBezTo>
                <a:cubicBezTo>
                  <a:pt x="138895" y="1633054"/>
                  <a:pt x="137752" y="1615147"/>
                  <a:pt x="136133" y="1597525"/>
                </a:cubicBezTo>
                <a:cubicBezTo>
                  <a:pt x="134704" y="1583714"/>
                  <a:pt x="134609" y="1569903"/>
                  <a:pt x="134037" y="1556473"/>
                </a:cubicBezTo>
                <a:close/>
                <a:moveTo>
                  <a:pt x="295390" y="1553329"/>
                </a:moveTo>
                <a:cubicBezTo>
                  <a:pt x="297124" y="1561349"/>
                  <a:pt x="298419" y="1569455"/>
                  <a:pt x="299296" y="1577618"/>
                </a:cubicBezTo>
                <a:cubicBezTo>
                  <a:pt x="300915" y="1588953"/>
                  <a:pt x="302439" y="1603717"/>
                  <a:pt x="303677" y="1625243"/>
                </a:cubicBezTo>
                <a:lnTo>
                  <a:pt x="298819" y="1629720"/>
                </a:lnTo>
                <a:lnTo>
                  <a:pt x="295771" y="1630958"/>
                </a:lnTo>
                <a:cubicBezTo>
                  <a:pt x="293962" y="1631911"/>
                  <a:pt x="292152" y="1628291"/>
                  <a:pt x="290342" y="1617242"/>
                </a:cubicBezTo>
                <a:cubicBezTo>
                  <a:pt x="289485" y="1611718"/>
                  <a:pt x="288533" y="1604193"/>
                  <a:pt x="287675" y="1594668"/>
                </a:cubicBezTo>
                <a:cubicBezTo>
                  <a:pt x="287199" y="1589906"/>
                  <a:pt x="286246" y="1584571"/>
                  <a:pt x="286246" y="1578571"/>
                </a:cubicBezTo>
                <a:cubicBezTo>
                  <a:pt x="286246" y="1572570"/>
                  <a:pt x="286246" y="1565998"/>
                  <a:pt x="286246" y="1558759"/>
                </a:cubicBezTo>
                <a:cubicBezTo>
                  <a:pt x="286437" y="1557520"/>
                  <a:pt x="286913" y="1556377"/>
                  <a:pt x="286913" y="1555234"/>
                </a:cubicBezTo>
                <a:lnTo>
                  <a:pt x="287060" y="1555201"/>
                </a:lnTo>
                <a:close/>
                <a:moveTo>
                  <a:pt x="170259" y="1545179"/>
                </a:moveTo>
                <a:lnTo>
                  <a:pt x="171974" y="1566926"/>
                </a:lnTo>
                <a:cubicBezTo>
                  <a:pt x="173608" y="1581446"/>
                  <a:pt x="174947" y="1575498"/>
                  <a:pt x="176233" y="1568855"/>
                </a:cubicBezTo>
                <a:cubicBezTo>
                  <a:pt x="174947" y="1575570"/>
                  <a:pt x="173608" y="1581482"/>
                  <a:pt x="171974" y="1566940"/>
                </a:cubicBezTo>
                <a:close/>
                <a:moveTo>
                  <a:pt x="175757" y="1512468"/>
                </a:moveTo>
                <a:cubicBezTo>
                  <a:pt x="177090" y="1521897"/>
                  <a:pt x="178043" y="1537709"/>
                  <a:pt x="178043" y="1553806"/>
                </a:cubicBezTo>
                <a:cubicBezTo>
                  <a:pt x="177662" y="1537709"/>
                  <a:pt x="177090" y="1521993"/>
                  <a:pt x="175757" y="1512468"/>
                </a:cubicBezTo>
                <a:close/>
                <a:moveTo>
                  <a:pt x="238527" y="1512276"/>
                </a:moveTo>
                <a:lnTo>
                  <a:pt x="238533" y="1512658"/>
                </a:lnTo>
                <a:lnTo>
                  <a:pt x="239026" y="1541733"/>
                </a:lnTo>
                <a:cubicBezTo>
                  <a:pt x="239098" y="1549591"/>
                  <a:pt x="239098" y="1555567"/>
                  <a:pt x="239098" y="1559901"/>
                </a:cubicBezTo>
                <a:cubicBezTo>
                  <a:pt x="239098" y="1555567"/>
                  <a:pt x="239050" y="1549638"/>
                  <a:pt x="238955" y="1541804"/>
                </a:cubicBezTo>
                <a:lnTo>
                  <a:pt x="238532" y="1512658"/>
                </a:lnTo>
                <a:close/>
                <a:moveTo>
                  <a:pt x="316442" y="1503323"/>
                </a:moveTo>
                <a:cubicBezTo>
                  <a:pt x="318632" y="1512848"/>
                  <a:pt x="321585" y="1504371"/>
                  <a:pt x="323681" y="1550948"/>
                </a:cubicBezTo>
                <a:cubicBezTo>
                  <a:pt x="321204" y="1504371"/>
                  <a:pt x="318632" y="1513039"/>
                  <a:pt x="316442" y="1503323"/>
                </a:cubicBezTo>
                <a:close/>
                <a:moveTo>
                  <a:pt x="112701" y="1497608"/>
                </a:moveTo>
                <a:cubicBezTo>
                  <a:pt x="114321" y="1495703"/>
                  <a:pt x="115083" y="1504752"/>
                  <a:pt x="116607" y="1514086"/>
                </a:cubicBezTo>
                <a:cubicBezTo>
                  <a:pt x="118130" y="1523421"/>
                  <a:pt x="119750" y="1533041"/>
                  <a:pt x="121274" y="1532470"/>
                </a:cubicBezTo>
                <a:cubicBezTo>
                  <a:pt x="122036" y="1542852"/>
                  <a:pt x="123655" y="1562474"/>
                  <a:pt x="123655" y="1561902"/>
                </a:cubicBezTo>
                <a:cubicBezTo>
                  <a:pt x="129084" y="1555616"/>
                  <a:pt x="133847" y="1629529"/>
                  <a:pt x="144229" y="1682012"/>
                </a:cubicBezTo>
                <a:cubicBezTo>
                  <a:pt x="146515" y="1696871"/>
                  <a:pt x="148515" y="1715350"/>
                  <a:pt x="151087" y="1724875"/>
                </a:cubicBezTo>
                <a:cubicBezTo>
                  <a:pt x="154516" y="1744982"/>
                  <a:pt x="156707" y="1765270"/>
                  <a:pt x="157659" y="1785644"/>
                </a:cubicBezTo>
                <a:cubicBezTo>
                  <a:pt x="158231" y="1797932"/>
                  <a:pt x="158326" y="1805742"/>
                  <a:pt x="159945" y="1820410"/>
                </a:cubicBezTo>
                <a:cubicBezTo>
                  <a:pt x="157945" y="1814124"/>
                  <a:pt x="155659" y="1801646"/>
                  <a:pt x="154135" y="1802408"/>
                </a:cubicBezTo>
                <a:cubicBezTo>
                  <a:pt x="152611" y="1803170"/>
                  <a:pt x="150134" y="1799075"/>
                  <a:pt x="147467" y="1791359"/>
                </a:cubicBezTo>
                <a:cubicBezTo>
                  <a:pt x="144991" y="1783834"/>
                  <a:pt x="142133" y="1772024"/>
                  <a:pt x="138895" y="1758022"/>
                </a:cubicBezTo>
                <a:cubicBezTo>
                  <a:pt x="135418" y="1744258"/>
                  <a:pt x="132489" y="1728042"/>
                  <a:pt x="129763" y="1710754"/>
                </a:cubicBezTo>
                <a:lnTo>
                  <a:pt x="121999" y="1658213"/>
                </a:lnTo>
                <a:lnTo>
                  <a:pt x="121999" y="1658212"/>
                </a:lnTo>
                <a:lnTo>
                  <a:pt x="121999" y="1658212"/>
                </a:lnTo>
                <a:lnTo>
                  <a:pt x="121999" y="1658212"/>
                </a:lnTo>
                <a:lnTo>
                  <a:pt x="121999" y="1658212"/>
                </a:lnTo>
                <a:lnTo>
                  <a:pt x="121999" y="1658211"/>
                </a:lnTo>
                <a:lnTo>
                  <a:pt x="121999" y="1658211"/>
                </a:lnTo>
                <a:lnTo>
                  <a:pt x="121999" y="1658211"/>
                </a:lnTo>
                <a:lnTo>
                  <a:pt x="121999" y="1658211"/>
                </a:lnTo>
                <a:lnTo>
                  <a:pt x="121999" y="1658210"/>
                </a:lnTo>
                <a:lnTo>
                  <a:pt x="121999" y="1658210"/>
                </a:lnTo>
                <a:lnTo>
                  <a:pt x="121999" y="1658210"/>
                </a:lnTo>
                <a:lnTo>
                  <a:pt x="121999" y="1658210"/>
                </a:lnTo>
                <a:lnTo>
                  <a:pt x="121999" y="1658209"/>
                </a:lnTo>
                <a:lnTo>
                  <a:pt x="121999" y="1658209"/>
                </a:lnTo>
                <a:lnTo>
                  <a:pt x="121999" y="1658209"/>
                </a:lnTo>
                <a:lnTo>
                  <a:pt x="121999" y="1658209"/>
                </a:lnTo>
                <a:lnTo>
                  <a:pt x="121999" y="1658208"/>
                </a:lnTo>
                <a:lnTo>
                  <a:pt x="121999" y="1658208"/>
                </a:lnTo>
                <a:lnTo>
                  <a:pt x="121999" y="1658208"/>
                </a:lnTo>
                <a:lnTo>
                  <a:pt x="121999" y="1658208"/>
                </a:lnTo>
                <a:lnTo>
                  <a:pt x="121999" y="1658207"/>
                </a:lnTo>
                <a:lnTo>
                  <a:pt x="121999" y="1658207"/>
                </a:lnTo>
                <a:lnTo>
                  <a:pt x="121999" y="1658207"/>
                </a:lnTo>
                <a:lnTo>
                  <a:pt x="121999" y="1658207"/>
                </a:lnTo>
                <a:lnTo>
                  <a:pt x="121999" y="1658206"/>
                </a:lnTo>
                <a:lnTo>
                  <a:pt x="121999" y="1658206"/>
                </a:lnTo>
                <a:lnTo>
                  <a:pt x="121999" y="1658206"/>
                </a:lnTo>
                <a:lnTo>
                  <a:pt x="121999" y="1658206"/>
                </a:lnTo>
                <a:lnTo>
                  <a:pt x="121999" y="1658205"/>
                </a:lnTo>
                <a:lnTo>
                  <a:pt x="121999" y="1658205"/>
                </a:lnTo>
                <a:lnTo>
                  <a:pt x="121999" y="1658205"/>
                </a:lnTo>
                <a:lnTo>
                  <a:pt x="121999" y="1658205"/>
                </a:lnTo>
                <a:lnTo>
                  <a:pt x="121999" y="1658204"/>
                </a:lnTo>
                <a:lnTo>
                  <a:pt x="121999" y="1658204"/>
                </a:lnTo>
                <a:lnTo>
                  <a:pt x="121999" y="1658204"/>
                </a:lnTo>
                <a:lnTo>
                  <a:pt x="121999" y="1658204"/>
                </a:lnTo>
                <a:lnTo>
                  <a:pt x="121999" y="1658203"/>
                </a:lnTo>
                <a:lnTo>
                  <a:pt x="121999" y="1658203"/>
                </a:lnTo>
                <a:lnTo>
                  <a:pt x="121999" y="1658203"/>
                </a:lnTo>
                <a:lnTo>
                  <a:pt x="121999" y="1658203"/>
                </a:lnTo>
                <a:lnTo>
                  <a:pt x="121999" y="1658202"/>
                </a:lnTo>
                <a:lnTo>
                  <a:pt x="121999" y="1658202"/>
                </a:lnTo>
                <a:lnTo>
                  <a:pt x="121999" y="1658202"/>
                </a:lnTo>
                <a:lnTo>
                  <a:pt x="121999" y="1658202"/>
                </a:lnTo>
                <a:lnTo>
                  <a:pt x="121999" y="1658201"/>
                </a:lnTo>
                <a:lnTo>
                  <a:pt x="121999" y="1658201"/>
                </a:lnTo>
                <a:lnTo>
                  <a:pt x="121999" y="1658201"/>
                </a:lnTo>
                <a:lnTo>
                  <a:pt x="121999" y="1658201"/>
                </a:lnTo>
                <a:lnTo>
                  <a:pt x="121999" y="1658200"/>
                </a:lnTo>
                <a:lnTo>
                  <a:pt x="121999" y="1658200"/>
                </a:lnTo>
                <a:lnTo>
                  <a:pt x="121999" y="1658200"/>
                </a:lnTo>
                <a:lnTo>
                  <a:pt x="121999" y="1658200"/>
                </a:lnTo>
                <a:lnTo>
                  <a:pt x="121999" y="1658199"/>
                </a:lnTo>
                <a:lnTo>
                  <a:pt x="121999" y="1658199"/>
                </a:lnTo>
                <a:lnTo>
                  <a:pt x="121999" y="1658199"/>
                </a:lnTo>
                <a:lnTo>
                  <a:pt x="121999" y="1658199"/>
                </a:lnTo>
                <a:lnTo>
                  <a:pt x="121999" y="1658198"/>
                </a:lnTo>
                <a:lnTo>
                  <a:pt x="121999" y="1658198"/>
                </a:lnTo>
                <a:lnTo>
                  <a:pt x="121999" y="1658198"/>
                </a:lnTo>
                <a:lnTo>
                  <a:pt x="121999" y="1658198"/>
                </a:lnTo>
                <a:lnTo>
                  <a:pt x="121999" y="1658197"/>
                </a:lnTo>
                <a:lnTo>
                  <a:pt x="121999" y="1658197"/>
                </a:lnTo>
                <a:lnTo>
                  <a:pt x="121999" y="1658197"/>
                </a:lnTo>
                <a:lnTo>
                  <a:pt x="121999" y="1658197"/>
                </a:lnTo>
                <a:lnTo>
                  <a:pt x="121999" y="1658196"/>
                </a:lnTo>
                <a:lnTo>
                  <a:pt x="121999" y="1658196"/>
                </a:lnTo>
                <a:lnTo>
                  <a:pt x="121999" y="1658196"/>
                </a:lnTo>
                <a:lnTo>
                  <a:pt x="121999" y="1658196"/>
                </a:lnTo>
                <a:lnTo>
                  <a:pt x="121999" y="1658195"/>
                </a:lnTo>
                <a:lnTo>
                  <a:pt x="121999" y="1658195"/>
                </a:lnTo>
                <a:lnTo>
                  <a:pt x="121999" y="1658195"/>
                </a:lnTo>
                <a:lnTo>
                  <a:pt x="121999" y="1658195"/>
                </a:lnTo>
                <a:lnTo>
                  <a:pt x="121999" y="1658194"/>
                </a:lnTo>
                <a:lnTo>
                  <a:pt x="121999" y="1658194"/>
                </a:lnTo>
                <a:lnTo>
                  <a:pt x="121999" y="1658194"/>
                </a:lnTo>
                <a:lnTo>
                  <a:pt x="121999" y="1658194"/>
                </a:lnTo>
                <a:lnTo>
                  <a:pt x="121999" y="1658193"/>
                </a:lnTo>
                <a:lnTo>
                  <a:pt x="121999" y="1658193"/>
                </a:lnTo>
                <a:lnTo>
                  <a:pt x="121999" y="1658193"/>
                </a:lnTo>
                <a:lnTo>
                  <a:pt x="121999" y="1658193"/>
                </a:lnTo>
                <a:lnTo>
                  <a:pt x="121999" y="1658192"/>
                </a:lnTo>
                <a:lnTo>
                  <a:pt x="121999" y="1658192"/>
                </a:lnTo>
                <a:lnTo>
                  <a:pt x="121999" y="1658192"/>
                </a:lnTo>
                <a:lnTo>
                  <a:pt x="121999" y="1658192"/>
                </a:lnTo>
                <a:lnTo>
                  <a:pt x="121999" y="1658191"/>
                </a:lnTo>
                <a:lnTo>
                  <a:pt x="121999" y="1658191"/>
                </a:lnTo>
                <a:lnTo>
                  <a:pt x="121999" y="1658191"/>
                </a:lnTo>
                <a:lnTo>
                  <a:pt x="121999" y="1658191"/>
                </a:lnTo>
                <a:lnTo>
                  <a:pt x="121999" y="1658190"/>
                </a:lnTo>
                <a:lnTo>
                  <a:pt x="121999" y="1658190"/>
                </a:lnTo>
                <a:lnTo>
                  <a:pt x="121999" y="1658190"/>
                </a:lnTo>
                <a:lnTo>
                  <a:pt x="121999" y="1658190"/>
                </a:lnTo>
                <a:lnTo>
                  <a:pt x="121999" y="1658189"/>
                </a:lnTo>
                <a:lnTo>
                  <a:pt x="121999" y="1658189"/>
                </a:lnTo>
                <a:lnTo>
                  <a:pt x="121999" y="1658189"/>
                </a:lnTo>
                <a:lnTo>
                  <a:pt x="121999" y="1658189"/>
                </a:lnTo>
                <a:lnTo>
                  <a:pt x="121999" y="1658188"/>
                </a:lnTo>
                <a:lnTo>
                  <a:pt x="121999" y="1658188"/>
                </a:lnTo>
                <a:lnTo>
                  <a:pt x="121999" y="1658188"/>
                </a:lnTo>
                <a:lnTo>
                  <a:pt x="121999" y="1658188"/>
                </a:lnTo>
                <a:lnTo>
                  <a:pt x="121999" y="1658187"/>
                </a:lnTo>
                <a:lnTo>
                  <a:pt x="121999" y="1658187"/>
                </a:lnTo>
                <a:lnTo>
                  <a:pt x="121999" y="1658187"/>
                </a:lnTo>
                <a:lnTo>
                  <a:pt x="121999" y="1658187"/>
                </a:lnTo>
                <a:lnTo>
                  <a:pt x="121999" y="1658186"/>
                </a:lnTo>
                <a:lnTo>
                  <a:pt x="121999" y="1658186"/>
                </a:lnTo>
                <a:lnTo>
                  <a:pt x="121999" y="1658186"/>
                </a:lnTo>
                <a:lnTo>
                  <a:pt x="121999" y="1658186"/>
                </a:lnTo>
                <a:lnTo>
                  <a:pt x="121999" y="1658185"/>
                </a:lnTo>
                <a:lnTo>
                  <a:pt x="121999" y="1658185"/>
                </a:lnTo>
                <a:lnTo>
                  <a:pt x="121999" y="1658185"/>
                </a:lnTo>
                <a:lnTo>
                  <a:pt x="121999" y="1658185"/>
                </a:lnTo>
                <a:lnTo>
                  <a:pt x="121999" y="1658184"/>
                </a:lnTo>
                <a:lnTo>
                  <a:pt x="121999" y="1658184"/>
                </a:lnTo>
                <a:lnTo>
                  <a:pt x="121999" y="1658184"/>
                </a:lnTo>
                <a:lnTo>
                  <a:pt x="121999" y="1658184"/>
                </a:lnTo>
                <a:lnTo>
                  <a:pt x="121999" y="1658183"/>
                </a:lnTo>
                <a:lnTo>
                  <a:pt x="121999" y="1658183"/>
                </a:lnTo>
                <a:lnTo>
                  <a:pt x="121999" y="1658183"/>
                </a:lnTo>
                <a:lnTo>
                  <a:pt x="121999" y="1658183"/>
                </a:lnTo>
                <a:lnTo>
                  <a:pt x="121999" y="1658182"/>
                </a:lnTo>
                <a:lnTo>
                  <a:pt x="121999" y="1658182"/>
                </a:lnTo>
                <a:lnTo>
                  <a:pt x="121999" y="1658182"/>
                </a:lnTo>
                <a:lnTo>
                  <a:pt x="121999" y="1658182"/>
                </a:lnTo>
                <a:lnTo>
                  <a:pt x="121999" y="1658181"/>
                </a:lnTo>
                <a:lnTo>
                  <a:pt x="121999" y="1658181"/>
                </a:lnTo>
                <a:lnTo>
                  <a:pt x="121999" y="1658181"/>
                </a:lnTo>
                <a:lnTo>
                  <a:pt x="121999" y="1658181"/>
                </a:lnTo>
                <a:lnTo>
                  <a:pt x="121999" y="1658180"/>
                </a:lnTo>
                <a:lnTo>
                  <a:pt x="121999" y="1658180"/>
                </a:lnTo>
                <a:lnTo>
                  <a:pt x="121999" y="1658180"/>
                </a:lnTo>
                <a:lnTo>
                  <a:pt x="121999" y="1658180"/>
                </a:lnTo>
                <a:lnTo>
                  <a:pt x="121999" y="1658179"/>
                </a:lnTo>
                <a:lnTo>
                  <a:pt x="121999" y="1658179"/>
                </a:lnTo>
                <a:lnTo>
                  <a:pt x="121999" y="1658179"/>
                </a:lnTo>
                <a:lnTo>
                  <a:pt x="121999" y="1658179"/>
                </a:lnTo>
                <a:lnTo>
                  <a:pt x="121999" y="1658178"/>
                </a:lnTo>
                <a:lnTo>
                  <a:pt x="121999" y="1658178"/>
                </a:lnTo>
                <a:lnTo>
                  <a:pt x="121999" y="1658178"/>
                </a:lnTo>
                <a:lnTo>
                  <a:pt x="121999" y="1658178"/>
                </a:lnTo>
                <a:lnTo>
                  <a:pt x="121999" y="1658177"/>
                </a:lnTo>
                <a:lnTo>
                  <a:pt x="121999" y="1658177"/>
                </a:lnTo>
                <a:lnTo>
                  <a:pt x="121999" y="1658177"/>
                </a:lnTo>
                <a:lnTo>
                  <a:pt x="121999" y="1658177"/>
                </a:lnTo>
                <a:lnTo>
                  <a:pt x="121999" y="1658176"/>
                </a:lnTo>
                <a:lnTo>
                  <a:pt x="121999" y="1658176"/>
                </a:lnTo>
                <a:lnTo>
                  <a:pt x="121999" y="1658176"/>
                </a:lnTo>
                <a:lnTo>
                  <a:pt x="121999" y="1658176"/>
                </a:lnTo>
                <a:lnTo>
                  <a:pt x="121999" y="1658175"/>
                </a:lnTo>
                <a:lnTo>
                  <a:pt x="121999" y="1658175"/>
                </a:lnTo>
                <a:lnTo>
                  <a:pt x="121999" y="1658175"/>
                </a:lnTo>
                <a:lnTo>
                  <a:pt x="121999" y="1658175"/>
                </a:lnTo>
                <a:lnTo>
                  <a:pt x="121999" y="1658174"/>
                </a:lnTo>
                <a:lnTo>
                  <a:pt x="121999" y="1658174"/>
                </a:lnTo>
                <a:lnTo>
                  <a:pt x="121999" y="1658174"/>
                </a:lnTo>
                <a:lnTo>
                  <a:pt x="121999" y="1658174"/>
                </a:lnTo>
                <a:lnTo>
                  <a:pt x="121999" y="1658173"/>
                </a:lnTo>
                <a:lnTo>
                  <a:pt x="121999" y="1658173"/>
                </a:lnTo>
                <a:lnTo>
                  <a:pt x="121999" y="1658173"/>
                </a:lnTo>
                <a:lnTo>
                  <a:pt x="121999" y="1658173"/>
                </a:lnTo>
                <a:lnTo>
                  <a:pt x="121999" y="1658172"/>
                </a:lnTo>
                <a:lnTo>
                  <a:pt x="121999" y="1658172"/>
                </a:lnTo>
                <a:lnTo>
                  <a:pt x="121999" y="1658172"/>
                </a:lnTo>
                <a:lnTo>
                  <a:pt x="121999" y="1658172"/>
                </a:lnTo>
                <a:lnTo>
                  <a:pt x="121999" y="1658171"/>
                </a:lnTo>
                <a:lnTo>
                  <a:pt x="121999" y="1658171"/>
                </a:lnTo>
                <a:lnTo>
                  <a:pt x="121999" y="1658171"/>
                </a:lnTo>
                <a:lnTo>
                  <a:pt x="121999" y="1658171"/>
                </a:lnTo>
                <a:lnTo>
                  <a:pt x="121999" y="1658170"/>
                </a:lnTo>
                <a:lnTo>
                  <a:pt x="121999" y="1658170"/>
                </a:lnTo>
                <a:lnTo>
                  <a:pt x="121999" y="1658170"/>
                </a:lnTo>
                <a:lnTo>
                  <a:pt x="121999" y="1658170"/>
                </a:lnTo>
                <a:lnTo>
                  <a:pt x="121999" y="1658169"/>
                </a:lnTo>
                <a:lnTo>
                  <a:pt x="121999" y="1658169"/>
                </a:lnTo>
                <a:lnTo>
                  <a:pt x="121999" y="1658169"/>
                </a:lnTo>
                <a:lnTo>
                  <a:pt x="121999" y="1658169"/>
                </a:lnTo>
                <a:lnTo>
                  <a:pt x="121999" y="1658168"/>
                </a:lnTo>
                <a:lnTo>
                  <a:pt x="121999" y="1658168"/>
                </a:lnTo>
                <a:lnTo>
                  <a:pt x="121999" y="1658168"/>
                </a:lnTo>
                <a:lnTo>
                  <a:pt x="121999" y="1658168"/>
                </a:lnTo>
                <a:lnTo>
                  <a:pt x="121999" y="1658167"/>
                </a:lnTo>
                <a:lnTo>
                  <a:pt x="121999" y="1658167"/>
                </a:lnTo>
                <a:lnTo>
                  <a:pt x="121999" y="1658167"/>
                </a:lnTo>
                <a:lnTo>
                  <a:pt x="121999" y="1658167"/>
                </a:lnTo>
                <a:lnTo>
                  <a:pt x="121999" y="1658166"/>
                </a:lnTo>
                <a:lnTo>
                  <a:pt x="121999" y="1658166"/>
                </a:lnTo>
                <a:lnTo>
                  <a:pt x="121999" y="1658166"/>
                </a:lnTo>
                <a:lnTo>
                  <a:pt x="121999" y="1658166"/>
                </a:lnTo>
                <a:lnTo>
                  <a:pt x="121999" y="1658165"/>
                </a:lnTo>
                <a:lnTo>
                  <a:pt x="121999" y="1658165"/>
                </a:lnTo>
                <a:lnTo>
                  <a:pt x="121999" y="1658165"/>
                </a:lnTo>
                <a:lnTo>
                  <a:pt x="121999" y="1658165"/>
                </a:lnTo>
                <a:lnTo>
                  <a:pt x="121999" y="1658164"/>
                </a:lnTo>
                <a:lnTo>
                  <a:pt x="121999" y="1658164"/>
                </a:lnTo>
                <a:lnTo>
                  <a:pt x="121999" y="1658164"/>
                </a:lnTo>
                <a:lnTo>
                  <a:pt x="121999" y="1658164"/>
                </a:lnTo>
                <a:lnTo>
                  <a:pt x="121999" y="1658163"/>
                </a:lnTo>
                <a:lnTo>
                  <a:pt x="121999" y="1658163"/>
                </a:lnTo>
                <a:lnTo>
                  <a:pt x="121999" y="1658163"/>
                </a:lnTo>
                <a:lnTo>
                  <a:pt x="121999" y="1658163"/>
                </a:lnTo>
                <a:lnTo>
                  <a:pt x="121999" y="1658162"/>
                </a:lnTo>
                <a:lnTo>
                  <a:pt x="121999" y="1658162"/>
                </a:lnTo>
                <a:lnTo>
                  <a:pt x="121999" y="1658162"/>
                </a:lnTo>
                <a:lnTo>
                  <a:pt x="121999" y="1658162"/>
                </a:lnTo>
                <a:lnTo>
                  <a:pt x="121999" y="1658161"/>
                </a:lnTo>
                <a:lnTo>
                  <a:pt x="121999" y="1658161"/>
                </a:lnTo>
                <a:lnTo>
                  <a:pt x="121999" y="1658161"/>
                </a:lnTo>
                <a:lnTo>
                  <a:pt x="121999" y="1658161"/>
                </a:lnTo>
                <a:lnTo>
                  <a:pt x="121999" y="1658160"/>
                </a:lnTo>
                <a:lnTo>
                  <a:pt x="121999" y="1658160"/>
                </a:lnTo>
                <a:lnTo>
                  <a:pt x="121999" y="1658160"/>
                </a:lnTo>
                <a:lnTo>
                  <a:pt x="121999" y="1658160"/>
                </a:lnTo>
                <a:lnTo>
                  <a:pt x="121999" y="1658159"/>
                </a:lnTo>
                <a:lnTo>
                  <a:pt x="121999" y="1658159"/>
                </a:lnTo>
                <a:lnTo>
                  <a:pt x="121999" y="1658159"/>
                </a:lnTo>
                <a:lnTo>
                  <a:pt x="121999" y="1658159"/>
                </a:lnTo>
                <a:lnTo>
                  <a:pt x="121999" y="1658158"/>
                </a:lnTo>
                <a:lnTo>
                  <a:pt x="121999" y="1658158"/>
                </a:lnTo>
                <a:lnTo>
                  <a:pt x="121999" y="1658158"/>
                </a:lnTo>
                <a:lnTo>
                  <a:pt x="121999" y="1658158"/>
                </a:lnTo>
                <a:lnTo>
                  <a:pt x="121999" y="1658157"/>
                </a:lnTo>
                <a:lnTo>
                  <a:pt x="121999" y="1658157"/>
                </a:lnTo>
                <a:lnTo>
                  <a:pt x="121999" y="1658157"/>
                </a:lnTo>
                <a:lnTo>
                  <a:pt x="121999" y="1658157"/>
                </a:lnTo>
                <a:lnTo>
                  <a:pt x="121999" y="1658156"/>
                </a:lnTo>
                <a:lnTo>
                  <a:pt x="121999" y="1658156"/>
                </a:lnTo>
                <a:lnTo>
                  <a:pt x="121999" y="1658156"/>
                </a:lnTo>
                <a:lnTo>
                  <a:pt x="121999" y="1658156"/>
                </a:lnTo>
                <a:lnTo>
                  <a:pt x="121999" y="1658155"/>
                </a:lnTo>
                <a:lnTo>
                  <a:pt x="121999" y="1658155"/>
                </a:lnTo>
                <a:lnTo>
                  <a:pt x="121999" y="1658155"/>
                </a:lnTo>
                <a:lnTo>
                  <a:pt x="121999" y="1658155"/>
                </a:lnTo>
                <a:lnTo>
                  <a:pt x="121999" y="1658154"/>
                </a:lnTo>
                <a:lnTo>
                  <a:pt x="121999" y="1658154"/>
                </a:lnTo>
                <a:lnTo>
                  <a:pt x="121999" y="1658154"/>
                </a:lnTo>
                <a:lnTo>
                  <a:pt x="121999" y="1658154"/>
                </a:lnTo>
                <a:lnTo>
                  <a:pt x="121999" y="1658153"/>
                </a:lnTo>
                <a:lnTo>
                  <a:pt x="121999" y="1658153"/>
                </a:lnTo>
                <a:lnTo>
                  <a:pt x="121999" y="1658153"/>
                </a:lnTo>
                <a:lnTo>
                  <a:pt x="121999" y="1658153"/>
                </a:lnTo>
                <a:lnTo>
                  <a:pt x="121999" y="1658152"/>
                </a:lnTo>
                <a:lnTo>
                  <a:pt x="121999" y="1658152"/>
                </a:lnTo>
                <a:lnTo>
                  <a:pt x="121999" y="1658152"/>
                </a:lnTo>
                <a:lnTo>
                  <a:pt x="121999" y="1658152"/>
                </a:lnTo>
                <a:lnTo>
                  <a:pt x="121999" y="1658151"/>
                </a:lnTo>
                <a:lnTo>
                  <a:pt x="121999" y="1658151"/>
                </a:lnTo>
                <a:lnTo>
                  <a:pt x="121999" y="1658151"/>
                </a:lnTo>
                <a:lnTo>
                  <a:pt x="121999" y="1658151"/>
                </a:lnTo>
                <a:lnTo>
                  <a:pt x="121999" y="1658150"/>
                </a:lnTo>
                <a:lnTo>
                  <a:pt x="121999" y="1658150"/>
                </a:lnTo>
                <a:lnTo>
                  <a:pt x="121999" y="1658150"/>
                </a:lnTo>
                <a:lnTo>
                  <a:pt x="121999" y="1658150"/>
                </a:lnTo>
                <a:lnTo>
                  <a:pt x="121999" y="1658149"/>
                </a:lnTo>
                <a:lnTo>
                  <a:pt x="121999" y="1658149"/>
                </a:lnTo>
                <a:lnTo>
                  <a:pt x="121999" y="1658149"/>
                </a:lnTo>
                <a:lnTo>
                  <a:pt x="121999" y="1658149"/>
                </a:lnTo>
                <a:lnTo>
                  <a:pt x="121999" y="1658148"/>
                </a:lnTo>
                <a:lnTo>
                  <a:pt x="121999" y="1658148"/>
                </a:lnTo>
                <a:lnTo>
                  <a:pt x="121999" y="1658148"/>
                </a:lnTo>
                <a:lnTo>
                  <a:pt x="121999" y="1658148"/>
                </a:lnTo>
                <a:lnTo>
                  <a:pt x="121999" y="1658147"/>
                </a:lnTo>
                <a:lnTo>
                  <a:pt x="121999" y="1658147"/>
                </a:lnTo>
                <a:lnTo>
                  <a:pt x="121999" y="1658147"/>
                </a:lnTo>
                <a:lnTo>
                  <a:pt x="121999" y="1658147"/>
                </a:lnTo>
                <a:lnTo>
                  <a:pt x="121999" y="1658146"/>
                </a:lnTo>
                <a:lnTo>
                  <a:pt x="121999" y="1658146"/>
                </a:lnTo>
                <a:lnTo>
                  <a:pt x="121999" y="1658146"/>
                </a:lnTo>
                <a:lnTo>
                  <a:pt x="121999" y="1658146"/>
                </a:lnTo>
                <a:lnTo>
                  <a:pt x="121999" y="1658145"/>
                </a:lnTo>
                <a:lnTo>
                  <a:pt x="121999" y="1658145"/>
                </a:lnTo>
                <a:lnTo>
                  <a:pt x="121999" y="1658145"/>
                </a:lnTo>
                <a:lnTo>
                  <a:pt x="121999" y="1658145"/>
                </a:lnTo>
                <a:lnTo>
                  <a:pt x="121999" y="1658144"/>
                </a:lnTo>
                <a:lnTo>
                  <a:pt x="121999" y="1658144"/>
                </a:lnTo>
                <a:lnTo>
                  <a:pt x="121999" y="1658144"/>
                </a:lnTo>
                <a:lnTo>
                  <a:pt x="121999" y="1658144"/>
                </a:lnTo>
                <a:lnTo>
                  <a:pt x="121999" y="1658143"/>
                </a:lnTo>
                <a:lnTo>
                  <a:pt x="121999" y="1658143"/>
                </a:lnTo>
                <a:lnTo>
                  <a:pt x="121999" y="1658143"/>
                </a:lnTo>
                <a:lnTo>
                  <a:pt x="121999" y="1658143"/>
                </a:lnTo>
                <a:lnTo>
                  <a:pt x="121999" y="1658142"/>
                </a:lnTo>
                <a:lnTo>
                  <a:pt x="121999" y="1658142"/>
                </a:lnTo>
                <a:lnTo>
                  <a:pt x="121999" y="1658142"/>
                </a:lnTo>
                <a:lnTo>
                  <a:pt x="121999" y="1658142"/>
                </a:lnTo>
                <a:lnTo>
                  <a:pt x="121999" y="1658141"/>
                </a:lnTo>
                <a:lnTo>
                  <a:pt x="121999" y="1658141"/>
                </a:lnTo>
                <a:lnTo>
                  <a:pt x="121999" y="1658141"/>
                </a:lnTo>
                <a:lnTo>
                  <a:pt x="121999" y="1658141"/>
                </a:lnTo>
                <a:lnTo>
                  <a:pt x="121999" y="1658140"/>
                </a:lnTo>
                <a:lnTo>
                  <a:pt x="121999" y="1658140"/>
                </a:lnTo>
                <a:lnTo>
                  <a:pt x="121999" y="1658140"/>
                </a:lnTo>
                <a:lnTo>
                  <a:pt x="121999" y="1658140"/>
                </a:lnTo>
                <a:lnTo>
                  <a:pt x="121999" y="1658139"/>
                </a:lnTo>
                <a:lnTo>
                  <a:pt x="121999" y="1658139"/>
                </a:lnTo>
                <a:lnTo>
                  <a:pt x="121999" y="1658139"/>
                </a:lnTo>
                <a:lnTo>
                  <a:pt x="121999" y="1658139"/>
                </a:lnTo>
                <a:lnTo>
                  <a:pt x="121999" y="1658138"/>
                </a:lnTo>
                <a:lnTo>
                  <a:pt x="121999" y="1658138"/>
                </a:lnTo>
                <a:lnTo>
                  <a:pt x="121999" y="1658138"/>
                </a:lnTo>
                <a:lnTo>
                  <a:pt x="121999" y="1658138"/>
                </a:lnTo>
                <a:lnTo>
                  <a:pt x="121999" y="1658137"/>
                </a:lnTo>
                <a:lnTo>
                  <a:pt x="121999" y="1658137"/>
                </a:lnTo>
                <a:lnTo>
                  <a:pt x="121999" y="1658137"/>
                </a:lnTo>
                <a:lnTo>
                  <a:pt x="121999" y="1658137"/>
                </a:lnTo>
                <a:lnTo>
                  <a:pt x="121999" y="1658136"/>
                </a:lnTo>
                <a:lnTo>
                  <a:pt x="121999" y="1658136"/>
                </a:lnTo>
                <a:lnTo>
                  <a:pt x="121999" y="1658136"/>
                </a:lnTo>
                <a:lnTo>
                  <a:pt x="121999" y="1658136"/>
                </a:lnTo>
                <a:lnTo>
                  <a:pt x="121999" y="1658135"/>
                </a:lnTo>
                <a:lnTo>
                  <a:pt x="121999" y="1658135"/>
                </a:lnTo>
                <a:lnTo>
                  <a:pt x="121999" y="1658135"/>
                </a:lnTo>
                <a:lnTo>
                  <a:pt x="121999" y="1658135"/>
                </a:lnTo>
                <a:lnTo>
                  <a:pt x="121999" y="1658134"/>
                </a:lnTo>
                <a:lnTo>
                  <a:pt x="121999" y="1658134"/>
                </a:lnTo>
                <a:lnTo>
                  <a:pt x="121999" y="1658134"/>
                </a:lnTo>
                <a:lnTo>
                  <a:pt x="121999" y="1658134"/>
                </a:lnTo>
                <a:lnTo>
                  <a:pt x="121999" y="1658133"/>
                </a:lnTo>
                <a:lnTo>
                  <a:pt x="121999" y="1658133"/>
                </a:lnTo>
                <a:lnTo>
                  <a:pt x="121999" y="1658133"/>
                </a:lnTo>
                <a:lnTo>
                  <a:pt x="121999" y="1658133"/>
                </a:lnTo>
                <a:lnTo>
                  <a:pt x="121999" y="1658132"/>
                </a:lnTo>
                <a:lnTo>
                  <a:pt x="121999" y="1658132"/>
                </a:lnTo>
                <a:lnTo>
                  <a:pt x="121999" y="1658132"/>
                </a:lnTo>
                <a:lnTo>
                  <a:pt x="121999" y="1658132"/>
                </a:lnTo>
                <a:lnTo>
                  <a:pt x="121999" y="1658131"/>
                </a:lnTo>
                <a:lnTo>
                  <a:pt x="121999" y="1658131"/>
                </a:lnTo>
                <a:lnTo>
                  <a:pt x="121999" y="1658131"/>
                </a:lnTo>
                <a:lnTo>
                  <a:pt x="121999" y="1658131"/>
                </a:lnTo>
                <a:lnTo>
                  <a:pt x="121999" y="1658130"/>
                </a:lnTo>
                <a:lnTo>
                  <a:pt x="121999" y="1658130"/>
                </a:lnTo>
                <a:lnTo>
                  <a:pt x="121999" y="1658130"/>
                </a:lnTo>
                <a:lnTo>
                  <a:pt x="121999" y="1658130"/>
                </a:lnTo>
                <a:lnTo>
                  <a:pt x="121999" y="1658129"/>
                </a:lnTo>
                <a:lnTo>
                  <a:pt x="121999" y="1658129"/>
                </a:lnTo>
                <a:lnTo>
                  <a:pt x="121999" y="1658129"/>
                </a:lnTo>
                <a:lnTo>
                  <a:pt x="121999" y="1658129"/>
                </a:lnTo>
                <a:lnTo>
                  <a:pt x="121999" y="1658128"/>
                </a:lnTo>
                <a:lnTo>
                  <a:pt x="121999" y="1658128"/>
                </a:lnTo>
                <a:lnTo>
                  <a:pt x="121999" y="1658128"/>
                </a:lnTo>
                <a:lnTo>
                  <a:pt x="121999" y="1658128"/>
                </a:lnTo>
                <a:lnTo>
                  <a:pt x="121999" y="1658127"/>
                </a:lnTo>
                <a:lnTo>
                  <a:pt x="121999" y="1658127"/>
                </a:lnTo>
                <a:lnTo>
                  <a:pt x="121999" y="1658127"/>
                </a:lnTo>
                <a:lnTo>
                  <a:pt x="121999" y="1658127"/>
                </a:lnTo>
                <a:lnTo>
                  <a:pt x="121999" y="1658126"/>
                </a:lnTo>
                <a:lnTo>
                  <a:pt x="121999" y="1658126"/>
                </a:lnTo>
                <a:lnTo>
                  <a:pt x="121999" y="1658126"/>
                </a:lnTo>
                <a:lnTo>
                  <a:pt x="121999" y="1658126"/>
                </a:lnTo>
                <a:lnTo>
                  <a:pt x="121999" y="1658125"/>
                </a:lnTo>
                <a:lnTo>
                  <a:pt x="121999" y="1658125"/>
                </a:lnTo>
                <a:lnTo>
                  <a:pt x="121999" y="1658125"/>
                </a:lnTo>
                <a:lnTo>
                  <a:pt x="121999" y="1658125"/>
                </a:lnTo>
                <a:lnTo>
                  <a:pt x="121999" y="1658124"/>
                </a:lnTo>
                <a:lnTo>
                  <a:pt x="121999" y="1658124"/>
                </a:lnTo>
                <a:lnTo>
                  <a:pt x="121999" y="1658124"/>
                </a:lnTo>
                <a:lnTo>
                  <a:pt x="121999" y="1658124"/>
                </a:lnTo>
                <a:lnTo>
                  <a:pt x="121999" y="1658123"/>
                </a:lnTo>
                <a:lnTo>
                  <a:pt x="121999" y="1658123"/>
                </a:lnTo>
                <a:lnTo>
                  <a:pt x="121999" y="1658123"/>
                </a:lnTo>
                <a:lnTo>
                  <a:pt x="121999" y="1658123"/>
                </a:lnTo>
                <a:lnTo>
                  <a:pt x="121999" y="1658122"/>
                </a:lnTo>
                <a:lnTo>
                  <a:pt x="121999" y="1658122"/>
                </a:lnTo>
                <a:lnTo>
                  <a:pt x="121999" y="1658122"/>
                </a:lnTo>
                <a:lnTo>
                  <a:pt x="121999" y="1658122"/>
                </a:lnTo>
                <a:lnTo>
                  <a:pt x="121999" y="1658121"/>
                </a:lnTo>
                <a:lnTo>
                  <a:pt x="121999" y="1658121"/>
                </a:lnTo>
                <a:lnTo>
                  <a:pt x="121999" y="1658121"/>
                </a:lnTo>
                <a:lnTo>
                  <a:pt x="121999" y="1658121"/>
                </a:lnTo>
                <a:lnTo>
                  <a:pt x="121999" y="1658120"/>
                </a:lnTo>
                <a:lnTo>
                  <a:pt x="121999" y="1658120"/>
                </a:lnTo>
                <a:lnTo>
                  <a:pt x="121999" y="1658120"/>
                </a:lnTo>
                <a:lnTo>
                  <a:pt x="121999" y="1658120"/>
                </a:lnTo>
                <a:lnTo>
                  <a:pt x="121999" y="1658119"/>
                </a:lnTo>
                <a:lnTo>
                  <a:pt x="121999" y="1658119"/>
                </a:lnTo>
                <a:lnTo>
                  <a:pt x="121999" y="1658119"/>
                </a:lnTo>
                <a:lnTo>
                  <a:pt x="121999" y="1658119"/>
                </a:lnTo>
                <a:lnTo>
                  <a:pt x="121999" y="1658118"/>
                </a:lnTo>
                <a:lnTo>
                  <a:pt x="121999" y="1658118"/>
                </a:lnTo>
                <a:lnTo>
                  <a:pt x="121999" y="1658118"/>
                </a:lnTo>
                <a:lnTo>
                  <a:pt x="121999" y="1658118"/>
                </a:lnTo>
                <a:lnTo>
                  <a:pt x="121999" y="1658117"/>
                </a:lnTo>
                <a:lnTo>
                  <a:pt x="121999" y="1658117"/>
                </a:lnTo>
                <a:lnTo>
                  <a:pt x="121999" y="1658117"/>
                </a:lnTo>
                <a:lnTo>
                  <a:pt x="121999" y="1658117"/>
                </a:lnTo>
                <a:lnTo>
                  <a:pt x="121999" y="1658116"/>
                </a:lnTo>
                <a:lnTo>
                  <a:pt x="121999" y="1658116"/>
                </a:lnTo>
                <a:lnTo>
                  <a:pt x="121999" y="1658116"/>
                </a:lnTo>
                <a:lnTo>
                  <a:pt x="121999" y="1658116"/>
                </a:lnTo>
                <a:lnTo>
                  <a:pt x="121999" y="1658115"/>
                </a:lnTo>
                <a:lnTo>
                  <a:pt x="121999" y="1658115"/>
                </a:lnTo>
                <a:lnTo>
                  <a:pt x="121999" y="1658115"/>
                </a:lnTo>
                <a:lnTo>
                  <a:pt x="121999" y="1658115"/>
                </a:lnTo>
                <a:lnTo>
                  <a:pt x="121999" y="1658114"/>
                </a:lnTo>
                <a:lnTo>
                  <a:pt x="121999" y="1658114"/>
                </a:lnTo>
                <a:lnTo>
                  <a:pt x="121999" y="1658114"/>
                </a:lnTo>
                <a:lnTo>
                  <a:pt x="121999" y="1658114"/>
                </a:lnTo>
                <a:lnTo>
                  <a:pt x="121999" y="1658113"/>
                </a:lnTo>
                <a:lnTo>
                  <a:pt x="121999" y="1658113"/>
                </a:lnTo>
                <a:lnTo>
                  <a:pt x="121999" y="1658113"/>
                </a:lnTo>
                <a:lnTo>
                  <a:pt x="121999" y="1658113"/>
                </a:lnTo>
                <a:lnTo>
                  <a:pt x="121999" y="1658112"/>
                </a:lnTo>
                <a:lnTo>
                  <a:pt x="121999" y="1658112"/>
                </a:lnTo>
                <a:lnTo>
                  <a:pt x="121999" y="1658112"/>
                </a:lnTo>
                <a:lnTo>
                  <a:pt x="121999" y="1658112"/>
                </a:lnTo>
                <a:lnTo>
                  <a:pt x="121999" y="1658111"/>
                </a:lnTo>
                <a:lnTo>
                  <a:pt x="121999" y="1658111"/>
                </a:lnTo>
                <a:lnTo>
                  <a:pt x="121999" y="1658111"/>
                </a:lnTo>
                <a:lnTo>
                  <a:pt x="121999" y="1658111"/>
                </a:lnTo>
                <a:lnTo>
                  <a:pt x="121999" y="1658110"/>
                </a:lnTo>
                <a:lnTo>
                  <a:pt x="121999" y="1658110"/>
                </a:lnTo>
                <a:lnTo>
                  <a:pt x="121999" y="1658110"/>
                </a:lnTo>
                <a:lnTo>
                  <a:pt x="121999" y="1658110"/>
                </a:lnTo>
                <a:lnTo>
                  <a:pt x="121999" y="1658109"/>
                </a:lnTo>
                <a:lnTo>
                  <a:pt x="121999" y="1658109"/>
                </a:lnTo>
                <a:lnTo>
                  <a:pt x="121999" y="1658109"/>
                </a:lnTo>
                <a:lnTo>
                  <a:pt x="121999" y="1658109"/>
                </a:lnTo>
                <a:lnTo>
                  <a:pt x="121999" y="1658108"/>
                </a:lnTo>
                <a:lnTo>
                  <a:pt x="121999" y="1658108"/>
                </a:lnTo>
                <a:lnTo>
                  <a:pt x="121999" y="1658108"/>
                </a:lnTo>
                <a:lnTo>
                  <a:pt x="121999" y="1658107"/>
                </a:lnTo>
                <a:lnTo>
                  <a:pt x="121999" y="1658107"/>
                </a:lnTo>
                <a:lnTo>
                  <a:pt x="121999" y="1658106"/>
                </a:lnTo>
                <a:lnTo>
                  <a:pt x="121999" y="1658104"/>
                </a:lnTo>
                <a:lnTo>
                  <a:pt x="121845" y="1657057"/>
                </a:lnTo>
                <a:lnTo>
                  <a:pt x="113749" y="1592573"/>
                </a:lnTo>
                <a:lnTo>
                  <a:pt x="113748" y="1592542"/>
                </a:lnTo>
                <a:lnTo>
                  <a:pt x="111844" y="1545995"/>
                </a:lnTo>
                <a:cubicBezTo>
                  <a:pt x="111844" y="1530469"/>
                  <a:pt x="110892" y="1514944"/>
                  <a:pt x="111844" y="1499418"/>
                </a:cubicBezTo>
                <a:cubicBezTo>
                  <a:pt x="112130" y="1499799"/>
                  <a:pt x="111082" y="1499513"/>
                  <a:pt x="112701" y="1497608"/>
                </a:cubicBezTo>
                <a:close/>
                <a:moveTo>
                  <a:pt x="243956" y="1491893"/>
                </a:moveTo>
                <a:cubicBezTo>
                  <a:pt x="242622" y="1505704"/>
                  <a:pt x="241098" y="1512658"/>
                  <a:pt x="239574" y="1512658"/>
                </a:cubicBezTo>
                <a:cubicBezTo>
                  <a:pt x="241098" y="1512467"/>
                  <a:pt x="242622" y="1505704"/>
                  <a:pt x="243956" y="1491893"/>
                </a:cubicBezTo>
                <a:close/>
                <a:moveTo>
                  <a:pt x="2839995" y="1484939"/>
                </a:moveTo>
                <a:cubicBezTo>
                  <a:pt x="2839957" y="1494284"/>
                  <a:pt x="2840624" y="1503608"/>
                  <a:pt x="2841995" y="1512848"/>
                </a:cubicBezTo>
                <a:lnTo>
                  <a:pt x="2842186" y="1513229"/>
                </a:lnTo>
                <a:cubicBezTo>
                  <a:pt x="2843710" y="1516086"/>
                  <a:pt x="2843615" y="1501513"/>
                  <a:pt x="2843234" y="1485511"/>
                </a:cubicBezTo>
                <a:close/>
                <a:moveTo>
                  <a:pt x="149754" y="1479034"/>
                </a:moveTo>
                <a:cubicBezTo>
                  <a:pt x="148992" y="1482748"/>
                  <a:pt x="148015" y="1490321"/>
                  <a:pt x="147194" y="1491809"/>
                </a:cubicBezTo>
                <a:lnTo>
                  <a:pt x="147047" y="1491320"/>
                </a:lnTo>
                <a:lnTo>
                  <a:pt x="148335" y="1486096"/>
                </a:lnTo>
                <a:cubicBezTo>
                  <a:pt x="148813" y="1483588"/>
                  <a:pt x="149301" y="1480820"/>
                  <a:pt x="149754" y="1479034"/>
                </a:cubicBezTo>
                <a:close/>
                <a:moveTo>
                  <a:pt x="145563" y="1468080"/>
                </a:moveTo>
                <a:cubicBezTo>
                  <a:pt x="145634" y="1478391"/>
                  <a:pt x="145836" y="1484695"/>
                  <a:pt x="146124" y="1488236"/>
                </a:cubicBezTo>
                <a:lnTo>
                  <a:pt x="147047" y="1491320"/>
                </a:lnTo>
                <a:lnTo>
                  <a:pt x="146980" y="1491595"/>
                </a:lnTo>
                <a:cubicBezTo>
                  <a:pt x="146158" y="1493083"/>
                  <a:pt x="145563" y="1488559"/>
                  <a:pt x="145563" y="1468080"/>
                </a:cubicBezTo>
                <a:close/>
                <a:moveTo>
                  <a:pt x="299010" y="1460937"/>
                </a:moveTo>
                <a:cubicBezTo>
                  <a:pt x="299010" y="1478654"/>
                  <a:pt x="298248" y="1496465"/>
                  <a:pt x="299010" y="1508562"/>
                </a:cubicBezTo>
                <a:cubicBezTo>
                  <a:pt x="298248" y="1496465"/>
                  <a:pt x="298724" y="1479035"/>
                  <a:pt x="299010" y="1460937"/>
                </a:cubicBezTo>
                <a:close/>
                <a:moveTo>
                  <a:pt x="183853" y="1459413"/>
                </a:moveTo>
                <a:cubicBezTo>
                  <a:pt x="181758" y="1486464"/>
                  <a:pt x="179567" y="1514944"/>
                  <a:pt x="177852" y="1483416"/>
                </a:cubicBezTo>
                <a:cubicBezTo>
                  <a:pt x="179567" y="1514849"/>
                  <a:pt x="181758" y="1486464"/>
                  <a:pt x="183853" y="1459413"/>
                </a:cubicBezTo>
                <a:close/>
                <a:moveTo>
                  <a:pt x="171756" y="1450460"/>
                </a:moveTo>
                <a:lnTo>
                  <a:pt x="178329" y="1450460"/>
                </a:lnTo>
                <a:lnTo>
                  <a:pt x="177852" y="1483416"/>
                </a:lnTo>
                <a:lnTo>
                  <a:pt x="175757" y="1512468"/>
                </a:lnTo>
                <a:lnTo>
                  <a:pt x="169851" y="1528565"/>
                </a:lnTo>
                <a:lnTo>
                  <a:pt x="169470" y="1545043"/>
                </a:lnTo>
                <a:lnTo>
                  <a:pt x="169470" y="1528755"/>
                </a:lnTo>
                <a:cubicBezTo>
                  <a:pt x="168994" y="1515706"/>
                  <a:pt x="169756" y="1502657"/>
                  <a:pt x="170232" y="1489607"/>
                </a:cubicBezTo>
                <a:close/>
                <a:moveTo>
                  <a:pt x="73268" y="1428647"/>
                </a:moveTo>
                <a:cubicBezTo>
                  <a:pt x="74315" y="1428742"/>
                  <a:pt x="75268" y="1429980"/>
                  <a:pt x="75268" y="1445221"/>
                </a:cubicBezTo>
                <a:cubicBezTo>
                  <a:pt x="75173" y="1429980"/>
                  <a:pt x="74315" y="1428647"/>
                  <a:pt x="73268" y="1428647"/>
                </a:cubicBezTo>
                <a:close/>
                <a:moveTo>
                  <a:pt x="80697" y="1425027"/>
                </a:moveTo>
                <a:cubicBezTo>
                  <a:pt x="78221" y="1440934"/>
                  <a:pt x="76982" y="1452269"/>
                  <a:pt x="75268" y="1445221"/>
                </a:cubicBezTo>
                <a:cubicBezTo>
                  <a:pt x="76982" y="1452269"/>
                  <a:pt x="78221" y="1440839"/>
                  <a:pt x="80697" y="1425027"/>
                </a:cubicBezTo>
                <a:close/>
                <a:moveTo>
                  <a:pt x="2845163" y="1411263"/>
                </a:moveTo>
                <a:cubicBezTo>
                  <a:pt x="2844139" y="1408739"/>
                  <a:pt x="2843710" y="1411692"/>
                  <a:pt x="2843710" y="1418169"/>
                </a:cubicBezTo>
                <a:cubicBezTo>
                  <a:pt x="2843520" y="1425027"/>
                  <a:pt x="2844282" y="1435028"/>
                  <a:pt x="2844282" y="1446744"/>
                </a:cubicBezTo>
                <a:cubicBezTo>
                  <a:pt x="2844282" y="1458460"/>
                  <a:pt x="2844282" y="1471700"/>
                  <a:pt x="2844282" y="1484844"/>
                </a:cubicBezTo>
                <a:cubicBezTo>
                  <a:pt x="2846472" y="1490559"/>
                  <a:pt x="2846472" y="1440172"/>
                  <a:pt x="2850092" y="1472652"/>
                </a:cubicBezTo>
                <a:lnTo>
                  <a:pt x="2850282" y="1473033"/>
                </a:lnTo>
                <a:cubicBezTo>
                  <a:pt x="2851997" y="1489606"/>
                  <a:pt x="2851235" y="1452459"/>
                  <a:pt x="2850187" y="1437219"/>
                </a:cubicBezTo>
                <a:cubicBezTo>
                  <a:pt x="2847806" y="1421788"/>
                  <a:pt x="2846187" y="1413787"/>
                  <a:pt x="2845163" y="1411263"/>
                </a:cubicBezTo>
                <a:close/>
                <a:moveTo>
                  <a:pt x="292724" y="1398358"/>
                </a:moveTo>
                <a:cubicBezTo>
                  <a:pt x="294438" y="1395881"/>
                  <a:pt x="295200" y="1399882"/>
                  <a:pt x="295200" y="1407883"/>
                </a:cubicBezTo>
                <a:cubicBezTo>
                  <a:pt x="295200" y="1399977"/>
                  <a:pt x="294438" y="1395881"/>
                  <a:pt x="292724" y="1398358"/>
                </a:cubicBezTo>
                <a:close/>
                <a:moveTo>
                  <a:pt x="52599" y="1381212"/>
                </a:moveTo>
                <a:lnTo>
                  <a:pt x="46351" y="1493112"/>
                </a:lnTo>
                <a:lnTo>
                  <a:pt x="45932" y="1480748"/>
                </a:lnTo>
                <a:cubicBezTo>
                  <a:pt x="46694" y="1466270"/>
                  <a:pt x="47456" y="1452840"/>
                  <a:pt x="48122" y="1440362"/>
                </a:cubicBezTo>
                <a:cubicBezTo>
                  <a:pt x="48789" y="1427885"/>
                  <a:pt x="50123" y="1415883"/>
                  <a:pt x="50980" y="1404644"/>
                </a:cubicBezTo>
                <a:cubicBezTo>
                  <a:pt x="51647" y="1396547"/>
                  <a:pt x="52123" y="1388832"/>
                  <a:pt x="52599" y="1381212"/>
                </a:cubicBezTo>
                <a:close/>
                <a:moveTo>
                  <a:pt x="155088" y="1368163"/>
                </a:moveTo>
                <a:cubicBezTo>
                  <a:pt x="153754" y="1367687"/>
                  <a:pt x="151944" y="1371878"/>
                  <a:pt x="149944" y="1379879"/>
                </a:cubicBezTo>
                <a:cubicBezTo>
                  <a:pt x="151563" y="1372925"/>
                  <a:pt x="153754" y="1367687"/>
                  <a:pt x="155088" y="1368163"/>
                </a:cubicBezTo>
                <a:close/>
                <a:moveTo>
                  <a:pt x="22690" y="1355400"/>
                </a:moveTo>
                <a:cubicBezTo>
                  <a:pt x="20461" y="1373478"/>
                  <a:pt x="19185" y="1391671"/>
                  <a:pt x="18880" y="1409883"/>
                </a:cubicBezTo>
                <a:lnTo>
                  <a:pt x="19071" y="1409883"/>
                </a:lnTo>
                <a:cubicBezTo>
                  <a:pt x="19357" y="1391671"/>
                  <a:pt x="20566" y="1373488"/>
                  <a:pt x="22690" y="1355400"/>
                </a:cubicBezTo>
                <a:close/>
                <a:moveTo>
                  <a:pt x="370448" y="1268246"/>
                </a:moveTo>
                <a:cubicBezTo>
                  <a:pt x="363781" y="1288058"/>
                  <a:pt x="364067" y="1277199"/>
                  <a:pt x="361590" y="1277771"/>
                </a:cubicBezTo>
                <a:cubicBezTo>
                  <a:pt x="355780" y="1310822"/>
                  <a:pt x="348541" y="1350446"/>
                  <a:pt x="355780" y="1334159"/>
                </a:cubicBezTo>
                <a:lnTo>
                  <a:pt x="366162" y="1296059"/>
                </a:lnTo>
                <a:cubicBezTo>
                  <a:pt x="367305" y="1286724"/>
                  <a:pt x="368829" y="1277294"/>
                  <a:pt x="370448" y="1268246"/>
                </a:cubicBezTo>
                <a:close/>
                <a:moveTo>
                  <a:pt x="208390" y="1265354"/>
                </a:moveTo>
                <a:lnTo>
                  <a:pt x="201246" y="1311550"/>
                </a:lnTo>
                <a:lnTo>
                  <a:pt x="194198" y="1358318"/>
                </a:lnTo>
                <a:lnTo>
                  <a:pt x="201246" y="1311455"/>
                </a:lnTo>
                <a:close/>
                <a:moveTo>
                  <a:pt x="2815706" y="1237290"/>
                </a:moveTo>
                <a:cubicBezTo>
                  <a:pt x="2815754" y="1242338"/>
                  <a:pt x="2814920" y="1243243"/>
                  <a:pt x="2813432" y="1241100"/>
                </a:cubicBezTo>
                <a:lnTo>
                  <a:pt x="2813357" y="1240925"/>
                </a:lnTo>
                <a:close/>
                <a:moveTo>
                  <a:pt x="290057" y="1231384"/>
                </a:moveTo>
                <a:lnTo>
                  <a:pt x="289581" y="1233194"/>
                </a:lnTo>
                <a:lnTo>
                  <a:pt x="292152" y="1252244"/>
                </a:lnTo>
                <a:cubicBezTo>
                  <a:pt x="289504" y="1262683"/>
                  <a:pt x="288028" y="1273389"/>
                  <a:pt x="287771" y="1284153"/>
                </a:cubicBezTo>
                <a:cubicBezTo>
                  <a:pt x="286923" y="1296649"/>
                  <a:pt x="285142" y="1309070"/>
                  <a:pt x="282437" y="1321300"/>
                </a:cubicBezTo>
                <a:cubicBezTo>
                  <a:pt x="278627" y="1327301"/>
                  <a:pt x="275674" y="1333873"/>
                  <a:pt x="272245" y="1340350"/>
                </a:cubicBezTo>
                <a:lnTo>
                  <a:pt x="270435" y="1353780"/>
                </a:lnTo>
                <a:lnTo>
                  <a:pt x="268479" y="1353780"/>
                </a:lnTo>
                <a:lnTo>
                  <a:pt x="268245" y="1353780"/>
                </a:lnTo>
                <a:lnTo>
                  <a:pt x="269959" y="1339683"/>
                </a:lnTo>
                <a:cubicBezTo>
                  <a:pt x="267292" y="1327301"/>
                  <a:pt x="275865" y="1292249"/>
                  <a:pt x="280532" y="1264436"/>
                </a:cubicBezTo>
                <a:lnTo>
                  <a:pt x="289793" y="1232298"/>
                </a:lnTo>
                <a:close/>
                <a:moveTo>
                  <a:pt x="2807229" y="1226622"/>
                </a:moveTo>
                <a:lnTo>
                  <a:pt x="2813357" y="1240925"/>
                </a:lnTo>
                <a:lnTo>
                  <a:pt x="2813289" y="1241029"/>
                </a:lnTo>
                <a:cubicBezTo>
                  <a:pt x="2811801" y="1238862"/>
                  <a:pt x="2809705" y="1233670"/>
                  <a:pt x="2807229" y="1226622"/>
                </a:cubicBezTo>
                <a:close/>
                <a:moveTo>
                  <a:pt x="330729" y="1225669"/>
                </a:moveTo>
                <a:cubicBezTo>
                  <a:pt x="325919" y="1240776"/>
                  <a:pt x="321947" y="1256130"/>
                  <a:pt x="318822" y="1271675"/>
                </a:cubicBezTo>
                <a:lnTo>
                  <a:pt x="318537" y="1271675"/>
                </a:lnTo>
                <a:cubicBezTo>
                  <a:pt x="321756" y="1256130"/>
                  <a:pt x="325823" y="1240766"/>
                  <a:pt x="330729" y="1225669"/>
                </a:cubicBezTo>
                <a:close/>
                <a:moveTo>
                  <a:pt x="245310" y="1222949"/>
                </a:moveTo>
                <a:lnTo>
                  <a:pt x="246051" y="1226526"/>
                </a:lnTo>
                <a:cubicBezTo>
                  <a:pt x="245432" y="1226526"/>
                  <a:pt x="245206" y="1225252"/>
                  <a:pt x="245307" y="1222973"/>
                </a:cubicBezTo>
                <a:close/>
                <a:moveTo>
                  <a:pt x="245341" y="1222711"/>
                </a:moveTo>
                <a:lnTo>
                  <a:pt x="245310" y="1222949"/>
                </a:lnTo>
                <a:lnTo>
                  <a:pt x="245307" y="1222933"/>
                </a:lnTo>
                <a:close/>
                <a:moveTo>
                  <a:pt x="247262" y="1210050"/>
                </a:moveTo>
                <a:lnTo>
                  <a:pt x="245341" y="1222711"/>
                </a:lnTo>
                <a:lnTo>
                  <a:pt x="246527" y="1213394"/>
                </a:lnTo>
                <a:close/>
                <a:moveTo>
                  <a:pt x="407124" y="1207807"/>
                </a:moveTo>
                <a:cubicBezTo>
                  <a:pt x="404869" y="1210441"/>
                  <a:pt x="399333" y="1225264"/>
                  <a:pt x="396261" y="1232908"/>
                </a:cubicBezTo>
                <a:lnTo>
                  <a:pt x="389880" y="1260245"/>
                </a:lnTo>
                <a:cubicBezTo>
                  <a:pt x="393118" y="1256911"/>
                  <a:pt x="393785" y="1264817"/>
                  <a:pt x="402643" y="1231098"/>
                </a:cubicBezTo>
                <a:cubicBezTo>
                  <a:pt x="405015" y="1224212"/>
                  <a:pt x="406796" y="1217134"/>
                  <a:pt x="407977" y="1209953"/>
                </a:cubicBezTo>
                <a:lnTo>
                  <a:pt x="408072" y="1209953"/>
                </a:lnTo>
                <a:cubicBezTo>
                  <a:pt x="408263" y="1207405"/>
                  <a:pt x="407876" y="1206929"/>
                  <a:pt x="407124" y="1207807"/>
                </a:cubicBezTo>
                <a:close/>
                <a:moveTo>
                  <a:pt x="253290" y="1182616"/>
                </a:moveTo>
                <a:lnTo>
                  <a:pt x="247262" y="1210050"/>
                </a:lnTo>
                <a:lnTo>
                  <a:pt x="247752" y="1206823"/>
                </a:lnTo>
                <a:cubicBezTo>
                  <a:pt x="249156" y="1199806"/>
                  <a:pt x="251076" y="1191439"/>
                  <a:pt x="253290" y="1182616"/>
                </a:cubicBezTo>
                <a:close/>
                <a:moveTo>
                  <a:pt x="282532" y="1150993"/>
                </a:moveTo>
                <a:cubicBezTo>
                  <a:pt x="279675" y="1157947"/>
                  <a:pt x="276913" y="1166519"/>
                  <a:pt x="273865" y="1176997"/>
                </a:cubicBezTo>
                <a:cubicBezTo>
                  <a:pt x="272340" y="1182235"/>
                  <a:pt x="270340" y="1188046"/>
                  <a:pt x="269102" y="1194523"/>
                </a:cubicBezTo>
                <a:cubicBezTo>
                  <a:pt x="267864" y="1200999"/>
                  <a:pt x="266530" y="1208239"/>
                  <a:pt x="265006" y="1216335"/>
                </a:cubicBezTo>
                <a:cubicBezTo>
                  <a:pt x="271388" y="1191093"/>
                  <a:pt x="277389" y="1177949"/>
                  <a:pt x="283104" y="1153660"/>
                </a:cubicBezTo>
                <a:lnTo>
                  <a:pt x="282151" y="1153946"/>
                </a:lnTo>
                <a:cubicBezTo>
                  <a:pt x="283104" y="1150708"/>
                  <a:pt x="282532" y="1148707"/>
                  <a:pt x="282532" y="1150993"/>
                </a:cubicBezTo>
                <a:close/>
                <a:moveTo>
                  <a:pt x="2845329" y="1133562"/>
                </a:moveTo>
                <a:cubicBezTo>
                  <a:pt x="2845329" y="1136134"/>
                  <a:pt x="2850187" y="1157470"/>
                  <a:pt x="2849901" y="1160708"/>
                </a:cubicBezTo>
                <a:cubicBezTo>
                  <a:pt x="2850091" y="1157375"/>
                  <a:pt x="2845329" y="1136229"/>
                  <a:pt x="2845329" y="1133562"/>
                </a:cubicBezTo>
                <a:close/>
                <a:moveTo>
                  <a:pt x="173281" y="1090414"/>
                </a:moveTo>
                <a:cubicBezTo>
                  <a:pt x="164518" y="1124609"/>
                  <a:pt x="161565" y="1142230"/>
                  <a:pt x="162898" y="1142230"/>
                </a:cubicBezTo>
                <a:cubicBezTo>
                  <a:pt x="161565" y="1141944"/>
                  <a:pt x="164518" y="1124609"/>
                  <a:pt x="173281" y="1090414"/>
                </a:cubicBezTo>
                <a:close/>
                <a:moveTo>
                  <a:pt x="351397" y="1086509"/>
                </a:moveTo>
                <a:cubicBezTo>
                  <a:pt x="348730" y="1100711"/>
                  <a:pt x="344968" y="1114694"/>
                  <a:pt x="340158" y="1128324"/>
                </a:cubicBezTo>
                <a:cubicBezTo>
                  <a:pt x="333967" y="1146136"/>
                  <a:pt x="328442" y="1166805"/>
                  <a:pt x="323584" y="1184902"/>
                </a:cubicBezTo>
                <a:lnTo>
                  <a:pt x="317298" y="1190713"/>
                </a:lnTo>
                <a:cubicBezTo>
                  <a:pt x="315964" y="1189284"/>
                  <a:pt x="314345" y="1192713"/>
                  <a:pt x="312155" y="1200047"/>
                </a:cubicBezTo>
                <a:cubicBezTo>
                  <a:pt x="309964" y="1207382"/>
                  <a:pt x="308535" y="1217859"/>
                  <a:pt x="306535" y="1228622"/>
                </a:cubicBezTo>
                <a:cubicBezTo>
                  <a:pt x="296914" y="1267199"/>
                  <a:pt x="291771" y="1300060"/>
                  <a:pt x="294152" y="1263769"/>
                </a:cubicBezTo>
                <a:cubicBezTo>
                  <a:pt x="295962" y="1250053"/>
                  <a:pt x="293771" y="1252244"/>
                  <a:pt x="292438" y="1251006"/>
                </a:cubicBezTo>
                <a:cubicBezTo>
                  <a:pt x="294343" y="1241386"/>
                  <a:pt x="296248" y="1231575"/>
                  <a:pt x="298438" y="1221383"/>
                </a:cubicBezTo>
                <a:cubicBezTo>
                  <a:pt x="300467" y="1210734"/>
                  <a:pt x="303106" y="1200209"/>
                  <a:pt x="306344" y="1189856"/>
                </a:cubicBezTo>
                <a:lnTo>
                  <a:pt x="306365" y="1189860"/>
                </a:lnTo>
                <a:lnTo>
                  <a:pt x="308343" y="1190231"/>
                </a:lnTo>
                <a:cubicBezTo>
                  <a:pt x="311142" y="1187069"/>
                  <a:pt x="316179" y="1173996"/>
                  <a:pt x="321965" y="1157280"/>
                </a:cubicBezTo>
                <a:cubicBezTo>
                  <a:pt x="325871" y="1145945"/>
                  <a:pt x="330633" y="1133563"/>
                  <a:pt x="335396" y="1121466"/>
                </a:cubicBezTo>
                <a:cubicBezTo>
                  <a:pt x="340158" y="1109369"/>
                  <a:pt x="344635" y="1097939"/>
                  <a:pt x="348730" y="1088414"/>
                </a:cubicBezTo>
                <a:close/>
                <a:moveTo>
                  <a:pt x="311180" y="1082306"/>
                </a:moveTo>
                <a:cubicBezTo>
                  <a:pt x="314007" y="1078270"/>
                  <a:pt x="305916" y="1103273"/>
                  <a:pt x="299487" y="1123561"/>
                </a:cubicBezTo>
                <a:lnTo>
                  <a:pt x="294820" y="1137277"/>
                </a:lnTo>
                <a:cubicBezTo>
                  <a:pt x="293677" y="1141564"/>
                  <a:pt x="292629" y="1145564"/>
                  <a:pt x="291676" y="1148993"/>
                </a:cubicBezTo>
                <a:cubicBezTo>
                  <a:pt x="290057" y="1155851"/>
                  <a:pt x="289200" y="1160423"/>
                  <a:pt x="290057" y="1160994"/>
                </a:cubicBezTo>
                <a:lnTo>
                  <a:pt x="295963" y="1143564"/>
                </a:lnTo>
                <a:cubicBezTo>
                  <a:pt x="306821" y="1126990"/>
                  <a:pt x="314441" y="1124514"/>
                  <a:pt x="332824" y="1085652"/>
                </a:cubicBezTo>
                <a:lnTo>
                  <a:pt x="332824" y="1095177"/>
                </a:lnTo>
                <a:cubicBezTo>
                  <a:pt x="328728" y="1108893"/>
                  <a:pt x="325014" y="1121561"/>
                  <a:pt x="321204" y="1134610"/>
                </a:cubicBezTo>
                <a:cubicBezTo>
                  <a:pt x="318632" y="1140992"/>
                  <a:pt x="317775" y="1148993"/>
                  <a:pt x="315965" y="1156041"/>
                </a:cubicBezTo>
                <a:cubicBezTo>
                  <a:pt x="314155" y="1163090"/>
                  <a:pt x="312155" y="1170615"/>
                  <a:pt x="309869" y="1178711"/>
                </a:cubicBezTo>
                <a:lnTo>
                  <a:pt x="308814" y="1178884"/>
                </a:lnTo>
                <a:lnTo>
                  <a:pt x="304630" y="1179568"/>
                </a:lnTo>
                <a:cubicBezTo>
                  <a:pt x="301106" y="1191570"/>
                  <a:pt x="297296" y="1203571"/>
                  <a:pt x="294629" y="1215954"/>
                </a:cubicBezTo>
                <a:lnTo>
                  <a:pt x="292915" y="1211001"/>
                </a:lnTo>
                <a:lnTo>
                  <a:pt x="284628" y="1237957"/>
                </a:lnTo>
                <a:cubicBezTo>
                  <a:pt x="276722" y="1266246"/>
                  <a:pt x="275770" y="1259578"/>
                  <a:pt x="272817" y="1264912"/>
                </a:cubicBezTo>
                <a:lnTo>
                  <a:pt x="267769" y="1292344"/>
                </a:lnTo>
                <a:lnTo>
                  <a:pt x="259101" y="1322539"/>
                </a:lnTo>
                <a:cubicBezTo>
                  <a:pt x="257958" y="1316919"/>
                  <a:pt x="254815" y="1331206"/>
                  <a:pt x="251481" y="1347875"/>
                </a:cubicBezTo>
                <a:lnTo>
                  <a:pt x="249928" y="1353419"/>
                </a:lnTo>
                <a:lnTo>
                  <a:pt x="241956" y="1381879"/>
                </a:lnTo>
                <a:cubicBezTo>
                  <a:pt x="239098" y="1397596"/>
                  <a:pt x="236717" y="1416455"/>
                  <a:pt x="233955" y="1434076"/>
                </a:cubicBezTo>
                <a:lnTo>
                  <a:pt x="231574" y="1440077"/>
                </a:lnTo>
                <a:lnTo>
                  <a:pt x="227668" y="1392452"/>
                </a:lnTo>
                <a:cubicBezTo>
                  <a:pt x="228240" y="1379022"/>
                  <a:pt x="228621" y="1372068"/>
                  <a:pt x="228240" y="1369497"/>
                </a:cubicBezTo>
                <a:cubicBezTo>
                  <a:pt x="227859" y="1366925"/>
                  <a:pt x="226621" y="1370164"/>
                  <a:pt x="224620" y="1379022"/>
                </a:cubicBezTo>
                <a:cubicBezTo>
                  <a:pt x="223001" y="1377593"/>
                  <a:pt x="221858" y="1374069"/>
                  <a:pt x="225573" y="1342636"/>
                </a:cubicBezTo>
                <a:cubicBezTo>
                  <a:pt x="226811" y="1333778"/>
                  <a:pt x="227954" y="1325015"/>
                  <a:pt x="229192" y="1316157"/>
                </a:cubicBezTo>
                <a:lnTo>
                  <a:pt x="243194" y="1285867"/>
                </a:lnTo>
                <a:cubicBezTo>
                  <a:pt x="244337" y="1285296"/>
                  <a:pt x="244528" y="1293297"/>
                  <a:pt x="248052" y="1274247"/>
                </a:cubicBezTo>
                <a:cubicBezTo>
                  <a:pt x="251957" y="1253006"/>
                  <a:pt x="248623" y="1260626"/>
                  <a:pt x="248623" y="1256816"/>
                </a:cubicBezTo>
                <a:lnTo>
                  <a:pt x="258148" y="1212525"/>
                </a:lnTo>
                <a:cubicBezTo>
                  <a:pt x="259768" y="1205095"/>
                  <a:pt x="261196" y="1197571"/>
                  <a:pt x="263292" y="1190332"/>
                </a:cubicBezTo>
                <a:cubicBezTo>
                  <a:pt x="265387" y="1183092"/>
                  <a:pt x="267578" y="1175758"/>
                  <a:pt x="269959" y="1168424"/>
                </a:cubicBezTo>
                <a:cubicBezTo>
                  <a:pt x="273960" y="1156804"/>
                  <a:pt x="278627" y="1140421"/>
                  <a:pt x="283485" y="1128229"/>
                </a:cubicBezTo>
                <a:cubicBezTo>
                  <a:pt x="288343" y="1116037"/>
                  <a:pt x="292248" y="1107464"/>
                  <a:pt x="293010" y="1110322"/>
                </a:cubicBezTo>
                <a:cubicBezTo>
                  <a:pt x="294724" y="1112893"/>
                  <a:pt x="294724" y="1120894"/>
                  <a:pt x="304249" y="1097272"/>
                </a:cubicBezTo>
                <a:cubicBezTo>
                  <a:pt x="308083" y="1088223"/>
                  <a:pt x="310238" y="1083651"/>
                  <a:pt x="311180" y="1082306"/>
                </a:cubicBezTo>
                <a:close/>
                <a:moveTo>
                  <a:pt x="92699" y="1081080"/>
                </a:moveTo>
                <a:lnTo>
                  <a:pt x="93122" y="1081258"/>
                </a:lnTo>
                <a:lnTo>
                  <a:pt x="93121" y="1081259"/>
                </a:lnTo>
                <a:close/>
                <a:moveTo>
                  <a:pt x="2778654" y="1080698"/>
                </a:moveTo>
                <a:cubicBezTo>
                  <a:pt x="2779607" y="1087366"/>
                  <a:pt x="2777797" y="1087366"/>
                  <a:pt x="2778654" y="1094414"/>
                </a:cubicBezTo>
                <a:cubicBezTo>
                  <a:pt x="2777702" y="1087366"/>
                  <a:pt x="2779511" y="1087366"/>
                  <a:pt x="2778654" y="1080698"/>
                </a:cubicBezTo>
                <a:close/>
                <a:moveTo>
                  <a:pt x="267102" y="1071173"/>
                </a:moveTo>
                <a:cubicBezTo>
                  <a:pt x="270054" y="1069173"/>
                  <a:pt x="267006" y="1080794"/>
                  <a:pt x="262149" y="1096700"/>
                </a:cubicBezTo>
                <a:lnTo>
                  <a:pt x="253862" y="1122418"/>
                </a:lnTo>
                <a:cubicBezTo>
                  <a:pt x="251290" y="1131372"/>
                  <a:pt x="248909" y="1140230"/>
                  <a:pt x="246908" y="1147755"/>
                </a:cubicBezTo>
                <a:cubicBezTo>
                  <a:pt x="242527" y="1164995"/>
                  <a:pt x="237574" y="1180425"/>
                  <a:pt x="236050" y="1191379"/>
                </a:cubicBezTo>
                <a:cubicBezTo>
                  <a:pt x="234526" y="1202333"/>
                  <a:pt x="234050" y="1208429"/>
                  <a:pt x="236050" y="1206524"/>
                </a:cubicBezTo>
                <a:cubicBezTo>
                  <a:pt x="220334" y="1267960"/>
                  <a:pt x="225953" y="1235861"/>
                  <a:pt x="231002" y="1206143"/>
                </a:cubicBezTo>
                <a:cubicBezTo>
                  <a:pt x="234812" y="1182521"/>
                  <a:pt x="241860" y="1158899"/>
                  <a:pt x="243479" y="1145469"/>
                </a:cubicBezTo>
                <a:cubicBezTo>
                  <a:pt x="249556" y="1120170"/>
                  <a:pt x="257453" y="1095339"/>
                  <a:pt x="267102" y="1071173"/>
                </a:cubicBezTo>
                <a:close/>
                <a:moveTo>
                  <a:pt x="291485" y="1043646"/>
                </a:moveTo>
                <a:cubicBezTo>
                  <a:pt x="288342" y="1052219"/>
                  <a:pt x="284818" y="1060601"/>
                  <a:pt x="281960" y="1069173"/>
                </a:cubicBezTo>
                <a:lnTo>
                  <a:pt x="273578" y="1094796"/>
                </a:lnTo>
                <a:lnTo>
                  <a:pt x="281960" y="1069078"/>
                </a:lnTo>
                <a:cubicBezTo>
                  <a:pt x="284818" y="1060505"/>
                  <a:pt x="288342" y="1052123"/>
                  <a:pt x="291485" y="1043646"/>
                </a:cubicBezTo>
                <a:close/>
                <a:moveTo>
                  <a:pt x="200617" y="1027835"/>
                </a:moveTo>
                <a:cubicBezTo>
                  <a:pt x="202522" y="1028501"/>
                  <a:pt x="201474" y="1029073"/>
                  <a:pt x="201474" y="1030883"/>
                </a:cubicBezTo>
                <a:cubicBezTo>
                  <a:pt x="201474" y="1029168"/>
                  <a:pt x="201188" y="1028120"/>
                  <a:pt x="200617" y="1027930"/>
                </a:cubicBezTo>
                <a:cubicBezTo>
                  <a:pt x="198902" y="1027263"/>
                  <a:pt x="194711" y="1032406"/>
                  <a:pt x="189187" y="1043551"/>
                </a:cubicBezTo>
                <a:cubicBezTo>
                  <a:pt x="194711" y="1032311"/>
                  <a:pt x="198712" y="1027168"/>
                  <a:pt x="200617" y="1027835"/>
                </a:cubicBezTo>
                <a:close/>
                <a:moveTo>
                  <a:pt x="292687" y="1011513"/>
                </a:moveTo>
                <a:lnTo>
                  <a:pt x="292782" y="1011513"/>
                </a:lnTo>
                <a:lnTo>
                  <a:pt x="292687" y="1011608"/>
                </a:lnTo>
                <a:lnTo>
                  <a:pt x="288115" y="1019514"/>
                </a:lnTo>
                <a:close/>
                <a:moveTo>
                  <a:pt x="265006" y="1000879"/>
                </a:moveTo>
                <a:cubicBezTo>
                  <a:pt x="261672" y="1016500"/>
                  <a:pt x="254028" y="1041670"/>
                  <a:pt x="245944" y="1070078"/>
                </a:cubicBezTo>
                <a:lnTo>
                  <a:pt x="224494" y="1157667"/>
                </a:lnTo>
                <a:lnTo>
                  <a:pt x="224239" y="1158709"/>
                </a:lnTo>
                <a:cubicBezTo>
                  <a:pt x="217571" y="1181474"/>
                  <a:pt x="213762" y="1203571"/>
                  <a:pt x="210142" y="1222050"/>
                </a:cubicBezTo>
                <a:cubicBezTo>
                  <a:pt x="208523" y="1231385"/>
                  <a:pt x="207094" y="1239767"/>
                  <a:pt x="206046" y="1247101"/>
                </a:cubicBezTo>
                <a:cubicBezTo>
                  <a:pt x="204999" y="1254435"/>
                  <a:pt x="204999" y="1260721"/>
                  <a:pt x="204999" y="1265579"/>
                </a:cubicBezTo>
                <a:lnTo>
                  <a:pt x="196998" y="1311013"/>
                </a:lnTo>
                <a:cubicBezTo>
                  <a:pt x="196750" y="1319500"/>
                  <a:pt x="195140" y="1327892"/>
                  <a:pt x="192235" y="1335874"/>
                </a:cubicBezTo>
                <a:cubicBezTo>
                  <a:pt x="188711" y="1332731"/>
                  <a:pt x="180329" y="1380451"/>
                  <a:pt x="176804" y="1402549"/>
                </a:cubicBezTo>
                <a:cubicBezTo>
                  <a:pt x="174680" y="1412607"/>
                  <a:pt x="171852" y="1422513"/>
                  <a:pt x="168327" y="1432171"/>
                </a:cubicBezTo>
                <a:cubicBezTo>
                  <a:pt x="163869" y="1448031"/>
                  <a:pt x="161374" y="1464376"/>
                  <a:pt x="160898" y="1480844"/>
                </a:cubicBezTo>
                <a:cubicBezTo>
                  <a:pt x="161945" y="1483607"/>
                  <a:pt x="164041" y="1479892"/>
                  <a:pt x="164041" y="1489417"/>
                </a:cubicBezTo>
                <a:cubicBezTo>
                  <a:pt x="162222" y="1504343"/>
                  <a:pt x="162612" y="1519459"/>
                  <a:pt x="165184" y="1534279"/>
                </a:cubicBezTo>
                <a:cubicBezTo>
                  <a:pt x="167365" y="1537689"/>
                  <a:pt x="168499" y="1541662"/>
                  <a:pt x="168423" y="1545710"/>
                </a:cubicBezTo>
                <a:lnTo>
                  <a:pt x="168423" y="1546263"/>
                </a:lnTo>
                <a:lnTo>
                  <a:pt x="168423" y="1569236"/>
                </a:lnTo>
                <a:cubicBezTo>
                  <a:pt x="168423" y="1577047"/>
                  <a:pt x="168423" y="1584762"/>
                  <a:pt x="168994" y="1592477"/>
                </a:cubicBezTo>
                <a:cubicBezTo>
                  <a:pt x="168613" y="1592287"/>
                  <a:pt x="168041" y="1592477"/>
                  <a:pt x="168041" y="1593049"/>
                </a:cubicBezTo>
                <a:lnTo>
                  <a:pt x="167870" y="1594480"/>
                </a:lnTo>
                <a:lnTo>
                  <a:pt x="167068" y="1601190"/>
                </a:lnTo>
                <a:cubicBezTo>
                  <a:pt x="165862" y="1605378"/>
                  <a:pt x="164041" y="1598502"/>
                  <a:pt x="162327" y="1587715"/>
                </a:cubicBezTo>
                <a:cubicBezTo>
                  <a:pt x="160041" y="1573332"/>
                  <a:pt x="158516" y="1553234"/>
                  <a:pt x="156612" y="1544757"/>
                </a:cubicBezTo>
                <a:cubicBezTo>
                  <a:pt x="158764" y="1523840"/>
                  <a:pt x="159812" y="1502828"/>
                  <a:pt x="159755" y="1481797"/>
                </a:cubicBezTo>
                <a:cubicBezTo>
                  <a:pt x="158002" y="1476291"/>
                  <a:pt x="157316" y="1470510"/>
                  <a:pt x="157754" y="1464747"/>
                </a:cubicBezTo>
                <a:cubicBezTo>
                  <a:pt x="157754" y="1459889"/>
                  <a:pt x="157659" y="1453984"/>
                  <a:pt x="157754" y="1447411"/>
                </a:cubicBezTo>
                <a:cubicBezTo>
                  <a:pt x="157850" y="1440839"/>
                  <a:pt x="158612" y="1433410"/>
                  <a:pt x="159088" y="1425218"/>
                </a:cubicBezTo>
                <a:cubicBezTo>
                  <a:pt x="161279" y="1403311"/>
                  <a:pt x="161469" y="1389119"/>
                  <a:pt x="161279" y="1380451"/>
                </a:cubicBezTo>
                <a:cubicBezTo>
                  <a:pt x="161088" y="1371783"/>
                  <a:pt x="160803" y="1368926"/>
                  <a:pt x="159278" y="1369497"/>
                </a:cubicBezTo>
                <a:lnTo>
                  <a:pt x="166994" y="1306060"/>
                </a:lnTo>
                <a:lnTo>
                  <a:pt x="178233" y="1243195"/>
                </a:lnTo>
                <a:cubicBezTo>
                  <a:pt x="193664" y="1193570"/>
                  <a:pt x="213857" y="1121942"/>
                  <a:pt x="242432" y="1047647"/>
                </a:cubicBezTo>
                <a:cubicBezTo>
                  <a:pt x="255671" y="1015834"/>
                  <a:pt x="262815" y="999451"/>
                  <a:pt x="265006" y="1000879"/>
                </a:cubicBezTo>
                <a:close/>
                <a:moveTo>
                  <a:pt x="2687594" y="987068"/>
                </a:moveTo>
                <a:lnTo>
                  <a:pt x="2687307" y="987206"/>
                </a:lnTo>
                <a:lnTo>
                  <a:pt x="2685487" y="988080"/>
                </a:lnTo>
                <a:cubicBezTo>
                  <a:pt x="2685546" y="990259"/>
                  <a:pt x="2686308" y="994164"/>
                  <a:pt x="2687594" y="999451"/>
                </a:cubicBezTo>
                <a:lnTo>
                  <a:pt x="2690547" y="1005832"/>
                </a:lnTo>
                <a:lnTo>
                  <a:pt x="2687594" y="999546"/>
                </a:lnTo>
                <a:cubicBezTo>
                  <a:pt x="2686118" y="994212"/>
                  <a:pt x="2685261" y="990283"/>
                  <a:pt x="2685201" y="988092"/>
                </a:cubicBezTo>
                <a:lnTo>
                  <a:pt x="2687299" y="987194"/>
                </a:lnTo>
                <a:close/>
                <a:moveTo>
                  <a:pt x="2740554" y="974209"/>
                </a:moveTo>
                <a:cubicBezTo>
                  <a:pt x="2736649" y="971161"/>
                  <a:pt x="2741316" y="985925"/>
                  <a:pt x="2742078" y="993259"/>
                </a:cubicBezTo>
                <a:cubicBezTo>
                  <a:pt x="2740554" y="986211"/>
                  <a:pt x="2736173" y="971447"/>
                  <a:pt x="2740554" y="974209"/>
                </a:cubicBezTo>
                <a:close/>
                <a:moveTo>
                  <a:pt x="151945" y="973828"/>
                </a:moveTo>
                <a:cubicBezTo>
                  <a:pt x="152002" y="974295"/>
                  <a:pt x="152202" y="974723"/>
                  <a:pt x="152516" y="975066"/>
                </a:cubicBezTo>
                <a:cubicBezTo>
                  <a:pt x="152392" y="974800"/>
                  <a:pt x="152335" y="974505"/>
                  <a:pt x="152326" y="974209"/>
                </a:cubicBezTo>
                <a:close/>
                <a:moveTo>
                  <a:pt x="166137" y="957731"/>
                </a:moveTo>
                <a:cubicBezTo>
                  <a:pt x="162232" y="967542"/>
                  <a:pt x="161089" y="970875"/>
                  <a:pt x="160041" y="970399"/>
                </a:cubicBezTo>
                <a:lnTo>
                  <a:pt x="160422" y="970399"/>
                </a:lnTo>
                <a:cubicBezTo>
                  <a:pt x="160898" y="970685"/>
                  <a:pt x="162613" y="967637"/>
                  <a:pt x="166137" y="957731"/>
                </a:cubicBezTo>
                <a:close/>
                <a:moveTo>
                  <a:pt x="2656925" y="950682"/>
                </a:moveTo>
                <a:cubicBezTo>
                  <a:pt x="2665974" y="971447"/>
                  <a:pt x="2675499" y="995831"/>
                  <a:pt x="2682833" y="1014881"/>
                </a:cubicBezTo>
                <a:cubicBezTo>
                  <a:pt x="2675499" y="996116"/>
                  <a:pt x="2665974" y="971352"/>
                  <a:pt x="2656925" y="950682"/>
                </a:cubicBezTo>
                <a:close/>
                <a:moveTo>
                  <a:pt x="2765758" y="947315"/>
                </a:moveTo>
                <a:lnTo>
                  <a:pt x="2775855" y="959221"/>
                </a:lnTo>
                <a:lnTo>
                  <a:pt x="2775855" y="959317"/>
                </a:lnTo>
                <a:close/>
                <a:moveTo>
                  <a:pt x="344255" y="901247"/>
                </a:moveTo>
                <a:lnTo>
                  <a:pt x="340921" y="917535"/>
                </a:lnTo>
                <a:cubicBezTo>
                  <a:pt x="338187" y="928508"/>
                  <a:pt x="334253" y="939138"/>
                  <a:pt x="329205" y="949253"/>
                </a:cubicBezTo>
                <a:cubicBezTo>
                  <a:pt x="323204" y="964970"/>
                  <a:pt x="315203" y="984686"/>
                  <a:pt x="307012" y="1003736"/>
                </a:cubicBezTo>
                <a:cubicBezTo>
                  <a:pt x="301392" y="1016976"/>
                  <a:pt x="296344" y="1030406"/>
                  <a:pt x="290915" y="1043741"/>
                </a:cubicBezTo>
                <a:lnTo>
                  <a:pt x="281390" y="1060315"/>
                </a:lnTo>
                <a:cubicBezTo>
                  <a:pt x="286085" y="1038922"/>
                  <a:pt x="293715" y="1018281"/>
                  <a:pt x="304059" y="998974"/>
                </a:cubicBezTo>
                <a:cubicBezTo>
                  <a:pt x="311460" y="985239"/>
                  <a:pt x="317823" y="970980"/>
                  <a:pt x="323109" y="956302"/>
                </a:cubicBezTo>
                <a:cubicBezTo>
                  <a:pt x="327395" y="942014"/>
                  <a:pt x="317108" y="965065"/>
                  <a:pt x="310060" y="980114"/>
                </a:cubicBezTo>
                <a:cubicBezTo>
                  <a:pt x="298154" y="1004594"/>
                  <a:pt x="293296" y="1014690"/>
                  <a:pt x="292153" y="1011547"/>
                </a:cubicBezTo>
                <a:cubicBezTo>
                  <a:pt x="296153" y="1002498"/>
                  <a:pt x="300725" y="993735"/>
                  <a:pt x="304821" y="984210"/>
                </a:cubicBezTo>
                <a:cubicBezTo>
                  <a:pt x="308917" y="974685"/>
                  <a:pt x="313394" y="965160"/>
                  <a:pt x="316823" y="955635"/>
                </a:cubicBezTo>
                <a:cubicBezTo>
                  <a:pt x="320252" y="946110"/>
                  <a:pt x="324824" y="936871"/>
                  <a:pt x="329777" y="927727"/>
                </a:cubicBezTo>
                <a:cubicBezTo>
                  <a:pt x="334730" y="918583"/>
                  <a:pt x="339111" y="909725"/>
                  <a:pt x="344255" y="901247"/>
                </a:cubicBezTo>
                <a:close/>
                <a:moveTo>
                  <a:pt x="170423" y="889437"/>
                </a:moveTo>
                <a:cubicBezTo>
                  <a:pt x="166089" y="898057"/>
                  <a:pt x="162493" y="904891"/>
                  <a:pt x="159397" y="910630"/>
                </a:cubicBezTo>
                <a:lnTo>
                  <a:pt x="153398" y="921560"/>
                </a:lnTo>
                <a:lnTo>
                  <a:pt x="151373" y="925156"/>
                </a:lnTo>
                <a:lnTo>
                  <a:pt x="143944" y="937348"/>
                </a:lnTo>
                <a:lnTo>
                  <a:pt x="151373" y="925251"/>
                </a:lnTo>
                <a:lnTo>
                  <a:pt x="153398" y="921560"/>
                </a:lnTo>
                <a:lnTo>
                  <a:pt x="159683" y="910404"/>
                </a:lnTo>
                <a:cubicBezTo>
                  <a:pt x="162779" y="904606"/>
                  <a:pt x="166279" y="897771"/>
                  <a:pt x="170423" y="889437"/>
                </a:cubicBezTo>
                <a:close/>
                <a:moveTo>
                  <a:pt x="469317" y="886579"/>
                </a:moveTo>
                <a:lnTo>
                  <a:pt x="441980" y="936395"/>
                </a:lnTo>
                <a:cubicBezTo>
                  <a:pt x="436161" y="950673"/>
                  <a:pt x="429579" y="964637"/>
                  <a:pt x="422264" y="978210"/>
                </a:cubicBezTo>
                <a:cubicBezTo>
                  <a:pt x="429588" y="964541"/>
                  <a:pt x="436170" y="950492"/>
                  <a:pt x="441980" y="936109"/>
                </a:cubicBezTo>
                <a:close/>
                <a:moveTo>
                  <a:pt x="438896" y="868543"/>
                </a:moveTo>
                <a:lnTo>
                  <a:pt x="432514" y="882068"/>
                </a:lnTo>
                <a:lnTo>
                  <a:pt x="423275" y="898070"/>
                </a:lnTo>
                <a:lnTo>
                  <a:pt x="432419" y="882068"/>
                </a:lnTo>
                <a:close/>
                <a:moveTo>
                  <a:pt x="438742" y="868196"/>
                </a:moveTo>
                <a:cubicBezTo>
                  <a:pt x="437694" y="867720"/>
                  <a:pt x="426740" y="884769"/>
                  <a:pt x="423883" y="887246"/>
                </a:cubicBezTo>
                <a:cubicBezTo>
                  <a:pt x="426740" y="884674"/>
                  <a:pt x="437694" y="867625"/>
                  <a:pt x="438742" y="868196"/>
                </a:cubicBezTo>
                <a:close/>
                <a:moveTo>
                  <a:pt x="315203" y="866386"/>
                </a:moveTo>
                <a:cubicBezTo>
                  <a:pt x="308249" y="876769"/>
                  <a:pt x="297962" y="898009"/>
                  <a:pt x="287390" y="918393"/>
                </a:cubicBezTo>
                <a:cubicBezTo>
                  <a:pt x="297962" y="897819"/>
                  <a:pt x="308249" y="876769"/>
                  <a:pt x="315203" y="866386"/>
                </a:cubicBezTo>
                <a:close/>
                <a:moveTo>
                  <a:pt x="2614443" y="863147"/>
                </a:moveTo>
                <a:lnTo>
                  <a:pt x="2615396" y="866862"/>
                </a:lnTo>
                <a:cubicBezTo>
                  <a:pt x="2617587" y="870672"/>
                  <a:pt x="2619682" y="874387"/>
                  <a:pt x="2621682" y="878102"/>
                </a:cubicBezTo>
                <a:cubicBezTo>
                  <a:pt x="2627112" y="887817"/>
                  <a:pt x="2632922" y="896961"/>
                  <a:pt x="2636637" y="904676"/>
                </a:cubicBezTo>
                <a:cubicBezTo>
                  <a:pt x="2639447" y="909896"/>
                  <a:pt x="2641618" y="915421"/>
                  <a:pt x="2643113" y="921155"/>
                </a:cubicBezTo>
                <a:cubicBezTo>
                  <a:pt x="2638542" y="914201"/>
                  <a:pt x="2634065" y="905914"/>
                  <a:pt x="2628540" y="897056"/>
                </a:cubicBezTo>
                <a:cubicBezTo>
                  <a:pt x="2623016" y="888198"/>
                  <a:pt x="2617110" y="878292"/>
                  <a:pt x="2610729" y="867529"/>
                </a:cubicBezTo>
                <a:cubicBezTo>
                  <a:pt x="2604442" y="862100"/>
                  <a:pt x="2626064" y="902200"/>
                  <a:pt x="2621873" y="900200"/>
                </a:cubicBezTo>
                <a:cubicBezTo>
                  <a:pt x="2618920" y="897914"/>
                  <a:pt x="2618920" y="900390"/>
                  <a:pt x="2609395" y="884579"/>
                </a:cubicBezTo>
                <a:lnTo>
                  <a:pt x="2607204" y="887150"/>
                </a:lnTo>
                <a:cubicBezTo>
                  <a:pt x="2612062" y="895723"/>
                  <a:pt x="2617110" y="904105"/>
                  <a:pt x="2621587" y="912868"/>
                </a:cubicBezTo>
                <a:lnTo>
                  <a:pt x="2634827" y="939157"/>
                </a:lnTo>
                <a:cubicBezTo>
                  <a:pt x="2640542" y="949539"/>
                  <a:pt x="2644828" y="957254"/>
                  <a:pt x="2647876" y="962969"/>
                </a:cubicBezTo>
                <a:cubicBezTo>
                  <a:pt x="2649943" y="966979"/>
                  <a:pt x="2651762" y="971113"/>
                  <a:pt x="2653305" y="975352"/>
                </a:cubicBezTo>
                <a:cubicBezTo>
                  <a:pt x="2655020" y="980400"/>
                  <a:pt x="2653305" y="979924"/>
                  <a:pt x="2649876" y="979067"/>
                </a:cubicBezTo>
                <a:lnTo>
                  <a:pt x="2649876" y="983734"/>
                </a:lnTo>
                <a:cubicBezTo>
                  <a:pt x="2653496" y="993830"/>
                  <a:pt x="2657782" y="1004689"/>
                  <a:pt x="2663021" y="1015928"/>
                </a:cubicBezTo>
                <a:cubicBezTo>
                  <a:pt x="2668260" y="1027168"/>
                  <a:pt x="2672546" y="1039455"/>
                  <a:pt x="2677785" y="1051647"/>
                </a:cubicBezTo>
                <a:lnTo>
                  <a:pt x="2682357" y="1064696"/>
                </a:lnTo>
                <a:lnTo>
                  <a:pt x="2677785" y="1067078"/>
                </a:lnTo>
                <a:lnTo>
                  <a:pt x="2666831" y="1038979"/>
                </a:lnTo>
                <a:lnTo>
                  <a:pt x="2661306" y="1024977"/>
                </a:lnTo>
                <a:lnTo>
                  <a:pt x="2655115" y="1011166"/>
                </a:lnTo>
                <a:cubicBezTo>
                  <a:pt x="2651972" y="1007737"/>
                  <a:pt x="2642828" y="990116"/>
                  <a:pt x="2636065" y="977638"/>
                </a:cubicBezTo>
                <a:cubicBezTo>
                  <a:pt x="2633970" y="973314"/>
                  <a:pt x="2631417" y="969227"/>
                  <a:pt x="2628445" y="965446"/>
                </a:cubicBezTo>
                <a:cubicBezTo>
                  <a:pt x="2627112" y="964112"/>
                  <a:pt x="2627874" y="966494"/>
                  <a:pt x="2631207" y="974971"/>
                </a:cubicBezTo>
                <a:cubicBezTo>
                  <a:pt x="2641494" y="1003355"/>
                  <a:pt x="2657115" y="1024405"/>
                  <a:pt x="2669307" y="1054600"/>
                </a:cubicBezTo>
                <a:cubicBezTo>
                  <a:pt x="2698644" y="1136896"/>
                  <a:pt x="2712551" y="1159280"/>
                  <a:pt x="2730458" y="1228527"/>
                </a:cubicBezTo>
                <a:cubicBezTo>
                  <a:pt x="2737506" y="1253101"/>
                  <a:pt x="2746650" y="1302250"/>
                  <a:pt x="2748365" y="1298059"/>
                </a:cubicBezTo>
                <a:lnTo>
                  <a:pt x="2748555" y="1298059"/>
                </a:lnTo>
                <a:cubicBezTo>
                  <a:pt x="2748384" y="1287419"/>
                  <a:pt x="2747136" y="1276828"/>
                  <a:pt x="2744841" y="1266436"/>
                </a:cubicBezTo>
                <a:cubicBezTo>
                  <a:pt x="2742269" y="1250339"/>
                  <a:pt x="2737316" y="1231574"/>
                  <a:pt x="2734744" y="1217668"/>
                </a:cubicBezTo>
                <a:lnTo>
                  <a:pt x="2733887" y="1204523"/>
                </a:lnTo>
                <a:cubicBezTo>
                  <a:pt x="2737602" y="1215191"/>
                  <a:pt x="2738078" y="1214239"/>
                  <a:pt x="2737030" y="1207571"/>
                </a:cubicBezTo>
                <a:cubicBezTo>
                  <a:pt x="2736459" y="1204238"/>
                  <a:pt x="2735792" y="1199475"/>
                  <a:pt x="2734363" y="1194046"/>
                </a:cubicBezTo>
                <a:cubicBezTo>
                  <a:pt x="2732934" y="1188617"/>
                  <a:pt x="2731315" y="1182616"/>
                  <a:pt x="2729791" y="1176615"/>
                </a:cubicBezTo>
                <a:cubicBezTo>
                  <a:pt x="2728743" y="1164042"/>
                  <a:pt x="2739507" y="1189760"/>
                  <a:pt x="2728172" y="1143659"/>
                </a:cubicBezTo>
                <a:lnTo>
                  <a:pt x="2728579" y="1141825"/>
                </a:lnTo>
                <a:lnTo>
                  <a:pt x="2717301" y="1105988"/>
                </a:lnTo>
                <a:cubicBezTo>
                  <a:pt x="2713646" y="1094677"/>
                  <a:pt x="2710312" y="1084271"/>
                  <a:pt x="2707883" y="1075365"/>
                </a:cubicBezTo>
                <a:cubicBezTo>
                  <a:pt x="2710312" y="1084223"/>
                  <a:pt x="2713646" y="1094606"/>
                  <a:pt x="2717301" y="1105917"/>
                </a:cubicBezTo>
                <a:lnTo>
                  <a:pt x="2728579" y="1141824"/>
                </a:lnTo>
                <a:lnTo>
                  <a:pt x="2728743" y="1141087"/>
                </a:lnTo>
                <a:cubicBezTo>
                  <a:pt x="2728219" y="1131419"/>
                  <a:pt x="2726619" y="1121827"/>
                  <a:pt x="2723981" y="1112512"/>
                </a:cubicBezTo>
                <a:cubicBezTo>
                  <a:pt x="2722362" y="1105939"/>
                  <a:pt x="2720171" y="1098034"/>
                  <a:pt x="2717313" y="1088509"/>
                </a:cubicBezTo>
                <a:lnTo>
                  <a:pt x="2712551" y="1072888"/>
                </a:lnTo>
                <a:cubicBezTo>
                  <a:pt x="2710551" y="1067268"/>
                  <a:pt x="2708169" y="1061267"/>
                  <a:pt x="2705597" y="1054600"/>
                </a:cubicBezTo>
                <a:lnTo>
                  <a:pt x="2707026" y="1045742"/>
                </a:lnTo>
                <a:cubicBezTo>
                  <a:pt x="2723600" y="1077460"/>
                  <a:pt x="2725314" y="1074221"/>
                  <a:pt x="2701502" y="1010023"/>
                </a:cubicBezTo>
                <a:lnTo>
                  <a:pt x="2676642" y="952873"/>
                </a:lnTo>
                <a:lnTo>
                  <a:pt x="2655782" y="912487"/>
                </a:lnTo>
                <a:lnTo>
                  <a:pt x="2649114" y="897818"/>
                </a:lnTo>
                <a:cubicBezTo>
                  <a:pt x="2647590" y="894961"/>
                  <a:pt x="2645780" y="892008"/>
                  <a:pt x="2643971" y="888960"/>
                </a:cubicBezTo>
                <a:cubicBezTo>
                  <a:pt x="2632350" y="877149"/>
                  <a:pt x="2654829" y="926679"/>
                  <a:pt x="2614443" y="863147"/>
                </a:cubicBezTo>
                <a:close/>
                <a:moveTo>
                  <a:pt x="421311" y="861147"/>
                </a:moveTo>
                <a:cubicBezTo>
                  <a:pt x="403309" y="898295"/>
                  <a:pt x="380544" y="941253"/>
                  <a:pt x="356732" y="995831"/>
                </a:cubicBezTo>
                <a:cubicBezTo>
                  <a:pt x="380544" y="941253"/>
                  <a:pt x="403309" y="898009"/>
                  <a:pt x="421311" y="861147"/>
                </a:cubicBezTo>
                <a:close/>
                <a:moveTo>
                  <a:pt x="178805" y="854671"/>
                </a:moveTo>
                <a:cubicBezTo>
                  <a:pt x="178710" y="851432"/>
                  <a:pt x="173662" y="858100"/>
                  <a:pt x="167089" y="868101"/>
                </a:cubicBezTo>
                <a:cubicBezTo>
                  <a:pt x="159279" y="885722"/>
                  <a:pt x="153088" y="897819"/>
                  <a:pt x="147468" y="909344"/>
                </a:cubicBezTo>
                <a:cubicBezTo>
                  <a:pt x="141848" y="920869"/>
                  <a:pt x="135752" y="931156"/>
                  <a:pt x="130037" y="945730"/>
                </a:cubicBezTo>
                <a:cubicBezTo>
                  <a:pt x="130228" y="948873"/>
                  <a:pt x="132323" y="947920"/>
                  <a:pt x="122036" y="975162"/>
                </a:cubicBezTo>
                <a:cubicBezTo>
                  <a:pt x="117083" y="986744"/>
                  <a:pt x="113225" y="998765"/>
                  <a:pt x="110511" y="1011071"/>
                </a:cubicBezTo>
                <a:lnTo>
                  <a:pt x="111394" y="1016370"/>
                </a:lnTo>
                <a:lnTo>
                  <a:pt x="111273" y="1016691"/>
                </a:lnTo>
                <a:cubicBezTo>
                  <a:pt x="107844" y="1028692"/>
                  <a:pt x="104224" y="1040599"/>
                  <a:pt x="100700" y="1052505"/>
                </a:cubicBezTo>
                <a:cubicBezTo>
                  <a:pt x="97938" y="1062030"/>
                  <a:pt x="95176" y="1071555"/>
                  <a:pt x="92699" y="1081080"/>
                </a:cubicBezTo>
                <a:lnTo>
                  <a:pt x="85198" y="1108558"/>
                </a:lnTo>
                <a:lnTo>
                  <a:pt x="82888" y="1116513"/>
                </a:lnTo>
                <a:cubicBezTo>
                  <a:pt x="77078" y="1127181"/>
                  <a:pt x="80221" y="1110322"/>
                  <a:pt x="83555" y="1089843"/>
                </a:cubicBezTo>
                <a:cubicBezTo>
                  <a:pt x="86889" y="1069364"/>
                  <a:pt x="93461" y="1046504"/>
                  <a:pt x="91366" y="1044694"/>
                </a:cubicBezTo>
                <a:cubicBezTo>
                  <a:pt x="86155" y="1058801"/>
                  <a:pt x="81707" y="1073174"/>
                  <a:pt x="78031" y="1087747"/>
                </a:cubicBezTo>
                <a:cubicBezTo>
                  <a:pt x="74316" y="1101273"/>
                  <a:pt x="70601" y="1115465"/>
                  <a:pt x="66886" y="1129848"/>
                </a:cubicBezTo>
                <a:cubicBezTo>
                  <a:pt x="65267" y="1134039"/>
                  <a:pt x="63838" y="1139087"/>
                  <a:pt x="62505" y="1143564"/>
                </a:cubicBezTo>
                <a:cubicBezTo>
                  <a:pt x="60314" y="1151374"/>
                  <a:pt x="58314" y="1158994"/>
                  <a:pt x="56218" y="1166043"/>
                </a:cubicBezTo>
                <a:cubicBezTo>
                  <a:pt x="53075" y="1177187"/>
                  <a:pt x="50122" y="1187093"/>
                  <a:pt x="47551" y="1195189"/>
                </a:cubicBezTo>
                <a:cubicBezTo>
                  <a:pt x="45750" y="1201238"/>
                  <a:pt x="43617" y="1207181"/>
                  <a:pt x="41169" y="1213001"/>
                </a:cubicBezTo>
                <a:lnTo>
                  <a:pt x="40359" y="1214620"/>
                </a:lnTo>
                <a:lnTo>
                  <a:pt x="37930" y="1214620"/>
                </a:lnTo>
                <a:lnTo>
                  <a:pt x="41121" y="1196782"/>
                </a:lnTo>
                <a:lnTo>
                  <a:pt x="44360" y="1179426"/>
                </a:lnTo>
                <a:cubicBezTo>
                  <a:pt x="46789" y="1167091"/>
                  <a:pt x="49170" y="1155184"/>
                  <a:pt x="50694" y="1146517"/>
                </a:cubicBezTo>
                <a:lnTo>
                  <a:pt x="50503" y="1146517"/>
                </a:lnTo>
                <a:cubicBezTo>
                  <a:pt x="48979" y="1155184"/>
                  <a:pt x="46622" y="1167019"/>
                  <a:pt x="44252" y="1179283"/>
                </a:cubicBezTo>
                <a:lnTo>
                  <a:pt x="41121" y="1196782"/>
                </a:lnTo>
                <a:lnTo>
                  <a:pt x="37740" y="1214906"/>
                </a:lnTo>
                <a:cubicBezTo>
                  <a:pt x="38311" y="1216716"/>
                  <a:pt x="39169" y="1216525"/>
                  <a:pt x="40216" y="1214906"/>
                </a:cubicBezTo>
                <a:lnTo>
                  <a:pt x="40359" y="1214620"/>
                </a:lnTo>
                <a:lnTo>
                  <a:pt x="40407" y="1214620"/>
                </a:lnTo>
                <a:lnTo>
                  <a:pt x="41359" y="1212715"/>
                </a:lnTo>
                <a:cubicBezTo>
                  <a:pt x="43807" y="1206895"/>
                  <a:pt x="45941" y="1200952"/>
                  <a:pt x="47741" y="1194904"/>
                </a:cubicBezTo>
                <a:cubicBezTo>
                  <a:pt x="50313" y="1186807"/>
                  <a:pt x="53266" y="1176901"/>
                  <a:pt x="56409" y="1165757"/>
                </a:cubicBezTo>
                <a:cubicBezTo>
                  <a:pt x="58504" y="1158709"/>
                  <a:pt x="60505" y="1151089"/>
                  <a:pt x="62695" y="1143278"/>
                </a:cubicBezTo>
                <a:cubicBezTo>
                  <a:pt x="64029" y="1139087"/>
                  <a:pt x="65458" y="1134229"/>
                  <a:pt x="67077" y="1129562"/>
                </a:cubicBezTo>
                <a:cubicBezTo>
                  <a:pt x="68125" y="1136230"/>
                  <a:pt x="69077" y="1142897"/>
                  <a:pt x="70601" y="1149565"/>
                </a:cubicBezTo>
                <a:lnTo>
                  <a:pt x="72792" y="1149565"/>
                </a:lnTo>
                <a:cubicBezTo>
                  <a:pt x="75840" y="1138420"/>
                  <a:pt x="79650" y="1127371"/>
                  <a:pt x="83079" y="1116322"/>
                </a:cubicBezTo>
                <a:lnTo>
                  <a:pt x="85198" y="1108558"/>
                </a:lnTo>
                <a:lnTo>
                  <a:pt x="92985" y="1081747"/>
                </a:lnTo>
                <a:lnTo>
                  <a:pt x="93121" y="1081259"/>
                </a:lnTo>
                <a:lnTo>
                  <a:pt x="95917" y="1082446"/>
                </a:lnTo>
                <a:cubicBezTo>
                  <a:pt x="97212" y="1090367"/>
                  <a:pt x="94032" y="1113584"/>
                  <a:pt x="98033" y="1112798"/>
                </a:cubicBezTo>
                <a:cubicBezTo>
                  <a:pt x="94176" y="1113584"/>
                  <a:pt x="97283" y="1090367"/>
                  <a:pt x="95944" y="1082446"/>
                </a:cubicBezTo>
                <a:lnTo>
                  <a:pt x="93122" y="1081258"/>
                </a:lnTo>
                <a:lnTo>
                  <a:pt x="100986" y="1053172"/>
                </a:lnTo>
                <a:cubicBezTo>
                  <a:pt x="104510" y="1041265"/>
                  <a:pt x="108130" y="1029359"/>
                  <a:pt x="111559" y="1017358"/>
                </a:cubicBezTo>
                <a:lnTo>
                  <a:pt x="111394" y="1016370"/>
                </a:lnTo>
                <a:lnTo>
                  <a:pt x="123751" y="983734"/>
                </a:lnTo>
                <a:lnTo>
                  <a:pt x="137181" y="951730"/>
                </a:lnTo>
                <a:cubicBezTo>
                  <a:pt x="142991" y="935062"/>
                  <a:pt x="150230" y="919059"/>
                  <a:pt x="157183" y="902867"/>
                </a:cubicBezTo>
                <a:cubicBezTo>
                  <a:pt x="164137" y="886675"/>
                  <a:pt x="170804" y="870291"/>
                  <a:pt x="178805" y="854671"/>
                </a:cubicBezTo>
                <a:close/>
                <a:moveTo>
                  <a:pt x="2667116" y="846955"/>
                </a:moveTo>
                <a:cubicBezTo>
                  <a:pt x="2669592" y="852004"/>
                  <a:pt x="2672926" y="858385"/>
                  <a:pt x="2677307" y="866386"/>
                </a:cubicBezTo>
                <a:cubicBezTo>
                  <a:pt x="2679975" y="870482"/>
                  <a:pt x="2682356" y="875435"/>
                  <a:pt x="2684737" y="880007"/>
                </a:cubicBezTo>
                <a:cubicBezTo>
                  <a:pt x="2682356" y="875435"/>
                  <a:pt x="2679975" y="870863"/>
                  <a:pt x="2677307" y="866481"/>
                </a:cubicBezTo>
                <a:cubicBezTo>
                  <a:pt x="2672926" y="858385"/>
                  <a:pt x="2669592" y="852004"/>
                  <a:pt x="2667116" y="846955"/>
                </a:cubicBezTo>
                <a:close/>
                <a:moveTo>
                  <a:pt x="161660" y="845717"/>
                </a:moveTo>
                <a:cubicBezTo>
                  <a:pt x="159765" y="852966"/>
                  <a:pt x="156955" y="859947"/>
                  <a:pt x="153278" y="866482"/>
                </a:cubicBezTo>
                <a:lnTo>
                  <a:pt x="153754" y="866482"/>
                </a:lnTo>
                <a:cubicBezTo>
                  <a:pt x="157260" y="859928"/>
                  <a:pt x="159917" y="852947"/>
                  <a:pt x="161660" y="845717"/>
                </a:cubicBezTo>
                <a:close/>
                <a:moveTo>
                  <a:pt x="398223" y="844064"/>
                </a:moveTo>
                <a:lnTo>
                  <a:pt x="368029" y="896356"/>
                </a:lnTo>
                <a:lnTo>
                  <a:pt x="368029" y="896261"/>
                </a:lnTo>
                <a:close/>
                <a:moveTo>
                  <a:pt x="261101" y="802760"/>
                </a:moveTo>
                <a:cubicBezTo>
                  <a:pt x="256100" y="808475"/>
                  <a:pt x="254624" y="808141"/>
                  <a:pt x="255469" y="803855"/>
                </a:cubicBezTo>
                <a:lnTo>
                  <a:pt x="255487" y="803806"/>
                </a:lnTo>
                <a:lnTo>
                  <a:pt x="256093" y="806951"/>
                </a:lnTo>
                <a:cubicBezTo>
                  <a:pt x="256981" y="806879"/>
                  <a:pt x="258601" y="805570"/>
                  <a:pt x="261101" y="802760"/>
                </a:cubicBezTo>
                <a:close/>
                <a:moveTo>
                  <a:pt x="299868" y="785424"/>
                </a:moveTo>
                <a:cubicBezTo>
                  <a:pt x="296058" y="791520"/>
                  <a:pt x="290343" y="801521"/>
                  <a:pt x="287962" y="804474"/>
                </a:cubicBezTo>
                <a:cubicBezTo>
                  <a:pt x="289962" y="801521"/>
                  <a:pt x="296058" y="791520"/>
                  <a:pt x="299868" y="785424"/>
                </a:cubicBezTo>
                <a:close/>
                <a:moveTo>
                  <a:pt x="263768" y="781233"/>
                </a:moveTo>
                <a:lnTo>
                  <a:pt x="255487" y="803806"/>
                </a:lnTo>
                <a:lnTo>
                  <a:pt x="255469" y="803712"/>
                </a:lnTo>
                <a:cubicBezTo>
                  <a:pt x="256315" y="799426"/>
                  <a:pt x="259482" y="791234"/>
                  <a:pt x="263768" y="781233"/>
                </a:cubicBezTo>
                <a:close/>
                <a:moveTo>
                  <a:pt x="2654829" y="770946"/>
                </a:moveTo>
                <a:lnTo>
                  <a:pt x="2671212" y="795997"/>
                </a:lnTo>
                <a:cubicBezTo>
                  <a:pt x="2678279" y="806484"/>
                  <a:pt x="2684280" y="817657"/>
                  <a:pt x="2689119" y="829335"/>
                </a:cubicBezTo>
                <a:cubicBezTo>
                  <a:pt x="2684242" y="817647"/>
                  <a:pt x="2678212" y="806484"/>
                  <a:pt x="2671116" y="795997"/>
                </a:cubicBezTo>
                <a:close/>
                <a:moveTo>
                  <a:pt x="504751" y="769898"/>
                </a:moveTo>
                <a:cubicBezTo>
                  <a:pt x="495131" y="783710"/>
                  <a:pt x="486082" y="796568"/>
                  <a:pt x="482558" y="802760"/>
                </a:cubicBezTo>
                <a:cubicBezTo>
                  <a:pt x="486082" y="796187"/>
                  <a:pt x="495131" y="783710"/>
                  <a:pt x="504751" y="769898"/>
                </a:cubicBezTo>
                <a:close/>
                <a:moveTo>
                  <a:pt x="163375" y="709414"/>
                </a:moveTo>
                <a:cubicBezTo>
                  <a:pt x="159279" y="717796"/>
                  <a:pt x="150421" y="733798"/>
                  <a:pt x="140229" y="751705"/>
                </a:cubicBezTo>
                <a:cubicBezTo>
                  <a:pt x="140086" y="754039"/>
                  <a:pt x="141824" y="752515"/>
                  <a:pt x="145253" y="747598"/>
                </a:cubicBezTo>
                <a:lnTo>
                  <a:pt x="145322" y="747486"/>
                </a:lnTo>
                <a:lnTo>
                  <a:pt x="145360" y="747455"/>
                </a:lnTo>
                <a:cubicBezTo>
                  <a:pt x="148754" y="742537"/>
                  <a:pt x="153802" y="734274"/>
                  <a:pt x="160422" y="723130"/>
                </a:cubicBezTo>
                <a:lnTo>
                  <a:pt x="145322" y="747486"/>
                </a:lnTo>
                <a:lnTo>
                  <a:pt x="140229" y="751705"/>
                </a:lnTo>
                <a:cubicBezTo>
                  <a:pt x="150421" y="733798"/>
                  <a:pt x="159469" y="717796"/>
                  <a:pt x="163375" y="709414"/>
                </a:cubicBezTo>
                <a:close/>
                <a:moveTo>
                  <a:pt x="341587" y="703223"/>
                </a:moveTo>
                <a:cubicBezTo>
                  <a:pt x="339778" y="705510"/>
                  <a:pt x="338254" y="707510"/>
                  <a:pt x="337111" y="708843"/>
                </a:cubicBezTo>
                <a:lnTo>
                  <a:pt x="337210" y="708625"/>
                </a:lnTo>
                <a:close/>
                <a:moveTo>
                  <a:pt x="182806" y="683316"/>
                </a:moveTo>
                <a:cubicBezTo>
                  <a:pt x="178148" y="690526"/>
                  <a:pt x="173862" y="697965"/>
                  <a:pt x="169947" y="705604"/>
                </a:cubicBezTo>
                <a:lnTo>
                  <a:pt x="170328" y="705604"/>
                </a:lnTo>
                <a:cubicBezTo>
                  <a:pt x="174119" y="697975"/>
                  <a:pt x="178281" y="690536"/>
                  <a:pt x="182806" y="683316"/>
                </a:cubicBezTo>
                <a:close/>
                <a:moveTo>
                  <a:pt x="351493" y="677315"/>
                </a:moveTo>
                <a:lnTo>
                  <a:pt x="337210" y="708625"/>
                </a:lnTo>
                <a:lnTo>
                  <a:pt x="337111" y="708748"/>
                </a:lnTo>
                <a:close/>
                <a:moveTo>
                  <a:pt x="364733" y="671886"/>
                </a:moveTo>
                <a:cubicBezTo>
                  <a:pt x="357208" y="681792"/>
                  <a:pt x="347492" y="695317"/>
                  <a:pt x="341111" y="703699"/>
                </a:cubicBezTo>
                <a:cubicBezTo>
                  <a:pt x="347492" y="695317"/>
                  <a:pt x="357208" y="681411"/>
                  <a:pt x="364733" y="671886"/>
                </a:cubicBezTo>
                <a:close/>
                <a:moveTo>
                  <a:pt x="370353" y="668933"/>
                </a:moveTo>
                <a:lnTo>
                  <a:pt x="370548" y="669085"/>
                </a:lnTo>
                <a:lnTo>
                  <a:pt x="372012" y="670223"/>
                </a:lnTo>
                <a:lnTo>
                  <a:pt x="371972" y="670266"/>
                </a:lnTo>
                <a:lnTo>
                  <a:pt x="370545" y="669091"/>
                </a:lnTo>
                <a:close/>
                <a:moveTo>
                  <a:pt x="383438" y="659503"/>
                </a:moveTo>
                <a:cubicBezTo>
                  <a:pt x="384450" y="659646"/>
                  <a:pt x="383736" y="662075"/>
                  <a:pt x="384545" y="662456"/>
                </a:cubicBezTo>
                <a:cubicBezTo>
                  <a:pt x="382926" y="661694"/>
                  <a:pt x="387402" y="652931"/>
                  <a:pt x="372067" y="670266"/>
                </a:cubicBezTo>
                <a:lnTo>
                  <a:pt x="372012" y="670223"/>
                </a:lnTo>
                <a:lnTo>
                  <a:pt x="380218" y="661545"/>
                </a:lnTo>
                <a:cubicBezTo>
                  <a:pt x="381994" y="659931"/>
                  <a:pt x="382932" y="659431"/>
                  <a:pt x="383438" y="659503"/>
                </a:cubicBezTo>
                <a:close/>
                <a:moveTo>
                  <a:pt x="2724004" y="659027"/>
                </a:moveTo>
                <a:cubicBezTo>
                  <a:pt x="2722599" y="657979"/>
                  <a:pt x="2721837" y="658027"/>
                  <a:pt x="2721885" y="659408"/>
                </a:cubicBezTo>
                <a:cubicBezTo>
                  <a:pt x="2721885" y="656646"/>
                  <a:pt x="2724932" y="659408"/>
                  <a:pt x="2729981" y="665219"/>
                </a:cubicBezTo>
                <a:cubicBezTo>
                  <a:pt x="2727457" y="662218"/>
                  <a:pt x="2725409" y="660075"/>
                  <a:pt x="2724004" y="659027"/>
                </a:cubicBezTo>
                <a:close/>
                <a:moveTo>
                  <a:pt x="2707406" y="648931"/>
                </a:moveTo>
                <a:lnTo>
                  <a:pt x="2738199" y="692933"/>
                </a:lnTo>
                <a:lnTo>
                  <a:pt x="2733731" y="692746"/>
                </a:lnTo>
                <a:cubicBezTo>
                  <a:pt x="2733011" y="692758"/>
                  <a:pt x="2732597" y="693234"/>
                  <a:pt x="2732923" y="694838"/>
                </a:cubicBezTo>
                <a:lnTo>
                  <a:pt x="2732924" y="694839"/>
                </a:lnTo>
                <a:lnTo>
                  <a:pt x="2732923" y="694840"/>
                </a:lnTo>
                <a:cubicBezTo>
                  <a:pt x="2733249" y="696443"/>
                  <a:pt x="2734315" y="699175"/>
                  <a:pt x="2736553" y="703700"/>
                </a:cubicBezTo>
                <a:lnTo>
                  <a:pt x="2732924" y="694839"/>
                </a:lnTo>
                <a:lnTo>
                  <a:pt x="2733731" y="692758"/>
                </a:lnTo>
                <a:cubicBezTo>
                  <a:pt x="2735172" y="692746"/>
                  <a:pt x="2737839" y="694603"/>
                  <a:pt x="2738268" y="693032"/>
                </a:cubicBezTo>
                <a:lnTo>
                  <a:pt x="2738199" y="692933"/>
                </a:lnTo>
                <a:lnTo>
                  <a:pt x="2738268" y="692936"/>
                </a:lnTo>
                <a:cubicBezTo>
                  <a:pt x="2728743" y="677887"/>
                  <a:pt x="2717598" y="663599"/>
                  <a:pt x="2707406" y="648931"/>
                </a:cubicBezTo>
                <a:close/>
                <a:moveTo>
                  <a:pt x="606154" y="641562"/>
                </a:moveTo>
                <a:lnTo>
                  <a:pt x="606154" y="641657"/>
                </a:lnTo>
                <a:lnTo>
                  <a:pt x="593772" y="651563"/>
                </a:lnTo>
                <a:close/>
                <a:moveTo>
                  <a:pt x="2576629" y="632167"/>
                </a:moveTo>
                <a:lnTo>
                  <a:pt x="2590345" y="649121"/>
                </a:lnTo>
                <a:cubicBezTo>
                  <a:pt x="2590535" y="648931"/>
                  <a:pt x="2591107" y="649121"/>
                  <a:pt x="2591869" y="649693"/>
                </a:cubicBezTo>
                <a:cubicBezTo>
                  <a:pt x="2591107" y="649217"/>
                  <a:pt x="2590345" y="649217"/>
                  <a:pt x="2590345" y="649217"/>
                </a:cubicBezTo>
                <a:close/>
                <a:moveTo>
                  <a:pt x="2667878" y="612831"/>
                </a:moveTo>
                <a:cubicBezTo>
                  <a:pt x="2669973" y="616451"/>
                  <a:pt x="2673117" y="621213"/>
                  <a:pt x="2676450" y="626261"/>
                </a:cubicBezTo>
                <a:cubicBezTo>
                  <a:pt x="2673878" y="621213"/>
                  <a:pt x="2670354" y="616451"/>
                  <a:pt x="2668259" y="612831"/>
                </a:cubicBezTo>
                <a:close/>
                <a:moveTo>
                  <a:pt x="2686928" y="605211"/>
                </a:moveTo>
                <a:cubicBezTo>
                  <a:pt x="2687976" y="604163"/>
                  <a:pt x="2699882" y="614736"/>
                  <a:pt x="2719408" y="639787"/>
                </a:cubicBezTo>
                <a:cubicBezTo>
                  <a:pt x="2700358" y="614736"/>
                  <a:pt x="2687976" y="604163"/>
                  <a:pt x="2686928" y="605211"/>
                </a:cubicBezTo>
                <a:close/>
                <a:moveTo>
                  <a:pt x="2544053" y="604544"/>
                </a:moveTo>
                <a:lnTo>
                  <a:pt x="2558436" y="616355"/>
                </a:lnTo>
                <a:lnTo>
                  <a:pt x="2544137" y="604690"/>
                </a:lnTo>
                <a:close/>
                <a:moveTo>
                  <a:pt x="2543958" y="604544"/>
                </a:moveTo>
                <a:lnTo>
                  <a:pt x="2544137" y="604690"/>
                </a:lnTo>
                <a:lnTo>
                  <a:pt x="2548339" y="611974"/>
                </a:lnTo>
                <a:cubicBezTo>
                  <a:pt x="2547196" y="609974"/>
                  <a:pt x="2545767" y="607497"/>
                  <a:pt x="2543958" y="604544"/>
                </a:cubicBezTo>
                <a:close/>
                <a:moveTo>
                  <a:pt x="477128" y="593781"/>
                </a:moveTo>
                <a:cubicBezTo>
                  <a:pt x="483510" y="588447"/>
                  <a:pt x="473604" y="602830"/>
                  <a:pt x="472461" y="606449"/>
                </a:cubicBezTo>
                <a:cubicBezTo>
                  <a:pt x="473604" y="602734"/>
                  <a:pt x="483129" y="588447"/>
                  <a:pt x="477128" y="593781"/>
                </a:cubicBezTo>
                <a:close/>
                <a:moveTo>
                  <a:pt x="228621" y="587113"/>
                </a:moveTo>
                <a:cubicBezTo>
                  <a:pt x="225182" y="592304"/>
                  <a:pt x="222344" y="597867"/>
                  <a:pt x="220144" y="603687"/>
                </a:cubicBezTo>
                <a:cubicBezTo>
                  <a:pt x="222353" y="597934"/>
                  <a:pt x="225201" y="592438"/>
                  <a:pt x="228621" y="587304"/>
                </a:cubicBezTo>
                <a:close/>
                <a:moveTo>
                  <a:pt x="476938" y="564634"/>
                </a:moveTo>
                <a:lnTo>
                  <a:pt x="477100" y="564851"/>
                </a:lnTo>
                <a:lnTo>
                  <a:pt x="453316" y="588446"/>
                </a:lnTo>
                <a:cubicBezTo>
                  <a:pt x="460841" y="579969"/>
                  <a:pt x="468461" y="571682"/>
                  <a:pt x="476938" y="564634"/>
                </a:cubicBezTo>
                <a:close/>
                <a:moveTo>
                  <a:pt x="441594" y="564446"/>
                </a:moveTo>
                <a:cubicBezTo>
                  <a:pt x="442648" y="563759"/>
                  <a:pt x="442862" y="564134"/>
                  <a:pt x="441981" y="565872"/>
                </a:cubicBezTo>
                <a:cubicBezTo>
                  <a:pt x="431399" y="581369"/>
                  <a:pt x="419578" y="595990"/>
                  <a:pt x="406643" y="609592"/>
                </a:cubicBezTo>
                <a:cubicBezTo>
                  <a:pt x="395309" y="623784"/>
                  <a:pt x="386355" y="634357"/>
                  <a:pt x="377592" y="644454"/>
                </a:cubicBezTo>
                <a:lnTo>
                  <a:pt x="364543" y="659884"/>
                </a:lnTo>
                <a:cubicBezTo>
                  <a:pt x="360161" y="664932"/>
                  <a:pt x="355875" y="670743"/>
                  <a:pt x="351017" y="677886"/>
                </a:cubicBezTo>
                <a:cubicBezTo>
                  <a:pt x="353589" y="671314"/>
                  <a:pt x="296725" y="745990"/>
                  <a:pt x="356447" y="661027"/>
                </a:cubicBezTo>
                <a:cubicBezTo>
                  <a:pt x="365972" y="649121"/>
                  <a:pt x="374544" y="640072"/>
                  <a:pt x="383783" y="629309"/>
                </a:cubicBezTo>
                <a:cubicBezTo>
                  <a:pt x="393023" y="618546"/>
                  <a:pt x="402548" y="606544"/>
                  <a:pt x="416359" y="591209"/>
                </a:cubicBezTo>
                <a:cubicBezTo>
                  <a:pt x="427718" y="578136"/>
                  <a:pt x="438433" y="566509"/>
                  <a:pt x="441594" y="564446"/>
                </a:cubicBezTo>
                <a:close/>
                <a:moveTo>
                  <a:pt x="2479759" y="561967"/>
                </a:moveTo>
                <a:cubicBezTo>
                  <a:pt x="2486998" y="568540"/>
                  <a:pt x="2494808" y="575779"/>
                  <a:pt x="2500333" y="580446"/>
                </a:cubicBezTo>
                <a:cubicBezTo>
                  <a:pt x="2532937" y="610869"/>
                  <a:pt x="2562883" y="644006"/>
                  <a:pt x="2589868" y="679506"/>
                </a:cubicBezTo>
                <a:cubicBezTo>
                  <a:pt x="2562883" y="643977"/>
                  <a:pt x="2532899" y="610840"/>
                  <a:pt x="2500237" y="580446"/>
                </a:cubicBezTo>
                <a:cubicBezTo>
                  <a:pt x="2494808" y="575779"/>
                  <a:pt x="2486998" y="568540"/>
                  <a:pt x="2479759" y="561967"/>
                </a:cubicBezTo>
                <a:close/>
                <a:moveTo>
                  <a:pt x="2295546" y="550727"/>
                </a:moveTo>
                <a:lnTo>
                  <a:pt x="2294689" y="551394"/>
                </a:lnTo>
                <a:lnTo>
                  <a:pt x="2292879" y="554156"/>
                </a:lnTo>
                <a:cubicBezTo>
                  <a:pt x="2307834" y="566729"/>
                  <a:pt x="2322407" y="579683"/>
                  <a:pt x="2337266" y="592352"/>
                </a:cubicBezTo>
                <a:cubicBezTo>
                  <a:pt x="2338218" y="591780"/>
                  <a:pt x="2337837" y="589113"/>
                  <a:pt x="2350315" y="600067"/>
                </a:cubicBezTo>
                <a:cubicBezTo>
                  <a:pt x="2350887" y="599495"/>
                  <a:pt x="2351363" y="598924"/>
                  <a:pt x="2349077" y="595876"/>
                </a:cubicBezTo>
                <a:cubicBezTo>
                  <a:pt x="2343476" y="589323"/>
                  <a:pt x="2337256" y="583332"/>
                  <a:pt x="2330503" y="577969"/>
                </a:cubicBezTo>
                <a:cubicBezTo>
                  <a:pt x="2318787" y="568920"/>
                  <a:pt x="2307357" y="559586"/>
                  <a:pt x="2295546" y="550727"/>
                </a:cubicBezTo>
                <a:close/>
                <a:moveTo>
                  <a:pt x="310917" y="547204"/>
                </a:moveTo>
                <a:cubicBezTo>
                  <a:pt x="305583" y="554109"/>
                  <a:pt x="301678" y="559419"/>
                  <a:pt x="299201" y="563122"/>
                </a:cubicBezTo>
                <a:lnTo>
                  <a:pt x="299166" y="563193"/>
                </a:lnTo>
                <a:lnTo>
                  <a:pt x="299034" y="563372"/>
                </a:lnTo>
                <a:lnTo>
                  <a:pt x="296011" y="569397"/>
                </a:lnTo>
                <a:lnTo>
                  <a:pt x="295677" y="569397"/>
                </a:lnTo>
                <a:lnTo>
                  <a:pt x="269769" y="602734"/>
                </a:lnTo>
                <a:lnTo>
                  <a:pt x="295867" y="569683"/>
                </a:lnTo>
                <a:lnTo>
                  <a:pt x="296011" y="569397"/>
                </a:lnTo>
                <a:lnTo>
                  <a:pt x="296058" y="569397"/>
                </a:lnTo>
                <a:lnTo>
                  <a:pt x="299166" y="563193"/>
                </a:lnTo>
                <a:close/>
                <a:moveTo>
                  <a:pt x="269483" y="526915"/>
                </a:moveTo>
                <a:cubicBezTo>
                  <a:pt x="266149" y="532630"/>
                  <a:pt x="264340" y="536631"/>
                  <a:pt x="260625" y="542727"/>
                </a:cubicBezTo>
                <a:lnTo>
                  <a:pt x="260625" y="542848"/>
                </a:lnTo>
                <a:lnTo>
                  <a:pt x="244432" y="563491"/>
                </a:lnTo>
                <a:cubicBezTo>
                  <a:pt x="249004" y="557776"/>
                  <a:pt x="254529" y="550823"/>
                  <a:pt x="260625" y="542917"/>
                </a:cubicBezTo>
                <a:lnTo>
                  <a:pt x="260625" y="542848"/>
                </a:lnTo>
                <a:lnTo>
                  <a:pt x="260720" y="542727"/>
                </a:lnTo>
                <a:cubicBezTo>
                  <a:pt x="264340" y="536440"/>
                  <a:pt x="266149" y="532630"/>
                  <a:pt x="269483" y="526915"/>
                </a:cubicBezTo>
                <a:close/>
                <a:moveTo>
                  <a:pt x="293105" y="526534"/>
                </a:moveTo>
                <a:cubicBezTo>
                  <a:pt x="293105" y="530821"/>
                  <a:pt x="289390" y="538917"/>
                  <a:pt x="255005" y="585018"/>
                </a:cubicBezTo>
                <a:cubicBezTo>
                  <a:pt x="254624" y="587018"/>
                  <a:pt x="257386" y="584923"/>
                  <a:pt x="255767" y="588828"/>
                </a:cubicBezTo>
                <a:cubicBezTo>
                  <a:pt x="257386" y="585018"/>
                  <a:pt x="255005" y="587018"/>
                  <a:pt x="255005" y="585018"/>
                </a:cubicBezTo>
                <a:cubicBezTo>
                  <a:pt x="289581" y="538917"/>
                  <a:pt x="293105" y="530725"/>
                  <a:pt x="293105" y="526534"/>
                </a:cubicBezTo>
                <a:close/>
                <a:moveTo>
                  <a:pt x="755258" y="521010"/>
                </a:moveTo>
                <a:lnTo>
                  <a:pt x="741066" y="531583"/>
                </a:lnTo>
                <a:cubicBezTo>
                  <a:pt x="726016" y="543870"/>
                  <a:pt x="722587" y="547490"/>
                  <a:pt x="721921" y="549204"/>
                </a:cubicBezTo>
                <a:cubicBezTo>
                  <a:pt x="722587" y="547490"/>
                  <a:pt x="726016" y="543870"/>
                  <a:pt x="740971" y="531583"/>
                </a:cubicBezTo>
                <a:close/>
                <a:moveTo>
                  <a:pt x="298058" y="515581"/>
                </a:moveTo>
                <a:cubicBezTo>
                  <a:pt x="296153" y="517771"/>
                  <a:pt x="294724" y="519962"/>
                  <a:pt x="293105" y="522153"/>
                </a:cubicBezTo>
                <a:lnTo>
                  <a:pt x="293105" y="522534"/>
                </a:lnTo>
                <a:cubicBezTo>
                  <a:pt x="295105" y="519962"/>
                  <a:pt x="296534" y="517771"/>
                  <a:pt x="298439" y="515581"/>
                </a:cubicBezTo>
                <a:close/>
                <a:moveTo>
                  <a:pt x="2258589" y="505007"/>
                </a:moveTo>
                <a:lnTo>
                  <a:pt x="2264780" y="511961"/>
                </a:lnTo>
                <a:cubicBezTo>
                  <a:pt x="2262684" y="509770"/>
                  <a:pt x="2260684" y="507389"/>
                  <a:pt x="2258589" y="505103"/>
                </a:cubicBezTo>
                <a:close/>
                <a:moveTo>
                  <a:pt x="525420" y="496530"/>
                </a:moveTo>
                <a:cubicBezTo>
                  <a:pt x="505037" y="516723"/>
                  <a:pt x="487320" y="538916"/>
                  <a:pt x="468270" y="560157"/>
                </a:cubicBezTo>
                <a:cubicBezTo>
                  <a:pt x="462746" y="565491"/>
                  <a:pt x="458078" y="571206"/>
                  <a:pt x="453221" y="576921"/>
                </a:cubicBezTo>
                <a:cubicBezTo>
                  <a:pt x="458078" y="571302"/>
                  <a:pt x="462936" y="565491"/>
                  <a:pt x="468175" y="560157"/>
                </a:cubicBezTo>
                <a:cubicBezTo>
                  <a:pt x="487034" y="538916"/>
                  <a:pt x="505037" y="517009"/>
                  <a:pt x="525420" y="496530"/>
                </a:cubicBezTo>
                <a:close/>
                <a:moveTo>
                  <a:pt x="658007" y="494911"/>
                </a:moveTo>
                <a:cubicBezTo>
                  <a:pt x="658769" y="495769"/>
                  <a:pt x="660389" y="495959"/>
                  <a:pt x="654293" y="502341"/>
                </a:cubicBezTo>
                <a:cubicBezTo>
                  <a:pt x="660389" y="495959"/>
                  <a:pt x="658674" y="495578"/>
                  <a:pt x="658007" y="494911"/>
                </a:cubicBezTo>
                <a:close/>
                <a:moveTo>
                  <a:pt x="299963" y="487196"/>
                </a:moveTo>
                <a:cubicBezTo>
                  <a:pt x="295201" y="492625"/>
                  <a:pt x="291200" y="497388"/>
                  <a:pt x="287676" y="501483"/>
                </a:cubicBezTo>
                <a:lnTo>
                  <a:pt x="285676" y="504055"/>
                </a:lnTo>
                <a:lnTo>
                  <a:pt x="287771" y="501483"/>
                </a:lnTo>
                <a:cubicBezTo>
                  <a:pt x="291200" y="497388"/>
                  <a:pt x="295296" y="492530"/>
                  <a:pt x="299963" y="487196"/>
                </a:cubicBezTo>
                <a:close/>
                <a:moveTo>
                  <a:pt x="698532" y="481048"/>
                </a:moveTo>
                <a:lnTo>
                  <a:pt x="688012" y="488530"/>
                </a:lnTo>
                <a:lnTo>
                  <a:pt x="672581" y="499388"/>
                </a:lnTo>
                <a:lnTo>
                  <a:pt x="668962" y="502150"/>
                </a:lnTo>
                <a:lnTo>
                  <a:pt x="672581" y="499293"/>
                </a:lnTo>
                <a:lnTo>
                  <a:pt x="688012" y="488434"/>
                </a:lnTo>
                <a:close/>
                <a:moveTo>
                  <a:pt x="2096760" y="474051"/>
                </a:moveTo>
                <a:cubicBezTo>
                  <a:pt x="2090283" y="472146"/>
                  <a:pt x="2107999" y="483100"/>
                  <a:pt x="2115810" y="488624"/>
                </a:cubicBezTo>
                <a:cubicBezTo>
                  <a:pt x="2126001" y="495482"/>
                  <a:pt x="2137717" y="504531"/>
                  <a:pt x="2151338" y="513389"/>
                </a:cubicBezTo>
                <a:lnTo>
                  <a:pt x="2172388" y="527201"/>
                </a:lnTo>
                <a:lnTo>
                  <a:pt x="2194486" y="542345"/>
                </a:lnTo>
                <a:lnTo>
                  <a:pt x="2192962" y="537583"/>
                </a:lnTo>
                <a:cubicBezTo>
                  <a:pt x="2185913" y="532344"/>
                  <a:pt x="2180008" y="527201"/>
                  <a:pt x="2174864" y="523676"/>
                </a:cubicBezTo>
                <a:cubicBezTo>
                  <a:pt x="2169721" y="520152"/>
                  <a:pt x="2165530" y="516913"/>
                  <a:pt x="2162387" y="514151"/>
                </a:cubicBezTo>
                <a:lnTo>
                  <a:pt x="2139622" y="498149"/>
                </a:lnTo>
                <a:lnTo>
                  <a:pt x="2128002" y="490720"/>
                </a:lnTo>
                <a:lnTo>
                  <a:pt x="2115810" y="483576"/>
                </a:lnTo>
                <a:cubicBezTo>
                  <a:pt x="2109733" y="479880"/>
                  <a:pt x="2103360" y="476689"/>
                  <a:pt x="2096760" y="474051"/>
                </a:cubicBezTo>
                <a:close/>
                <a:moveTo>
                  <a:pt x="732779" y="467480"/>
                </a:moveTo>
                <a:cubicBezTo>
                  <a:pt x="712301" y="490244"/>
                  <a:pt x="674010" y="520915"/>
                  <a:pt x="622766" y="567968"/>
                </a:cubicBezTo>
                <a:cubicBezTo>
                  <a:pt x="673629" y="520915"/>
                  <a:pt x="712301" y="490244"/>
                  <a:pt x="732779" y="467480"/>
                </a:cubicBezTo>
                <a:close/>
                <a:moveTo>
                  <a:pt x="719505" y="466205"/>
                </a:moveTo>
                <a:lnTo>
                  <a:pt x="719349" y="466431"/>
                </a:lnTo>
                <a:lnTo>
                  <a:pt x="698532" y="481048"/>
                </a:lnTo>
                <a:lnTo>
                  <a:pt x="719349" y="466241"/>
                </a:lnTo>
                <a:close/>
                <a:moveTo>
                  <a:pt x="581331" y="459764"/>
                </a:moveTo>
                <a:cubicBezTo>
                  <a:pt x="581331" y="457478"/>
                  <a:pt x="570854" y="464622"/>
                  <a:pt x="557805" y="475861"/>
                </a:cubicBezTo>
                <a:cubicBezTo>
                  <a:pt x="570854" y="464622"/>
                  <a:pt x="580951" y="457573"/>
                  <a:pt x="581331" y="459764"/>
                </a:cubicBezTo>
                <a:close/>
                <a:moveTo>
                  <a:pt x="587904" y="440809"/>
                </a:moveTo>
                <a:lnTo>
                  <a:pt x="557233" y="465479"/>
                </a:lnTo>
                <a:lnTo>
                  <a:pt x="543708" y="477195"/>
                </a:lnTo>
                <a:lnTo>
                  <a:pt x="557138" y="465193"/>
                </a:lnTo>
                <a:close/>
                <a:moveTo>
                  <a:pt x="612419" y="440666"/>
                </a:moveTo>
                <a:cubicBezTo>
                  <a:pt x="610597" y="443523"/>
                  <a:pt x="601668" y="452477"/>
                  <a:pt x="586094" y="467384"/>
                </a:cubicBezTo>
                <a:cubicBezTo>
                  <a:pt x="570378" y="481862"/>
                  <a:pt x="555805" y="497006"/>
                  <a:pt x="540470" y="511961"/>
                </a:cubicBezTo>
                <a:cubicBezTo>
                  <a:pt x="532945" y="519581"/>
                  <a:pt x="524849" y="526820"/>
                  <a:pt x="517324" y="534821"/>
                </a:cubicBezTo>
                <a:cubicBezTo>
                  <a:pt x="509799" y="542822"/>
                  <a:pt x="502084" y="551013"/>
                  <a:pt x="494083" y="559300"/>
                </a:cubicBezTo>
                <a:lnTo>
                  <a:pt x="481700" y="571016"/>
                </a:lnTo>
                <a:lnTo>
                  <a:pt x="477100" y="564851"/>
                </a:lnTo>
                <a:lnTo>
                  <a:pt x="477319" y="564634"/>
                </a:lnTo>
                <a:lnTo>
                  <a:pt x="515419" y="524534"/>
                </a:lnTo>
                <a:lnTo>
                  <a:pt x="555233" y="486434"/>
                </a:lnTo>
                <a:lnTo>
                  <a:pt x="564758" y="476909"/>
                </a:lnTo>
                <a:lnTo>
                  <a:pt x="575236" y="468146"/>
                </a:lnTo>
                <a:lnTo>
                  <a:pt x="596096" y="450524"/>
                </a:lnTo>
                <a:cubicBezTo>
                  <a:pt x="608955" y="441047"/>
                  <a:pt x="614241" y="437808"/>
                  <a:pt x="612419" y="440666"/>
                </a:cubicBezTo>
                <a:close/>
                <a:moveTo>
                  <a:pt x="477414" y="422521"/>
                </a:moveTo>
                <a:lnTo>
                  <a:pt x="477223" y="422616"/>
                </a:lnTo>
                <a:cubicBezTo>
                  <a:pt x="468908" y="430437"/>
                  <a:pt x="460021" y="437628"/>
                  <a:pt x="450649" y="444143"/>
                </a:cubicBezTo>
                <a:cubicBezTo>
                  <a:pt x="460097" y="437609"/>
                  <a:pt x="469041" y="430379"/>
                  <a:pt x="477414" y="422521"/>
                </a:cubicBezTo>
                <a:close/>
                <a:moveTo>
                  <a:pt x="2338123" y="421759"/>
                </a:moveTo>
                <a:lnTo>
                  <a:pt x="2359554" y="438714"/>
                </a:lnTo>
                <a:lnTo>
                  <a:pt x="2377080" y="452811"/>
                </a:lnTo>
                <a:lnTo>
                  <a:pt x="2359649" y="439000"/>
                </a:lnTo>
                <a:close/>
                <a:moveTo>
                  <a:pt x="381878" y="402709"/>
                </a:moveTo>
                <a:cubicBezTo>
                  <a:pt x="365305" y="420902"/>
                  <a:pt x="348350" y="438618"/>
                  <a:pt x="332253" y="456907"/>
                </a:cubicBezTo>
                <a:lnTo>
                  <a:pt x="330062" y="460050"/>
                </a:lnTo>
                <a:lnTo>
                  <a:pt x="332443" y="456716"/>
                </a:lnTo>
                <a:cubicBezTo>
                  <a:pt x="348541" y="438333"/>
                  <a:pt x="365400" y="420712"/>
                  <a:pt x="381878" y="402709"/>
                </a:cubicBezTo>
                <a:close/>
                <a:moveTo>
                  <a:pt x="664116" y="399817"/>
                </a:moveTo>
                <a:lnTo>
                  <a:pt x="653162" y="407519"/>
                </a:lnTo>
                <a:cubicBezTo>
                  <a:pt x="649125" y="410020"/>
                  <a:pt x="647387" y="410615"/>
                  <a:pt x="646292" y="410615"/>
                </a:cubicBezTo>
                <a:cubicBezTo>
                  <a:pt x="647387" y="410520"/>
                  <a:pt x="649125" y="409925"/>
                  <a:pt x="653138" y="407472"/>
                </a:cubicBezTo>
                <a:close/>
                <a:moveTo>
                  <a:pt x="711316" y="387725"/>
                </a:moveTo>
                <a:cubicBezTo>
                  <a:pt x="711253" y="388332"/>
                  <a:pt x="709634" y="390112"/>
                  <a:pt x="705919" y="393470"/>
                </a:cubicBezTo>
                <a:cubicBezTo>
                  <a:pt x="698204" y="400614"/>
                  <a:pt x="699918" y="400995"/>
                  <a:pt x="717254" y="389946"/>
                </a:cubicBezTo>
                <a:lnTo>
                  <a:pt x="719063" y="396614"/>
                </a:lnTo>
                <a:cubicBezTo>
                  <a:pt x="703823" y="407948"/>
                  <a:pt x="688393" y="418902"/>
                  <a:pt x="673629" y="431285"/>
                </a:cubicBezTo>
                <a:lnTo>
                  <a:pt x="650864" y="448715"/>
                </a:lnTo>
                <a:cubicBezTo>
                  <a:pt x="643149" y="455097"/>
                  <a:pt x="635243" y="461193"/>
                  <a:pt x="627623" y="467765"/>
                </a:cubicBezTo>
                <a:cubicBezTo>
                  <a:pt x="620003" y="471861"/>
                  <a:pt x="594095" y="493388"/>
                  <a:pt x="582856" y="501103"/>
                </a:cubicBezTo>
                <a:cubicBezTo>
                  <a:pt x="566758" y="512533"/>
                  <a:pt x="560091" y="516534"/>
                  <a:pt x="565425" y="510056"/>
                </a:cubicBezTo>
                <a:cubicBezTo>
                  <a:pt x="570902" y="503827"/>
                  <a:pt x="576684" y="497884"/>
                  <a:pt x="582761" y="492245"/>
                </a:cubicBezTo>
                <a:cubicBezTo>
                  <a:pt x="592095" y="483863"/>
                  <a:pt x="604954" y="472719"/>
                  <a:pt x="621527" y="458431"/>
                </a:cubicBezTo>
                <a:cubicBezTo>
                  <a:pt x="612469" y="463575"/>
                  <a:pt x="604030" y="469747"/>
                  <a:pt x="596381" y="476814"/>
                </a:cubicBezTo>
                <a:lnTo>
                  <a:pt x="578950" y="490816"/>
                </a:lnTo>
                <a:cubicBezTo>
                  <a:pt x="575302" y="494226"/>
                  <a:pt x="571454" y="497407"/>
                  <a:pt x="567425" y="500341"/>
                </a:cubicBezTo>
                <a:cubicBezTo>
                  <a:pt x="575903" y="491006"/>
                  <a:pt x="585428" y="482625"/>
                  <a:pt x="594953" y="474147"/>
                </a:cubicBezTo>
                <a:cubicBezTo>
                  <a:pt x="604478" y="465670"/>
                  <a:pt x="614003" y="457288"/>
                  <a:pt x="623528" y="449001"/>
                </a:cubicBezTo>
                <a:cubicBezTo>
                  <a:pt x="643340" y="433094"/>
                  <a:pt x="663628" y="417664"/>
                  <a:pt x="684392" y="402995"/>
                </a:cubicBezTo>
                <a:cubicBezTo>
                  <a:pt x="697680" y="394637"/>
                  <a:pt x="711503" y="385904"/>
                  <a:pt x="711316" y="387725"/>
                </a:cubicBezTo>
                <a:close/>
                <a:moveTo>
                  <a:pt x="2088177" y="387465"/>
                </a:moveTo>
                <a:lnTo>
                  <a:pt x="2089696" y="388036"/>
                </a:lnTo>
                <a:cubicBezTo>
                  <a:pt x="2094580" y="390238"/>
                  <a:pt x="2100902" y="393256"/>
                  <a:pt x="2107332" y="396328"/>
                </a:cubicBezTo>
                <a:close/>
                <a:moveTo>
                  <a:pt x="517609" y="386326"/>
                </a:moveTo>
                <a:cubicBezTo>
                  <a:pt x="498369" y="400804"/>
                  <a:pt x="486367" y="410710"/>
                  <a:pt x="480176" y="414901"/>
                </a:cubicBezTo>
                <a:cubicBezTo>
                  <a:pt x="486367" y="410901"/>
                  <a:pt x="498559" y="400995"/>
                  <a:pt x="517609" y="386326"/>
                </a:cubicBezTo>
                <a:close/>
                <a:moveTo>
                  <a:pt x="519229" y="385183"/>
                </a:moveTo>
                <a:cubicBezTo>
                  <a:pt x="514485" y="391346"/>
                  <a:pt x="509018" y="396908"/>
                  <a:pt x="502941" y="401757"/>
                </a:cubicBezTo>
                <a:lnTo>
                  <a:pt x="503036" y="401757"/>
                </a:lnTo>
                <a:cubicBezTo>
                  <a:pt x="509085" y="396908"/>
                  <a:pt x="514523" y="391336"/>
                  <a:pt x="519229" y="385183"/>
                </a:cubicBezTo>
                <a:close/>
                <a:moveTo>
                  <a:pt x="2080914" y="384732"/>
                </a:moveTo>
                <a:lnTo>
                  <a:pt x="2085305" y="386136"/>
                </a:lnTo>
                <a:lnTo>
                  <a:pt x="2088177" y="387465"/>
                </a:lnTo>
                <a:close/>
                <a:moveTo>
                  <a:pt x="2080690" y="384648"/>
                </a:moveTo>
                <a:lnTo>
                  <a:pt x="2080914" y="384732"/>
                </a:lnTo>
                <a:lnTo>
                  <a:pt x="2080709" y="384666"/>
                </a:lnTo>
                <a:close/>
                <a:moveTo>
                  <a:pt x="2080650" y="384648"/>
                </a:moveTo>
                <a:lnTo>
                  <a:pt x="2080709" y="384666"/>
                </a:lnTo>
                <a:lnTo>
                  <a:pt x="2083424" y="387374"/>
                </a:lnTo>
                <a:cubicBezTo>
                  <a:pt x="2080995" y="385612"/>
                  <a:pt x="2080204" y="384779"/>
                  <a:pt x="2080650" y="384648"/>
                </a:cubicBezTo>
                <a:close/>
                <a:moveTo>
                  <a:pt x="2053825" y="380802"/>
                </a:moveTo>
                <a:cubicBezTo>
                  <a:pt x="2054540" y="380492"/>
                  <a:pt x="2056135" y="380706"/>
                  <a:pt x="2061231" y="382802"/>
                </a:cubicBezTo>
                <a:cubicBezTo>
                  <a:pt x="2051134" y="378611"/>
                  <a:pt x="2054944" y="382231"/>
                  <a:pt x="2051706" y="381945"/>
                </a:cubicBezTo>
                <a:cubicBezTo>
                  <a:pt x="2053278" y="381945"/>
                  <a:pt x="2053111" y="381111"/>
                  <a:pt x="2053825" y="380802"/>
                </a:cubicBezTo>
                <a:close/>
                <a:moveTo>
                  <a:pt x="687440" y="380516"/>
                </a:moveTo>
                <a:lnTo>
                  <a:pt x="673628" y="393184"/>
                </a:lnTo>
                <a:lnTo>
                  <a:pt x="664116" y="399817"/>
                </a:lnTo>
                <a:lnTo>
                  <a:pt x="673819" y="392994"/>
                </a:lnTo>
                <a:close/>
                <a:moveTo>
                  <a:pt x="2030465" y="378611"/>
                </a:moveTo>
                <a:cubicBezTo>
                  <a:pt x="2031322" y="379516"/>
                  <a:pt x="2031417" y="380016"/>
                  <a:pt x="2028940" y="379266"/>
                </a:cubicBezTo>
                <a:lnTo>
                  <a:pt x="2028850" y="379229"/>
                </a:lnTo>
                <a:close/>
                <a:moveTo>
                  <a:pt x="2020824" y="375988"/>
                </a:moveTo>
                <a:lnTo>
                  <a:pt x="2028850" y="379229"/>
                </a:lnTo>
                <a:lnTo>
                  <a:pt x="2028786" y="379254"/>
                </a:lnTo>
                <a:close/>
                <a:moveTo>
                  <a:pt x="2026905" y="372515"/>
                </a:moveTo>
                <a:cubicBezTo>
                  <a:pt x="2030155" y="373301"/>
                  <a:pt x="2037228" y="375944"/>
                  <a:pt x="2051230" y="381945"/>
                </a:cubicBezTo>
                <a:cubicBezTo>
                  <a:pt x="2044229" y="378944"/>
                  <a:pt x="2038943" y="376783"/>
                  <a:pt x="2034996" y="375274"/>
                </a:cubicBezTo>
                <a:lnTo>
                  <a:pt x="2026882" y="372543"/>
                </a:lnTo>
                <a:close/>
                <a:moveTo>
                  <a:pt x="2026798" y="372515"/>
                </a:moveTo>
                <a:lnTo>
                  <a:pt x="2026882" y="372543"/>
                </a:lnTo>
                <a:lnTo>
                  <a:pt x="2025512" y="374230"/>
                </a:lnTo>
                <a:cubicBezTo>
                  <a:pt x="2024083" y="372801"/>
                  <a:pt x="2023512" y="371729"/>
                  <a:pt x="2026798" y="372515"/>
                </a:cubicBezTo>
                <a:close/>
                <a:moveTo>
                  <a:pt x="929312" y="366260"/>
                </a:moveTo>
                <a:lnTo>
                  <a:pt x="923755" y="369086"/>
                </a:lnTo>
                <a:cubicBezTo>
                  <a:pt x="913087" y="374325"/>
                  <a:pt x="903277" y="378611"/>
                  <a:pt x="893847" y="383088"/>
                </a:cubicBezTo>
                <a:cubicBezTo>
                  <a:pt x="903372" y="378897"/>
                  <a:pt x="912897" y="374325"/>
                  <a:pt x="923660" y="369086"/>
                </a:cubicBezTo>
                <a:close/>
                <a:moveTo>
                  <a:pt x="2258113" y="358799"/>
                </a:moveTo>
                <a:lnTo>
                  <a:pt x="2258229" y="358918"/>
                </a:lnTo>
                <a:lnTo>
                  <a:pt x="2261542" y="362311"/>
                </a:lnTo>
                <a:cubicBezTo>
                  <a:pt x="2263566" y="364085"/>
                  <a:pt x="2266209" y="366276"/>
                  <a:pt x="2268686" y="368324"/>
                </a:cubicBezTo>
                <a:cubicBezTo>
                  <a:pt x="2266209" y="366466"/>
                  <a:pt x="2263471" y="364276"/>
                  <a:pt x="2261399" y="362454"/>
                </a:cubicBezTo>
                <a:lnTo>
                  <a:pt x="2258215" y="358913"/>
                </a:lnTo>
                <a:close/>
                <a:moveTo>
                  <a:pt x="712396" y="358704"/>
                </a:moveTo>
                <a:cubicBezTo>
                  <a:pt x="699442" y="368134"/>
                  <a:pt x="685916" y="378040"/>
                  <a:pt x="680868" y="382421"/>
                </a:cubicBezTo>
                <a:cubicBezTo>
                  <a:pt x="685916" y="377754"/>
                  <a:pt x="699442" y="368229"/>
                  <a:pt x="712396" y="358704"/>
                </a:cubicBezTo>
                <a:close/>
                <a:moveTo>
                  <a:pt x="1982935" y="358513"/>
                </a:moveTo>
                <a:cubicBezTo>
                  <a:pt x="1987221" y="360799"/>
                  <a:pt x="1992269" y="362895"/>
                  <a:pt x="1996746" y="365467"/>
                </a:cubicBezTo>
                <a:lnTo>
                  <a:pt x="2011891" y="372325"/>
                </a:lnTo>
                <a:lnTo>
                  <a:pt x="2020824" y="375988"/>
                </a:lnTo>
                <a:lnTo>
                  <a:pt x="2011986" y="372420"/>
                </a:lnTo>
                <a:lnTo>
                  <a:pt x="1996651" y="365467"/>
                </a:lnTo>
                <a:cubicBezTo>
                  <a:pt x="1992460" y="362895"/>
                  <a:pt x="1987602" y="360799"/>
                  <a:pt x="1982935" y="358513"/>
                </a:cubicBezTo>
                <a:close/>
                <a:moveTo>
                  <a:pt x="947282" y="357084"/>
                </a:moveTo>
                <a:lnTo>
                  <a:pt x="940424" y="360704"/>
                </a:lnTo>
                <a:lnTo>
                  <a:pt x="929312" y="366260"/>
                </a:lnTo>
                <a:lnTo>
                  <a:pt x="940424" y="360609"/>
                </a:lnTo>
                <a:close/>
                <a:moveTo>
                  <a:pt x="485605" y="356227"/>
                </a:moveTo>
                <a:cubicBezTo>
                  <a:pt x="472080" y="370896"/>
                  <a:pt x="461698" y="382992"/>
                  <a:pt x="468937" y="380421"/>
                </a:cubicBezTo>
                <a:cubicBezTo>
                  <a:pt x="461698" y="382992"/>
                  <a:pt x="472175" y="370800"/>
                  <a:pt x="485605" y="356227"/>
                </a:cubicBezTo>
                <a:close/>
                <a:moveTo>
                  <a:pt x="959379" y="351464"/>
                </a:moveTo>
                <a:lnTo>
                  <a:pt x="949854" y="356036"/>
                </a:lnTo>
                <a:lnTo>
                  <a:pt x="949854" y="355941"/>
                </a:lnTo>
                <a:close/>
                <a:moveTo>
                  <a:pt x="923266" y="348088"/>
                </a:moveTo>
                <a:lnTo>
                  <a:pt x="927089" y="350512"/>
                </a:lnTo>
                <a:lnTo>
                  <a:pt x="927058" y="350587"/>
                </a:lnTo>
                <a:lnTo>
                  <a:pt x="923184" y="348131"/>
                </a:lnTo>
                <a:close/>
                <a:moveTo>
                  <a:pt x="2236835" y="342858"/>
                </a:moveTo>
                <a:lnTo>
                  <a:pt x="2264230" y="361246"/>
                </a:lnTo>
                <a:lnTo>
                  <a:pt x="2264648" y="361527"/>
                </a:lnTo>
                <a:lnTo>
                  <a:pt x="2264553" y="361527"/>
                </a:lnTo>
                <a:lnTo>
                  <a:pt x="2264009" y="361160"/>
                </a:lnTo>
                <a:close/>
                <a:moveTo>
                  <a:pt x="1645903" y="340953"/>
                </a:moveTo>
                <a:lnTo>
                  <a:pt x="1645998" y="340953"/>
                </a:lnTo>
                <a:lnTo>
                  <a:pt x="1646475" y="344287"/>
                </a:lnTo>
                <a:close/>
                <a:moveTo>
                  <a:pt x="1606222" y="337653"/>
                </a:moveTo>
                <a:cubicBezTo>
                  <a:pt x="1606412" y="338701"/>
                  <a:pt x="1609556" y="339844"/>
                  <a:pt x="1621462" y="341368"/>
                </a:cubicBezTo>
                <a:cubicBezTo>
                  <a:pt x="1609556" y="339844"/>
                  <a:pt x="1606222" y="338701"/>
                  <a:pt x="1606222" y="337653"/>
                </a:cubicBezTo>
                <a:close/>
                <a:moveTo>
                  <a:pt x="1134543" y="335272"/>
                </a:moveTo>
                <a:cubicBezTo>
                  <a:pt x="1134638" y="336891"/>
                  <a:pt x="1112826" y="345559"/>
                  <a:pt x="1109207" y="348131"/>
                </a:cubicBezTo>
                <a:cubicBezTo>
                  <a:pt x="1112826" y="345273"/>
                  <a:pt x="1134638" y="336891"/>
                  <a:pt x="1134543" y="335272"/>
                </a:cubicBezTo>
                <a:close/>
                <a:moveTo>
                  <a:pt x="1384670" y="327176"/>
                </a:moveTo>
                <a:cubicBezTo>
                  <a:pt x="1369240" y="328604"/>
                  <a:pt x="1351714" y="330700"/>
                  <a:pt x="1332664" y="333748"/>
                </a:cubicBezTo>
                <a:cubicBezTo>
                  <a:pt x="1296755" y="340606"/>
                  <a:pt x="1337236" y="336986"/>
                  <a:pt x="1327139" y="340606"/>
                </a:cubicBezTo>
                <a:lnTo>
                  <a:pt x="1367716" y="335462"/>
                </a:lnTo>
                <a:cubicBezTo>
                  <a:pt x="1377108" y="333310"/>
                  <a:pt x="1386671" y="332005"/>
                  <a:pt x="1396291" y="331557"/>
                </a:cubicBezTo>
                <a:lnTo>
                  <a:pt x="1395910" y="331176"/>
                </a:lnTo>
                <a:cubicBezTo>
                  <a:pt x="1405749" y="330652"/>
                  <a:pt x="1415532" y="329309"/>
                  <a:pt x="1425152" y="327176"/>
                </a:cubicBezTo>
                <a:cubicBezTo>
                  <a:pt x="1413245" y="327176"/>
                  <a:pt x="1400101" y="325747"/>
                  <a:pt x="1384670" y="327176"/>
                </a:cubicBezTo>
                <a:close/>
                <a:moveTo>
                  <a:pt x="749734" y="323842"/>
                </a:moveTo>
                <a:cubicBezTo>
                  <a:pt x="726969" y="333748"/>
                  <a:pt x="696203" y="358037"/>
                  <a:pt x="669438" y="377658"/>
                </a:cubicBezTo>
                <a:cubicBezTo>
                  <a:pt x="696203" y="358037"/>
                  <a:pt x="726588" y="333748"/>
                  <a:pt x="749734" y="323842"/>
                </a:cubicBezTo>
                <a:close/>
                <a:moveTo>
                  <a:pt x="602096" y="322699"/>
                </a:moveTo>
                <a:cubicBezTo>
                  <a:pt x="594886" y="328995"/>
                  <a:pt x="587104" y="334615"/>
                  <a:pt x="578855" y="339463"/>
                </a:cubicBezTo>
                <a:cubicBezTo>
                  <a:pt x="587094" y="334634"/>
                  <a:pt x="594876" y="329052"/>
                  <a:pt x="602096" y="322794"/>
                </a:cubicBezTo>
                <a:cubicBezTo>
                  <a:pt x="600572" y="325652"/>
                  <a:pt x="608097" y="321651"/>
                  <a:pt x="602858" y="327462"/>
                </a:cubicBezTo>
                <a:lnTo>
                  <a:pt x="602953" y="327462"/>
                </a:lnTo>
                <a:cubicBezTo>
                  <a:pt x="608192" y="321651"/>
                  <a:pt x="600667" y="325652"/>
                  <a:pt x="602096" y="322699"/>
                </a:cubicBezTo>
                <a:close/>
                <a:moveTo>
                  <a:pt x="1019196" y="318222"/>
                </a:moveTo>
                <a:lnTo>
                  <a:pt x="1019196" y="318478"/>
                </a:lnTo>
                <a:lnTo>
                  <a:pt x="1019196" y="323080"/>
                </a:lnTo>
                <a:lnTo>
                  <a:pt x="1006623" y="328129"/>
                </a:lnTo>
                <a:lnTo>
                  <a:pt x="994336" y="333748"/>
                </a:lnTo>
                <a:cubicBezTo>
                  <a:pt x="987592" y="336796"/>
                  <a:pt x="981010" y="340197"/>
                  <a:pt x="974619" y="343940"/>
                </a:cubicBezTo>
                <a:lnTo>
                  <a:pt x="959188" y="351179"/>
                </a:lnTo>
                <a:lnTo>
                  <a:pt x="950902" y="352989"/>
                </a:lnTo>
                <a:cubicBezTo>
                  <a:pt x="949473" y="351846"/>
                  <a:pt x="946139" y="352036"/>
                  <a:pt x="923375" y="363180"/>
                </a:cubicBezTo>
                <a:lnTo>
                  <a:pt x="919850" y="364038"/>
                </a:lnTo>
                <a:cubicBezTo>
                  <a:pt x="935424" y="353893"/>
                  <a:pt x="927583" y="355268"/>
                  <a:pt x="925784" y="353657"/>
                </a:cubicBezTo>
                <a:lnTo>
                  <a:pt x="927058" y="350587"/>
                </a:lnTo>
                <a:lnTo>
                  <a:pt x="927089" y="350607"/>
                </a:lnTo>
                <a:cubicBezTo>
                  <a:pt x="934042" y="347464"/>
                  <a:pt x="938996" y="345273"/>
                  <a:pt x="943567" y="343559"/>
                </a:cubicBezTo>
                <a:lnTo>
                  <a:pt x="957188" y="339177"/>
                </a:lnTo>
                <a:cubicBezTo>
                  <a:pt x="972228" y="334024"/>
                  <a:pt x="986935" y="327919"/>
                  <a:pt x="1001194" y="320889"/>
                </a:cubicBezTo>
                <a:cubicBezTo>
                  <a:pt x="979667" y="332891"/>
                  <a:pt x="1007099" y="321175"/>
                  <a:pt x="1019196" y="318222"/>
                </a:cubicBezTo>
                <a:close/>
                <a:moveTo>
                  <a:pt x="1065162" y="317988"/>
                </a:moveTo>
                <a:lnTo>
                  <a:pt x="1065190" y="318056"/>
                </a:lnTo>
                <a:cubicBezTo>
                  <a:pt x="1064821" y="318914"/>
                  <a:pt x="1062678" y="320271"/>
                  <a:pt x="1055391" y="323176"/>
                </a:cubicBezTo>
                <a:cubicBezTo>
                  <a:pt x="1059034" y="321628"/>
                  <a:pt x="1061404" y="320515"/>
                  <a:pt x="1062911" y="319688"/>
                </a:cubicBezTo>
                <a:close/>
                <a:moveTo>
                  <a:pt x="1064344" y="315937"/>
                </a:moveTo>
                <a:cubicBezTo>
                  <a:pt x="1064249" y="316842"/>
                  <a:pt x="1065654" y="317104"/>
                  <a:pt x="1065261" y="317914"/>
                </a:cubicBezTo>
                <a:lnTo>
                  <a:pt x="1065162" y="317988"/>
                </a:lnTo>
                <a:close/>
                <a:moveTo>
                  <a:pt x="1873056" y="312051"/>
                </a:moveTo>
                <a:lnTo>
                  <a:pt x="1886328" y="315472"/>
                </a:lnTo>
                <a:cubicBezTo>
                  <a:pt x="1893471" y="317389"/>
                  <a:pt x="1899067" y="318889"/>
                  <a:pt x="1903687" y="319842"/>
                </a:cubicBezTo>
                <a:cubicBezTo>
                  <a:pt x="1898925" y="318889"/>
                  <a:pt x="1893329" y="317389"/>
                  <a:pt x="1886232" y="315472"/>
                </a:cubicBezTo>
                <a:close/>
                <a:moveTo>
                  <a:pt x="593905" y="308698"/>
                </a:moveTo>
                <a:lnTo>
                  <a:pt x="593714" y="308793"/>
                </a:lnTo>
                <a:cubicBezTo>
                  <a:pt x="582951" y="316984"/>
                  <a:pt x="572854" y="325462"/>
                  <a:pt x="565330" y="332319"/>
                </a:cubicBezTo>
                <a:cubicBezTo>
                  <a:pt x="564758" y="334224"/>
                  <a:pt x="577807" y="326700"/>
                  <a:pt x="577807" y="327081"/>
                </a:cubicBezTo>
                <a:cubicBezTo>
                  <a:pt x="577903" y="325366"/>
                  <a:pt x="565330" y="334224"/>
                  <a:pt x="565330" y="332319"/>
                </a:cubicBezTo>
                <a:cubicBezTo>
                  <a:pt x="573045" y="325366"/>
                  <a:pt x="583141" y="317175"/>
                  <a:pt x="593905" y="308698"/>
                </a:cubicBezTo>
                <a:close/>
                <a:moveTo>
                  <a:pt x="1855967" y="307745"/>
                </a:moveTo>
                <a:lnTo>
                  <a:pt x="1859777" y="308603"/>
                </a:lnTo>
                <a:lnTo>
                  <a:pt x="1873056" y="312051"/>
                </a:lnTo>
                <a:lnTo>
                  <a:pt x="1859681" y="308603"/>
                </a:lnTo>
                <a:close/>
                <a:moveTo>
                  <a:pt x="1989173" y="306159"/>
                </a:moveTo>
                <a:lnTo>
                  <a:pt x="2001902" y="310151"/>
                </a:lnTo>
                <a:cubicBezTo>
                  <a:pt x="2009700" y="312437"/>
                  <a:pt x="2016606" y="314365"/>
                  <a:pt x="2027417" y="318890"/>
                </a:cubicBezTo>
                <a:cubicBezTo>
                  <a:pt x="2016606" y="314365"/>
                  <a:pt x="2009677" y="312437"/>
                  <a:pt x="2001878" y="310151"/>
                </a:cubicBezTo>
                <a:close/>
                <a:moveTo>
                  <a:pt x="828410" y="302601"/>
                </a:moveTo>
                <a:cubicBezTo>
                  <a:pt x="820123" y="307459"/>
                  <a:pt x="811837" y="312126"/>
                  <a:pt x="803550" y="316984"/>
                </a:cubicBezTo>
                <a:lnTo>
                  <a:pt x="803455" y="316984"/>
                </a:lnTo>
                <a:cubicBezTo>
                  <a:pt x="811837" y="312317"/>
                  <a:pt x="820123" y="307459"/>
                  <a:pt x="828410" y="302601"/>
                </a:cubicBezTo>
                <a:close/>
                <a:moveTo>
                  <a:pt x="786405" y="301649"/>
                </a:moveTo>
                <a:cubicBezTo>
                  <a:pt x="778690" y="305840"/>
                  <a:pt x="770974" y="310222"/>
                  <a:pt x="763450" y="315175"/>
                </a:cubicBezTo>
                <a:lnTo>
                  <a:pt x="749734" y="323842"/>
                </a:lnTo>
                <a:lnTo>
                  <a:pt x="763354" y="315175"/>
                </a:lnTo>
                <a:cubicBezTo>
                  <a:pt x="770974" y="310222"/>
                  <a:pt x="778404" y="305840"/>
                  <a:pt x="786405" y="301649"/>
                </a:cubicBezTo>
                <a:close/>
                <a:moveTo>
                  <a:pt x="1091300" y="301363"/>
                </a:moveTo>
                <a:cubicBezTo>
                  <a:pt x="1081108" y="305554"/>
                  <a:pt x="1077774" y="307745"/>
                  <a:pt x="1076727" y="309269"/>
                </a:cubicBezTo>
                <a:cubicBezTo>
                  <a:pt x="1077774" y="307459"/>
                  <a:pt x="1081108" y="305554"/>
                  <a:pt x="1091300" y="301363"/>
                </a:cubicBezTo>
                <a:close/>
                <a:moveTo>
                  <a:pt x="1967791" y="300697"/>
                </a:moveTo>
                <a:lnTo>
                  <a:pt x="1972516" y="301373"/>
                </a:lnTo>
                <a:lnTo>
                  <a:pt x="1972518" y="301375"/>
                </a:lnTo>
                <a:cubicBezTo>
                  <a:pt x="1972196" y="301697"/>
                  <a:pt x="1970839" y="301554"/>
                  <a:pt x="1967791" y="300697"/>
                </a:cubicBezTo>
                <a:close/>
                <a:moveTo>
                  <a:pt x="2176007" y="299648"/>
                </a:moveTo>
                <a:cubicBezTo>
                  <a:pt x="2193533" y="309173"/>
                  <a:pt x="2211440" y="319937"/>
                  <a:pt x="2224298" y="328223"/>
                </a:cubicBezTo>
                <a:cubicBezTo>
                  <a:pt x="2211440" y="319937"/>
                  <a:pt x="2193628" y="309554"/>
                  <a:pt x="2176007" y="299648"/>
                </a:cubicBezTo>
                <a:close/>
                <a:moveTo>
                  <a:pt x="1971125" y="299268"/>
                </a:moveTo>
                <a:cubicBezTo>
                  <a:pt x="1978269" y="302245"/>
                  <a:pt x="1984007" y="304394"/>
                  <a:pt x="1988935" y="306085"/>
                </a:cubicBezTo>
                <a:lnTo>
                  <a:pt x="1971158" y="299317"/>
                </a:lnTo>
                <a:close/>
                <a:moveTo>
                  <a:pt x="1971029" y="299268"/>
                </a:moveTo>
                <a:lnTo>
                  <a:pt x="1971158" y="299317"/>
                </a:lnTo>
                <a:lnTo>
                  <a:pt x="1972530" y="301375"/>
                </a:lnTo>
                <a:lnTo>
                  <a:pt x="1972516" y="301373"/>
                </a:lnTo>
                <a:close/>
                <a:moveTo>
                  <a:pt x="961760" y="298410"/>
                </a:moveTo>
                <a:lnTo>
                  <a:pt x="966428" y="314127"/>
                </a:lnTo>
                <a:cubicBezTo>
                  <a:pt x="951854" y="321651"/>
                  <a:pt x="955855" y="320604"/>
                  <a:pt x="966428" y="316984"/>
                </a:cubicBezTo>
                <a:cubicBezTo>
                  <a:pt x="988335" y="309364"/>
                  <a:pt x="994431" y="308793"/>
                  <a:pt x="986525" y="314317"/>
                </a:cubicBezTo>
                <a:cubicBezTo>
                  <a:pt x="979410" y="318822"/>
                  <a:pt x="972066" y="322956"/>
                  <a:pt x="964522" y="326700"/>
                </a:cubicBezTo>
                <a:lnTo>
                  <a:pt x="923266" y="348088"/>
                </a:lnTo>
                <a:lnTo>
                  <a:pt x="923184" y="348036"/>
                </a:lnTo>
                <a:lnTo>
                  <a:pt x="913659" y="352703"/>
                </a:lnTo>
                <a:lnTo>
                  <a:pt x="887275" y="367372"/>
                </a:lnTo>
                <a:lnTo>
                  <a:pt x="861462" y="383278"/>
                </a:lnTo>
                <a:lnTo>
                  <a:pt x="863081" y="386040"/>
                </a:lnTo>
                <a:lnTo>
                  <a:pt x="848032" y="397851"/>
                </a:lnTo>
                <a:cubicBezTo>
                  <a:pt x="842983" y="401090"/>
                  <a:pt x="837554" y="404043"/>
                  <a:pt x="832506" y="407376"/>
                </a:cubicBezTo>
                <a:lnTo>
                  <a:pt x="817838" y="416901"/>
                </a:lnTo>
                <a:cubicBezTo>
                  <a:pt x="811189" y="421512"/>
                  <a:pt x="804026" y="425350"/>
                  <a:pt x="796501" y="428331"/>
                </a:cubicBezTo>
                <a:lnTo>
                  <a:pt x="793454" y="425283"/>
                </a:lnTo>
                <a:lnTo>
                  <a:pt x="778118" y="434808"/>
                </a:lnTo>
                <a:lnTo>
                  <a:pt x="763259" y="445286"/>
                </a:lnTo>
                <a:lnTo>
                  <a:pt x="733541" y="466241"/>
                </a:lnTo>
                <a:cubicBezTo>
                  <a:pt x="717397" y="475742"/>
                  <a:pt x="725201" y="467080"/>
                  <a:pt x="724326" y="465089"/>
                </a:cubicBezTo>
                <a:lnTo>
                  <a:pt x="719505" y="466205"/>
                </a:lnTo>
                <a:lnTo>
                  <a:pt x="733827" y="445476"/>
                </a:lnTo>
                <a:cubicBezTo>
                  <a:pt x="750782" y="431094"/>
                  <a:pt x="750686" y="428903"/>
                  <a:pt x="726874" y="444048"/>
                </a:cubicBezTo>
                <a:cubicBezTo>
                  <a:pt x="714301" y="451763"/>
                  <a:pt x="707633" y="456240"/>
                  <a:pt x="701156" y="460050"/>
                </a:cubicBezTo>
                <a:cubicBezTo>
                  <a:pt x="694679" y="463860"/>
                  <a:pt x="689155" y="466813"/>
                  <a:pt x="680773" y="472242"/>
                </a:cubicBezTo>
                <a:cubicBezTo>
                  <a:pt x="666295" y="480243"/>
                  <a:pt x="664866" y="478814"/>
                  <a:pt x="710491" y="443667"/>
                </a:cubicBezTo>
                <a:lnTo>
                  <a:pt x="750686" y="415092"/>
                </a:lnTo>
                <a:lnTo>
                  <a:pt x="760211" y="407853"/>
                </a:lnTo>
                <a:lnTo>
                  <a:pt x="770593" y="401185"/>
                </a:lnTo>
                <a:lnTo>
                  <a:pt x="789804" y="388760"/>
                </a:lnTo>
                <a:lnTo>
                  <a:pt x="791358" y="387755"/>
                </a:lnTo>
                <a:lnTo>
                  <a:pt x="810979" y="375182"/>
                </a:lnTo>
                <a:cubicBezTo>
                  <a:pt x="817457" y="370896"/>
                  <a:pt x="824410" y="367276"/>
                  <a:pt x="831077" y="363276"/>
                </a:cubicBezTo>
                <a:lnTo>
                  <a:pt x="870701" y="340797"/>
                </a:lnTo>
                <a:cubicBezTo>
                  <a:pt x="885846" y="333367"/>
                  <a:pt x="903658" y="323842"/>
                  <a:pt x="920041" y="315365"/>
                </a:cubicBezTo>
                <a:cubicBezTo>
                  <a:pt x="933366" y="308374"/>
                  <a:pt x="947339" y="302687"/>
                  <a:pt x="961760" y="298410"/>
                </a:cubicBezTo>
                <a:close/>
                <a:moveTo>
                  <a:pt x="628195" y="298125"/>
                </a:moveTo>
                <a:cubicBezTo>
                  <a:pt x="620956" y="303459"/>
                  <a:pt x="613431" y="308507"/>
                  <a:pt x="606287" y="313936"/>
                </a:cubicBezTo>
                <a:lnTo>
                  <a:pt x="606382" y="313936"/>
                </a:lnTo>
                <a:cubicBezTo>
                  <a:pt x="613526" y="308507"/>
                  <a:pt x="621051" y="303459"/>
                  <a:pt x="628195" y="298125"/>
                </a:cubicBezTo>
                <a:close/>
                <a:moveTo>
                  <a:pt x="1500590" y="294886"/>
                </a:moveTo>
                <a:lnTo>
                  <a:pt x="1464871" y="295457"/>
                </a:lnTo>
                <a:cubicBezTo>
                  <a:pt x="1440963" y="295076"/>
                  <a:pt x="1417532" y="297553"/>
                  <a:pt x="1393338" y="299267"/>
                </a:cubicBezTo>
                <a:lnTo>
                  <a:pt x="1428485" y="298696"/>
                </a:lnTo>
                <a:cubicBezTo>
                  <a:pt x="1440677" y="298124"/>
                  <a:pt x="1454108" y="298124"/>
                  <a:pt x="1470586" y="298124"/>
                </a:cubicBezTo>
                <a:cubicBezTo>
                  <a:pt x="1505067" y="297362"/>
                  <a:pt x="1510019" y="299172"/>
                  <a:pt x="1508019" y="301363"/>
                </a:cubicBezTo>
                <a:cubicBezTo>
                  <a:pt x="1487941" y="301496"/>
                  <a:pt x="1467881" y="302649"/>
                  <a:pt x="1447917" y="304792"/>
                </a:cubicBezTo>
                <a:cubicBezTo>
                  <a:pt x="1436010" y="305649"/>
                  <a:pt x="1424104" y="306983"/>
                  <a:pt x="1412198" y="308411"/>
                </a:cubicBezTo>
                <a:cubicBezTo>
                  <a:pt x="1400292" y="309840"/>
                  <a:pt x="1388385" y="310602"/>
                  <a:pt x="1376574" y="312507"/>
                </a:cubicBezTo>
                <a:lnTo>
                  <a:pt x="1376574" y="314984"/>
                </a:lnTo>
                <a:cubicBezTo>
                  <a:pt x="1378003" y="316127"/>
                  <a:pt x="1376003" y="316984"/>
                  <a:pt x="1389243" y="316984"/>
                </a:cubicBezTo>
                <a:cubicBezTo>
                  <a:pt x="1399996" y="318174"/>
                  <a:pt x="1410826" y="318460"/>
                  <a:pt x="1421627" y="317841"/>
                </a:cubicBezTo>
                <a:lnTo>
                  <a:pt x="1446297" y="317841"/>
                </a:lnTo>
                <a:lnTo>
                  <a:pt x="1473253" y="318603"/>
                </a:lnTo>
                <a:lnTo>
                  <a:pt x="1502685" y="318603"/>
                </a:lnTo>
                <a:cubicBezTo>
                  <a:pt x="1512972" y="318794"/>
                  <a:pt x="1523831" y="319651"/>
                  <a:pt x="1535166" y="320127"/>
                </a:cubicBezTo>
                <a:cubicBezTo>
                  <a:pt x="1566027" y="320984"/>
                  <a:pt x="1598602" y="326509"/>
                  <a:pt x="1565550" y="327556"/>
                </a:cubicBezTo>
                <a:lnTo>
                  <a:pt x="1561550" y="332891"/>
                </a:lnTo>
                <a:lnTo>
                  <a:pt x="1565169" y="332891"/>
                </a:lnTo>
                <a:lnTo>
                  <a:pt x="1565271" y="333016"/>
                </a:lnTo>
                <a:lnTo>
                  <a:pt x="1567253" y="335462"/>
                </a:lnTo>
                <a:cubicBezTo>
                  <a:pt x="1566027" y="336295"/>
                  <a:pt x="1563646" y="337129"/>
                  <a:pt x="1562407" y="338034"/>
                </a:cubicBezTo>
                <a:cubicBezTo>
                  <a:pt x="1559930" y="339844"/>
                  <a:pt x="1563169" y="341177"/>
                  <a:pt x="1590982" y="344797"/>
                </a:cubicBezTo>
                <a:cubicBezTo>
                  <a:pt x="1616985" y="345559"/>
                  <a:pt x="1617652" y="343463"/>
                  <a:pt x="1621367" y="341749"/>
                </a:cubicBezTo>
                <a:cubicBezTo>
                  <a:pt x="1629749" y="342130"/>
                  <a:pt x="1637940" y="343559"/>
                  <a:pt x="1646227" y="344416"/>
                </a:cubicBezTo>
                <a:lnTo>
                  <a:pt x="1660610" y="346416"/>
                </a:lnTo>
                <a:cubicBezTo>
                  <a:pt x="1669849" y="347559"/>
                  <a:pt x="1678707" y="348512"/>
                  <a:pt x="1688232" y="349845"/>
                </a:cubicBezTo>
                <a:lnTo>
                  <a:pt x="1702615" y="353560"/>
                </a:lnTo>
                <a:cubicBezTo>
                  <a:pt x="1703282" y="353941"/>
                  <a:pt x="1703282" y="354512"/>
                  <a:pt x="1703282" y="354512"/>
                </a:cubicBezTo>
                <a:cubicBezTo>
                  <a:pt x="1734619" y="360704"/>
                  <a:pt x="1724903" y="360132"/>
                  <a:pt x="1714902" y="360132"/>
                </a:cubicBezTo>
                <a:lnTo>
                  <a:pt x="1712616" y="362989"/>
                </a:lnTo>
                <a:cubicBezTo>
                  <a:pt x="1719379" y="364895"/>
                  <a:pt x="1712616" y="365752"/>
                  <a:pt x="1712616" y="366323"/>
                </a:cubicBezTo>
                <a:cubicBezTo>
                  <a:pt x="1712616" y="366895"/>
                  <a:pt x="1714235" y="367657"/>
                  <a:pt x="1720141" y="368895"/>
                </a:cubicBezTo>
                <a:cubicBezTo>
                  <a:pt x="1722999" y="369562"/>
                  <a:pt x="1727094" y="370229"/>
                  <a:pt x="1732524" y="371181"/>
                </a:cubicBezTo>
                <a:lnTo>
                  <a:pt x="1742049" y="372610"/>
                </a:lnTo>
                <a:lnTo>
                  <a:pt x="1753288" y="374991"/>
                </a:lnTo>
                <a:cubicBezTo>
                  <a:pt x="1763099" y="375944"/>
                  <a:pt x="1775481" y="377753"/>
                  <a:pt x="1789483" y="380135"/>
                </a:cubicBezTo>
                <a:cubicBezTo>
                  <a:pt x="1796932" y="381249"/>
                  <a:pt x="1804304" y="382773"/>
                  <a:pt x="1811581" y="384706"/>
                </a:cubicBezTo>
                <a:lnTo>
                  <a:pt x="1834632" y="390422"/>
                </a:lnTo>
                <a:cubicBezTo>
                  <a:pt x="1817772" y="382135"/>
                  <a:pt x="1801008" y="372896"/>
                  <a:pt x="1783482" y="365752"/>
                </a:cubicBezTo>
                <a:cubicBezTo>
                  <a:pt x="1769195" y="362799"/>
                  <a:pt x="1752335" y="358894"/>
                  <a:pt x="1737381" y="356227"/>
                </a:cubicBezTo>
                <a:cubicBezTo>
                  <a:pt x="1725866" y="354750"/>
                  <a:pt x="1714578" y="351864"/>
                  <a:pt x="1703758" y="347654"/>
                </a:cubicBezTo>
                <a:lnTo>
                  <a:pt x="1737381" y="350607"/>
                </a:lnTo>
                <a:cubicBezTo>
                  <a:pt x="1763385" y="354227"/>
                  <a:pt x="1770528" y="354131"/>
                  <a:pt x="1785959" y="355465"/>
                </a:cubicBezTo>
                <a:lnTo>
                  <a:pt x="1772910" y="348035"/>
                </a:lnTo>
                <a:cubicBezTo>
                  <a:pt x="1752717" y="338701"/>
                  <a:pt x="1720998" y="329938"/>
                  <a:pt x="1720998" y="325366"/>
                </a:cubicBezTo>
                <a:cubicBezTo>
                  <a:pt x="1759955" y="329652"/>
                  <a:pt x="1753764" y="325366"/>
                  <a:pt x="1767480" y="325366"/>
                </a:cubicBezTo>
                <a:cubicBezTo>
                  <a:pt x="1746840" y="318651"/>
                  <a:pt x="1725732" y="313460"/>
                  <a:pt x="1704329" y="309840"/>
                </a:cubicBezTo>
                <a:cubicBezTo>
                  <a:pt x="1692519" y="306983"/>
                  <a:pt x="1679469" y="305459"/>
                  <a:pt x="1666229" y="303839"/>
                </a:cubicBezTo>
                <a:cubicBezTo>
                  <a:pt x="1652990" y="302220"/>
                  <a:pt x="1639750" y="300029"/>
                  <a:pt x="1626605" y="298696"/>
                </a:cubicBezTo>
                <a:cubicBezTo>
                  <a:pt x="1606984" y="300982"/>
                  <a:pt x="1565360" y="294029"/>
                  <a:pt x="1536785" y="295362"/>
                </a:cubicBezTo>
                <a:cubicBezTo>
                  <a:pt x="1524593" y="295362"/>
                  <a:pt x="1512591" y="294886"/>
                  <a:pt x="1500590" y="294886"/>
                </a:cubicBezTo>
                <a:close/>
                <a:moveTo>
                  <a:pt x="1924833" y="292600"/>
                </a:moveTo>
                <a:lnTo>
                  <a:pt x="1925433" y="292981"/>
                </a:lnTo>
                <a:lnTo>
                  <a:pt x="1932393" y="297398"/>
                </a:lnTo>
                <a:cubicBezTo>
                  <a:pt x="1935763" y="299244"/>
                  <a:pt x="1939216" y="301077"/>
                  <a:pt x="1940454" y="302125"/>
                </a:cubicBezTo>
                <a:cubicBezTo>
                  <a:pt x="1939121" y="301077"/>
                  <a:pt x="1935620" y="299244"/>
                  <a:pt x="1932250" y="297398"/>
                </a:cubicBezTo>
                <a:lnTo>
                  <a:pt x="1925422" y="292981"/>
                </a:lnTo>
                <a:close/>
                <a:moveTo>
                  <a:pt x="754496" y="289171"/>
                </a:moveTo>
                <a:cubicBezTo>
                  <a:pt x="697251" y="324223"/>
                  <a:pt x="641720" y="364609"/>
                  <a:pt x="599429" y="394518"/>
                </a:cubicBezTo>
                <a:lnTo>
                  <a:pt x="599715" y="394518"/>
                </a:lnTo>
                <a:cubicBezTo>
                  <a:pt x="642101" y="364705"/>
                  <a:pt x="697537" y="324318"/>
                  <a:pt x="754496" y="289171"/>
                </a:cubicBezTo>
                <a:close/>
                <a:moveTo>
                  <a:pt x="2192771" y="281551"/>
                </a:moveTo>
                <a:lnTo>
                  <a:pt x="2208117" y="286912"/>
                </a:lnTo>
                <a:lnTo>
                  <a:pt x="2208583" y="287171"/>
                </a:lnTo>
                <a:cubicBezTo>
                  <a:pt x="2202954" y="286523"/>
                  <a:pt x="2197543" y="284599"/>
                  <a:pt x="2192771" y="281551"/>
                </a:cubicBezTo>
                <a:close/>
                <a:moveTo>
                  <a:pt x="1133496" y="272026"/>
                </a:moveTo>
                <a:cubicBezTo>
                  <a:pt x="1131210" y="274026"/>
                  <a:pt x="1134734" y="274312"/>
                  <a:pt x="1139306" y="274408"/>
                </a:cubicBezTo>
                <a:cubicBezTo>
                  <a:pt x="1134734" y="274312"/>
                  <a:pt x="1130829" y="274026"/>
                  <a:pt x="1133496" y="272026"/>
                </a:cubicBezTo>
                <a:close/>
                <a:moveTo>
                  <a:pt x="1762336" y="265169"/>
                </a:moveTo>
                <a:cubicBezTo>
                  <a:pt x="1762812" y="266312"/>
                  <a:pt x="1769479" y="269836"/>
                  <a:pt x="1772432" y="272027"/>
                </a:cubicBezTo>
                <a:cubicBezTo>
                  <a:pt x="1769479" y="269836"/>
                  <a:pt x="1761955" y="266597"/>
                  <a:pt x="1762336" y="265169"/>
                </a:cubicBezTo>
                <a:close/>
                <a:moveTo>
                  <a:pt x="906908" y="265071"/>
                </a:moveTo>
                <a:lnTo>
                  <a:pt x="906943" y="265109"/>
                </a:lnTo>
                <a:cubicBezTo>
                  <a:pt x="906396" y="266359"/>
                  <a:pt x="903419" y="268740"/>
                  <a:pt x="894418" y="274122"/>
                </a:cubicBezTo>
                <a:cubicBezTo>
                  <a:pt x="898919" y="271431"/>
                  <a:pt x="901913" y="269478"/>
                  <a:pt x="903851" y="268039"/>
                </a:cubicBezTo>
                <a:close/>
                <a:moveTo>
                  <a:pt x="1706265" y="264823"/>
                </a:moveTo>
                <a:cubicBezTo>
                  <a:pt x="1712234" y="264734"/>
                  <a:pt x="1738523" y="270003"/>
                  <a:pt x="1756240" y="273075"/>
                </a:cubicBezTo>
                <a:cubicBezTo>
                  <a:pt x="1771481" y="276408"/>
                  <a:pt x="1786530" y="280695"/>
                  <a:pt x="1801675" y="284409"/>
                </a:cubicBezTo>
                <a:cubicBezTo>
                  <a:pt x="1801580" y="286028"/>
                  <a:pt x="1811295" y="290601"/>
                  <a:pt x="1774052" y="282028"/>
                </a:cubicBezTo>
                <a:cubicBezTo>
                  <a:pt x="1760717" y="278694"/>
                  <a:pt x="1746144" y="276313"/>
                  <a:pt x="1734047" y="273646"/>
                </a:cubicBezTo>
                <a:cubicBezTo>
                  <a:pt x="1725265" y="272046"/>
                  <a:pt x="1716607" y="269817"/>
                  <a:pt x="1708139" y="266978"/>
                </a:cubicBezTo>
                <a:cubicBezTo>
                  <a:pt x="1704543" y="265478"/>
                  <a:pt x="1704275" y="264853"/>
                  <a:pt x="1706265" y="264823"/>
                </a:cubicBezTo>
                <a:close/>
                <a:moveTo>
                  <a:pt x="904895" y="262882"/>
                </a:moveTo>
                <a:cubicBezTo>
                  <a:pt x="905610" y="263644"/>
                  <a:pt x="907491" y="263763"/>
                  <a:pt x="906943" y="265037"/>
                </a:cubicBezTo>
                <a:lnTo>
                  <a:pt x="906908" y="265071"/>
                </a:lnTo>
                <a:close/>
                <a:moveTo>
                  <a:pt x="1904831" y="262311"/>
                </a:moveTo>
                <a:cubicBezTo>
                  <a:pt x="1912451" y="262883"/>
                  <a:pt x="1929691" y="266788"/>
                  <a:pt x="1936073" y="266883"/>
                </a:cubicBezTo>
                <a:cubicBezTo>
                  <a:pt x="1929691" y="266883"/>
                  <a:pt x="1912451" y="262883"/>
                  <a:pt x="1904831" y="262311"/>
                </a:cubicBezTo>
                <a:close/>
                <a:moveTo>
                  <a:pt x="1522331" y="261667"/>
                </a:moveTo>
                <a:cubicBezTo>
                  <a:pt x="1496232" y="261644"/>
                  <a:pt x="1469682" y="262834"/>
                  <a:pt x="1443726" y="264025"/>
                </a:cubicBezTo>
                <a:cubicBezTo>
                  <a:pt x="1464576" y="265682"/>
                  <a:pt x="1485492" y="266187"/>
                  <a:pt x="1506400" y="265549"/>
                </a:cubicBezTo>
                <a:lnTo>
                  <a:pt x="1543738" y="266596"/>
                </a:lnTo>
                <a:cubicBezTo>
                  <a:pt x="1556502" y="267073"/>
                  <a:pt x="1569360" y="266787"/>
                  <a:pt x="1581838" y="268121"/>
                </a:cubicBezTo>
                <a:lnTo>
                  <a:pt x="1626129" y="269359"/>
                </a:lnTo>
                <a:lnTo>
                  <a:pt x="1598602" y="266978"/>
                </a:lnTo>
                <a:lnTo>
                  <a:pt x="1598221" y="266596"/>
                </a:lnTo>
                <a:cubicBezTo>
                  <a:pt x="1574075" y="262929"/>
                  <a:pt x="1548429" y="261691"/>
                  <a:pt x="1522331" y="261667"/>
                </a:cubicBezTo>
                <a:close/>
                <a:moveTo>
                  <a:pt x="806598" y="258215"/>
                </a:moveTo>
                <a:lnTo>
                  <a:pt x="788897" y="265629"/>
                </a:lnTo>
                <a:lnTo>
                  <a:pt x="788405" y="265835"/>
                </a:lnTo>
                <a:lnTo>
                  <a:pt x="788691" y="265835"/>
                </a:lnTo>
                <a:cubicBezTo>
                  <a:pt x="794873" y="263825"/>
                  <a:pt x="800864" y="261273"/>
                  <a:pt x="806598" y="258215"/>
                </a:cubicBezTo>
                <a:close/>
                <a:moveTo>
                  <a:pt x="889180" y="255644"/>
                </a:moveTo>
                <a:cubicBezTo>
                  <a:pt x="896705" y="253643"/>
                  <a:pt x="860605" y="273741"/>
                  <a:pt x="870130" y="270884"/>
                </a:cubicBezTo>
                <a:cubicBezTo>
                  <a:pt x="860605" y="273741"/>
                  <a:pt x="896609" y="253643"/>
                  <a:pt x="889180" y="255644"/>
                </a:cubicBezTo>
                <a:close/>
                <a:moveTo>
                  <a:pt x="2150480" y="254690"/>
                </a:moveTo>
                <a:cubicBezTo>
                  <a:pt x="2158100" y="259834"/>
                  <a:pt x="2176293" y="268597"/>
                  <a:pt x="2208583" y="287075"/>
                </a:cubicBezTo>
                <a:lnTo>
                  <a:pt x="2208117" y="286912"/>
                </a:lnTo>
                <a:lnTo>
                  <a:pt x="2170280" y="265894"/>
                </a:lnTo>
                <a:cubicBezTo>
                  <a:pt x="2160743" y="260739"/>
                  <a:pt x="2154290" y="257262"/>
                  <a:pt x="2150480" y="254690"/>
                </a:cubicBezTo>
                <a:close/>
                <a:moveTo>
                  <a:pt x="1005765" y="252310"/>
                </a:moveTo>
                <a:cubicBezTo>
                  <a:pt x="1013100" y="251072"/>
                  <a:pt x="1009290" y="253929"/>
                  <a:pt x="999765" y="258501"/>
                </a:cubicBezTo>
                <a:cubicBezTo>
                  <a:pt x="995193" y="260787"/>
                  <a:pt x="989573" y="263454"/>
                  <a:pt x="983096" y="266312"/>
                </a:cubicBezTo>
                <a:cubicBezTo>
                  <a:pt x="976619" y="269169"/>
                  <a:pt x="970142" y="272694"/>
                  <a:pt x="964046" y="275837"/>
                </a:cubicBezTo>
                <a:lnTo>
                  <a:pt x="921660" y="296030"/>
                </a:lnTo>
                <a:lnTo>
                  <a:pt x="880893" y="318032"/>
                </a:lnTo>
                <a:cubicBezTo>
                  <a:pt x="874130" y="321747"/>
                  <a:pt x="867272" y="325271"/>
                  <a:pt x="860700" y="329177"/>
                </a:cubicBezTo>
                <a:lnTo>
                  <a:pt x="841078" y="341083"/>
                </a:lnTo>
                <a:cubicBezTo>
                  <a:pt x="828124" y="349179"/>
                  <a:pt x="814789" y="356704"/>
                  <a:pt x="802026" y="365277"/>
                </a:cubicBezTo>
                <a:cubicBezTo>
                  <a:pt x="749629" y="399795"/>
                  <a:pt x="699260" y="437295"/>
                  <a:pt x="651150" y="477576"/>
                </a:cubicBezTo>
                <a:cubicBezTo>
                  <a:pt x="680010" y="456907"/>
                  <a:pt x="706014" y="435476"/>
                  <a:pt x="733636" y="416426"/>
                </a:cubicBezTo>
                <a:lnTo>
                  <a:pt x="745352" y="408425"/>
                </a:lnTo>
                <a:lnTo>
                  <a:pt x="748781" y="409663"/>
                </a:lnTo>
                <a:cubicBezTo>
                  <a:pt x="728207" y="425094"/>
                  <a:pt x="707061" y="439667"/>
                  <a:pt x="687440" y="456336"/>
                </a:cubicBezTo>
                <a:cubicBezTo>
                  <a:pt x="658865" y="478148"/>
                  <a:pt x="603525" y="526820"/>
                  <a:pt x="611240" y="523582"/>
                </a:cubicBezTo>
                <a:cubicBezTo>
                  <a:pt x="618955" y="520344"/>
                  <a:pt x="613812" y="526439"/>
                  <a:pt x="604668" y="536917"/>
                </a:cubicBezTo>
                <a:cubicBezTo>
                  <a:pt x="595524" y="547395"/>
                  <a:pt x="581808" y="561777"/>
                  <a:pt x="571140" y="573588"/>
                </a:cubicBezTo>
                <a:cubicBezTo>
                  <a:pt x="561901" y="584447"/>
                  <a:pt x="554661" y="593781"/>
                  <a:pt x="558757" y="591781"/>
                </a:cubicBezTo>
                <a:cubicBezTo>
                  <a:pt x="565425" y="588733"/>
                  <a:pt x="560472" y="596544"/>
                  <a:pt x="548565" y="610831"/>
                </a:cubicBezTo>
                <a:cubicBezTo>
                  <a:pt x="542851" y="617689"/>
                  <a:pt x="534659" y="626357"/>
                  <a:pt x="526563" y="636739"/>
                </a:cubicBezTo>
                <a:lnTo>
                  <a:pt x="498655" y="670267"/>
                </a:lnTo>
                <a:cubicBezTo>
                  <a:pt x="491320" y="678649"/>
                  <a:pt x="484748" y="687888"/>
                  <a:pt x="477795" y="696746"/>
                </a:cubicBezTo>
                <a:lnTo>
                  <a:pt x="456840" y="723702"/>
                </a:lnTo>
                <a:cubicBezTo>
                  <a:pt x="443409" y="742086"/>
                  <a:pt x="430455" y="761040"/>
                  <a:pt x="417311" y="779614"/>
                </a:cubicBezTo>
                <a:cubicBezTo>
                  <a:pt x="409796" y="787977"/>
                  <a:pt x="403185" y="797102"/>
                  <a:pt x="397594" y="806855"/>
                </a:cubicBezTo>
                <a:cubicBezTo>
                  <a:pt x="387622" y="819933"/>
                  <a:pt x="378763" y="833821"/>
                  <a:pt x="371115" y="848385"/>
                </a:cubicBezTo>
                <a:cubicBezTo>
                  <a:pt x="363495" y="859719"/>
                  <a:pt x="360828" y="861910"/>
                  <a:pt x="359304" y="861910"/>
                </a:cubicBezTo>
                <a:lnTo>
                  <a:pt x="345207" y="885818"/>
                </a:lnTo>
                <a:lnTo>
                  <a:pt x="318156" y="942206"/>
                </a:lnTo>
                <a:cubicBezTo>
                  <a:pt x="309107" y="960779"/>
                  <a:pt x="299392" y="980877"/>
                  <a:pt x="292248" y="1000213"/>
                </a:cubicBezTo>
                <a:cubicBezTo>
                  <a:pt x="285104" y="1019549"/>
                  <a:pt x="278246" y="1038599"/>
                  <a:pt x="272531" y="1050410"/>
                </a:cubicBezTo>
                <a:cubicBezTo>
                  <a:pt x="266816" y="1062221"/>
                  <a:pt x="262720" y="1074413"/>
                  <a:pt x="258434" y="1086224"/>
                </a:cubicBezTo>
                <a:cubicBezTo>
                  <a:pt x="254148" y="1098035"/>
                  <a:pt x="249099" y="1109655"/>
                  <a:pt x="246147" y="1121562"/>
                </a:cubicBezTo>
                <a:cubicBezTo>
                  <a:pt x="243194" y="1133468"/>
                  <a:pt x="239860" y="1145279"/>
                  <a:pt x="236622" y="1157376"/>
                </a:cubicBezTo>
                <a:cubicBezTo>
                  <a:pt x="233383" y="1169472"/>
                  <a:pt x="229573" y="1181474"/>
                  <a:pt x="227097" y="1194047"/>
                </a:cubicBezTo>
                <a:cubicBezTo>
                  <a:pt x="226220" y="1196409"/>
                  <a:pt x="225525" y="1198828"/>
                  <a:pt x="225001" y="1201286"/>
                </a:cubicBezTo>
                <a:lnTo>
                  <a:pt x="222906" y="1204048"/>
                </a:lnTo>
                <a:cubicBezTo>
                  <a:pt x="222410" y="1198704"/>
                  <a:pt x="222896" y="1193313"/>
                  <a:pt x="224334" y="1188141"/>
                </a:cubicBezTo>
                <a:cubicBezTo>
                  <a:pt x="225763" y="1179378"/>
                  <a:pt x="229002" y="1168425"/>
                  <a:pt x="231764" y="1157566"/>
                </a:cubicBezTo>
                <a:cubicBezTo>
                  <a:pt x="241860" y="1117466"/>
                  <a:pt x="248718" y="1093558"/>
                  <a:pt x="251385" y="1077175"/>
                </a:cubicBezTo>
                <a:cubicBezTo>
                  <a:pt x="256624" y="1058887"/>
                  <a:pt x="263387" y="1041170"/>
                  <a:pt x="269864" y="1023454"/>
                </a:cubicBezTo>
                <a:cubicBezTo>
                  <a:pt x="267673" y="1023073"/>
                  <a:pt x="268054" y="1015834"/>
                  <a:pt x="276341" y="991164"/>
                </a:cubicBezTo>
                <a:cubicBezTo>
                  <a:pt x="289962" y="959922"/>
                  <a:pt x="301963" y="935253"/>
                  <a:pt x="317203" y="907535"/>
                </a:cubicBezTo>
                <a:lnTo>
                  <a:pt x="330729" y="888485"/>
                </a:lnTo>
                <a:cubicBezTo>
                  <a:pt x="334082" y="881465"/>
                  <a:pt x="337806" y="874635"/>
                  <a:pt x="341873" y="868006"/>
                </a:cubicBezTo>
                <a:cubicBezTo>
                  <a:pt x="345778" y="862101"/>
                  <a:pt x="348921" y="857338"/>
                  <a:pt x="351398" y="854195"/>
                </a:cubicBezTo>
                <a:lnTo>
                  <a:pt x="366067" y="825620"/>
                </a:lnTo>
                <a:cubicBezTo>
                  <a:pt x="371305" y="816095"/>
                  <a:pt x="376925" y="806760"/>
                  <a:pt x="383116" y="797045"/>
                </a:cubicBezTo>
                <a:cubicBezTo>
                  <a:pt x="389307" y="787329"/>
                  <a:pt x="395403" y="777328"/>
                  <a:pt x="402166" y="767041"/>
                </a:cubicBezTo>
                <a:lnTo>
                  <a:pt x="424377" y="736676"/>
                </a:lnTo>
                <a:lnTo>
                  <a:pt x="419633" y="737239"/>
                </a:lnTo>
                <a:cubicBezTo>
                  <a:pt x="415549" y="741299"/>
                  <a:pt x="409358" y="748705"/>
                  <a:pt x="402071" y="757897"/>
                </a:cubicBezTo>
                <a:cubicBezTo>
                  <a:pt x="409262" y="748705"/>
                  <a:pt x="415477" y="741275"/>
                  <a:pt x="419597" y="737204"/>
                </a:cubicBezTo>
                <a:lnTo>
                  <a:pt x="424378" y="736675"/>
                </a:lnTo>
                <a:lnTo>
                  <a:pt x="424740" y="736180"/>
                </a:lnTo>
                <a:cubicBezTo>
                  <a:pt x="431999" y="728465"/>
                  <a:pt x="438390" y="719959"/>
                  <a:pt x="443790" y="710844"/>
                </a:cubicBezTo>
                <a:cubicBezTo>
                  <a:pt x="449220" y="702843"/>
                  <a:pt x="454744" y="694651"/>
                  <a:pt x="461507" y="685697"/>
                </a:cubicBezTo>
                <a:cubicBezTo>
                  <a:pt x="468270" y="676744"/>
                  <a:pt x="475318" y="666647"/>
                  <a:pt x="484843" y="656075"/>
                </a:cubicBezTo>
                <a:lnTo>
                  <a:pt x="485510" y="651788"/>
                </a:lnTo>
                <a:cubicBezTo>
                  <a:pt x="480843" y="654360"/>
                  <a:pt x="483891" y="646740"/>
                  <a:pt x="466460" y="664933"/>
                </a:cubicBezTo>
                <a:lnTo>
                  <a:pt x="447886" y="688174"/>
                </a:lnTo>
                <a:cubicBezTo>
                  <a:pt x="447696" y="687793"/>
                  <a:pt x="446648" y="688650"/>
                  <a:pt x="444552" y="690841"/>
                </a:cubicBezTo>
                <a:lnTo>
                  <a:pt x="445029" y="683412"/>
                </a:lnTo>
                <a:lnTo>
                  <a:pt x="462745" y="659218"/>
                </a:lnTo>
                <a:lnTo>
                  <a:pt x="458078" y="663219"/>
                </a:lnTo>
                <a:cubicBezTo>
                  <a:pt x="462269" y="655789"/>
                  <a:pt x="467031" y="648740"/>
                  <a:pt x="471794" y="641597"/>
                </a:cubicBezTo>
                <a:lnTo>
                  <a:pt x="479605" y="631500"/>
                </a:lnTo>
                <a:cubicBezTo>
                  <a:pt x="489606" y="619594"/>
                  <a:pt x="498940" y="607116"/>
                  <a:pt x="509418" y="595686"/>
                </a:cubicBezTo>
                <a:lnTo>
                  <a:pt x="547994" y="554538"/>
                </a:lnTo>
                <a:lnTo>
                  <a:pt x="588475" y="515200"/>
                </a:lnTo>
                <a:lnTo>
                  <a:pt x="624623" y="483100"/>
                </a:lnTo>
                <a:lnTo>
                  <a:pt x="625051" y="482720"/>
                </a:lnTo>
                <a:cubicBezTo>
                  <a:pt x="640863" y="468909"/>
                  <a:pt x="657817" y="456431"/>
                  <a:pt x="674486" y="443667"/>
                </a:cubicBezTo>
                <a:cubicBezTo>
                  <a:pt x="695536" y="427665"/>
                  <a:pt x="718206" y="414521"/>
                  <a:pt x="740018" y="399567"/>
                </a:cubicBezTo>
                <a:cubicBezTo>
                  <a:pt x="750781" y="391946"/>
                  <a:pt x="762211" y="385184"/>
                  <a:pt x="773355" y="377564"/>
                </a:cubicBezTo>
                <a:cubicBezTo>
                  <a:pt x="784500" y="369944"/>
                  <a:pt x="795358" y="361657"/>
                  <a:pt x="806312" y="352989"/>
                </a:cubicBezTo>
                <a:lnTo>
                  <a:pt x="806979" y="350322"/>
                </a:lnTo>
                <a:cubicBezTo>
                  <a:pt x="816294" y="345569"/>
                  <a:pt x="825048" y="339788"/>
                  <a:pt x="833077" y="333082"/>
                </a:cubicBezTo>
                <a:lnTo>
                  <a:pt x="832220" y="333082"/>
                </a:lnTo>
                <a:cubicBezTo>
                  <a:pt x="841078" y="327653"/>
                  <a:pt x="850603" y="322223"/>
                  <a:pt x="860128" y="317080"/>
                </a:cubicBezTo>
                <a:lnTo>
                  <a:pt x="888703" y="302793"/>
                </a:lnTo>
                <a:lnTo>
                  <a:pt x="917278" y="288695"/>
                </a:lnTo>
                <a:lnTo>
                  <a:pt x="945853" y="276218"/>
                </a:lnTo>
                <a:lnTo>
                  <a:pt x="946326" y="276015"/>
                </a:lnTo>
                <a:lnTo>
                  <a:pt x="949435" y="271611"/>
                </a:lnTo>
                <a:lnTo>
                  <a:pt x="949530" y="271516"/>
                </a:lnTo>
                <a:lnTo>
                  <a:pt x="946330" y="276014"/>
                </a:lnTo>
                <a:lnTo>
                  <a:pt x="975190" y="263645"/>
                </a:lnTo>
                <a:cubicBezTo>
                  <a:pt x="985096" y="259835"/>
                  <a:pt x="995097" y="256120"/>
                  <a:pt x="1005765" y="252310"/>
                </a:cubicBezTo>
                <a:close/>
                <a:moveTo>
                  <a:pt x="882226" y="252023"/>
                </a:moveTo>
                <a:lnTo>
                  <a:pt x="830696" y="277836"/>
                </a:lnTo>
                <a:lnTo>
                  <a:pt x="797454" y="295838"/>
                </a:lnTo>
                <a:lnTo>
                  <a:pt x="830315" y="277836"/>
                </a:lnTo>
                <a:close/>
                <a:moveTo>
                  <a:pt x="1771957" y="251357"/>
                </a:moveTo>
                <a:cubicBezTo>
                  <a:pt x="1779672" y="253834"/>
                  <a:pt x="1788149" y="256596"/>
                  <a:pt x="1794912" y="258977"/>
                </a:cubicBezTo>
                <a:lnTo>
                  <a:pt x="1798532" y="259835"/>
                </a:lnTo>
                <a:lnTo>
                  <a:pt x="1794817" y="258977"/>
                </a:lnTo>
                <a:cubicBezTo>
                  <a:pt x="1788149" y="256596"/>
                  <a:pt x="1779672" y="253834"/>
                  <a:pt x="1771957" y="251357"/>
                </a:cubicBezTo>
                <a:close/>
                <a:moveTo>
                  <a:pt x="976334" y="244880"/>
                </a:moveTo>
                <a:cubicBezTo>
                  <a:pt x="982334" y="244309"/>
                  <a:pt x="945854" y="262311"/>
                  <a:pt x="927566" y="272788"/>
                </a:cubicBezTo>
                <a:cubicBezTo>
                  <a:pt x="945854" y="262406"/>
                  <a:pt x="982334" y="244213"/>
                  <a:pt x="976334" y="244880"/>
                </a:cubicBezTo>
                <a:close/>
                <a:moveTo>
                  <a:pt x="1009195" y="244499"/>
                </a:moveTo>
                <a:cubicBezTo>
                  <a:pt x="1001098" y="249452"/>
                  <a:pt x="974047" y="259739"/>
                  <a:pt x="949854" y="271265"/>
                </a:cubicBezTo>
                <a:cubicBezTo>
                  <a:pt x="973571" y="259834"/>
                  <a:pt x="1000622" y="249452"/>
                  <a:pt x="1009195" y="244499"/>
                </a:cubicBezTo>
                <a:close/>
                <a:moveTo>
                  <a:pt x="2093521" y="230402"/>
                </a:moveTo>
                <a:lnTo>
                  <a:pt x="2091711" y="232021"/>
                </a:lnTo>
                <a:cubicBezTo>
                  <a:pt x="2100760" y="237356"/>
                  <a:pt x="2109904" y="241737"/>
                  <a:pt x="2118857" y="246881"/>
                </a:cubicBezTo>
                <a:cubicBezTo>
                  <a:pt x="2109904" y="241546"/>
                  <a:pt x="2101141" y="236975"/>
                  <a:pt x="2091616" y="232021"/>
                </a:cubicBezTo>
                <a:close/>
                <a:moveTo>
                  <a:pt x="2093996" y="222401"/>
                </a:moveTo>
                <a:cubicBezTo>
                  <a:pt x="2103902" y="226973"/>
                  <a:pt x="2114189" y="231259"/>
                  <a:pt x="2123714" y="236022"/>
                </a:cubicBezTo>
                <a:lnTo>
                  <a:pt x="2152766" y="250881"/>
                </a:lnTo>
                <a:lnTo>
                  <a:pt x="2123619" y="236022"/>
                </a:lnTo>
                <a:cubicBezTo>
                  <a:pt x="2113903" y="231259"/>
                  <a:pt x="2103521" y="226973"/>
                  <a:pt x="2093996" y="222401"/>
                </a:cubicBezTo>
                <a:close/>
                <a:moveTo>
                  <a:pt x="1113398" y="219829"/>
                </a:moveTo>
                <a:cubicBezTo>
                  <a:pt x="1114350" y="221163"/>
                  <a:pt x="1113588" y="222973"/>
                  <a:pt x="1119208" y="222973"/>
                </a:cubicBezTo>
                <a:cubicBezTo>
                  <a:pt x="1113588" y="223068"/>
                  <a:pt x="1114350" y="221163"/>
                  <a:pt x="1113398" y="219829"/>
                </a:cubicBezTo>
                <a:close/>
                <a:moveTo>
                  <a:pt x="1568979" y="218306"/>
                </a:moveTo>
                <a:cubicBezTo>
                  <a:pt x="1572408" y="219639"/>
                  <a:pt x="1575742" y="221735"/>
                  <a:pt x="1599554" y="221544"/>
                </a:cubicBezTo>
                <a:cubicBezTo>
                  <a:pt x="1589429" y="219877"/>
                  <a:pt x="1579228" y="218791"/>
                  <a:pt x="1568979" y="218306"/>
                </a:cubicBezTo>
                <a:close/>
                <a:moveTo>
                  <a:pt x="1270084" y="211923"/>
                </a:moveTo>
                <a:cubicBezTo>
                  <a:pt x="1257225" y="213923"/>
                  <a:pt x="1244843" y="215733"/>
                  <a:pt x="1231508" y="218305"/>
                </a:cubicBezTo>
                <a:lnTo>
                  <a:pt x="1231413" y="218305"/>
                </a:lnTo>
                <a:cubicBezTo>
                  <a:pt x="1244843" y="215733"/>
                  <a:pt x="1257225" y="213923"/>
                  <a:pt x="1270084" y="211923"/>
                </a:cubicBezTo>
                <a:close/>
                <a:moveTo>
                  <a:pt x="2076852" y="202779"/>
                </a:moveTo>
                <a:cubicBezTo>
                  <a:pt x="2092473" y="206970"/>
                  <a:pt x="2106189" y="210304"/>
                  <a:pt x="2119809" y="213543"/>
                </a:cubicBezTo>
                <a:cubicBezTo>
                  <a:pt x="2131906" y="218210"/>
                  <a:pt x="2140574" y="222401"/>
                  <a:pt x="2148384" y="225449"/>
                </a:cubicBezTo>
                <a:lnTo>
                  <a:pt x="2169911" y="233831"/>
                </a:lnTo>
                <a:cubicBezTo>
                  <a:pt x="2177055" y="236593"/>
                  <a:pt x="2184770" y="239260"/>
                  <a:pt x="2194295" y="243927"/>
                </a:cubicBezTo>
                <a:cubicBezTo>
                  <a:pt x="2203820" y="248595"/>
                  <a:pt x="2215345" y="254595"/>
                  <a:pt x="2230395" y="262977"/>
                </a:cubicBezTo>
                <a:lnTo>
                  <a:pt x="2255541" y="276788"/>
                </a:lnTo>
                <a:cubicBezTo>
                  <a:pt x="2263446" y="281170"/>
                  <a:pt x="2270971" y="286218"/>
                  <a:pt x="2278020" y="290695"/>
                </a:cubicBezTo>
                <a:cubicBezTo>
                  <a:pt x="2290631" y="298448"/>
                  <a:pt x="2302718" y="307002"/>
                  <a:pt x="2314215" y="316317"/>
                </a:cubicBezTo>
                <a:cubicBezTo>
                  <a:pt x="2325054" y="325528"/>
                  <a:pt x="2336408" y="334120"/>
                  <a:pt x="2348219" y="342035"/>
                </a:cubicBezTo>
                <a:lnTo>
                  <a:pt x="2367269" y="355560"/>
                </a:lnTo>
                <a:cubicBezTo>
                  <a:pt x="2372984" y="359656"/>
                  <a:pt x="2377556" y="363656"/>
                  <a:pt x="2381747" y="366990"/>
                </a:cubicBezTo>
                <a:cubicBezTo>
                  <a:pt x="2390510" y="373753"/>
                  <a:pt x="2395939" y="378896"/>
                  <a:pt x="2400035" y="382706"/>
                </a:cubicBezTo>
                <a:cubicBezTo>
                  <a:pt x="2408226" y="390517"/>
                  <a:pt x="2409560" y="393470"/>
                  <a:pt x="2410036" y="395946"/>
                </a:cubicBezTo>
                <a:cubicBezTo>
                  <a:pt x="2412646" y="400194"/>
                  <a:pt x="2415856" y="404043"/>
                  <a:pt x="2419561" y="407376"/>
                </a:cubicBezTo>
                <a:cubicBezTo>
                  <a:pt x="2356696" y="357160"/>
                  <a:pt x="2289792" y="312202"/>
                  <a:pt x="2219536" y="272979"/>
                </a:cubicBezTo>
                <a:lnTo>
                  <a:pt x="2219727" y="272979"/>
                </a:lnTo>
                <a:cubicBezTo>
                  <a:pt x="2173426" y="246975"/>
                  <a:pt x="2125734" y="223534"/>
                  <a:pt x="2076852" y="202779"/>
                </a:cubicBezTo>
                <a:close/>
                <a:moveTo>
                  <a:pt x="1632130" y="194969"/>
                </a:moveTo>
                <a:cubicBezTo>
                  <a:pt x="1642893" y="195350"/>
                  <a:pt x="1652418" y="196684"/>
                  <a:pt x="1661943" y="197446"/>
                </a:cubicBezTo>
                <a:lnTo>
                  <a:pt x="1688994" y="199636"/>
                </a:lnTo>
                <a:cubicBezTo>
                  <a:pt x="1706615" y="200684"/>
                  <a:pt x="1723284" y="202970"/>
                  <a:pt x="1741477" y="205447"/>
                </a:cubicBezTo>
                <a:cubicBezTo>
                  <a:pt x="1754431" y="207828"/>
                  <a:pt x="1766147" y="210019"/>
                  <a:pt x="1775672" y="212591"/>
                </a:cubicBezTo>
                <a:cubicBezTo>
                  <a:pt x="1785197" y="215162"/>
                  <a:pt x="1793293" y="217448"/>
                  <a:pt x="1800532" y="219734"/>
                </a:cubicBezTo>
                <a:cubicBezTo>
                  <a:pt x="1815105" y="224211"/>
                  <a:pt x="1826059" y="228116"/>
                  <a:pt x="1837584" y="232117"/>
                </a:cubicBezTo>
                <a:cubicBezTo>
                  <a:pt x="1842347" y="233545"/>
                  <a:pt x="1846538" y="234974"/>
                  <a:pt x="1850157" y="236212"/>
                </a:cubicBezTo>
                <a:cubicBezTo>
                  <a:pt x="1892448" y="248976"/>
                  <a:pt x="1885781" y="249548"/>
                  <a:pt x="1873398" y="248119"/>
                </a:cubicBezTo>
                <a:cubicBezTo>
                  <a:pt x="1866921" y="247357"/>
                  <a:pt x="1859777" y="246500"/>
                  <a:pt x="1851300" y="245071"/>
                </a:cubicBezTo>
                <a:cubicBezTo>
                  <a:pt x="1842823" y="243642"/>
                  <a:pt x="1833107" y="241737"/>
                  <a:pt x="1821296" y="239927"/>
                </a:cubicBezTo>
                <a:cubicBezTo>
                  <a:pt x="1797865" y="236117"/>
                  <a:pt x="1781006" y="232879"/>
                  <a:pt x="1769290" y="232498"/>
                </a:cubicBezTo>
                <a:cubicBezTo>
                  <a:pt x="1757574" y="232117"/>
                  <a:pt x="1752049" y="232974"/>
                  <a:pt x="1753192" y="235355"/>
                </a:cubicBezTo>
                <a:cubicBezTo>
                  <a:pt x="1716140" y="228878"/>
                  <a:pt x="1704043" y="228402"/>
                  <a:pt x="1704043" y="230783"/>
                </a:cubicBezTo>
                <a:cubicBezTo>
                  <a:pt x="1668134" y="226878"/>
                  <a:pt x="1671944" y="229735"/>
                  <a:pt x="1662991" y="230307"/>
                </a:cubicBezTo>
                <a:cubicBezTo>
                  <a:pt x="1659466" y="230593"/>
                  <a:pt x="1658323" y="231260"/>
                  <a:pt x="1654514" y="231260"/>
                </a:cubicBezTo>
                <a:cubicBezTo>
                  <a:pt x="1652608" y="231260"/>
                  <a:pt x="1650037" y="231641"/>
                  <a:pt x="1646131" y="231260"/>
                </a:cubicBezTo>
                <a:cubicBezTo>
                  <a:pt x="1642226" y="230878"/>
                  <a:pt x="1636988" y="229926"/>
                  <a:pt x="1629844" y="229926"/>
                </a:cubicBezTo>
                <a:lnTo>
                  <a:pt x="1601840" y="228116"/>
                </a:lnTo>
                <a:lnTo>
                  <a:pt x="1601704" y="228105"/>
                </a:lnTo>
                <a:lnTo>
                  <a:pt x="1575635" y="225937"/>
                </a:lnTo>
                <a:cubicBezTo>
                  <a:pt x="1570717" y="225759"/>
                  <a:pt x="1569027" y="226021"/>
                  <a:pt x="1568789" y="226402"/>
                </a:cubicBezTo>
                <a:cubicBezTo>
                  <a:pt x="1568312" y="227164"/>
                  <a:pt x="1573360" y="228307"/>
                  <a:pt x="1569550" y="228783"/>
                </a:cubicBezTo>
                <a:cubicBezTo>
                  <a:pt x="1579933" y="228783"/>
                  <a:pt x="1590220" y="228783"/>
                  <a:pt x="1600602" y="228783"/>
                </a:cubicBezTo>
                <a:cubicBezTo>
                  <a:pt x="1597459" y="230307"/>
                  <a:pt x="1607555" y="233069"/>
                  <a:pt x="1569455" y="230878"/>
                </a:cubicBezTo>
                <a:cubicBezTo>
                  <a:pt x="1538785" y="231545"/>
                  <a:pt x="1508209" y="230783"/>
                  <a:pt x="1477730" y="233355"/>
                </a:cubicBezTo>
                <a:cubicBezTo>
                  <a:pt x="1462775" y="233460"/>
                  <a:pt x="1447830" y="234346"/>
                  <a:pt x="1432962" y="236022"/>
                </a:cubicBezTo>
                <a:cubicBezTo>
                  <a:pt x="1397148" y="239356"/>
                  <a:pt x="1378955" y="236403"/>
                  <a:pt x="1341903" y="242404"/>
                </a:cubicBezTo>
                <a:lnTo>
                  <a:pt x="1315995" y="244023"/>
                </a:lnTo>
                <a:cubicBezTo>
                  <a:pt x="1306470" y="244594"/>
                  <a:pt x="1296945" y="246309"/>
                  <a:pt x="1287420" y="247643"/>
                </a:cubicBezTo>
                <a:cubicBezTo>
                  <a:pt x="1265360" y="250510"/>
                  <a:pt x="1243481" y="254615"/>
                  <a:pt x="1221888" y="259930"/>
                </a:cubicBezTo>
                <a:lnTo>
                  <a:pt x="1209410" y="268693"/>
                </a:lnTo>
                <a:lnTo>
                  <a:pt x="1209982" y="270693"/>
                </a:lnTo>
                <a:lnTo>
                  <a:pt x="1209029" y="274217"/>
                </a:lnTo>
                <a:lnTo>
                  <a:pt x="1190646" y="278789"/>
                </a:lnTo>
                <a:cubicBezTo>
                  <a:pt x="1184550" y="280313"/>
                  <a:pt x="1178549" y="282313"/>
                  <a:pt x="1172548" y="284123"/>
                </a:cubicBezTo>
                <a:lnTo>
                  <a:pt x="1136353" y="294982"/>
                </a:lnTo>
                <a:cubicBezTo>
                  <a:pt x="1125685" y="296220"/>
                  <a:pt x="1115494" y="298696"/>
                  <a:pt x="1104921" y="300602"/>
                </a:cubicBezTo>
                <a:lnTo>
                  <a:pt x="1104254" y="297173"/>
                </a:lnTo>
                <a:cubicBezTo>
                  <a:pt x="1124066" y="287838"/>
                  <a:pt x="1144735" y="280599"/>
                  <a:pt x="1152641" y="275646"/>
                </a:cubicBezTo>
                <a:lnTo>
                  <a:pt x="1179311" y="268026"/>
                </a:lnTo>
                <a:cubicBezTo>
                  <a:pt x="1188265" y="265454"/>
                  <a:pt x="1197409" y="263740"/>
                  <a:pt x="1206362" y="261549"/>
                </a:cubicBezTo>
                <a:cubicBezTo>
                  <a:pt x="1201695" y="260882"/>
                  <a:pt x="1206839" y="258406"/>
                  <a:pt x="1217697" y="254882"/>
                </a:cubicBezTo>
                <a:cubicBezTo>
                  <a:pt x="1232851" y="249881"/>
                  <a:pt x="1248310" y="245871"/>
                  <a:pt x="1263989" y="242880"/>
                </a:cubicBezTo>
                <a:cubicBezTo>
                  <a:pt x="1279800" y="239642"/>
                  <a:pt x="1293802" y="236594"/>
                  <a:pt x="1304565" y="233927"/>
                </a:cubicBezTo>
                <a:cubicBezTo>
                  <a:pt x="1311747" y="232802"/>
                  <a:pt x="1318786" y="230850"/>
                  <a:pt x="1325520" y="228116"/>
                </a:cubicBezTo>
                <a:cubicBezTo>
                  <a:pt x="1317995" y="229259"/>
                  <a:pt x="1310375" y="229735"/>
                  <a:pt x="1302946" y="231355"/>
                </a:cubicBezTo>
                <a:cubicBezTo>
                  <a:pt x="1288658" y="233545"/>
                  <a:pt x="1271418" y="237736"/>
                  <a:pt x="1256083" y="240880"/>
                </a:cubicBezTo>
                <a:lnTo>
                  <a:pt x="1235032" y="245071"/>
                </a:lnTo>
                <a:cubicBezTo>
                  <a:pt x="1230156" y="246166"/>
                  <a:pt x="1225146" y="246490"/>
                  <a:pt x="1220173" y="246023"/>
                </a:cubicBezTo>
                <a:cubicBezTo>
                  <a:pt x="1215030" y="245261"/>
                  <a:pt x="1217221" y="242975"/>
                  <a:pt x="1228841" y="239070"/>
                </a:cubicBezTo>
                <a:cubicBezTo>
                  <a:pt x="1250101" y="232812"/>
                  <a:pt x="1271780" y="228069"/>
                  <a:pt x="1293706" y="224878"/>
                </a:cubicBezTo>
                <a:cubicBezTo>
                  <a:pt x="1298755" y="224020"/>
                  <a:pt x="1303803" y="222973"/>
                  <a:pt x="1308851" y="222211"/>
                </a:cubicBezTo>
                <a:lnTo>
                  <a:pt x="1323805" y="221353"/>
                </a:lnTo>
                <a:lnTo>
                  <a:pt x="1323865" y="221391"/>
                </a:lnTo>
                <a:lnTo>
                  <a:pt x="1325615" y="222496"/>
                </a:lnTo>
                <a:lnTo>
                  <a:pt x="1326377" y="224211"/>
                </a:lnTo>
                <a:lnTo>
                  <a:pt x="1337998" y="226211"/>
                </a:lnTo>
                <a:lnTo>
                  <a:pt x="1354381" y="224020"/>
                </a:lnTo>
                <a:lnTo>
                  <a:pt x="1355047" y="220782"/>
                </a:lnTo>
                <a:cubicBezTo>
                  <a:pt x="1374764" y="217734"/>
                  <a:pt x="1394767" y="216877"/>
                  <a:pt x="1414674" y="215067"/>
                </a:cubicBezTo>
                <a:lnTo>
                  <a:pt x="1400767" y="219544"/>
                </a:lnTo>
                <a:cubicBezTo>
                  <a:pt x="1412578" y="219163"/>
                  <a:pt x="1425056" y="218496"/>
                  <a:pt x="1437820" y="217734"/>
                </a:cubicBezTo>
                <a:lnTo>
                  <a:pt x="1477253" y="216877"/>
                </a:lnTo>
                <a:cubicBezTo>
                  <a:pt x="1503037" y="215962"/>
                  <a:pt x="1528860" y="216410"/>
                  <a:pt x="1554596" y="218210"/>
                </a:cubicBezTo>
                <a:lnTo>
                  <a:pt x="1538404" y="213638"/>
                </a:lnTo>
                <a:cubicBezTo>
                  <a:pt x="1544090" y="214153"/>
                  <a:pt x="1549834" y="213505"/>
                  <a:pt x="1555263" y="211733"/>
                </a:cubicBezTo>
                <a:lnTo>
                  <a:pt x="1538975" y="204970"/>
                </a:lnTo>
                <a:cubicBezTo>
                  <a:pt x="1553453" y="205542"/>
                  <a:pt x="1564978" y="205542"/>
                  <a:pt x="1573456" y="205542"/>
                </a:cubicBezTo>
                <a:cubicBezTo>
                  <a:pt x="1581933" y="205542"/>
                  <a:pt x="1588219" y="205542"/>
                  <a:pt x="1592506" y="205542"/>
                </a:cubicBezTo>
                <a:cubicBezTo>
                  <a:pt x="1601173" y="205161"/>
                  <a:pt x="1602412" y="203923"/>
                  <a:pt x="1601173" y="202208"/>
                </a:cubicBezTo>
                <a:lnTo>
                  <a:pt x="1633939" y="203446"/>
                </a:lnTo>
                <a:cubicBezTo>
                  <a:pt x="1653942" y="205637"/>
                  <a:pt x="1666229" y="206971"/>
                  <a:pt x="1676992" y="207637"/>
                </a:cubicBezTo>
                <a:cubicBezTo>
                  <a:pt x="1687756" y="208304"/>
                  <a:pt x="1696709" y="208304"/>
                  <a:pt x="1709758" y="209733"/>
                </a:cubicBezTo>
                <a:cubicBezTo>
                  <a:pt x="1713854" y="206780"/>
                  <a:pt x="1683565" y="203066"/>
                  <a:pt x="1650703" y="199065"/>
                </a:cubicBezTo>
                <a:cubicBezTo>
                  <a:pt x="1644607" y="197446"/>
                  <a:pt x="1638416" y="196112"/>
                  <a:pt x="1632130" y="194969"/>
                </a:cubicBezTo>
                <a:close/>
                <a:moveTo>
                  <a:pt x="1555834" y="191255"/>
                </a:moveTo>
                <a:lnTo>
                  <a:pt x="1555929" y="191255"/>
                </a:lnTo>
                <a:cubicBezTo>
                  <a:pt x="1546862" y="193407"/>
                  <a:pt x="1537518" y="194217"/>
                  <a:pt x="1528212" y="193636"/>
                </a:cubicBezTo>
                <a:cubicBezTo>
                  <a:pt x="1537489" y="194217"/>
                  <a:pt x="1546795" y="193417"/>
                  <a:pt x="1555834" y="191255"/>
                </a:cubicBezTo>
                <a:close/>
                <a:moveTo>
                  <a:pt x="1730257" y="189939"/>
                </a:moveTo>
                <a:lnTo>
                  <a:pt x="1721236" y="190195"/>
                </a:lnTo>
                <a:lnTo>
                  <a:pt x="1721229" y="190194"/>
                </a:lnTo>
                <a:close/>
                <a:moveTo>
                  <a:pt x="751067" y="188397"/>
                </a:moveTo>
                <a:cubicBezTo>
                  <a:pt x="758687" y="185348"/>
                  <a:pt x="746590" y="193445"/>
                  <a:pt x="728778" y="204398"/>
                </a:cubicBezTo>
                <a:cubicBezTo>
                  <a:pt x="719920" y="209637"/>
                  <a:pt x="709728" y="216305"/>
                  <a:pt x="700203" y="222877"/>
                </a:cubicBezTo>
                <a:lnTo>
                  <a:pt x="673629" y="240784"/>
                </a:lnTo>
                <a:lnTo>
                  <a:pt x="654579" y="253738"/>
                </a:lnTo>
                <a:lnTo>
                  <a:pt x="636767" y="267454"/>
                </a:lnTo>
                <a:lnTo>
                  <a:pt x="629052" y="268025"/>
                </a:lnTo>
                <a:lnTo>
                  <a:pt x="643244" y="254881"/>
                </a:lnTo>
                <a:cubicBezTo>
                  <a:pt x="652197" y="248118"/>
                  <a:pt x="662865" y="241356"/>
                  <a:pt x="673629" y="234212"/>
                </a:cubicBezTo>
                <a:lnTo>
                  <a:pt x="705823" y="213447"/>
                </a:lnTo>
                <a:cubicBezTo>
                  <a:pt x="720235" y="203941"/>
                  <a:pt x="735360" y="195559"/>
                  <a:pt x="751067" y="188397"/>
                </a:cubicBezTo>
                <a:close/>
                <a:moveTo>
                  <a:pt x="1696995" y="187254"/>
                </a:moveTo>
                <a:lnTo>
                  <a:pt x="1721229" y="190194"/>
                </a:lnTo>
                <a:lnTo>
                  <a:pt x="1721200" y="190195"/>
                </a:lnTo>
                <a:cubicBezTo>
                  <a:pt x="1715354" y="189635"/>
                  <a:pt x="1707091" y="188540"/>
                  <a:pt x="1696995" y="187254"/>
                </a:cubicBezTo>
                <a:close/>
                <a:moveTo>
                  <a:pt x="2000366" y="184491"/>
                </a:moveTo>
                <a:lnTo>
                  <a:pt x="2005795" y="186587"/>
                </a:lnTo>
                <a:lnTo>
                  <a:pt x="2030179" y="196112"/>
                </a:lnTo>
                <a:lnTo>
                  <a:pt x="2005700" y="186587"/>
                </a:lnTo>
                <a:close/>
                <a:moveTo>
                  <a:pt x="1578504" y="183634"/>
                </a:moveTo>
                <a:cubicBezTo>
                  <a:pt x="1598030" y="186206"/>
                  <a:pt x="1616604" y="189254"/>
                  <a:pt x="1616604" y="191350"/>
                </a:cubicBezTo>
                <a:cubicBezTo>
                  <a:pt x="1616604" y="189444"/>
                  <a:pt x="1598125" y="186397"/>
                  <a:pt x="1578504" y="183634"/>
                </a:cubicBezTo>
                <a:close/>
                <a:moveTo>
                  <a:pt x="1255701" y="181824"/>
                </a:moveTo>
                <a:cubicBezTo>
                  <a:pt x="1169376" y="193930"/>
                  <a:pt x="1085080" y="217638"/>
                  <a:pt x="1005099" y="252309"/>
                </a:cubicBezTo>
                <a:cubicBezTo>
                  <a:pt x="1085071" y="217619"/>
                  <a:pt x="1169367" y="193911"/>
                  <a:pt x="1255701" y="181824"/>
                </a:cubicBezTo>
                <a:close/>
                <a:moveTo>
                  <a:pt x="1586791" y="178490"/>
                </a:moveTo>
                <a:lnTo>
                  <a:pt x="1585934" y="179348"/>
                </a:lnTo>
                <a:cubicBezTo>
                  <a:pt x="1580695" y="180491"/>
                  <a:pt x="1575456" y="181348"/>
                  <a:pt x="1570313" y="182777"/>
                </a:cubicBezTo>
                <a:cubicBezTo>
                  <a:pt x="1575456" y="181348"/>
                  <a:pt x="1580695" y="180491"/>
                  <a:pt x="1585838" y="179348"/>
                </a:cubicBezTo>
                <a:close/>
                <a:moveTo>
                  <a:pt x="1980078" y="177444"/>
                </a:moveTo>
                <a:lnTo>
                  <a:pt x="1980429" y="177541"/>
                </a:lnTo>
                <a:lnTo>
                  <a:pt x="1983698" y="178777"/>
                </a:lnTo>
                <a:close/>
                <a:moveTo>
                  <a:pt x="1088157" y="174109"/>
                </a:moveTo>
                <a:cubicBezTo>
                  <a:pt x="1083575" y="176938"/>
                  <a:pt x="1078689" y="179243"/>
                  <a:pt x="1073584" y="180967"/>
                </a:cubicBezTo>
                <a:lnTo>
                  <a:pt x="1041580" y="193826"/>
                </a:lnTo>
                <a:lnTo>
                  <a:pt x="1073584" y="180872"/>
                </a:lnTo>
                <a:cubicBezTo>
                  <a:pt x="1078689" y="179205"/>
                  <a:pt x="1083585" y="176929"/>
                  <a:pt x="1088157" y="174109"/>
                </a:cubicBezTo>
                <a:close/>
                <a:moveTo>
                  <a:pt x="1930358" y="163537"/>
                </a:moveTo>
                <a:lnTo>
                  <a:pt x="1937120" y="163537"/>
                </a:lnTo>
                <a:cubicBezTo>
                  <a:pt x="1939025" y="165156"/>
                  <a:pt x="1935882" y="164680"/>
                  <a:pt x="1930358" y="163537"/>
                </a:cubicBezTo>
                <a:close/>
                <a:moveTo>
                  <a:pt x="866224" y="159155"/>
                </a:moveTo>
                <a:cubicBezTo>
                  <a:pt x="842983" y="170490"/>
                  <a:pt x="819361" y="183063"/>
                  <a:pt x="795358" y="195255"/>
                </a:cubicBezTo>
                <a:cubicBezTo>
                  <a:pt x="795358" y="194540"/>
                  <a:pt x="794382" y="194302"/>
                  <a:pt x="791810" y="195040"/>
                </a:cubicBezTo>
                <a:lnTo>
                  <a:pt x="791789" y="195049"/>
                </a:lnTo>
                <a:lnTo>
                  <a:pt x="791632" y="195040"/>
                </a:lnTo>
                <a:cubicBezTo>
                  <a:pt x="789120" y="195778"/>
                  <a:pt x="785072" y="197493"/>
                  <a:pt x="778690" y="200684"/>
                </a:cubicBezTo>
                <a:lnTo>
                  <a:pt x="791789" y="195049"/>
                </a:lnTo>
                <a:lnTo>
                  <a:pt x="795358" y="195255"/>
                </a:lnTo>
                <a:lnTo>
                  <a:pt x="795454" y="195255"/>
                </a:lnTo>
                <a:cubicBezTo>
                  <a:pt x="819457" y="183063"/>
                  <a:pt x="843460" y="170490"/>
                  <a:pt x="866224" y="159155"/>
                </a:cubicBezTo>
                <a:close/>
                <a:moveTo>
                  <a:pt x="1872254" y="150868"/>
                </a:moveTo>
                <a:cubicBezTo>
                  <a:pt x="1867492" y="150868"/>
                  <a:pt x="1870730" y="153250"/>
                  <a:pt x="1870254" y="154488"/>
                </a:cubicBezTo>
                <a:cubicBezTo>
                  <a:pt x="1871588" y="155535"/>
                  <a:pt x="1870730" y="156107"/>
                  <a:pt x="1873683" y="157631"/>
                </a:cubicBezTo>
                <a:cubicBezTo>
                  <a:pt x="1870730" y="156107"/>
                  <a:pt x="1871588" y="155535"/>
                  <a:pt x="1870159" y="154488"/>
                </a:cubicBezTo>
                <a:cubicBezTo>
                  <a:pt x="1870730" y="153250"/>
                  <a:pt x="1867492" y="150868"/>
                  <a:pt x="1872254" y="150868"/>
                </a:cubicBezTo>
                <a:close/>
                <a:moveTo>
                  <a:pt x="1693185" y="140676"/>
                </a:moveTo>
                <a:cubicBezTo>
                  <a:pt x="1700805" y="142962"/>
                  <a:pt x="1724237" y="146105"/>
                  <a:pt x="1750335" y="151249"/>
                </a:cubicBezTo>
                <a:cubicBezTo>
                  <a:pt x="1724046" y="146105"/>
                  <a:pt x="1700615" y="142962"/>
                  <a:pt x="1693185" y="140676"/>
                </a:cubicBezTo>
                <a:close/>
                <a:moveTo>
                  <a:pt x="1750488" y="123879"/>
                </a:moveTo>
                <a:lnTo>
                  <a:pt x="1757060" y="125308"/>
                </a:lnTo>
                <a:lnTo>
                  <a:pt x="1756774" y="125308"/>
                </a:lnTo>
                <a:close/>
                <a:moveTo>
                  <a:pt x="1570599" y="122864"/>
                </a:moveTo>
                <a:lnTo>
                  <a:pt x="1573551" y="130675"/>
                </a:lnTo>
                <a:lnTo>
                  <a:pt x="1523259" y="132580"/>
                </a:lnTo>
                <a:cubicBezTo>
                  <a:pt x="1436963" y="137438"/>
                  <a:pt x="1435534" y="145724"/>
                  <a:pt x="1402863" y="154202"/>
                </a:cubicBezTo>
                <a:cubicBezTo>
                  <a:pt x="1394862" y="156678"/>
                  <a:pt x="1422009" y="155059"/>
                  <a:pt x="1438296" y="154202"/>
                </a:cubicBezTo>
                <a:cubicBezTo>
                  <a:pt x="1461252" y="153725"/>
                  <a:pt x="1484588" y="152487"/>
                  <a:pt x="1507829" y="151820"/>
                </a:cubicBezTo>
                <a:cubicBezTo>
                  <a:pt x="1519640" y="153344"/>
                  <a:pt x="1538023" y="153630"/>
                  <a:pt x="1555454" y="154106"/>
                </a:cubicBezTo>
                <a:cubicBezTo>
                  <a:pt x="1565550" y="150296"/>
                  <a:pt x="1619081" y="156773"/>
                  <a:pt x="1639274" y="156297"/>
                </a:cubicBezTo>
                <a:cubicBezTo>
                  <a:pt x="1628111" y="153592"/>
                  <a:pt x="1616738" y="151906"/>
                  <a:pt x="1605269" y="151249"/>
                </a:cubicBezTo>
                <a:lnTo>
                  <a:pt x="1580790" y="148963"/>
                </a:lnTo>
                <a:cubicBezTo>
                  <a:pt x="1572503" y="148201"/>
                  <a:pt x="1564312" y="148201"/>
                  <a:pt x="1557073" y="147629"/>
                </a:cubicBezTo>
                <a:cubicBezTo>
                  <a:pt x="1523640" y="144486"/>
                  <a:pt x="1514306" y="142200"/>
                  <a:pt x="1563169" y="141343"/>
                </a:cubicBezTo>
                <a:lnTo>
                  <a:pt x="1578504" y="141343"/>
                </a:lnTo>
                <a:lnTo>
                  <a:pt x="1592125" y="141343"/>
                </a:lnTo>
                <a:cubicBezTo>
                  <a:pt x="1597049" y="141657"/>
                  <a:pt x="1602003" y="141209"/>
                  <a:pt x="1606794" y="140009"/>
                </a:cubicBezTo>
                <a:cubicBezTo>
                  <a:pt x="1622986" y="141438"/>
                  <a:pt x="1639274" y="142105"/>
                  <a:pt x="1655466" y="144200"/>
                </a:cubicBezTo>
                <a:lnTo>
                  <a:pt x="1686518" y="148010"/>
                </a:lnTo>
                <a:cubicBezTo>
                  <a:pt x="1697186" y="148582"/>
                  <a:pt x="1707854" y="149058"/>
                  <a:pt x="1718522" y="149915"/>
                </a:cubicBezTo>
                <a:cubicBezTo>
                  <a:pt x="1740810" y="153725"/>
                  <a:pt x="1751193" y="154963"/>
                  <a:pt x="1750335" y="153249"/>
                </a:cubicBezTo>
                <a:lnTo>
                  <a:pt x="1750335" y="151249"/>
                </a:lnTo>
                <a:cubicBezTo>
                  <a:pt x="1783482" y="156106"/>
                  <a:pt x="1815582" y="166298"/>
                  <a:pt x="1848443" y="172109"/>
                </a:cubicBezTo>
                <a:lnTo>
                  <a:pt x="1848538" y="169632"/>
                </a:lnTo>
                <a:lnTo>
                  <a:pt x="1832536" y="163631"/>
                </a:lnTo>
                <a:cubicBezTo>
                  <a:pt x="1808724" y="158012"/>
                  <a:pt x="1786054" y="153059"/>
                  <a:pt x="1762432" y="149344"/>
                </a:cubicBezTo>
                <a:cubicBezTo>
                  <a:pt x="1738810" y="145629"/>
                  <a:pt x="1715855" y="141247"/>
                  <a:pt x="1691185" y="138200"/>
                </a:cubicBezTo>
                <a:lnTo>
                  <a:pt x="1688613" y="134771"/>
                </a:lnTo>
                <a:cubicBezTo>
                  <a:pt x="1686708" y="133246"/>
                  <a:pt x="1679184" y="131437"/>
                  <a:pt x="1657562" y="128865"/>
                </a:cubicBezTo>
                <a:lnTo>
                  <a:pt x="1654895" y="129341"/>
                </a:lnTo>
                <a:lnTo>
                  <a:pt x="1612889" y="125341"/>
                </a:lnTo>
                <a:cubicBezTo>
                  <a:pt x="1598859" y="123655"/>
                  <a:pt x="1584734" y="122826"/>
                  <a:pt x="1570599" y="122864"/>
                </a:cubicBezTo>
                <a:close/>
                <a:moveTo>
                  <a:pt x="1274846" y="113911"/>
                </a:moveTo>
                <a:cubicBezTo>
                  <a:pt x="1265321" y="115531"/>
                  <a:pt x="1253987" y="117721"/>
                  <a:pt x="1250177" y="117721"/>
                </a:cubicBezTo>
                <a:cubicBezTo>
                  <a:pt x="1253987" y="117531"/>
                  <a:pt x="1265321" y="115531"/>
                  <a:pt x="1274846" y="113911"/>
                </a:cubicBezTo>
                <a:close/>
                <a:moveTo>
                  <a:pt x="1386152" y="109651"/>
                </a:moveTo>
                <a:lnTo>
                  <a:pt x="1386515" y="109696"/>
                </a:lnTo>
                <a:cubicBezTo>
                  <a:pt x="1387217" y="110292"/>
                  <a:pt x="1385241" y="111149"/>
                  <a:pt x="1379431" y="112387"/>
                </a:cubicBezTo>
                <a:lnTo>
                  <a:pt x="1379335" y="112387"/>
                </a:lnTo>
                <a:close/>
                <a:moveTo>
                  <a:pt x="1361714" y="108672"/>
                </a:moveTo>
                <a:cubicBezTo>
                  <a:pt x="1352428" y="108958"/>
                  <a:pt x="1342069" y="109482"/>
                  <a:pt x="1334164" y="109672"/>
                </a:cubicBezTo>
                <a:lnTo>
                  <a:pt x="1333969" y="109672"/>
                </a:lnTo>
                <a:close/>
                <a:moveTo>
                  <a:pt x="1321328" y="108672"/>
                </a:moveTo>
                <a:cubicBezTo>
                  <a:pt x="1321066" y="109196"/>
                  <a:pt x="1322299" y="109494"/>
                  <a:pt x="1324585" y="109637"/>
                </a:cubicBezTo>
                <a:lnTo>
                  <a:pt x="1333969" y="109672"/>
                </a:lnTo>
                <a:lnTo>
                  <a:pt x="1333949" y="109672"/>
                </a:lnTo>
                <a:cubicBezTo>
                  <a:pt x="1326043" y="109863"/>
                  <a:pt x="1320662" y="109720"/>
                  <a:pt x="1321328" y="108672"/>
                </a:cubicBezTo>
                <a:close/>
                <a:moveTo>
                  <a:pt x="1377526" y="108577"/>
                </a:moveTo>
                <a:cubicBezTo>
                  <a:pt x="1382289" y="108577"/>
                  <a:pt x="1385670" y="108910"/>
                  <a:pt x="1386396" y="109554"/>
                </a:cubicBezTo>
                <a:lnTo>
                  <a:pt x="1386152" y="109651"/>
                </a:lnTo>
                <a:close/>
                <a:moveTo>
                  <a:pt x="1489731" y="108005"/>
                </a:moveTo>
                <a:cubicBezTo>
                  <a:pt x="1496970" y="110672"/>
                  <a:pt x="1538404" y="112768"/>
                  <a:pt x="1579743" y="113911"/>
                </a:cubicBezTo>
                <a:cubicBezTo>
                  <a:pt x="1601555" y="115435"/>
                  <a:pt x="1626034" y="117245"/>
                  <a:pt x="1646418" y="118388"/>
                </a:cubicBezTo>
                <a:cubicBezTo>
                  <a:pt x="1660486" y="120359"/>
                  <a:pt x="1674716" y="120902"/>
                  <a:pt x="1688899" y="120007"/>
                </a:cubicBezTo>
                <a:cubicBezTo>
                  <a:pt x="1716712" y="122293"/>
                  <a:pt x="1744239" y="126960"/>
                  <a:pt x="1771767" y="131246"/>
                </a:cubicBezTo>
                <a:lnTo>
                  <a:pt x="1787959" y="134009"/>
                </a:lnTo>
                <a:lnTo>
                  <a:pt x="1837584" y="146486"/>
                </a:lnTo>
                <a:cubicBezTo>
                  <a:pt x="1845395" y="148296"/>
                  <a:pt x="1853396" y="150011"/>
                  <a:pt x="1861206" y="152106"/>
                </a:cubicBezTo>
                <a:cubicBezTo>
                  <a:pt x="1853396" y="150011"/>
                  <a:pt x="1845395" y="148296"/>
                  <a:pt x="1837489" y="146486"/>
                </a:cubicBezTo>
                <a:cubicBezTo>
                  <a:pt x="1838346" y="148105"/>
                  <a:pt x="1842823" y="150868"/>
                  <a:pt x="1811010" y="143914"/>
                </a:cubicBezTo>
                <a:cubicBezTo>
                  <a:pt x="1804723" y="143534"/>
                  <a:pt x="1797675" y="142581"/>
                  <a:pt x="1788721" y="141724"/>
                </a:cubicBezTo>
                <a:cubicBezTo>
                  <a:pt x="1779768" y="140867"/>
                  <a:pt x="1768814" y="139914"/>
                  <a:pt x="1754717" y="138009"/>
                </a:cubicBezTo>
                <a:cubicBezTo>
                  <a:pt x="1758051" y="139724"/>
                  <a:pt x="1734428" y="136676"/>
                  <a:pt x="1753478" y="141152"/>
                </a:cubicBezTo>
                <a:lnTo>
                  <a:pt x="1786054" y="145820"/>
                </a:lnTo>
                <a:lnTo>
                  <a:pt x="1818249" y="152011"/>
                </a:lnTo>
                <a:cubicBezTo>
                  <a:pt x="1836994" y="155726"/>
                  <a:pt x="1855501" y="160526"/>
                  <a:pt x="1873684" y="166394"/>
                </a:cubicBezTo>
                <a:cubicBezTo>
                  <a:pt x="1891877" y="172585"/>
                  <a:pt x="1909974" y="177062"/>
                  <a:pt x="1929024" y="182110"/>
                </a:cubicBezTo>
                <a:cubicBezTo>
                  <a:pt x="1955504" y="191254"/>
                  <a:pt x="1974839" y="196778"/>
                  <a:pt x="1990651" y="201731"/>
                </a:cubicBezTo>
                <a:cubicBezTo>
                  <a:pt x="2006462" y="206684"/>
                  <a:pt x="2017988" y="209828"/>
                  <a:pt x="2028751" y="212590"/>
                </a:cubicBezTo>
                <a:cubicBezTo>
                  <a:pt x="2050849" y="220781"/>
                  <a:pt x="2066089" y="227163"/>
                  <a:pt x="2079424" y="232211"/>
                </a:cubicBezTo>
                <a:cubicBezTo>
                  <a:pt x="2092759" y="237260"/>
                  <a:pt x="2104379" y="241260"/>
                  <a:pt x="2118095" y="246785"/>
                </a:cubicBezTo>
                <a:cubicBezTo>
                  <a:pt x="2132945" y="254014"/>
                  <a:pt x="2147299" y="262215"/>
                  <a:pt x="2161053" y="271359"/>
                </a:cubicBezTo>
                <a:cubicBezTo>
                  <a:pt x="2165816" y="274883"/>
                  <a:pt x="2170483" y="277931"/>
                  <a:pt x="2175341" y="280884"/>
                </a:cubicBezTo>
                <a:cubicBezTo>
                  <a:pt x="2180103" y="283932"/>
                  <a:pt x="2184961" y="286789"/>
                  <a:pt x="2189914" y="289456"/>
                </a:cubicBezTo>
                <a:cubicBezTo>
                  <a:pt x="2199725" y="294791"/>
                  <a:pt x="2209917" y="299553"/>
                  <a:pt x="2219918" y="304316"/>
                </a:cubicBezTo>
                <a:lnTo>
                  <a:pt x="2233158" y="311745"/>
                </a:lnTo>
                <a:lnTo>
                  <a:pt x="2243635" y="318317"/>
                </a:lnTo>
                <a:cubicBezTo>
                  <a:pt x="2249731" y="322604"/>
                  <a:pt x="2254303" y="325747"/>
                  <a:pt x="2257161" y="327842"/>
                </a:cubicBezTo>
                <a:cubicBezTo>
                  <a:pt x="2262971" y="332224"/>
                  <a:pt x="2262113" y="332795"/>
                  <a:pt x="2254303" y="329366"/>
                </a:cubicBezTo>
                <a:lnTo>
                  <a:pt x="2231443" y="319175"/>
                </a:lnTo>
                <a:lnTo>
                  <a:pt x="2207440" y="309650"/>
                </a:lnTo>
                <a:lnTo>
                  <a:pt x="2161401" y="291524"/>
                </a:lnTo>
                <a:lnTo>
                  <a:pt x="2159053" y="290600"/>
                </a:lnTo>
                <a:cubicBezTo>
                  <a:pt x="2128383" y="275836"/>
                  <a:pt x="2134860" y="282408"/>
                  <a:pt x="2118286" y="275836"/>
                </a:cubicBezTo>
                <a:cubicBezTo>
                  <a:pt x="2112380" y="272883"/>
                  <a:pt x="2107332" y="270311"/>
                  <a:pt x="2102855" y="268406"/>
                </a:cubicBezTo>
                <a:cubicBezTo>
                  <a:pt x="2099274" y="266882"/>
                  <a:pt x="2095617" y="265549"/>
                  <a:pt x="2091902" y="264406"/>
                </a:cubicBezTo>
                <a:lnTo>
                  <a:pt x="2047420" y="245356"/>
                </a:lnTo>
                <a:cubicBezTo>
                  <a:pt x="2024655" y="235355"/>
                  <a:pt x="2005796" y="228782"/>
                  <a:pt x="1988936" y="222781"/>
                </a:cubicBezTo>
                <a:cubicBezTo>
                  <a:pt x="1980459" y="219638"/>
                  <a:pt x="1972268" y="217352"/>
                  <a:pt x="1964171" y="215162"/>
                </a:cubicBezTo>
                <a:lnTo>
                  <a:pt x="1939978" y="208304"/>
                </a:lnTo>
                <a:cubicBezTo>
                  <a:pt x="1929948" y="205408"/>
                  <a:pt x="1920347" y="201207"/>
                  <a:pt x="1911403" y="195826"/>
                </a:cubicBezTo>
                <a:cubicBezTo>
                  <a:pt x="1901078" y="190187"/>
                  <a:pt x="1889972" y="186110"/>
                  <a:pt x="1878446" y="183729"/>
                </a:cubicBezTo>
                <a:cubicBezTo>
                  <a:pt x="1872351" y="184967"/>
                  <a:pt x="1841394" y="179252"/>
                  <a:pt x="1876160" y="192111"/>
                </a:cubicBezTo>
                <a:lnTo>
                  <a:pt x="1875399" y="195254"/>
                </a:lnTo>
                <a:cubicBezTo>
                  <a:pt x="1888543" y="199921"/>
                  <a:pt x="1901973" y="203541"/>
                  <a:pt x="1915213" y="207922"/>
                </a:cubicBezTo>
                <a:cubicBezTo>
                  <a:pt x="1928453" y="212304"/>
                  <a:pt x="1941883" y="216400"/>
                  <a:pt x="1955409" y="220210"/>
                </a:cubicBezTo>
                <a:lnTo>
                  <a:pt x="1955668" y="220289"/>
                </a:lnTo>
                <a:lnTo>
                  <a:pt x="2001128" y="234212"/>
                </a:lnTo>
                <a:cubicBezTo>
                  <a:pt x="2016359" y="238460"/>
                  <a:pt x="2031370" y="243479"/>
                  <a:pt x="2046086" y="249261"/>
                </a:cubicBezTo>
                <a:lnTo>
                  <a:pt x="2046488" y="249485"/>
                </a:lnTo>
                <a:lnTo>
                  <a:pt x="2056519" y="255079"/>
                </a:lnTo>
                <a:cubicBezTo>
                  <a:pt x="2062761" y="259048"/>
                  <a:pt x="2058207" y="258262"/>
                  <a:pt x="2058850" y="259834"/>
                </a:cubicBezTo>
                <a:cubicBezTo>
                  <a:pt x="2036276" y="252500"/>
                  <a:pt x="2024560" y="250023"/>
                  <a:pt x="2026084" y="251356"/>
                </a:cubicBezTo>
                <a:cubicBezTo>
                  <a:pt x="2029951" y="253585"/>
                  <a:pt x="2033999" y="255500"/>
                  <a:pt x="2038181" y="257071"/>
                </a:cubicBezTo>
                <a:lnTo>
                  <a:pt x="2070280" y="272121"/>
                </a:lnTo>
                <a:cubicBezTo>
                  <a:pt x="2085996" y="276788"/>
                  <a:pt x="2101808" y="281455"/>
                  <a:pt x="2117143" y="287266"/>
                </a:cubicBezTo>
                <a:lnTo>
                  <a:pt x="2146194" y="300887"/>
                </a:lnTo>
                <a:cubicBezTo>
                  <a:pt x="2151528" y="302792"/>
                  <a:pt x="2156862" y="304601"/>
                  <a:pt x="2162101" y="306697"/>
                </a:cubicBezTo>
                <a:lnTo>
                  <a:pt x="2177532" y="313079"/>
                </a:lnTo>
                <a:lnTo>
                  <a:pt x="2205059" y="328890"/>
                </a:lnTo>
                <a:lnTo>
                  <a:pt x="2218489" y="336605"/>
                </a:lnTo>
                <a:lnTo>
                  <a:pt x="2232967" y="346130"/>
                </a:lnTo>
                <a:lnTo>
                  <a:pt x="2232395" y="346988"/>
                </a:lnTo>
                <a:lnTo>
                  <a:pt x="2246969" y="358703"/>
                </a:lnTo>
                <a:lnTo>
                  <a:pt x="2257256" y="365561"/>
                </a:lnTo>
                <a:lnTo>
                  <a:pt x="2272305" y="374038"/>
                </a:lnTo>
                <a:lnTo>
                  <a:pt x="2270781" y="374038"/>
                </a:lnTo>
                <a:cubicBezTo>
                  <a:pt x="2259542" y="369467"/>
                  <a:pt x="2266590" y="375658"/>
                  <a:pt x="2273162" y="382992"/>
                </a:cubicBezTo>
                <a:cubicBezTo>
                  <a:pt x="2279735" y="390326"/>
                  <a:pt x="2287641" y="398137"/>
                  <a:pt x="2279735" y="394994"/>
                </a:cubicBezTo>
                <a:cubicBezTo>
                  <a:pt x="2268591" y="388707"/>
                  <a:pt x="2249064" y="378134"/>
                  <a:pt x="2249541" y="380135"/>
                </a:cubicBezTo>
                <a:cubicBezTo>
                  <a:pt x="2250017" y="382135"/>
                  <a:pt x="2243159" y="378706"/>
                  <a:pt x="2232777" y="372610"/>
                </a:cubicBezTo>
                <a:cubicBezTo>
                  <a:pt x="2222394" y="366514"/>
                  <a:pt x="2209154" y="357275"/>
                  <a:pt x="2195629" y="350036"/>
                </a:cubicBezTo>
                <a:cubicBezTo>
                  <a:pt x="2192676" y="349559"/>
                  <a:pt x="2191057" y="349655"/>
                  <a:pt x="2193629" y="352321"/>
                </a:cubicBezTo>
                <a:cubicBezTo>
                  <a:pt x="2196201" y="354988"/>
                  <a:pt x="2203535" y="360037"/>
                  <a:pt x="2217632" y="369562"/>
                </a:cubicBezTo>
                <a:cubicBezTo>
                  <a:pt x="2225157" y="376991"/>
                  <a:pt x="2233177" y="383897"/>
                  <a:pt x="2241635" y="390231"/>
                </a:cubicBezTo>
                <a:cubicBezTo>
                  <a:pt x="2253351" y="398518"/>
                  <a:pt x="2269067" y="410996"/>
                  <a:pt x="2293355" y="428331"/>
                </a:cubicBezTo>
                <a:cubicBezTo>
                  <a:pt x="2297832" y="431855"/>
                  <a:pt x="2302309" y="435475"/>
                  <a:pt x="2307357" y="439475"/>
                </a:cubicBezTo>
                <a:cubicBezTo>
                  <a:pt x="2312405" y="443476"/>
                  <a:pt x="2316311" y="446524"/>
                  <a:pt x="2323454" y="451477"/>
                </a:cubicBezTo>
                <a:cubicBezTo>
                  <a:pt x="2330598" y="456430"/>
                  <a:pt x="2324597" y="450810"/>
                  <a:pt x="2317644" y="444905"/>
                </a:cubicBezTo>
                <a:lnTo>
                  <a:pt x="2320121" y="444143"/>
                </a:lnTo>
                <a:cubicBezTo>
                  <a:pt x="2330598" y="451858"/>
                  <a:pt x="2333837" y="453382"/>
                  <a:pt x="2334599" y="452810"/>
                </a:cubicBezTo>
                <a:lnTo>
                  <a:pt x="2359650" y="472432"/>
                </a:lnTo>
                <a:cubicBezTo>
                  <a:pt x="2366888" y="478813"/>
                  <a:pt x="2373746" y="485576"/>
                  <a:pt x="2380795" y="492149"/>
                </a:cubicBezTo>
                <a:cubicBezTo>
                  <a:pt x="2381100" y="492949"/>
                  <a:pt x="2381481" y="493711"/>
                  <a:pt x="2381938" y="494435"/>
                </a:cubicBezTo>
                <a:cubicBezTo>
                  <a:pt x="2378795" y="495482"/>
                  <a:pt x="2380890" y="500530"/>
                  <a:pt x="2412132" y="529105"/>
                </a:cubicBezTo>
                <a:cubicBezTo>
                  <a:pt x="2459757" y="572730"/>
                  <a:pt x="2505668" y="625594"/>
                  <a:pt x="2545482" y="667980"/>
                </a:cubicBezTo>
                <a:cubicBezTo>
                  <a:pt x="2555769" y="680934"/>
                  <a:pt x="2564723" y="692745"/>
                  <a:pt x="2573295" y="704270"/>
                </a:cubicBezTo>
                <a:cubicBezTo>
                  <a:pt x="2577582" y="709890"/>
                  <a:pt x="2581582" y="715700"/>
                  <a:pt x="2585392" y="721606"/>
                </a:cubicBezTo>
                <a:lnTo>
                  <a:pt x="2597012" y="739227"/>
                </a:lnTo>
                <a:cubicBezTo>
                  <a:pt x="2614062" y="763611"/>
                  <a:pt x="2628445" y="788947"/>
                  <a:pt x="2643304" y="813903"/>
                </a:cubicBezTo>
                <a:cubicBezTo>
                  <a:pt x="2650829" y="826095"/>
                  <a:pt x="2657211" y="839049"/>
                  <a:pt x="2663973" y="852003"/>
                </a:cubicBezTo>
                <a:cubicBezTo>
                  <a:pt x="2670736" y="864957"/>
                  <a:pt x="2677975" y="877625"/>
                  <a:pt x="2684071" y="891151"/>
                </a:cubicBezTo>
                <a:lnTo>
                  <a:pt x="2703121" y="931727"/>
                </a:lnTo>
                <a:cubicBezTo>
                  <a:pt x="2709503" y="945634"/>
                  <a:pt x="2715122" y="959826"/>
                  <a:pt x="2721504" y="974209"/>
                </a:cubicBezTo>
                <a:lnTo>
                  <a:pt x="2732077" y="996307"/>
                </a:lnTo>
                <a:cubicBezTo>
                  <a:pt x="2734935" y="1003831"/>
                  <a:pt x="2737697" y="1011356"/>
                  <a:pt x="2740745" y="1019072"/>
                </a:cubicBezTo>
                <a:cubicBezTo>
                  <a:pt x="2743793" y="1026787"/>
                  <a:pt x="2746650" y="1034597"/>
                  <a:pt x="2749794" y="1042408"/>
                </a:cubicBezTo>
                <a:cubicBezTo>
                  <a:pt x="2752937" y="1050218"/>
                  <a:pt x="2756080" y="1058124"/>
                  <a:pt x="2758747" y="1066411"/>
                </a:cubicBezTo>
                <a:cubicBezTo>
                  <a:pt x="2758433" y="1066992"/>
                  <a:pt x="2758261" y="1067649"/>
                  <a:pt x="2758271" y="1068316"/>
                </a:cubicBezTo>
                <a:cubicBezTo>
                  <a:pt x="2759662" y="1077536"/>
                  <a:pt x="2761957" y="1086594"/>
                  <a:pt x="2765129" y="1095367"/>
                </a:cubicBezTo>
                <a:cubicBezTo>
                  <a:pt x="2768272" y="1105939"/>
                  <a:pt x="2773701" y="1117655"/>
                  <a:pt x="2777797" y="1130419"/>
                </a:cubicBezTo>
                <a:lnTo>
                  <a:pt x="2786084" y="1158994"/>
                </a:lnTo>
                <a:cubicBezTo>
                  <a:pt x="2788846" y="1169471"/>
                  <a:pt x="2792275" y="1179758"/>
                  <a:pt x="2794370" y="1190331"/>
                </a:cubicBezTo>
                <a:cubicBezTo>
                  <a:pt x="2796371" y="1202618"/>
                  <a:pt x="2798752" y="1215858"/>
                  <a:pt x="2801324" y="1229574"/>
                </a:cubicBezTo>
                <a:cubicBezTo>
                  <a:pt x="2802562" y="1236527"/>
                  <a:pt x="2804181" y="1243481"/>
                  <a:pt x="2805134" y="1250720"/>
                </a:cubicBezTo>
                <a:lnTo>
                  <a:pt x="2808277" y="1272532"/>
                </a:lnTo>
                <a:cubicBezTo>
                  <a:pt x="2810277" y="1287296"/>
                  <a:pt x="2813135" y="1302345"/>
                  <a:pt x="2814563" y="1317109"/>
                </a:cubicBezTo>
                <a:cubicBezTo>
                  <a:pt x="2815992" y="1331873"/>
                  <a:pt x="2817326" y="1346636"/>
                  <a:pt x="2818659" y="1361019"/>
                </a:cubicBezTo>
                <a:cubicBezTo>
                  <a:pt x="2820526" y="1366401"/>
                  <a:pt x="2821869" y="1371954"/>
                  <a:pt x="2822660" y="1377593"/>
                </a:cubicBezTo>
                <a:cubicBezTo>
                  <a:pt x="2823612" y="1384641"/>
                  <a:pt x="2824279" y="1392833"/>
                  <a:pt x="2824946" y="1401500"/>
                </a:cubicBezTo>
                <a:cubicBezTo>
                  <a:pt x="2825994" y="1418836"/>
                  <a:pt x="2827708" y="1438077"/>
                  <a:pt x="2828375" y="1453697"/>
                </a:cubicBezTo>
                <a:cubicBezTo>
                  <a:pt x="2832375" y="1454555"/>
                  <a:pt x="2836185" y="1447506"/>
                  <a:pt x="2840567" y="1469985"/>
                </a:cubicBezTo>
                <a:cubicBezTo>
                  <a:pt x="2840376" y="1461031"/>
                  <a:pt x="2840376" y="1453031"/>
                  <a:pt x="2839710" y="1445696"/>
                </a:cubicBezTo>
                <a:cubicBezTo>
                  <a:pt x="2839043" y="1438362"/>
                  <a:pt x="2838281" y="1431695"/>
                  <a:pt x="2837519" y="1425503"/>
                </a:cubicBezTo>
                <a:cubicBezTo>
                  <a:pt x="2835900" y="1413026"/>
                  <a:pt x="2834280" y="1402358"/>
                  <a:pt x="2832756" y="1391499"/>
                </a:cubicBezTo>
                <a:cubicBezTo>
                  <a:pt x="2834852" y="1390452"/>
                  <a:pt x="2837614" y="1382260"/>
                  <a:pt x="2837614" y="1370258"/>
                </a:cubicBezTo>
                <a:cubicBezTo>
                  <a:pt x="2837614" y="1358257"/>
                  <a:pt x="2837614" y="1342255"/>
                  <a:pt x="2837614" y="1325396"/>
                </a:cubicBezTo>
                <a:cubicBezTo>
                  <a:pt x="2839710" y="1324729"/>
                  <a:pt x="2844091" y="1363019"/>
                  <a:pt x="2847139" y="1375306"/>
                </a:cubicBezTo>
                <a:cubicBezTo>
                  <a:pt x="2840053" y="1290963"/>
                  <a:pt x="2825651" y="1207400"/>
                  <a:pt x="2804086" y="1125561"/>
                </a:cubicBezTo>
                <a:lnTo>
                  <a:pt x="2802086" y="1111369"/>
                </a:lnTo>
                <a:cubicBezTo>
                  <a:pt x="2803895" y="1102034"/>
                  <a:pt x="2807515" y="1096224"/>
                  <a:pt x="2817040" y="1112797"/>
                </a:cubicBezTo>
                <a:lnTo>
                  <a:pt x="2822850" y="1121561"/>
                </a:lnTo>
                <a:cubicBezTo>
                  <a:pt x="2827765" y="1140420"/>
                  <a:pt x="2834728" y="1158698"/>
                  <a:pt x="2843615" y="1176044"/>
                </a:cubicBezTo>
                <a:lnTo>
                  <a:pt x="2850473" y="1191665"/>
                </a:lnTo>
                <a:lnTo>
                  <a:pt x="2852115" y="1195194"/>
                </a:lnTo>
                <a:lnTo>
                  <a:pt x="2852378" y="1195760"/>
                </a:lnTo>
                <a:cubicBezTo>
                  <a:pt x="2857521" y="1218430"/>
                  <a:pt x="2861236" y="1225669"/>
                  <a:pt x="2864855" y="1241480"/>
                </a:cubicBezTo>
                <a:cubicBezTo>
                  <a:pt x="2866284" y="1240337"/>
                  <a:pt x="2867522" y="1238147"/>
                  <a:pt x="2873809" y="1273485"/>
                </a:cubicBezTo>
                <a:lnTo>
                  <a:pt x="2873809" y="1274342"/>
                </a:lnTo>
                <a:cubicBezTo>
                  <a:pt x="2874571" y="1262150"/>
                  <a:pt x="2871237" y="1228431"/>
                  <a:pt x="2879714" y="1257006"/>
                </a:cubicBezTo>
                <a:lnTo>
                  <a:pt x="2877810" y="1239766"/>
                </a:lnTo>
                <a:cubicBezTo>
                  <a:pt x="2876762" y="1233765"/>
                  <a:pt x="2875428" y="1227764"/>
                  <a:pt x="2873904" y="1221859"/>
                </a:cubicBezTo>
                <a:lnTo>
                  <a:pt x="2872190" y="1208143"/>
                </a:lnTo>
                <a:lnTo>
                  <a:pt x="2864760" y="1175853"/>
                </a:lnTo>
                <a:cubicBezTo>
                  <a:pt x="2859331" y="1152517"/>
                  <a:pt x="2852187" y="1126799"/>
                  <a:pt x="2845044" y="1103749"/>
                </a:cubicBezTo>
                <a:cubicBezTo>
                  <a:pt x="2837900" y="1080698"/>
                  <a:pt x="2831423" y="1060124"/>
                  <a:pt x="2828851" y="1046122"/>
                </a:cubicBezTo>
                <a:lnTo>
                  <a:pt x="2835804" y="1046122"/>
                </a:lnTo>
                <a:cubicBezTo>
                  <a:pt x="2834042" y="1030378"/>
                  <a:pt x="2830299" y="1014919"/>
                  <a:pt x="2824660" y="1000117"/>
                </a:cubicBezTo>
                <a:cubicBezTo>
                  <a:pt x="2821421" y="991449"/>
                  <a:pt x="2818088" y="980400"/>
                  <a:pt x="2810754" y="966208"/>
                </a:cubicBezTo>
                <a:cubicBezTo>
                  <a:pt x="2803419" y="952016"/>
                  <a:pt x="2794275" y="933632"/>
                  <a:pt x="2782179" y="909058"/>
                </a:cubicBezTo>
                <a:cubicBezTo>
                  <a:pt x="2777130" y="898961"/>
                  <a:pt x="2770177" y="886388"/>
                  <a:pt x="2764271" y="874958"/>
                </a:cubicBezTo>
                <a:lnTo>
                  <a:pt x="2755509" y="860480"/>
                </a:lnTo>
                <a:cubicBezTo>
                  <a:pt x="2750651" y="851717"/>
                  <a:pt x="2746364" y="842859"/>
                  <a:pt x="2741126" y="834477"/>
                </a:cubicBezTo>
                <a:lnTo>
                  <a:pt x="2714170" y="792853"/>
                </a:lnTo>
                <a:cubicBezTo>
                  <a:pt x="2704645" y="778946"/>
                  <a:pt x="2695120" y="765802"/>
                  <a:pt x="2685595" y="752276"/>
                </a:cubicBezTo>
                <a:cubicBezTo>
                  <a:pt x="2679242" y="745704"/>
                  <a:pt x="2673679" y="738417"/>
                  <a:pt x="2669021" y="730559"/>
                </a:cubicBezTo>
                <a:cubicBezTo>
                  <a:pt x="2663821" y="722720"/>
                  <a:pt x="2657820" y="715443"/>
                  <a:pt x="2651114" y="708842"/>
                </a:cubicBezTo>
                <a:cubicBezTo>
                  <a:pt x="2663307" y="731226"/>
                  <a:pt x="2645304" y="712176"/>
                  <a:pt x="2653782" y="729512"/>
                </a:cubicBezTo>
                <a:lnTo>
                  <a:pt x="2650829" y="728845"/>
                </a:lnTo>
                <a:lnTo>
                  <a:pt x="2643186" y="718447"/>
                </a:lnTo>
                <a:lnTo>
                  <a:pt x="2622825" y="690745"/>
                </a:lnTo>
                <a:cubicBezTo>
                  <a:pt x="2613300" y="677981"/>
                  <a:pt x="2602823" y="665504"/>
                  <a:pt x="2592536" y="651788"/>
                </a:cubicBezTo>
                <a:cubicBezTo>
                  <a:pt x="2614062" y="674076"/>
                  <a:pt x="2606061" y="658836"/>
                  <a:pt x="2601013" y="647216"/>
                </a:cubicBezTo>
                <a:cubicBezTo>
                  <a:pt x="2593964" y="638643"/>
                  <a:pt x="2587487" y="629594"/>
                  <a:pt x="2580153" y="621308"/>
                </a:cubicBezTo>
                <a:lnTo>
                  <a:pt x="2558341" y="596066"/>
                </a:lnTo>
                <a:cubicBezTo>
                  <a:pt x="2554150" y="589780"/>
                  <a:pt x="2548911" y="582350"/>
                  <a:pt x="2542244" y="574826"/>
                </a:cubicBezTo>
                <a:cubicBezTo>
                  <a:pt x="2535576" y="567301"/>
                  <a:pt x="2528052" y="559300"/>
                  <a:pt x="2520146" y="551013"/>
                </a:cubicBezTo>
                <a:lnTo>
                  <a:pt x="2496143" y="525962"/>
                </a:lnTo>
                <a:cubicBezTo>
                  <a:pt x="2487761" y="518056"/>
                  <a:pt x="2479569" y="510151"/>
                  <a:pt x="2472045" y="502721"/>
                </a:cubicBezTo>
                <a:lnTo>
                  <a:pt x="2480331" y="483671"/>
                </a:lnTo>
                <a:lnTo>
                  <a:pt x="2482427" y="482624"/>
                </a:lnTo>
                <a:cubicBezTo>
                  <a:pt x="2484237" y="481957"/>
                  <a:pt x="2488713" y="483862"/>
                  <a:pt x="2486904" y="479956"/>
                </a:cubicBezTo>
                <a:cubicBezTo>
                  <a:pt x="2484465" y="475832"/>
                  <a:pt x="2481522" y="472022"/>
                  <a:pt x="2478141" y="468622"/>
                </a:cubicBezTo>
                <a:cubicBezTo>
                  <a:pt x="2475569" y="465669"/>
                  <a:pt x="2472235" y="462145"/>
                  <a:pt x="2468044" y="457763"/>
                </a:cubicBezTo>
                <a:lnTo>
                  <a:pt x="2452328" y="443095"/>
                </a:lnTo>
                <a:cubicBezTo>
                  <a:pt x="2442203" y="431255"/>
                  <a:pt x="2431459" y="419968"/>
                  <a:pt x="2420133" y="409281"/>
                </a:cubicBezTo>
                <a:cubicBezTo>
                  <a:pt x="2520794" y="489739"/>
                  <a:pt x="2610452" y="583055"/>
                  <a:pt x="2686833" y="686839"/>
                </a:cubicBezTo>
                <a:lnTo>
                  <a:pt x="2686262" y="686839"/>
                </a:lnTo>
                <a:cubicBezTo>
                  <a:pt x="2692739" y="695793"/>
                  <a:pt x="2699406" y="704175"/>
                  <a:pt x="2705312" y="713700"/>
                </a:cubicBezTo>
                <a:lnTo>
                  <a:pt x="2710025" y="718834"/>
                </a:lnTo>
                <a:lnTo>
                  <a:pt x="2686547" y="685983"/>
                </a:lnTo>
                <a:lnTo>
                  <a:pt x="2694452" y="681411"/>
                </a:lnTo>
                <a:cubicBezTo>
                  <a:pt x="2700834" y="686745"/>
                  <a:pt x="2698834" y="680744"/>
                  <a:pt x="2693310" y="669981"/>
                </a:cubicBezTo>
                <a:cubicBezTo>
                  <a:pt x="2690547" y="664361"/>
                  <a:pt x="2686832" y="657789"/>
                  <a:pt x="2682927" y="650931"/>
                </a:cubicBezTo>
                <a:cubicBezTo>
                  <a:pt x="2681022" y="647407"/>
                  <a:pt x="2678927" y="643883"/>
                  <a:pt x="2676927" y="640358"/>
                </a:cubicBezTo>
                <a:lnTo>
                  <a:pt x="2670640" y="630357"/>
                </a:lnTo>
                <a:cubicBezTo>
                  <a:pt x="2659305" y="613212"/>
                  <a:pt x="2649876" y="598162"/>
                  <a:pt x="2636921" y="582732"/>
                </a:cubicBezTo>
                <a:cubicBezTo>
                  <a:pt x="2623968" y="567302"/>
                  <a:pt x="2608727" y="550347"/>
                  <a:pt x="2587201" y="528535"/>
                </a:cubicBezTo>
                <a:cubicBezTo>
                  <a:pt x="2577200" y="518915"/>
                  <a:pt x="2563674" y="505008"/>
                  <a:pt x="2549101" y="489482"/>
                </a:cubicBezTo>
                <a:cubicBezTo>
                  <a:pt x="2541957" y="481577"/>
                  <a:pt x="2533956" y="473861"/>
                  <a:pt x="2526051" y="465956"/>
                </a:cubicBezTo>
                <a:lnTo>
                  <a:pt x="2502619" y="442143"/>
                </a:lnTo>
                <a:lnTo>
                  <a:pt x="2491475" y="430523"/>
                </a:lnTo>
                <a:lnTo>
                  <a:pt x="2480616" y="420045"/>
                </a:lnTo>
                <a:cubicBezTo>
                  <a:pt x="2473377" y="412901"/>
                  <a:pt x="2466995" y="406519"/>
                  <a:pt x="2461566" y="400995"/>
                </a:cubicBezTo>
                <a:cubicBezTo>
                  <a:pt x="2454327" y="394480"/>
                  <a:pt x="2447927" y="387088"/>
                  <a:pt x="2442516" y="378992"/>
                </a:cubicBezTo>
                <a:cubicBezTo>
                  <a:pt x="2437754" y="365943"/>
                  <a:pt x="2438230" y="354703"/>
                  <a:pt x="2493285" y="393375"/>
                </a:cubicBezTo>
                <a:cubicBezTo>
                  <a:pt x="2499285" y="404329"/>
                  <a:pt x="2505095" y="414902"/>
                  <a:pt x="2510715" y="426522"/>
                </a:cubicBezTo>
                <a:cubicBezTo>
                  <a:pt x="2512811" y="430618"/>
                  <a:pt x="2514716" y="434904"/>
                  <a:pt x="2534528" y="454621"/>
                </a:cubicBezTo>
                <a:cubicBezTo>
                  <a:pt x="2547863" y="467956"/>
                  <a:pt x="2553387" y="472433"/>
                  <a:pt x="2557388" y="475671"/>
                </a:cubicBezTo>
                <a:cubicBezTo>
                  <a:pt x="2562750" y="479567"/>
                  <a:pt x="2567779" y="483900"/>
                  <a:pt x="2572437" y="488625"/>
                </a:cubicBezTo>
                <a:lnTo>
                  <a:pt x="2580819" y="480243"/>
                </a:lnTo>
                <a:cubicBezTo>
                  <a:pt x="2562436" y="458717"/>
                  <a:pt x="2573485" y="467479"/>
                  <a:pt x="2573485" y="464717"/>
                </a:cubicBezTo>
                <a:cubicBezTo>
                  <a:pt x="2583201" y="475099"/>
                  <a:pt x="2590517" y="483011"/>
                  <a:pt x="2595878" y="488913"/>
                </a:cubicBezTo>
                <a:lnTo>
                  <a:pt x="2601516" y="495336"/>
                </a:lnTo>
                <a:lnTo>
                  <a:pt x="2606513" y="501055"/>
                </a:lnTo>
                <a:lnTo>
                  <a:pt x="2608057" y="503859"/>
                </a:lnTo>
                <a:lnTo>
                  <a:pt x="2603298" y="500245"/>
                </a:lnTo>
                <a:cubicBezTo>
                  <a:pt x="2605655" y="502245"/>
                  <a:pt x="2607400" y="503620"/>
                  <a:pt x="2608084" y="503909"/>
                </a:cubicBezTo>
                <a:lnTo>
                  <a:pt x="2608057" y="503859"/>
                </a:lnTo>
                <a:lnTo>
                  <a:pt x="2608123" y="503909"/>
                </a:lnTo>
                <a:cubicBezTo>
                  <a:pt x="2608811" y="504198"/>
                  <a:pt x="2608430" y="503400"/>
                  <a:pt x="2606537" y="501055"/>
                </a:cubicBezTo>
                <a:lnTo>
                  <a:pt x="2601516" y="495336"/>
                </a:lnTo>
                <a:lnTo>
                  <a:pt x="2595904" y="488913"/>
                </a:lnTo>
                <a:cubicBezTo>
                  <a:pt x="2590564" y="483011"/>
                  <a:pt x="2583272" y="475099"/>
                  <a:pt x="2573580" y="464717"/>
                </a:cubicBezTo>
                <a:lnTo>
                  <a:pt x="2574914" y="461574"/>
                </a:lnTo>
                <a:cubicBezTo>
                  <a:pt x="2567008" y="453002"/>
                  <a:pt x="2558436" y="445096"/>
                  <a:pt x="2550053" y="437000"/>
                </a:cubicBezTo>
                <a:lnTo>
                  <a:pt x="2524907" y="413568"/>
                </a:lnTo>
                <a:cubicBezTo>
                  <a:pt x="2530337" y="417283"/>
                  <a:pt x="2538719" y="424141"/>
                  <a:pt x="2547958" y="432618"/>
                </a:cubicBezTo>
                <a:cubicBezTo>
                  <a:pt x="2557197" y="441095"/>
                  <a:pt x="2568056" y="450620"/>
                  <a:pt x="2577581" y="460145"/>
                </a:cubicBezTo>
                <a:cubicBezTo>
                  <a:pt x="2592821" y="474718"/>
                  <a:pt x="2607203" y="487863"/>
                  <a:pt x="2623491" y="504341"/>
                </a:cubicBezTo>
                <a:cubicBezTo>
                  <a:pt x="2638350" y="520438"/>
                  <a:pt x="2661020" y="546251"/>
                  <a:pt x="2659496" y="547585"/>
                </a:cubicBezTo>
                <a:cubicBezTo>
                  <a:pt x="2657972" y="548918"/>
                  <a:pt x="2660639" y="553967"/>
                  <a:pt x="2665592" y="561015"/>
                </a:cubicBezTo>
                <a:cubicBezTo>
                  <a:pt x="2670545" y="568063"/>
                  <a:pt x="2678069" y="577684"/>
                  <a:pt x="2686832" y="589590"/>
                </a:cubicBezTo>
                <a:cubicBezTo>
                  <a:pt x="2695595" y="601496"/>
                  <a:pt x="2706549" y="613974"/>
                  <a:pt x="2716074" y="627690"/>
                </a:cubicBezTo>
                <a:lnTo>
                  <a:pt x="2745221" y="667885"/>
                </a:lnTo>
                <a:cubicBezTo>
                  <a:pt x="2751888" y="676934"/>
                  <a:pt x="2757794" y="686935"/>
                  <a:pt x="2764271" y="696460"/>
                </a:cubicBezTo>
                <a:cubicBezTo>
                  <a:pt x="2776844" y="714558"/>
                  <a:pt x="2792369" y="736942"/>
                  <a:pt x="2801037" y="750562"/>
                </a:cubicBezTo>
                <a:cubicBezTo>
                  <a:pt x="2808562" y="761611"/>
                  <a:pt x="2815134" y="772184"/>
                  <a:pt x="2821135" y="782185"/>
                </a:cubicBezTo>
                <a:cubicBezTo>
                  <a:pt x="2824088" y="787234"/>
                  <a:pt x="2826945" y="791996"/>
                  <a:pt x="2829612" y="796759"/>
                </a:cubicBezTo>
                <a:lnTo>
                  <a:pt x="2836565" y="810951"/>
                </a:lnTo>
                <a:cubicBezTo>
                  <a:pt x="2845424" y="829429"/>
                  <a:pt x="2852472" y="846003"/>
                  <a:pt x="2859426" y="861243"/>
                </a:cubicBezTo>
                <a:cubicBezTo>
                  <a:pt x="2873522" y="896962"/>
                  <a:pt x="2867807" y="889913"/>
                  <a:pt x="2851425" y="860005"/>
                </a:cubicBezTo>
                <a:lnTo>
                  <a:pt x="2829612" y="823334"/>
                </a:lnTo>
                <a:lnTo>
                  <a:pt x="2817706" y="802760"/>
                </a:lnTo>
                <a:lnTo>
                  <a:pt x="2803609" y="777709"/>
                </a:lnTo>
                <a:lnTo>
                  <a:pt x="2794084" y="761707"/>
                </a:lnTo>
                <a:lnTo>
                  <a:pt x="2793608" y="760945"/>
                </a:lnTo>
                <a:lnTo>
                  <a:pt x="2793608" y="761611"/>
                </a:lnTo>
                <a:lnTo>
                  <a:pt x="2782273" y="749991"/>
                </a:lnTo>
                <a:lnTo>
                  <a:pt x="2801323" y="787138"/>
                </a:lnTo>
                <a:lnTo>
                  <a:pt x="2810848" y="806188"/>
                </a:lnTo>
                <a:lnTo>
                  <a:pt x="2819325" y="825238"/>
                </a:lnTo>
                <a:cubicBezTo>
                  <a:pt x="2835327" y="853690"/>
                  <a:pt x="2847472" y="884160"/>
                  <a:pt x="2855425" y="915821"/>
                </a:cubicBezTo>
                <a:cubicBezTo>
                  <a:pt x="2860473" y="933443"/>
                  <a:pt x="2846090" y="899915"/>
                  <a:pt x="2835708" y="876293"/>
                </a:cubicBezTo>
                <a:cubicBezTo>
                  <a:pt x="2828717" y="860424"/>
                  <a:pt x="2820763" y="844993"/>
                  <a:pt x="2811896" y="830096"/>
                </a:cubicBezTo>
                <a:cubicBezTo>
                  <a:pt x="2808848" y="825810"/>
                  <a:pt x="2809419" y="829239"/>
                  <a:pt x="2810372" y="832954"/>
                </a:cubicBezTo>
                <a:cubicBezTo>
                  <a:pt x="2816582" y="848089"/>
                  <a:pt x="2823802" y="862796"/>
                  <a:pt x="2831994" y="876959"/>
                </a:cubicBezTo>
                <a:cubicBezTo>
                  <a:pt x="2846919" y="906944"/>
                  <a:pt x="2860016" y="937795"/>
                  <a:pt x="2871236" y="969352"/>
                </a:cubicBezTo>
                <a:cubicBezTo>
                  <a:pt x="2875904" y="982877"/>
                  <a:pt x="2880571" y="995069"/>
                  <a:pt x="2884190" y="1007452"/>
                </a:cubicBezTo>
                <a:cubicBezTo>
                  <a:pt x="2887810" y="1019834"/>
                  <a:pt x="2891048" y="1031931"/>
                  <a:pt x="2894478" y="1044123"/>
                </a:cubicBezTo>
                <a:cubicBezTo>
                  <a:pt x="2889048" y="1033741"/>
                  <a:pt x="2882952" y="1014977"/>
                  <a:pt x="2872856" y="991259"/>
                </a:cubicBezTo>
                <a:lnTo>
                  <a:pt x="2861426" y="960875"/>
                </a:lnTo>
                <a:cubicBezTo>
                  <a:pt x="2857711" y="950778"/>
                  <a:pt x="2853806" y="940396"/>
                  <a:pt x="2849329" y="930871"/>
                </a:cubicBezTo>
                <a:cubicBezTo>
                  <a:pt x="2838852" y="907058"/>
                  <a:pt x="2833898" y="897438"/>
                  <a:pt x="2833898" y="901629"/>
                </a:cubicBezTo>
                <a:cubicBezTo>
                  <a:pt x="2828650" y="893514"/>
                  <a:pt x="2824154" y="884941"/>
                  <a:pt x="2820468" y="876007"/>
                </a:cubicBezTo>
                <a:cubicBezTo>
                  <a:pt x="2808753" y="852004"/>
                  <a:pt x="2809800" y="850670"/>
                  <a:pt x="2810943" y="849718"/>
                </a:cubicBezTo>
                <a:lnTo>
                  <a:pt x="2803514" y="834573"/>
                </a:lnTo>
                <a:lnTo>
                  <a:pt x="2793989" y="817047"/>
                </a:lnTo>
                <a:cubicBezTo>
                  <a:pt x="2790941" y="811523"/>
                  <a:pt x="2787797" y="806760"/>
                  <a:pt x="2784940" y="801998"/>
                </a:cubicBezTo>
                <a:cubicBezTo>
                  <a:pt x="2779035" y="792663"/>
                  <a:pt x="2774081" y="784471"/>
                  <a:pt x="2769510" y="777423"/>
                </a:cubicBezTo>
                <a:cubicBezTo>
                  <a:pt x="2762813" y="766450"/>
                  <a:pt x="2755327" y="755982"/>
                  <a:pt x="2747126" y="746086"/>
                </a:cubicBezTo>
                <a:cubicBezTo>
                  <a:pt x="2739753" y="737008"/>
                  <a:pt x="2731352" y="728827"/>
                  <a:pt x="2722075" y="721702"/>
                </a:cubicBezTo>
                <a:cubicBezTo>
                  <a:pt x="2720265" y="721464"/>
                  <a:pt x="2719503" y="722893"/>
                  <a:pt x="2718086" y="723333"/>
                </a:cubicBezTo>
                <a:lnTo>
                  <a:pt x="2710251" y="719079"/>
                </a:lnTo>
                <a:lnTo>
                  <a:pt x="2710646" y="719510"/>
                </a:lnTo>
                <a:cubicBezTo>
                  <a:pt x="3113991" y="1301631"/>
                  <a:pt x="3042925" y="2088977"/>
                  <a:pt x="2541863" y="2589459"/>
                </a:cubicBezTo>
                <a:lnTo>
                  <a:pt x="2539524" y="2590331"/>
                </a:lnTo>
                <a:lnTo>
                  <a:pt x="2538743" y="2591959"/>
                </a:lnTo>
                <a:cubicBezTo>
                  <a:pt x="2537672" y="2593721"/>
                  <a:pt x="2536624" y="2595460"/>
                  <a:pt x="2536910" y="2595936"/>
                </a:cubicBezTo>
                <a:lnTo>
                  <a:pt x="2546435" y="2589839"/>
                </a:lnTo>
                <a:cubicBezTo>
                  <a:pt x="2534147" y="2601460"/>
                  <a:pt x="2522146" y="2613366"/>
                  <a:pt x="2509573" y="2624796"/>
                </a:cubicBezTo>
                <a:cubicBezTo>
                  <a:pt x="2509145" y="2626416"/>
                  <a:pt x="2505882" y="2630226"/>
                  <a:pt x="2499893" y="2636131"/>
                </a:cubicBezTo>
                <a:lnTo>
                  <a:pt x="2473964" y="2659939"/>
                </a:lnTo>
                <a:lnTo>
                  <a:pt x="2475461" y="2657265"/>
                </a:lnTo>
                <a:lnTo>
                  <a:pt x="2476938" y="2654716"/>
                </a:lnTo>
                <a:cubicBezTo>
                  <a:pt x="2480331" y="2651109"/>
                  <a:pt x="2486046" y="2645703"/>
                  <a:pt x="2493952" y="2638607"/>
                </a:cubicBezTo>
                <a:cubicBezTo>
                  <a:pt x="2486046" y="2645703"/>
                  <a:pt x="2480308" y="2651085"/>
                  <a:pt x="2476903" y="2654693"/>
                </a:cubicBezTo>
                <a:lnTo>
                  <a:pt x="2475461" y="2657265"/>
                </a:lnTo>
                <a:lnTo>
                  <a:pt x="2473854" y="2660039"/>
                </a:lnTo>
                <a:lnTo>
                  <a:pt x="2473964" y="2659939"/>
                </a:lnTo>
                <a:lnTo>
                  <a:pt x="2473854" y="2660134"/>
                </a:lnTo>
                <a:lnTo>
                  <a:pt x="2469473" y="2665659"/>
                </a:lnTo>
                <a:lnTo>
                  <a:pt x="2473854" y="2664516"/>
                </a:lnTo>
                <a:lnTo>
                  <a:pt x="2509478" y="2632321"/>
                </a:lnTo>
                <a:cubicBezTo>
                  <a:pt x="2521575" y="2621843"/>
                  <a:pt x="2532719" y="2610223"/>
                  <a:pt x="2544339" y="2599174"/>
                </a:cubicBezTo>
                <a:cubicBezTo>
                  <a:pt x="2567961" y="2577552"/>
                  <a:pt x="2589774" y="2553454"/>
                  <a:pt x="2612348" y="2529927"/>
                </a:cubicBezTo>
                <a:cubicBezTo>
                  <a:pt x="2610347" y="2529641"/>
                  <a:pt x="2615205" y="2523069"/>
                  <a:pt x="2622730" y="2512116"/>
                </a:cubicBezTo>
                <a:lnTo>
                  <a:pt x="2665593" y="2462681"/>
                </a:lnTo>
                <a:cubicBezTo>
                  <a:pt x="2678994" y="2446555"/>
                  <a:pt x="2691691" y="2431534"/>
                  <a:pt x="2703693" y="2417627"/>
                </a:cubicBezTo>
                <a:cubicBezTo>
                  <a:pt x="2706074" y="2416418"/>
                  <a:pt x="2708160" y="2414694"/>
                  <a:pt x="2709788" y="2412579"/>
                </a:cubicBezTo>
                <a:cubicBezTo>
                  <a:pt x="2712836" y="2409150"/>
                  <a:pt x="2717504" y="2402197"/>
                  <a:pt x="2725314" y="2390100"/>
                </a:cubicBezTo>
                <a:cubicBezTo>
                  <a:pt x="2747412" y="2358668"/>
                  <a:pt x="2737983" y="2377813"/>
                  <a:pt x="2756175" y="2352000"/>
                </a:cubicBezTo>
                <a:cubicBezTo>
                  <a:pt x="2757794" y="2353524"/>
                  <a:pt x="2762938" y="2348952"/>
                  <a:pt x="2787132" y="2312376"/>
                </a:cubicBezTo>
                <a:cubicBezTo>
                  <a:pt x="2794552" y="2299908"/>
                  <a:pt x="2802829" y="2287973"/>
                  <a:pt x="2811896" y="2276657"/>
                </a:cubicBezTo>
                <a:lnTo>
                  <a:pt x="2813039" y="2279134"/>
                </a:lnTo>
                <a:cubicBezTo>
                  <a:pt x="2808601" y="2289230"/>
                  <a:pt x="2805372" y="2299813"/>
                  <a:pt x="2803419" y="2310662"/>
                </a:cubicBezTo>
                <a:cubicBezTo>
                  <a:pt x="2803038" y="2316758"/>
                  <a:pt x="2804943" y="2319044"/>
                  <a:pt x="2807610" y="2320187"/>
                </a:cubicBezTo>
                <a:cubicBezTo>
                  <a:pt x="2791703" y="2344285"/>
                  <a:pt x="2776463" y="2368860"/>
                  <a:pt x="2759033" y="2391910"/>
                </a:cubicBezTo>
                <a:lnTo>
                  <a:pt x="2745031" y="2405912"/>
                </a:lnTo>
                <a:cubicBezTo>
                  <a:pt x="2736173" y="2418580"/>
                  <a:pt x="2726934" y="2430581"/>
                  <a:pt x="2719313" y="2440964"/>
                </a:cubicBezTo>
                <a:cubicBezTo>
                  <a:pt x="2711693" y="2451346"/>
                  <a:pt x="2704931" y="2460204"/>
                  <a:pt x="2700263" y="2466777"/>
                </a:cubicBezTo>
                <a:cubicBezTo>
                  <a:pt x="2691024" y="2479730"/>
                  <a:pt x="2690072" y="2483064"/>
                  <a:pt x="2704645" y="2468681"/>
                </a:cubicBezTo>
                <a:cubicBezTo>
                  <a:pt x="2706360" y="2469158"/>
                  <a:pt x="2703693" y="2475158"/>
                  <a:pt x="2697311" y="2485350"/>
                </a:cubicBezTo>
                <a:cubicBezTo>
                  <a:pt x="2687938" y="2499409"/>
                  <a:pt x="2677861" y="2512982"/>
                  <a:pt x="2667117" y="2526022"/>
                </a:cubicBezTo>
                <a:cubicBezTo>
                  <a:pt x="2660354" y="2534308"/>
                  <a:pt x="2653210" y="2543357"/>
                  <a:pt x="2645018" y="2552882"/>
                </a:cubicBezTo>
                <a:lnTo>
                  <a:pt x="2618253" y="2581933"/>
                </a:lnTo>
                <a:cubicBezTo>
                  <a:pt x="2599775" y="2602508"/>
                  <a:pt x="2577772" y="2622891"/>
                  <a:pt x="2555198" y="2643751"/>
                </a:cubicBezTo>
                <a:cubicBezTo>
                  <a:pt x="2544149" y="2654609"/>
                  <a:pt x="2531100" y="2665944"/>
                  <a:pt x="2519193" y="2676327"/>
                </a:cubicBezTo>
                <a:cubicBezTo>
                  <a:pt x="2509240" y="2685222"/>
                  <a:pt x="2498848" y="2693624"/>
                  <a:pt x="2488046" y="2701473"/>
                </a:cubicBezTo>
                <a:cubicBezTo>
                  <a:pt x="2480331" y="2706425"/>
                  <a:pt x="2480712" y="2705378"/>
                  <a:pt x="2485094" y="2700520"/>
                </a:cubicBezTo>
                <a:cubicBezTo>
                  <a:pt x="2489475" y="2695662"/>
                  <a:pt x="2497952" y="2687757"/>
                  <a:pt x="2507477" y="2678232"/>
                </a:cubicBezTo>
                <a:cubicBezTo>
                  <a:pt x="2531100" y="2655181"/>
                  <a:pt x="2516336" y="2665944"/>
                  <a:pt x="2490428" y="2686804"/>
                </a:cubicBezTo>
                <a:lnTo>
                  <a:pt x="2486618" y="2680232"/>
                </a:lnTo>
                <a:cubicBezTo>
                  <a:pt x="2475654" y="2689719"/>
                  <a:pt x="2464177" y="2698586"/>
                  <a:pt x="2452233" y="2706807"/>
                </a:cubicBezTo>
                <a:cubicBezTo>
                  <a:pt x="2444517" y="2712141"/>
                  <a:pt x="2440517" y="2714522"/>
                  <a:pt x="2446136" y="2708140"/>
                </a:cubicBezTo>
                <a:cubicBezTo>
                  <a:pt x="2451756" y="2701758"/>
                  <a:pt x="2446899" y="2703854"/>
                  <a:pt x="2437374" y="2710045"/>
                </a:cubicBezTo>
                <a:cubicBezTo>
                  <a:pt x="2438431" y="2709026"/>
                  <a:pt x="2439383" y="2707911"/>
                  <a:pt x="2440231" y="2706711"/>
                </a:cubicBezTo>
                <a:cubicBezTo>
                  <a:pt x="2429230" y="2712807"/>
                  <a:pt x="2418666" y="2719646"/>
                  <a:pt x="2408608" y="2727190"/>
                </a:cubicBezTo>
                <a:cubicBezTo>
                  <a:pt x="2385653" y="2743382"/>
                  <a:pt x="2366031" y="2759003"/>
                  <a:pt x="2345171" y="2773672"/>
                </a:cubicBezTo>
                <a:lnTo>
                  <a:pt x="2312786" y="2795389"/>
                </a:lnTo>
                <a:cubicBezTo>
                  <a:pt x="2301642" y="2802818"/>
                  <a:pt x="2290022" y="2810533"/>
                  <a:pt x="2276877" y="2817582"/>
                </a:cubicBezTo>
                <a:cubicBezTo>
                  <a:pt x="2263752" y="2827202"/>
                  <a:pt x="2250074" y="2836042"/>
                  <a:pt x="2235920" y="2844062"/>
                </a:cubicBezTo>
                <a:cubicBezTo>
                  <a:pt x="2218013" y="2854158"/>
                  <a:pt x="2197725" y="2864255"/>
                  <a:pt x="2183246" y="2872637"/>
                </a:cubicBezTo>
                <a:cubicBezTo>
                  <a:pt x="2175912" y="2876447"/>
                  <a:pt x="2170483" y="2879495"/>
                  <a:pt x="2165911" y="2882162"/>
                </a:cubicBezTo>
                <a:lnTo>
                  <a:pt x="2153528" y="2889020"/>
                </a:lnTo>
                <a:cubicBezTo>
                  <a:pt x="2142784" y="2895116"/>
                  <a:pt x="2131726" y="2900612"/>
                  <a:pt x="2120382" y="2905498"/>
                </a:cubicBezTo>
                <a:lnTo>
                  <a:pt x="2117905" y="2904736"/>
                </a:lnTo>
                <a:cubicBezTo>
                  <a:pt x="2136955" y="2894544"/>
                  <a:pt x="2128097" y="2895973"/>
                  <a:pt x="2136955" y="2889877"/>
                </a:cubicBezTo>
                <a:cubicBezTo>
                  <a:pt x="2128001" y="2895973"/>
                  <a:pt x="2136479" y="2894544"/>
                  <a:pt x="2117905" y="2904736"/>
                </a:cubicBezTo>
                <a:lnTo>
                  <a:pt x="2097998" y="2913023"/>
                </a:lnTo>
                <a:lnTo>
                  <a:pt x="2077614" y="2920452"/>
                </a:lnTo>
                <a:lnTo>
                  <a:pt x="2037038" y="2935025"/>
                </a:lnTo>
                <a:lnTo>
                  <a:pt x="2037514" y="2935025"/>
                </a:lnTo>
                <a:cubicBezTo>
                  <a:pt x="2034847" y="2936073"/>
                  <a:pt x="2030751" y="2938169"/>
                  <a:pt x="2029513" y="2938169"/>
                </a:cubicBezTo>
                <a:cubicBezTo>
                  <a:pt x="1956637" y="2959591"/>
                  <a:pt x="1882723" y="2977335"/>
                  <a:pt x="1808057" y="2991318"/>
                </a:cubicBezTo>
                <a:lnTo>
                  <a:pt x="1789483" y="2994366"/>
                </a:lnTo>
                <a:lnTo>
                  <a:pt x="1755383" y="3000557"/>
                </a:lnTo>
                <a:cubicBezTo>
                  <a:pt x="1743953" y="3002748"/>
                  <a:pt x="1732619" y="3004844"/>
                  <a:pt x="1721093" y="3006177"/>
                </a:cubicBezTo>
                <a:cubicBezTo>
                  <a:pt x="1702120" y="3010473"/>
                  <a:pt x="1682860" y="3013397"/>
                  <a:pt x="1663467" y="3014940"/>
                </a:cubicBezTo>
                <a:cubicBezTo>
                  <a:pt x="1642036" y="3016464"/>
                  <a:pt x="1619843" y="3017035"/>
                  <a:pt x="1601269" y="3019322"/>
                </a:cubicBezTo>
                <a:cubicBezTo>
                  <a:pt x="1595744" y="3020465"/>
                  <a:pt x="1589363" y="3021798"/>
                  <a:pt x="1582219" y="3022465"/>
                </a:cubicBezTo>
                <a:cubicBezTo>
                  <a:pt x="1575075" y="3023132"/>
                  <a:pt x="1567265" y="3024084"/>
                  <a:pt x="1558787" y="3024084"/>
                </a:cubicBezTo>
                <a:cubicBezTo>
                  <a:pt x="1541833" y="3024656"/>
                  <a:pt x="1521926" y="3025323"/>
                  <a:pt x="1498685" y="3024084"/>
                </a:cubicBezTo>
                <a:lnTo>
                  <a:pt x="1434200" y="3019798"/>
                </a:lnTo>
                <a:cubicBezTo>
                  <a:pt x="1413436" y="3017893"/>
                  <a:pt x="1394576" y="3015036"/>
                  <a:pt x="1381622" y="3012654"/>
                </a:cubicBezTo>
                <a:lnTo>
                  <a:pt x="1334789" y="3005936"/>
                </a:lnTo>
                <a:lnTo>
                  <a:pt x="1335521" y="3007034"/>
                </a:lnTo>
                <a:cubicBezTo>
                  <a:pt x="897791" y="2955342"/>
                  <a:pt x="506618" y="2709254"/>
                  <a:pt x="270531" y="2337046"/>
                </a:cubicBezTo>
                <a:lnTo>
                  <a:pt x="271674" y="2338570"/>
                </a:lnTo>
                <a:cubicBezTo>
                  <a:pt x="279485" y="2349714"/>
                  <a:pt x="287200" y="2358572"/>
                  <a:pt x="292915" y="2365716"/>
                </a:cubicBezTo>
                <a:cubicBezTo>
                  <a:pt x="304821" y="2379623"/>
                  <a:pt x="310917" y="2385909"/>
                  <a:pt x="309965" y="2379623"/>
                </a:cubicBezTo>
                <a:cubicBezTo>
                  <a:pt x="309012" y="2373336"/>
                  <a:pt x="328824" y="2400006"/>
                  <a:pt x="337587" y="2407340"/>
                </a:cubicBezTo>
                <a:lnTo>
                  <a:pt x="358256" y="2433534"/>
                </a:lnTo>
                <a:cubicBezTo>
                  <a:pt x="365114" y="2442297"/>
                  <a:pt x="371877" y="2451155"/>
                  <a:pt x="379307" y="2459442"/>
                </a:cubicBezTo>
                <a:lnTo>
                  <a:pt x="413216" y="2497542"/>
                </a:lnTo>
                <a:cubicBezTo>
                  <a:pt x="421026" y="2504686"/>
                  <a:pt x="429694" y="2511067"/>
                  <a:pt x="437885" y="2517735"/>
                </a:cubicBezTo>
                <a:cubicBezTo>
                  <a:pt x="445591" y="2523069"/>
                  <a:pt x="452678" y="2529232"/>
                  <a:pt x="459031" y="2536118"/>
                </a:cubicBezTo>
                <a:cubicBezTo>
                  <a:pt x="463889" y="2540785"/>
                  <a:pt x="469127" y="2546691"/>
                  <a:pt x="475509" y="2552692"/>
                </a:cubicBezTo>
                <a:lnTo>
                  <a:pt x="496369" y="2573171"/>
                </a:lnTo>
                <a:cubicBezTo>
                  <a:pt x="521134" y="2598698"/>
                  <a:pt x="551709" y="2624511"/>
                  <a:pt x="553519" y="2621462"/>
                </a:cubicBezTo>
                <a:lnTo>
                  <a:pt x="533897" y="2602412"/>
                </a:lnTo>
                <a:cubicBezTo>
                  <a:pt x="533421" y="2599841"/>
                  <a:pt x="533802" y="2598031"/>
                  <a:pt x="528182" y="2591364"/>
                </a:cubicBezTo>
                <a:cubicBezTo>
                  <a:pt x="515657" y="2576495"/>
                  <a:pt x="502265" y="2562370"/>
                  <a:pt x="488082" y="2549073"/>
                </a:cubicBezTo>
                <a:cubicBezTo>
                  <a:pt x="482367" y="2543072"/>
                  <a:pt x="477033" y="2536976"/>
                  <a:pt x="471794" y="2530880"/>
                </a:cubicBezTo>
                <a:lnTo>
                  <a:pt x="456078" y="2513068"/>
                </a:lnTo>
                <a:cubicBezTo>
                  <a:pt x="445696" y="2501352"/>
                  <a:pt x="434742" y="2490684"/>
                  <a:pt x="425217" y="2479254"/>
                </a:cubicBezTo>
                <a:cubicBezTo>
                  <a:pt x="405405" y="2456870"/>
                  <a:pt x="385593" y="2436582"/>
                  <a:pt x="367305" y="2415722"/>
                </a:cubicBezTo>
                <a:cubicBezTo>
                  <a:pt x="337778" y="2380194"/>
                  <a:pt x="327014" y="2370479"/>
                  <a:pt x="296153" y="2327330"/>
                </a:cubicBezTo>
                <a:lnTo>
                  <a:pt x="273960" y="2284087"/>
                </a:lnTo>
                <a:cubicBezTo>
                  <a:pt x="274817" y="2283039"/>
                  <a:pt x="276913" y="2283611"/>
                  <a:pt x="275960" y="2279801"/>
                </a:cubicBezTo>
                <a:cubicBezTo>
                  <a:pt x="271722" y="2269104"/>
                  <a:pt x="266664" y="2258750"/>
                  <a:pt x="260816" y="2248845"/>
                </a:cubicBezTo>
                <a:cubicBezTo>
                  <a:pt x="250338" y="2228270"/>
                  <a:pt x="239956" y="2212173"/>
                  <a:pt x="231288" y="2197124"/>
                </a:cubicBezTo>
                <a:lnTo>
                  <a:pt x="206237" y="2153785"/>
                </a:lnTo>
                <a:cubicBezTo>
                  <a:pt x="200332" y="2143784"/>
                  <a:pt x="195188" y="2133306"/>
                  <a:pt x="189950" y="2122733"/>
                </a:cubicBezTo>
                <a:cubicBezTo>
                  <a:pt x="184711" y="2112161"/>
                  <a:pt x="179377" y="2101683"/>
                  <a:pt x="174138" y="2091110"/>
                </a:cubicBezTo>
                <a:lnTo>
                  <a:pt x="170519" y="2083490"/>
                </a:lnTo>
                <a:cubicBezTo>
                  <a:pt x="167661" y="2077680"/>
                  <a:pt x="165470" y="2071584"/>
                  <a:pt x="162994" y="2065679"/>
                </a:cubicBezTo>
                <a:lnTo>
                  <a:pt x="150326" y="2034056"/>
                </a:lnTo>
                <a:lnTo>
                  <a:pt x="142896" y="2018244"/>
                </a:lnTo>
                <a:cubicBezTo>
                  <a:pt x="133495" y="1991450"/>
                  <a:pt x="124703" y="1966047"/>
                  <a:pt x="116512" y="1942044"/>
                </a:cubicBezTo>
                <a:lnTo>
                  <a:pt x="95271" y="1873083"/>
                </a:lnTo>
                <a:cubicBezTo>
                  <a:pt x="89461" y="1851080"/>
                  <a:pt x="82889" y="1829935"/>
                  <a:pt x="78126" y="1810599"/>
                </a:cubicBezTo>
                <a:cubicBezTo>
                  <a:pt x="73364" y="1791263"/>
                  <a:pt x="68506" y="1773547"/>
                  <a:pt x="64315" y="1754021"/>
                </a:cubicBezTo>
                <a:cubicBezTo>
                  <a:pt x="60124" y="1734494"/>
                  <a:pt x="57838" y="1714587"/>
                  <a:pt x="54790" y="1694870"/>
                </a:cubicBezTo>
                <a:lnTo>
                  <a:pt x="50504" y="1665152"/>
                </a:lnTo>
                <a:cubicBezTo>
                  <a:pt x="49265" y="1655151"/>
                  <a:pt x="48503" y="1645245"/>
                  <a:pt x="47456" y="1635244"/>
                </a:cubicBezTo>
                <a:cubicBezTo>
                  <a:pt x="46427" y="1632443"/>
                  <a:pt x="45570" y="1629576"/>
                  <a:pt x="44884" y="1626671"/>
                </a:cubicBezTo>
                <a:cubicBezTo>
                  <a:pt x="43674" y="1601782"/>
                  <a:pt x="43074" y="1576827"/>
                  <a:pt x="43074" y="1551805"/>
                </a:cubicBezTo>
                <a:lnTo>
                  <a:pt x="46351" y="1493112"/>
                </a:lnTo>
                <a:lnTo>
                  <a:pt x="47075" y="1514467"/>
                </a:lnTo>
                <a:cubicBezTo>
                  <a:pt x="48694" y="1564664"/>
                  <a:pt x="51170" y="1588762"/>
                  <a:pt x="54218" y="1583714"/>
                </a:cubicBezTo>
                <a:lnTo>
                  <a:pt x="61331" y="1629476"/>
                </a:lnTo>
                <a:lnTo>
                  <a:pt x="59896" y="1599968"/>
                </a:lnTo>
                <a:lnTo>
                  <a:pt x="59896" y="1599873"/>
                </a:lnTo>
                <a:lnTo>
                  <a:pt x="61332" y="1629483"/>
                </a:lnTo>
                <a:lnTo>
                  <a:pt x="62124" y="1634577"/>
                </a:lnTo>
                <a:cubicBezTo>
                  <a:pt x="62886" y="1644674"/>
                  <a:pt x="63172" y="1654103"/>
                  <a:pt x="64410" y="1662581"/>
                </a:cubicBezTo>
                <a:cubicBezTo>
                  <a:pt x="65648" y="1671058"/>
                  <a:pt x="66791" y="1678773"/>
                  <a:pt x="67934" y="1685536"/>
                </a:cubicBezTo>
                <a:cubicBezTo>
                  <a:pt x="69277" y="1695413"/>
                  <a:pt x="71449" y="1705167"/>
                  <a:pt x="74411" y="1714682"/>
                </a:cubicBezTo>
                <a:cubicBezTo>
                  <a:pt x="78698" y="1728018"/>
                  <a:pt x="86222" y="1756497"/>
                  <a:pt x="95747" y="1796788"/>
                </a:cubicBezTo>
                <a:cubicBezTo>
                  <a:pt x="96795" y="1798312"/>
                  <a:pt x="97367" y="1796978"/>
                  <a:pt x="98319" y="1797836"/>
                </a:cubicBezTo>
                <a:cubicBezTo>
                  <a:pt x="100643" y="1802312"/>
                  <a:pt x="102339" y="1807085"/>
                  <a:pt x="103367" y="1812028"/>
                </a:cubicBezTo>
                <a:cubicBezTo>
                  <a:pt x="103520" y="1808189"/>
                  <a:pt x="104129" y="1804389"/>
                  <a:pt x="105177" y="1800693"/>
                </a:cubicBezTo>
                <a:cubicBezTo>
                  <a:pt x="108606" y="1795550"/>
                  <a:pt x="110702" y="1792025"/>
                  <a:pt x="117179" y="1811075"/>
                </a:cubicBezTo>
                <a:cubicBezTo>
                  <a:pt x="120512" y="1820696"/>
                  <a:pt x="124418" y="1836126"/>
                  <a:pt x="130037" y="1860034"/>
                </a:cubicBezTo>
                <a:cubicBezTo>
                  <a:pt x="132609" y="1872131"/>
                  <a:pt x="136895" y="1885942"/>
                  <a:pt x="141277" y="1902325"/>
                </a:cubicBezTo>
                <a:cubicBezTo>
                  <a:pt x="145659" y="1918708"/>
                  <a:pt x="150326" y="1937663"/>
                  <a:pt x="157279" y="1958903"/>
                </a:cubicBezTo>
                <a:cubicBezTo>
                  <a:pt x="168137" y="1995384"/>
                  <a:pt x="182292" y="2030807"/>
                  <a:pt x="199570" y="2064726"/>
                </a:cubicBezTo>
                <a:cubicBezTo>
                  <a:pt x="189759" y="2038056"/>
                  <a:pt x="181949" y="2018054"/>
                  <a:pt x="177091" y="2003480"/>
                </a:cubicBezTo>
                <a:cubicBezTo>
                  <a:pt x="172233" y="1988907"/>
                  <a:pt x="169852" y="1979668"/>
                  <a:pt x="168804" y="1974905"/>
                </a:cubicBezTo>
                <a:cubicBezTo>
                  <a:pt x="166804" y="1965380"/>
                  <a:pt x="171376" y="1973477"/>
                  <a:pt x="180329" y="1989479"/>
                </a:cubicBezTo>
                <a:cubicBezTo>
                  <a:pt x="184616" y="1999194"/>
                  <a:pt x="191188" y="2013291"/>
                  <a:pt x="197760" y="2029198"/>
                </a:cubicBezTo>
                <a:cubicBezTo>
                  <a:pt x="204332" y="2045105"/>
                  <a:pt x="210905" y="2062535"/>
                  <a:pt x="218429" y="2077490"/>
                </a:cubicBezTo>
                <a:cubicBezTo>
                  <a:pt x="229574" y="2103017"/>
                  <a:pt x="239575" y="2126448"/>
                  <a:pt x="245385" y="2131592"/>
                </a:cubicBezTo>
                <a:lnTo>
                  <a:pt x="255672" y="2152547"/>
                </a:lnTo>
                <a:lnTo>
                  <a:pt x="254434" y="2151023"/>
                </a:lnTo>
                <a:cubicBezTo>
                  <a:pt x="254929" y="2155623"/>
                  <a:pt x="255920" y="2160157"/>
                  <a:pt x="257387" y="2164548"/>
                </a:cubicBezTo>
                <a:cubicBezTo>
                  <a:pt x="260435" y="2173597"/>
                  <a:pt x="252624" y="2164072"/>
                  <a:pt x="267674" y="2192647"/>
                </a:cubicBezTo>
                <a:cubicBezTo>
                  <a:pt x="277113" y="2210687"/>
                  <a:pt x="288343" y="2227727"/>
                  <a:pt x="301202" y="2243511"/>
                </a:cubicBezTo>
                <a:lnTo>
                  <a:pt x="301262" y="2243595"/>
                </a:lnTo>
                <a:lnTo>
                  <a:pt x="358352" y="2323902"/>
                </a:lnTo>
                <a:cubicBezTo>
                  <a:pt x="377973" y="2350286"/>
                  <a:pt x="400262" y="2377622"/>
                  <a:pt x="427789" y="2413246"/>
                </a:cubicBezTo>
                <a:cubicBezTo>
                  <a:pt x="429503" y="2417151"/>
                  <a:pt x="426360" y="2415818"/>
                  <a:pt x="419978" y="2410388"/>
                </a:cubicBezTo>
                <a:cubicBezTo>
                  <a:pt x="413597" y="2404959"/>
                  <a:pt x="405215" y="2395529"/>
                  <a:pt x="394547" y="2383814"/>
                </a:cubicBezTo>
                <a:cubicBezTo>
                  <a:pt x="368067" y="2354381"/>
                  <a:pt x="379878" y="2372003"/>
                  <a:pt x="409977" y="2410103"/>
                </a:cubicBezTo>
                <a:cubicBezTo>
                  <a:pt x="417788" y="2422104"/>
                  <a:pt x="426265" y="2433629"/>
                  <a:pt x="434456" y="2445536"/>
                </a:cubicBezTo>
                <a:cubicBezTo>
                  <a:pt x="434552" y="2447536"/>
                  <a:pt x="434742" y="2449536"/>
                  <a:pt x="447315" y="2465062"/>
                </a:cubicBezTo>
                <a:cubicBezTo>
                  <a:pt x="448934" y="2474301"/>
                  <a:pt x="501608" y="2528498"/>
                  <a:pt x="526563" y="2553645"/>
                </a:cubicBezTo>
                <a:lnTo>
                  <a:pt x="543327" y="2570789"/>
                </a:lnTo>
                <a:cubicBezTo>
                  <a:pt x="548947" y="2576314"/>
                  <a:pt x="554757" y="2581648"/>
                  <a:pt x="560567" y="2587077"/>
                </a:cubicBezTo>
                <a:cubicBezTo>
                  <a:pt x="572093" y="2597935"/>
                  <a:pt x="583713" y="2608889"/>
                  <a:pt x="596001" y="2619939"/>
                </a:cubicBezTo>
                <a:cubicBezTo>
                  <a:pt x="623861" y="2643999"/>
                  <a:pt x="653227" y="2666268"/>
                  <a:pt x="683916" y="2686614"/>
                </a:cubicBezTo>
                <a:cubicBezTo>
                  <a:pt x="692774" y="2692709"/>
                  <a:pt x="701252" y="2698901"/>
                  <a:pt x="709919" y="2704235"/>
                </a:cubicBezTo>
                <a:lnTo>
                  <a:pt x="735256" y="2719761"/>
                </a:lnTo>
                <a:cubicBezTo>
                  <a:pt x="751639" y="2729666"/>
                  <a:pt x="767165" y="2738239"/>
                  <a:pt x="782881" y="2746716"/>
                </a:cubicBezTo>
                <a:cubicBezTo>
                  <a:pt x="798597" y="2755193"/>
                  <a:pt x="814313" y="2764147"/>
                  <a:pt x="830506" y="2772339"/>
                </a:cubicBezTo>
                <a:lnTo>
                  <a:pt x="879464" y="2795770"/>
                </a:lnTo>
                <a:cubicBezTo>
                  <a:pt x="898134" y="2804628"/>
                  <a:pt x="922232" y="2813868"/>
                  <a:pt x="932614" y="2820630"/>
                </a:cubicBezTo>
                <a:cubicBezTo>
                  <a:pt x="939996" y="2825383"/>
                  <a:pt x="947692" y="2829622"/>
                  <a:pt x="955664" y="2833298"/>
                </a:cubicBezTo>
                <a:cubicBezTo>
                  <a:pt x="964904" y="2837489"/>
                  <a:pt x="975095" y="2842252"/>
                  <a:pt x="986335" y="2846348"/>
                </a:cubicBezTo>
                <a:cubicBezTo>
                  <a:pt x="997575" y="2850443"/>
                  <a:pt x="1009195" y="2855968"/>
                  <a:pt x="1021577" y="2859968"/>
                </a:cubicBezTo>
                <a:lnTo>
                  <a:pt x="1058725" y="2872541"/>
                </a:lnTo>
                <a:lnTo>
                  <a:pt x="1079585" y="2880352"/>
                </a:lnTo>
                <a:cubicBezTo>
                  <a:pt x="1086919" y="2882733"/>
                  <a:pt x="1094444" y="2885019"/>
                  <a:pt x="1102064" y="2887305"/>
                </a:cubicBezTo>
                <a:lnTo>
                  <a:pt x="1149689" y="2901116"/>
                </a:lnTo>
                <a:lnTo>
                  <a:pt x="1197314" y="2912642"/>
                </a:lnTo>
                <a:cubicBezTo>
                  <a:pt x="1205124" y="2914452"/>
                  <a:pt x="1212839" y="2916547"/>
                  <a:pt x="1220364" y="2918166"/>
                </a:cubicBezTo>
                <a:lnTo>
                  <a:pt x="1242367" y="2922834"/>
                </a:lnTo>
                <a:cubicBezTo>
                  <a:pt x="1257893" y="2925976"/>
                  <a:pt x="1273800" y="2929406"/>
                  <a:pt x="1289992" y="2932359"/>
                </a:cubicBezTo>
                <a:cubicBezTo>
                  <a:pt x="1306251" y="2934711"/>
                  <a:pt x="1322634" y="2936997"/>
                  <a:pt x="1339141" y="2939216"/>
                </a:cubicBezTo>
                <a:cubicBezTo>
                  <a:pt x="1347428" y="2940169"/>
                  <a:pt x="1355714" y="2941502"/>
                  <a:pt x="1364096" y="2942074"/>
                </a:cubicBezTo>
                <a:lnTo>
                  <a:pt x="1389338" y="2943883"/>
                </a:lnTo>
                <a:lnTo>
                  <a:pt x="1440457" y="2946645"/>
                </a:lnTo>
                <a:lnTo>
                  <a:pt x="1440487" y="2946646"/>
                </a:lnTo>
                <a:lnTo>
                  <a:pt x="1500018" y="2949503"/>
                </a:lnTo>
                <a:cubicBezTo>
                  <a:pt x="1504876" y="2950932"/>
                  <a:pt x="1509638" y="2951980"/>
                  <a:pt x="1514401" y="2953028"/>
                </a:cubicBezTo>
                <a:cubicBezTo>
                  <a:pt x="1538023" y="2953408"/>
                  <a:pt x="1562312" y="2953218"/>
                  <a:pt x="1586505" y="2951599"/>
                </a:cubicBezTo>
                <a:lnTo>
                  <a:pt x="1658991" y="2945312"/>
                </a:lnTo>
                <a:lnTo>
                  <a:pt x="1676808" y="2942024"/>
                </a:lnTo>
                <a:lnTo>
                  <a:pt x="1677564" y="2941884"/>
                </a:lnTo>
                <a:cubicBezTo>
                  <a:pt x="1701853" y="2938836"/>
                  <a:pt x="1727285" y="2936359"/>
                  <a:pt x="1750907" y="2931596"/>
                </a:cubicBezTo>
                <a:cubicBezTo>
                  <a:pt x="1772652" y="2928225"/>
                  <a:pt x="1794141" y="2923319"/>
                  <a:pt x="1815201" y="2916928"/>
                </a:cubicBezTo>
                <a:cubicBezTo>
                  <a:pt x="1847300" y="2909594"/>
                  <a:pt x="1874065" y="2901402"/>
                  <a:pt x="1867874" y="2901402"/>
                </a:cubicBezTo>
                <a:cubicBezTo>
                  <a:pt x="1856444" y="2902478"/>
                  <a:pt x="1845109" y="2904393"/>
                  <a:pt x="1833965" y="2907117"/>
                </a:cubicBezTo>
                <a:lnTo>
                  <a:pt x="1807961" y="2912737"/>
                </a:lnTo>
                <a:lnTo>
                  <a:pt x="1794436" y="2915785"/>
                </a:lnTo>
                <a:lnTo>
                  <a:pt x="1781196" y="2918071"/>
                </a:lnTo>
                <a:lnTo>
                  <a:pt x="1771671" y="2918071"/>
                </a:lnTo>
                <a:cubicBezTo>
                  <a:pt x="1792817" y="2908165"/>
                  <a:pt x="1800246" y="2905974"/>
                  <a:pt x="1863492" y="2894639"/>
                </a:cubicBezTo>
                <a:lnTo>
                  <a:pt x="1899497" y="2886067"/>
                </a:lnTo>
                <a:cubicBezTo>
                  <a:pt x="1911784" y="2883495"/>
                  <a:pt x="1924833" y="2881019"/>
                  <a:pt x="1936263" y="2878351"/>
                </a:cubicBezTo>
                <a:cubicBezTo>
                  <a:pt x="1952932" y="2874351"/>
                  <a:pt x="1923500" y="2887876"/>
                  <a:pt x="1978840" y="2868826"/>
                </a:cubicBezTo>
                <a:cubicBezTo>
                  <a:pt x="1986460" y="2866064"/>
                  <a:pt x="1994937" y="2863398"/>
                  <a:pt x="2003319" y="2860159"/>
                </a:cubicBezTo>
                <a:lnTo>
                  <a:pt x="2028560" y="2850062"/>
                </a:lnTo>
                <a:cubicBezTo>
                  <a:pt x="2042467" y="2844690"/>
                  <a:pt x="2056040" y="2838528"/>
                  <a:pt x="2069232" y="2831584"/>
                </a:cubicBezTo>
                <a:lnTo>
                  <a:pt x="2099998" y="2816820"/>
                </a:lnTo>
                <a:cubicBezTo>
                  <a:pt x="2120601" y="2807314"/>
                  <a:pt x="2140498" y="2796332"/>
                  <a:pt x="2159529" y="2783959"/>
                </a:cubicBezTo>
                <a:lnTo>
                  <a:pt x="2162863" y="2784054"/>
                </a:lnTo>
                <a:lnTo>
                  <a:pt x="2172388" y="2781768"/>
                </a:lnTo>
                <a:cubicBezTo>
                  <a:pt x="2172102" y="2783007"/>
                  <a:pt x="2171340" y="2784150"/>
                  <a:pt x="2175055" y="2783007"/>
                </a:cubicBezTo>
                <a:cubicBezTo>
                  <a:pt x="2185037" y="2779111"/>
                  <a:pt x="2194610" y="2774225"/>
                  <a:pt x="2203630" y="2768433"/>
                </a:cubicBezTo>
                <a:cubicBezTo>
                  <a:pt x="2220775" y="2758337"/>
                  <a:pt x="2236682" y="2750431"/>
                  <a:pt x="2251255" y="2741573"/>
                </a:cubicBezTo>
                <a:cubicBezTo>
                  <a:pt x="2265828" y="2732714"/>
                  <a:pt x="2280116" y="2724047"/>
                  <a:pt x="2295261" y="2714522"/>
                </a:cubicBezTo>
                <a:lnTo>
                  <a:pt x="2309358" y="2705568"/>
                </a:lnTo>
                <a:lnTo>
                  <a:pt x="2322978" y="2696043"/>
                </a:lnTo>
                <a:cubicBezTo>
                  <a:pt x="2338218" y="2684709"/>
                  <a:pt x="2352696" y="2674421"/>
                  <a:pt x="2365174" y="2666802"/>
                </a:cubicBezTo>
                <a:cubicBezTo>
                  <a:pt x="2369746" y="2663277"/>
                  <a:pt x="2374604" y="2659372"/>
                  <a:pt x="2379271" y="2655657"/>
                </a:cubicBezTo>
                <a:cubicBezTo>
                  <a:pt x="2397750" y="2642322"/>
                  <a:pt x="2408703" y="2635559"/>
                  <a:pt x="2421562" y="2627082"/>
                </a:cubicBezTo>
                <a:cubicBezTo>
                  <a:pt x="2439650" y="2614052"/>
                  <a:pt x="2456986" y="2599993"/>
                  <a:pt x="2473473" y="2584982"/>
                </a:cubicBezTo>
                <a:cubicBezTo>
                  <a:pt x="2486132" y="2574828"/>
                  <a:pt x="2498248" y="2564017"/>
                  <a:pt x="2509763" y="2552597"/>
                </a:cubicBezTo>
                <a:lnTo>
                  <a:pt x="2525480" y="2538786"/>
                </a:lnTo>
                <a:cubicBezTo>
                  <a:pt x="2539958" y="2525736"/>
                  <a:pt x="2553102" y="2513544"/>
                  <a:pt x="2573105" y="2493256"/>
                </a:cubicBezTo>
                <a:cubicBezTo>
                  <a:pt x="2574724" y="2492494"/>
                  <a:pt x="2574914" y="2493637"/>
                  <a:pt x="2577010" y="2492494"/>
                </a:cubicBezTo>
                <a:cubicBezTo>
                  <a:pt x="2582497" y="2488751"/>
                  <a:pt x="2587402" y="2484226"/>
                  <a:pt x="2591583" y="2479064"/>
                </a:cubicBezTo>
                <a:cubicBezTo>
                  <a:pt x="2589678" y="2487636"/>
                  <a:pt x="2625778" y="2451727"/>
                  <a:pt x="2625778" y="2457347"/>
                </a:cubicBezTo>
                <a:lnTo>
                  <a:pt x="2638351" y="2443631"/>
                </a:lnTo>
                <a:lnTo>
                  <a:pt x="2649495" y="2430677"/>
                </a:lnTo>
                <a:cubicBezTo>
                  <a:pt x="2657020" y="2421914"/>
                  <a:pt x="2665212" y="2412674"/>
                  <a:pt x="2674737" y="2399720"/>
                </a:cubicBezTo>
                <a:cubicBezTo>
                  <a:pt x="2680166" y="2394005"/>
                  <a:pt x="2685500" y="2387528"/>
                  <a:pt x="2690738" y="2380670"/>
                </a:cubicBezTo>
                <a:lnTo>
                  <a:pt x="2707312" y="2359525"/>
                </a:lnTo>
                <a:lnTo>
                  <a:pt x="2724552" y="2337141"/>
                </a:lnTo>
                <a:cubicBezTo>
                  <a:pt x="2730172" y="2329331"/>
                  <a:pt x="2735601" y="2321330"/>
                  <a:pt x="2741221" y="2313233"/>
                </a:cubicBezTo>
                <a:cubicBezTo>
                  <a:pt x="2764081" y="2281134"/>
                  <a:pt x="2784941" y="2246273"/>
                  <a:pt x="2804658" y="2214459"/>
                </a:cubicBezTo>
                <a:cubicBezTo>
                  <a:pt x="2815707" y="2195219"/>
                  <a:pt x="2828279" y="2175121"/>
                  <a:pt x="2838852" y="2152261"/>
                </a:cubicBezTo>
                <a:cubicBezTo>
                  <a:pt x="2849425" y="2129401"/>
                  <a:pt x="2861045" y="2105493"/>
                  <a:pt x="2871428" y="2079490"/>
                </a:cubicBezTo>
                <a:cubicBezTo>
                  <a:pt x="2875171" y="2069260"/>
                  <a:pt x="2877143" y="2058468"/>
                  <a:pt x="2877238" y="2047581"/>
                </a:cubicBezTo>
                <a:cubicBezTo>
                  <a:pt x="2868285" y="2061202"/>
                  <a:pt x="2866665" y="2058440"/>
                  <a:pt x="2867713" y="2047010"/>
                </a:cubicBezTo>
                <a:cubicBezTo>
                  <a:pt x="2868761" y="2035580"/>
                  <a:pt x="2874000" y="2016530"/>
                  <a:pt x="2877238" y="1997480"/>
                </a:cubicBezTo>
                <a:cubicBezTo>
                  <a:pt x="2881905" y="1972429"/>
                  <a:pt x="2883429" y="1961856"/>
                  <a:pt x="2878476" y="1969952"/>
                </a:cubicBezTo>
                <a:cubicBezTo>
                  <a:pt x="2873523" y="1978049"/>
                  <a:pt x="2863808" y="2005671"/>
                  <a:pt x="2841138" y="2055106"/>
                </a:cubicBezTo>
                <a:lnTo>
                  <a:pt x="2841138" y="2055963"/>
                </a:lnTo>
                <a:cubicBezTo>
                  <a:pt x="2837709" y="2061583"/>
                  <a:pt x="2832947" y="2073203"/>
                  <a:pt x="2825136" y="2090158"/>
                </a:cubicBezTo>
                <a:lnTo>
                  <a:pt x="2807705" y="2119876"/>
                </a:lnTo>
                <a:lnTo>
                  <a:pt x="2805134" y="2117495"/>
                </a:lnTo>
                <a:lnTo>
                  <a:pt x="2812468" y="2096540"/>
                </a:lnTo>
                <a:lnTo>
                  <a:pt x="2821993" y="2073965"/>
                </a:lnTo>
                <a:cubicBezTo>
                  <a:pt x="2824946" y="2066441"/>
                  <a:pt x="2827327" y="2058725"/>
                  <a:pt x="2829994" y="2051105"/>
                </a:cubicBezTo>
                <a:cubicBezTo>
                  <a:pt x="2834471" y="2041237"/>
                  <a:pt x="2837671" y="2030827"/>
                  <a:pt x="2839519" y="2020149"/>
                </a:cubicBezTo>
                <a:cubicBezTo>
                  <a:pt x="2843815" y="2009748"/>
                  <a:pt x="2847006" y="1998927"/>
                  <a:pt x="2849044" y="1987860"/>
                </a:cubicBezTo>
                <a:cubicBezTo>
                  <a:pt x="2851206" y="1977020"/>
                  <a:pt x="2854073" y="1966323"/>
                  <a:pt x="2857617" y="1955855"/>
                </a:cubicBezTo>
                <a:cubicBezTo>
                  <a:pt x="2857236" y="1951855"/>
                  <a:pt x="2854759" y="1955665"/>
                  <a:pt x="2850473" y="1966047"/>
                </a:cubicBezTo>
                <a:cubicBezTo>
                  <a:pt x="2848282" y="1971286"/>
                  <a:pt x="2845710" y="1978144"/>
                  <a:pt x="2842662" y="1986431"/>
                </a:cubicBezTo>
                <a:lnTo>
                  <a:pt x="2837804" y="2000052"/>
                </a:lnTo>
                <a:cubicBezTo>
                  <a:pt x="2835900" y="2004909"/>
                  <a:pt x="2833804" y="2010053"/>
                  <a:pt x="2831709" y="2015577"/>
                </a:cubicBezTo>
                <a:lnTo>
                  <a:pt x="2826752" y="2023789"/>
                </a:lnTo>
                <a:lnTo>
                  <a:pt x="2819231" y="2036246"/>
                </a:lnTo>
                <a:cubicBezTo>
                  <a:pt x="2813706" y="2046629"/>
                  <a:pt x="2807705" y="2060726"/>
                  <a:pt x="2799038" y="2076728"/>
                </a:cubicBezTo>
                <a:lnTo>
                  <a:pt x="2777987" y="2118447"/>
                </a:lnTo>
                <a:cubicBezTo>
                  <a:pt x="2770844" y="2132258"/>
                  <a:pt x="2762747" y="2145784"/>
                  <a:pt x="2755032" y="2160167"/>
                </a:cubicBezTo>
                <a:lnTo>
                  <a:pt x="2743221" y="2182169"/>
                </a:lnTo>
                <a:cubicBezTo>
                  <a:pt x="2739030" y="2189599"/>
                  <a:pt x="2734649" y="2197124"/>
                  <a:pt x="2730172" y="2204934"/>
                </a:cubicBezTo>
                <a:lnTo>
                  <a:pt x="2716742" y="2229318"/>
                </a:lnTo>
                <a:cubicBezTo>
                  <a:pt x="2714456" y="2233509"/>
                  <a:pt x="2712170" y="2237795"/>
                  <a:pt x="2709884" y="2242177"/>
                </a:cubicBezTo>
                <a:lnTo>
                  <a:pt x="2702264" y="2255226"/>
                </a:lnTo>
                <a:lnTo>
                  <a:pt x="2685214" y="2282753"/>
                </a:lnTo>
                <a:cubicBezTo>
                  <a:pt x="2682795" y="2288011"/>
                  <a:pt x="2679585" y="2292860"/>
                  <a:pt x="2675689" y="2297136"/>
                </a:cubicBezTo>
                <a:cubicBezTo>
                  <a:pt x="2673212" y="2301232"/>
                  <a:pt x="2670260" y="2305042"/>
                  <a:pt x="2667497" y="2308852"/>
                </a:cubicBezTo>
                <a:cubicBezTo>
                  <a:pt x="2654353" y="2326949"/>
                  <a:pt x="2641970" y="2345523"/>
                  <a:pt x="2628254" y="2363145"/>
                </a:cubicBezTo>
                <a:cubicBezTo>
                  <a:pt x="2625111" y="2364287"/>
                  <a:pt x="2629397" y="2357811"/>
                  <a:pt x="2636255" y="2347714"/>
                </a:cubicBezTo>
                <a:cubicBezTo>
                  <a:pt x="2643113" y="2337618"/>
                  <a:pt x="2653496" y="2323044"/>
                  <a:pt x="2663021" y="2309043"/>
                </a:cubicBezTo>
                <a:cubicBezTo>
                  <a:pt x="2666069" y="2303232"/>
                  <a:pt x="2669498" y="2297517"/>
                  <a:pt x="2672546" y="2291516"/>
                </a:cubicBezTo>
                <a:cubicBezTo>
                  <a:pt x="2669593" y="2292183"/>
                  <a:pt x="2672355" y="2285611"/>
                  <a:pt x="2648638" y="2317710"/>
                </a:cubicBezTo>
                <a:lnTo>
                  <a:pt x="2650162" y="2316186"/>
                </a:lnTo>
                <a:lnTo>
                  <a:pt x="2635303" y="2337618"/>
                </a:lnTo>
                <a:cubicBezTo>
                  <a:pt x="2630445" y="2344761"/>
                  <a:pt x="2625492" y="2351905"/>
                  <a:pt x="2620063" y="2358668"/>
                </a:cubicBezTo>
                <a:lnTo>
                  <a:pt x="2601870" y="2382004"/>
                </a:lnTo>
                <a:cubicBezTo>
                  <a:pt x="2595298" y="2390100"/>
                  <a:pt x="2589012" y="2398482"/>
                  <a:pt x="2582154" y="2406388"/>
                </a:cubicBezTo>
                <a:cubicBezTo>
                  <a:pt x="2581772" y="2407245"/>
                  <a:pt x="2580915" y="2408007"/>
                  <a:pt x="2580915" y="2408864"/>
                </a:cubicBezTo>
                <a:cubicBezTo>
                  <a:pt x="2568819" y="2422485"/>
                  <a:pt x="2555674" y="2438487"/>
                  <a:pt x="2542815" y="2453537"/>
                </a:cubicBezTo>
                <a:cubicBezTo>
                  <a:pt x="2531147" y="2466681"/>
                  <a:pt x="2518603" y="2479026"/>
                  <a:pt x="2505287" y="2490494"/>
                </a:cubicBezTo>
                <a:lnTo>
                  <a:pt x="2502130" y="2492624"/>
                </a:lnTo>
                <a:lnTo>
                  <a:pt x="2486237" y="2503352"/>
                </a:lnTo>
                <a:cubicBezTo>
                  <a:pt x="2487761" y="2501542"/>
                  <a:pt x="2487761" y="2500495"/>
                  <a:pt x="2487761" y="2500495"/>
                </a:cubicBezTo>
                <a:cubicBezTo>
                  <a:pt x="2499858" y="2488779"/>
                  <a:pt x="2511192" y="2476682"/>
                  <a:pt x="2522527" y="2464776"/>
                </a:cubicBezTo>
                <a:cubicBezTo>
                  <a:pt x="2528147" y="2458775"/>
                  <a:pt x="2533957" y="2453061"/>
                  <a:pt x="2539291" y="2446869"/>
                </a:cubicBezTo>
                <a:lnTo>
                  <a:pt x="2555103" y="2427819"/>
                </a:lnTo>
                <a:lnTo>
                  <a:pt x="2570819" y="2409245"/>
                </a:lnTo>
                <a:cubicBezTo>
                  <a:pt x="2576058" y="2402959"/>
                  <a:pt x="2581296" y="2396768"/>
                  <a:pt x="2586059" y="2390195"/>
                </a:cubicBezTo>
                <a:lnTo>
                  <a:pt x="2616062" y="2351524"/>
                </a:lnTo>
                <a:cubicBezTo>
                  <a:pt x="2625397" y="2339141"/>
                  <a:pt x="2633779" y="2326187"/>
                  <a:pt x="2642542" y="2313424"/>
                </a:cubicBezTo>
                <a:cubicBezTo>
                  <a:pt x="2651305" y="2300661"/>
                  <a:pt x="2659496" y="2287230"/>
                  <a:pt x="2668069" y="2274562"/>
                </a:cubicBezTo>
                <a:cubicBezTo>
                  <a:pt x="2676642" y="2261894"/>
                  <a:pt x="2684452" y="2250178"/>
                  <a:pt x="2691501" y="2238843"/>
                </a:cubicBezTo>
                <a:cubicBezTo>
                  <a:pt x="2698549" y="2227508"/>
                  <a:pt x="2704169" y="2216269"/>
                  <a:pt x="2710074" y="2205696"/>
                </a:cubicBezTo>
                <a:lnTo>
                  <a:pt x="2726648" y="2174073"/>
                </a:lnTo>
                <a:cubicBezTo>
                  <a:pt x="2731791" y="2163310"/>
                  <a:pt x="2736839" y="2152547"/>
                  <a:pt x="2742078" y="2141402"/>
                </a:cubicBezTo>
                <a:lnTo>
                  <a:pt x="2748174" y="2126924"/>
                </a:lnTo>
                <a:cubicBezTo>
                  <a:pt x="2741030" y="2136259"/>
                  <a:pt x="2742459" y="2127972"/>
                  <a:pt x="2721980" y="2166072"/>
                </a:cubicBezTo>
                <a:cubicBezTo>
                  <a:pt x="2708836" y="2185789"/>
                  <a:pt x="2695120" y="2206744"/>
                  <a:pt x="2680261" y="2229128"/>
                </a:cubicBezTo>
                <a:lnTo>
                  <a:pt x="2655115" y="2264751"/>
                </a:lnTo>
                <a:cubicBezTo>
                  <a:pt x="2650734" y="2271228"/>
                  <a:pt x="2646638" y="2277610"/>
                  <a:pt x="2641875" y="2283801"/>
                </a:cubicBezTo>
                <a:lnTo>
                  <a:pt x="2627588" y="2302851"/>
                </a:lnTo>
                <a:cubicBezTo>
                  <a:pt x="2620425" y="2309443"/>
                  <a:pt x="2614034" y="2316824"/>
                  <a:pt x="2608538" y="2324854"/>
                </a:cubicBezTo>
                <a:cubicBezTo>
                  <a:pt x="2599965" y="2336474"/>
                  <a:pt x="2589012" y="2348762"/>
                  <a:pt x="2582154" y="2356477"/>
                </a:cubicBezTo>
                <a:lnTo>
                  <a:pt x="2581201" y="2354762"/>
                </a:lnTo>
                <a:cubicBezTo>
                  <a:pt x="2570438" y="2368288"/>
                  <a:pt x="2563199" y="2377527"/>
                  <a:pt x="2556436" y="2384195"/>
                </a:cubicBezTo>
                <a:cubicBezTo>
                  <a:pt x="2549673" y="2390862"/>
                  <a:pt x="2544435" y="2395625"/>
                  <a:pt x="2538815" y="2400863"/>
                </a:cubicBezTo>
                <a:cubicBezTo>
                  <a:pt x="2538243" y="2398863"/>
                  <a:pt x="2543196" y="2391624"/>
                  <a:pt x="2551769" y="2379813"/>
                </a:cubicBezTo>
                <a:cubicBezTo>
                  <a:pt x="2560341" y="2368002"/>
                  <a:pt x="2572438" y="2351429"/>
                  <a:pt x="2588059" y="2331426"/>
                </a:cubicBezTo>
                <a:cubicBezTo>
                  <a:pt x="2642466" y="2258741"/>
                  <a:pt x="2689348" y="2180712"/>
                  <a:pt x="2727981" y="2098540"/>
                </a:cubicBezTo>
                <a:cubicBezTo>
                  <a:pt x="2733696" y="2085110"/>
                  <a:pt x="2739316" y="2072060"/>
                  <a:pt x="2744745" y="2059583"/>
                </a:cubicBezTo>
                <a:cubicBezTo>
                  <a:pt x="2747222" y="2053487"/>
                  <a:pt x="2750079" y="2047391"/>
                  <a:pt x="2752175" y="2041580"/>
                </a:cubicBezTo>
                <a:cubicBezTo>
                  <a:pt x="2754270" y="2035770"/>
                  <a:pt x="2756175" y="2029960"/>
                  <a:pt x="2757985" y="2024531"/>
                </a:cubicBezTo>
                <a:cubicBezTo>
                  <a:pt x="2764843" y="2007195"/>
                  <a:pt x="2771796" y="1990907"/>
                  <a:pt x="2777035" y="1974429"/>
                </a:cubicBezTo>
                <a:cubicBezTo>
                  <a:pt x="2782274" y="1957951"/>
                  <a:pt x="2787417" y="1941663"/>
                  <a:pt x="2792561" y="1925090"/>
                </a:cubicBezTo>
                <a:cubicBezTo>
                  <a:pt x="2794580" y="1917241"/>
                  <a:pt x="2796171" y="1909297"/>
                  <a:pt x="2797323" y="1901277"/>
                </a:cubicBezTo>
                <a:cubicBezTo>
                  <a:pt x="2797990" y="1896515"/>
                  <a:pt x="2798085" y="1895277"/>
                  <a:pt x="2796847" y="1897848"/>
                </a:cubicBezTo>
                <a:cubicBezTo>
                  <a:pt x="2795609" y="1900420"/>
                  <a:pt x="2793799" y="1907087"/>
                  <a:pt x="2790179" y="1917851"/>
                </a:cubicBezTo>
                <a:lnTo>
                  <a:pt x="2774178" y="1963380"/>
                </a:lnTo>
                <a:lnTo>
                  <a:pt x="2772558" y="1968619"/>
                </a:lnTo>
                <a:lnTo>
                  <a:pt x="2770653" y="1974143"/>
                </a:lnTo>
                <a:cubicBezTo>
                  <a:pt x="2766005" y="1991012"/>
                  <a:pt x="2760185" y="2007528"/>
                  <a:pt x="2753222" y="2023578"/>
                </a:cubicBezTo>
                <a:cubicBezTo>
                  <a:pt x="2747888" y="2039104"/>
                  <a:pt x="2741030" y="2053106"/>
                  <a:pt x="2734649" y="2067679"/>
                </a:cubicBezTo>
                <a:lnTo>
                  <a:pt x="2734649" y="2066536"/>
                </a:lnTo>
                <a:cubicBezTo>
                  <a:pt x="2729029" y="2078728"/>
                  <a:pt x="2723981" y="2091110"/>
                  <a:pt x="2717980" y="2103112"/>
                </a:cubicBezTo>
                <a:lnTo>
                  <a:pt x="2699883" y="2138926"/>
                </a:lnTo>
                <a:cubicBezTo>
                  <a:pt x="2697606" y="2145432"/>
                  <a:pt x="2694939" y="2151794"/>
                  <a:pt x="2691882" y="2157976"/>
                </a:cubicBezTo>
                <a:cubicBezTo>
                  <a:pt x="2688643" y="2163977"/>
                  <a:pt x="2685214" y="2169787"/>
                  <a:pt x="2681785" y="2175406"/>
                </a:cubicBezTo>
                <a:cubicBezTo>
                  <a:pt x="2674737" y="2186646"/>
                  <a:pt x="2667307" y="2197505"/>
                  <a:pt x="2660449" y="2208935"/>
                </a:cubicBezTo>
                <a:lnTo>
                  <a:pt x="2659254" y="2210096"/>
                </a:lnTo>
                <a:lnTo>
                  <a:pt x="2652043" y="2217102"/>
                </a:lnTo>
                <a:cubicBezTo>
                  <a:pt x="2647804" y="2222127"/>
                  <a:pt x="2642923" y="2228175"/>
                  <a:pt x="2639780" y="2231414"/>
                </a:cubicBezTo>
                <a:lnTo>
                  <a:pt x="2632064" y="2243225"/>
                </a:lnTo>
                <a:lnTo>
                  <a:pt x="2617587" y="2263608"/>
                </a:lnTo>
                <a:lnTo>
                  <a:pt x="2602251" y="2283325"/>
                </a:lnTo>
                <a:cubicBezTo>
                  <a:pt x="2602346" y="2288564"/>
                  <a:pt x="2576343" y="2332569"/>
                  <a:pt x="2627112" y="2263322"/>
                </a:cubicBezTo>
                <a:lnTo>
                  <a:pt x="2628921" y="2264275"/>
                </a:lnTo>
                <a:cubicBezTo>
                  <a:pt x="2620254" y="2277515"/>
                  <a:pt x="2611681" y="2289707"/>
                  <a:pt x="2603870" y="2300089"/>
                </a:cubicBezTo>
                <a:cubicBezTo>
                  <a:pt x="2596060" y="2310471"/>
                  <a:pt x="2589202" y="2320472"/>
                  <a:pt x="2581963" y="2328664"/>
                </a:cubicBezTo>
                <a:cubicBezTo>
                  <a:pt x="2571000" y="2342189"/>
                  <a:pt x="2559094" y="2354915"/>
                  <a:pt x="2546339" y="2366764"/>
                </a:cubicBezTo>
                <a:cubicBezTo>
                  <a:pt x="2539386" y="2372670"/>
                  <a:pt x="2522908" y="2389814"/>
                  <a:pt x="2508239" y="2404864"/>
                </a:cubicBezTo>
                <a:cubicBezTo>
                  <a:pt x="2504620" y="2408674"/>
                  <a:pt x="2501477" y="2412389"/>
                  <a:pt x="2497762" y="2415532"/>
                </a:cubicBezTo>
                <a:cubicBezTo>
                  <a:pt x="2494047" y="2418675"/>
                  <a:pt x="2490904" y="2421437"/>
                  <a:pt x="2488237" y="2423628"/>
                </a:cubicBezTo>
                <a:cubicBezTo>
                  <a:pt x="2482808" y="2428105"/>
                  <a:pt x="2479379" y="2430296"/>
                  <a:pt x="2479379" y="2428677"/>
                </a:cubicBezTo>
                <a:lnTo>
                  <a:pt x="2468806" y="2439630"/>
                </a:lnTo>
                <a:lnTo>
                  <a:pt x="2456804" y="2450774"/>
                </a:lnTo>
                <a:cubicBezTo>
                  <a:pt x="2440326" y="2462776"/>
                  <a:pt x="2488809" y="2407817"/>
                  <a:pt x="2461186" y="2431724"/>
                </a:cubicBezTo>
                <a:lnTo>
                  <a:pt x="2459757" y="2428867"/>
                </a:lnTo>
                <a:cubicBezTo>
                  <a:pt x="2468425" y="2419342"/>
                  <a:pt x="2477379" y="2409817"/>
                  <a:pt x="2485951" y="2400292"/>
                </a:cubicBezTo>
                <a:lnTo>
                  <a:pt x="2510811" y="2370669"/>
                </a:lnTo>
                <a:cubicBezTo>
                  <a:pt x="2516145" y="2364192"/>
                  <a:pt x="2521765" y="2358001"/>
                  <a:pt x="2526909" y="2351619"/>
                </a:cubicBezTo>
                <a:lnTo>
                  <a:pt x="2541863" y="2332569"/>
                </a:lnTo>
                <a:cubicBezTo>
                  <a:pt x="2551483" y="2319806"/>
                  <a:pt x="2561008" y="2307899"/>
                  <a:pt x="2567961" y="2296374"/>
                </a:cubicBezTo>
                <a:cubicBezTo>
                  <a:pt x="2582630" y="2274848"/>
                  <a:pt x="2598822" y="2253893"/>
                  <a:pt x="2612253" y="2231509"/>
                </a:cubicBezTo>
                <a:lnTo>
                  <a:pt x="2632541" y="2198552"/>
                </a:lnTo>
                <a:cubicBezTo>
                  <a:pt x="2638827" y="2187503"/>
                  <a:pt x="2644637" y="2176454"/>
                  <a:pt x="2650353" y="2165786"/>
                </a:cubicBezTo>
                <a:lnTo>
                  <a:pt x="2648162" y="2167215"/>
                </a:lnTo>
                <a:cubicBezTo>
                  <a:pt x="2651705" y="2160795"/>
                  <a:pt x="2654887" y="2154185"/>
                  <a:pt x="2657687" y="2147403"/>
                </a:cubicBezTo>
                <a:cubicBezTo>
                  <a:pt x="2659782" y="2141783"/>
                  <a:pt x="2662545" y="2136068"/>
                  <a:pt x="2669307" y="2122733"/>
                </a:cubicBezTo>
                <a:cubicBezTo>
                  <a:pt x="2675594" y="2110922"/>
                  <a:pt x="2681785" y="2099206"/>
                  <a:pt x="2687500" y="2087491"/>
                </a:cubicBezTo>
                <a:cubicBezTo>
                  <a:pt x="2693215" y="2075775"/>
                  <a:pt x="2698359" y="2063869"/>
                  <a:pt x="2703312" y="2051963"/>
                </a:cubicBezTo>
                <a:cubicBezTo>
                  <a:pt x="2708264" y="2040056"/>
                  <a:pt x="2713599" y="2028436"/>
                  <a:pt x="2718456" y="2016244"/>
                </a:cubicBezTo>
                <a:cubicBezTo>
                  <a:pt x="2723314" y="2004052"/>
                  <a:pt x="2727886" y="1991955"/>
                  <a:pt x="2732839" y="1979573"/>
                </a:cubicBezTo>
                <a:cubicBezTo>
                  <a:pt x="2738268" y="1965476"/>
                  <a:pt x="2743031" y="1950902"/>
                  <a:pt x="2747793" y="1936424"/>
                </a:cubicBezTo>
                <a:cubicBezTo>
                  <a:pt x="2751699" y="1924613"/>
                  <a:pt x="2755889" y="1912802"/>
                  <a:pt x="2759604" y="1900896"/>
                </a:cubicBezTo>
                <a:lnTo>
                  <a:pt x="2768272" y="1862796"/>
                </a:lnTo>
                <a:cubicBezTo>
                  <a:pt x="2769796" y="1856414"/>
                  <a:pt x="2771511" y="1849175"/>
                  <a:pt x="2773225" y="1841651"/>
                </a:cubicBezTo>
                <a:cubicBezTo>
                  <a:pt x="2774939" y="1834126"/>
                  <a:pt x="2776273" y="1826411"/>
                  <a:pt x="2777607" y="1819648"/>
                </a:cubicBezTo>
                <a:cubicBezTo>
                  <a:pt x="2779988" y="1806408"/>
                  <a:pt x="2781417" y="1795835"/>
                  <a:pt x="2779512" y="1796883"/>
                </a:cubicBezTo>
                <a:lnTo>
                  <a:pt x="2778940" y="1799645"/>
                </a:lnTo>
                <a:cubicBezTo>
                  <a:pt x="2773416" y="1824125"/>
                  <a:pt x="2767605" y="1847175"/>
                  <a:pt x="2766558" y="1841365"/>
                </a:cubicBezTo>
                <a:cubicBezTo>
                  <a:pt x="2768310" y="1825953"/>
                  <a:pt x="2771491" y="1810742"/>
                  <a:pt x="2776083" y="1795931"/>
                </a:cubicBezTo>
                <a:cubicBezTo>
                  <a:pt x="2781226" y="1776119"/>
                  <a:pt x="2784084" y="1758116"/>
                  <a:pt x="2786465" y="1742495"/>
                </a:cubicBezTo>
                <a:cubicBezTo>
                  <a:pt x="2788846" y="1726874"/>
                  <a:pt x="2791227" y="1713920"/>
                  <a:pt x="2791799" y="1703538"/>
                </a:cubicBezTo>
                <a:cubicBezTo>
                  <a:pt x="2793037" y="1682774"/>
                  <a:pt x="2792180" y="1673153"/>
                  <a:pt x="2788465" y="1677154"/>
                </a:cubicBezTo>
                <a:lnTo>
                  <a:pt x="2788465" y="1663152"/>
                </a:lnTo>
                <a:cubicBezTo>
                  <a:pt x="2790084" y="1635815"/>
                  <a:pt x="2788084" y="1643531"/>
                  <a:pt x="2783321" y="1678583"/>
                </a:cubicBezTo>
                <a:cubicBezTo>
                  <a:pt x="2780464" y="1693346"/>
                  <a:pt x="2779512" y="1691918"/>
                  <a:pt x="2778369" y="1690584"/>
                </a:cubicBezTo>
                <a:cubicBezTo>
                  <a:pt x="2779226" y="1677440"/>
                  <a:pt x="2780083" y="1664295"/>
                  <a:pt x="2781036" y="1651151"/>
                </a:cubicBezTo>
                <a:cubicBezTo>
                  <a:pt x="2781988" y="1638006"/>
                  <a:pt x="2781988" y="1624671"/>
                  <a:pt x="2781988" y="1611622"/>
                </a:cubicBezTo>
                <a:cubicBezTo>
                  <a:pt x="2781988" y="1598573"/>
                  <a:pt x="2782560" y="1585619"/>
                  <a:pt x="2781988" y="1572760"/>
                </a:cubicBezTo>
                <a:cubicBezTo>
                  <a:pt x="2781417" y="1559901"/>
                  <a:pt x="2780940" y="1547233"/>
                  <a:pt x="2780369" y="1534660"/>
                </a:cubicBezTo>
                <a:cubicBezTo>
                  <a:pt x="2779702" y="1519039"/>
                  <a:pt x="2777226" y="1496560"/>
                  <a:pt x="2776178" y="1525135"/>
                </a:cubicBezTo>
                <a:cubicBezTo>
                  <a:pt x="2772844" y="1624576"/>
                  <a:pt x="2772558" y="1564378"/>
                  <a:pt x="2771225" y="1536946"/>
                </a:cubicBezTo>
                <a:cubicBezTo>
                  <a:pt x="2770463" y="1522944"/>
                  <a:pt x="2768462" y="1514848"/>
                  <a:pt x="2767510" y="1529040"/>
                </a:cubicBezTo>
                <a:cubicBezTo>
                  <a:pt x="2765986" y="1549233"/>
                  <a:pt x="2764271" y="1559520"/>
                  <a:pt x="2762652" y="1570188"/>
                </a:cubicBezTo>
                <a:cubicBezTo>
                  <a:pt x="2761033" y="1580856"/>
                  <a:pt x="2758366" y="1591619"/>
                  <a:pt x="2756080" y="1612955"/>
                </a:cubicBezTo>
                <a:cubicBezTo>
                  <a:pt x="2766558" y="1575427"/>
                  <a:pt x="2769320" y="1640673"/>
                  <a:pt x="2757795" y="1729351"/>
                </a:cubicBezTo>
                <a:lnTo>
                  <a:pt x="2757825" y="1729723"/>
                </a:lnTo>
                <a:lnTo>
                  <a:pt x="2757795" y="1729446"/>
                </a:lnTo>
                <a:cubicBezTo>
                  <a:pt x="2756652" y="1733542"/>
                  <a:pt x="2755509" y="1737733"/>
                  <a:pt x="2754270" y="1741924"/>
                </a:cubicBezTo>
                <a:lnTo>
                  <a:pt x="2752461" y="1741162"/>
                </a:lnTo>
                <a:cubicBezTo>
                  <a:pt x="2753889" y="1727731"/>
                  <a:pt x="2755699" y="1715921"/>
                  <a:pt x="2756270" y="1705634"/>
                </a:cubicBezTo>
                <a:cubicBezTo>
                  <a:pt x="2756842" y="1695347"/>
                  <a:pt x="2757318" y="1686774"/>
                  <a:pt x="2757318" y="1679821"/>
                </a:cubicBezTo>
                <a:cubicBezTo>
                  <a:pt x="2758176" y="1672487"/>
                  <a:pt x="2757918" y="1665076"/>
                  <a:pt x="2756556" y="1657818"/>
                </a:cubicBezTo>
                <a:cubicBezTo>
                  <a:pt x="2755699" y="1657056"/>
                  <a:pt x="2754080" y="1662771"/>
                  <a:pt x="2751794" y="1674773"/>
                </a:cubicBezTo>
                <a:cubicBezTo>
                  <a:pt x="2750651" y="1680869"/>
                  <a:pt x="2749127" y="1688489"/>
                  <a:pt x="2747698" y="1697728"/>
                </a:cubicBezTo>
                <a:cubicBezTo>
                  <a:pt x="2746269" y="1706967"/>
                  <a:pt x="2743602" y="1717635"/>
                  <a:pt x="2741126" y="1729922"/>
                </a:cubicBezTo>
                <a:cubicBezTo>
                  <a:pt x="2739030" y="1737733"/>
                  <a:pt x="2736744" y="1747353"/>
                  <a:pt x="2735125" y="1757640"/>
                </a:cubicBezTo>
                <a:cubicBezTo>
                  <a:pt x="2733506" y="1767927"/>
                  <a:pt x="2730553" y="1778595"/>
                  <a:pt x="2728267" y="1788787"/>
                </a:cubicBezTo>
                <a:cubicBezTo>
                  <a:pt x="2725029" y="1801931"/>
                  <a:pt x="2722171" y="1815266"/>
                  <a:pt x="2718742" y="1828411"/>
                </a:cubicBezTo>
                <a:cubicBezTo>
                  <a:pt x="2717028" y="1833459"/>
                  <a:pt x="2715027" y="1837936"/>
                  <a:pt x="2713408" y="1843651"/>
                </a:cubicBezTo>
                <a:cubicBezTo>
                  <a:pt x="2709788" y="1849556"/>
                  <a:pt x="2713122" y="1832411"/>
                  <a:pt x="2711979" y="1830030"/>
                </a:cubicBezTo>
                <a:cubicBezTo>
                  <a:pt x="2707455" y="1845823"/>
                  <a:pt x="2701854" y="1861291"/>
                  <a:pt x="2695215" y="1876322"/>
                </a:cubicBezTo>
                <a:lnTo>
                  <a:pt x="2690834" y="1872416"/>
                </a:lnTo>
                <a:cubicBezTo>
                  <a:pt x="2680166" y="1900610"/>
                  <a:pt x="2672451" y="1924137"/>
                  <a:pt x="2665212" y="1945092"/>
                </a:cubicBezTo>
                <a:cubicBezTo>
                  <a:pt x="2672451" y="1924137"/>
                  <a:pt x="2680166" y="1900896"/>
                  <a:pt x="2690834" y="1872321"/>
                </a:cubicBezTo>
                <a:lnTo>
                  <a:pt x="2692669" y="1861834"/>
                </a:lnTo>
                <a:lnTo>
                  <a:pt x="2694168" y="1853271"/>
                </a:lnTo>
                <a:lnTo>
                  <a:pt x="2697596" y="1836888"/>
                </a:lnTo>
                <a:cubicBezTo>
                  <a:pt x="2698930" y="1832411"/>
                  <a:pt x="2700454" y="1827839"/>
                  <a:pt x="2701787" y="1822315"/>
                </a:cubicBezTo>
                <a:cubicBezTo>
                  <a:pt x="2703121" y="1816790"/>
                  <a:pt x="2704169" y="1811933"/>
                  <a:pt x="2705217" y="1807265"/>
                </a:cubicBezTo>
                <a:cubicBezTo>
                  <a:pt x="2706950" y="1801246"/>
                  <a:pt x="2707941" y="1795045"/>
                  <a:pt x="2708169" y="1788787"/>
                </a:cubicBezTo>
                <a:cubicBezTo>
                  <a:pt x="2705788" y="1782977"/>
                  <a:pt x="2701597" y="1784881"/>
                  <a:pt x="2697692" y="1784881"/>
                </a:cubicBezTo>
                <a:cubicBezTo>
                  <a:pt x="2695454" y="1790549"/>
                  <a:pt x="2693644" y="1796378"/>
                  <a:pt x="2692262" y="1802312"/>
                </a:cubicBezTo>
                <a:cubicBezTo>
                  <a:pt x="2691405" y="1805837"/>
                  <a:pt x="2690453" y="1809742"/>
                  <a:pt x="2689214" y="1815362"/>
                </a:cubicBezTo>
                <a:cubicBezTo>
                  <a:pt x="2687976" y="1820981"/>
                  <a:pt x="2686071" y="1827363"/>
                  <a:pt x="2684357" y="1834412"/>
                </a:cubicBezTo>
                <a:cubicBezTo>
                  <a:pt x="2680547" y="1848509"/>
                  <a:pt x="2677213" y="1865273"/>
                  <a:pt x="2672451" y="1881370"/>
                </a:cubicBezTo>
                <a:cubicBezTo>
                  <a:pt x="2667688" y="1897467"/>
                  <a:pt x="2663211" y="1913088"/>
                  <a:pt x="2659878" y="1925471"/>
                </a:cubicBezTo>
                <a:cubicBezTo>
                  <a:pt x="2658258" y="1931567"/>
                  <a:pt x="2656544" y="1936996"/>
                  <a:pt x="2655305" y="1941092"/>
                </a:cubicBezTo>
                <a:cubicBezTo>
                  <a:pt x="2654067" y="1945187"/>
                  <a:pt x="2652924" y="1948140"/>
                  <a:pt x="2652924" y="1949474"/>
                </a:cubicBezTo>
                <a:lnTo>
                  <a:pt x="2638256" y="1988050"/>
                </a:lnTo>
                <a:cubicBezTo>
                  <a:pt x="2630350" y="2004433"/>
                  <a:pt x="2622349" y="2020149"/>
                  <a:pt x="2615015" y="2034722"/>
                </a:cubicBezTo>
                <a:cubicBezTo>
                  <a:pt x="2611491" y="2042056"/>
                  <a:pt x="2607490" y="2049010"/>
                  <a:pt x="2603680" y="2055296"/>
                </a:cubicBezTo>
                <a:cubicBezTo>
                  <a:pt x="2599870" y="2061583"/>
                  <a:pt x="2596346" y="2067679"/>
                  <a:pt x="2592821" y="2073394"/>
                </a:cubicBezTo>
                <a:cubicBezTo>
                  <a:pt x="2579582" y="2096159"/>
                  <a:pt x="2567676" y="2110732"/>
                  <a:pt x="2562151" y="2113780"/>
                </a:cubicBezTo>
                <a:cubicBezTo>
                  <a:pt x="2558532" y="2122638"/>
                  <a:pt x="2554531" y="2132639"/>
                  <a:pt x="2549007" y="2142831"/>
                </a:cubicBezTo>
                <a:cubicBezTo>
                  <a:pt x="2543482" y="2153023"/>
                  <a:pt x="2537005" y="2163786"/>
                  <a:pt x="2529957" y="2175216"/>
                </a:cubicBezTo>
                <a:cubicBezTo>
                  <a:pt x="2526432" y="2180931"/>
                  <a:pt x="2522813" y="2186837"/>
                  <a:pt x="2518908" y="2192742"/>
                </a:cubicBezTo>
                <a:cubicBezTo>
                  <a:pt x="2515002" y="2198648"/>
                  <a:pt x="2510526" y="2204553"/>
                  <a:pt x="2506144" y="2210554"/>
                </a:cubicBezTo>
                <a:cubicBezTo>
                  <a:pt x="2496619" y="2222555"/>
                  <a:pt x="2488046" y="2235510"/>
                  <a:pt x="2477569" y="2247987"/>
                </a:cubicBezTo>
                <a:cubicBezTo>
                  <a:pt x="2492619" y="2225603"/>
                  <a:pt x="2497762" y="2214364"/>
                  <a:pt x="2494809" y="2215316"/>
                </a:cubicBezTo>
                <a:cubicBezTo>
                  <a:pt x="2490590" y="2218079"/>
                  <a:pt x="2486837" y="2221489"/>
                  <a:pt x="2483665" y="2225413"/>
                </a:cubicBezTo>
                <a:lnTo>
                  <a:pt x="2473283" y="2236938"/>
                </a:lnTo>
                <a:cubicBezTo>
                  <a:pt x="2468996" y="2241605"/>
                  <a:pt x="2464234" y="2246654"/>
                  <a:pt x="2458900" y="2252273"/>
                </a:cubicBezTo>
                <a:cubicBezTo>
                  <a:pt x="2458138" y="2251512"/>
                  <a:pt x="2458519" y="2249225"/>
                  <a:pt x="2456424" y="2250273"/>
                </a:cubicBezTo>
                <a:cubicBezTo>
                  <a:pt x="2448042" y="2254178"/>
                  <a:pt x="2462615" y="2234747"/>
                  <a:pt x="2494524" y="2189885"/>
                </a:cubicBezTo>
                <a:lnTo>
                  <a:pt x="2494524" y="2189408"/>
                </a:lnTo>
                <a:cubicBezTo>
                  <a:pt x="2493095" y="2189885"/>
                  <a:pt x="2493476" y="2186837"/>
                  <a:pt x="2484522" y="2198933"/>
                </a:cubicBezTo>
                <a:cubicBezTo>
                  <a:pt x="2447279" y="2250749"/>
                  <a:pt x="2413847" y="2285325"/>
                  <a:pt x="2396416" y="2297136"/>
                </a:cubicBezTo>
                <a:cubicBezTo>
                  <a:pt x="2387462" y="2303994"/>
                  <a:pt x="2360030" y="2335141"/>
                  <a:pt x="2340980" y="2355429"/>
                </a:cubicBezTo>
                <a:cubicBezTo>
                  <a:pt x="2322026" y="2380480"/>
                  <a:pt x="2368603" y="2345047"/>
                  <a:pt x="2320978" y="2396672"/>
                </a:cubicBezTo>
                <a:cubicBezTo>
                  <a:pt x="2315930" y="2401911"/>
                  <a:pt x="2309929" y="2407055"/>
                  <a:pt x="2304309" y="2412103"/>
                </a:cubicBezTo>
                <a:cubicBezTo>
                  <a:pt x="2298689" y="2417151"/>
                  <a:pt x="2293641" y="2421819"/>
                  <a:pt x="2290117" y="2425628"/>
                </a:cubicBezTo>
                <a:cubicBezTo>
                  <a:pt x="2268019" y="2445060"/>
                  <a:pt x="2268019" y="2446679"/>
                  <a:pt x="2270495" y="2446679"/>
                </a:cubicBezTo>
                <a:lnTo>
                  <a:pt x="2275258" y="2449822"/>
                </a:lnTo>
                <a:lnTo>
                  <a:pt x="2280020" y="2449822"/>
                </a:lnTo>
                <a:cubicBezTo>
                  <a:pt x="2266666" y="2461976"/>
                  <a:pt x="2252570" y="2473301"/>
                  <a:pt x="2237825" y="2483731"/>
                </a:cubicBezTo>
                <a:cubicBezTo>
                  <a:pt x="2224490" y="2493256"/>
                  <a:pt x="2210774" y="2501066"/>
                  <a:pt x="2196391" y="2511544"/>
                </a:cubicBezTo>
                <a:cubicBezTo>
                  <a:pt x="2191438" y="2514211"/>
                  <a:pt x="2186771" y="2516973"/>
                  <a:pt x="2181913" y="2519450"/>
                </a:cubicBezTo>
                <a:lnTo>
                  <a:pt x="2167054" y="2526689"/>
                </a:lnTo>
                <a:cubicBezTo>
                  <a:pt x="2167721" y="2524689"/>
                  <a:pt x="2165149" y="2524783"/>
                  <a:pt x="2169816" y="2520498"/>
                </a:cubicBezTo>
                <a:cubicBezTo>
                  <a:pt x="2180294" y="2510877"/>
                  <a:pt x="2175245" y="2511830"/>
                  <a:pt x="2163720" y="2517259"/>
                </a:cubicBezTo>
                <a:cubicBezTo>
                  <a:pt x="2157910" y="2519926"/>
                  <a:pt x="2150576" y="2523927"/>
                  <a:pt x="2142575" y="2528022"/>
                </a:cubicBezTo>
                <a:cubicBezTo>
                  <a:pt x="2134574" y="2532118"/>
                  <a:pt x="2126287" y="2537071"/>
                  <a:pt x="2118000" y="2540595"/>
                </a:cubicBezTo>
                <a:cubicBezTo>
                  <a:pt x="2103532" y="2546901"/>
                  <a:pt x="2089920" y="2555026"/>
                  <a:pt x="2077519" y="2564789"/>
                </a:cubicBezTo>
                <a:cubicBezTo>
                  <a:pt x="2065803" y="2573971"/>
                  <a:pt x="2052811" y="2581381"/>
                  <a:pt x="2038943" y="2586791"/>
                </a:cubicBezTo>
                <a:cubicBezTo>
                  <a:pt x="2019035" y="2596031"/>
                  <a:pt x="2024751" y="2590982"/>
                  <a:pt x="2038085" y="2582600"/>
                </a:cubicBezTo>
                <a:cubicBezTo>
                  <a:pt x="2047706" y="2576504"/>
                  <a:pt x="2071899" y="2563550"/>
                  <a:pt x="2052849" y="2571266"/>
                </a:cubicBezTo>
                <a:cubicBezTo>
                  <a:pt x="2036466" y="2577838"/>
                  <a:pt x="2024560" y="2586029"/>
                  <a:pt x="2010844" y="2593268"/>
                </a:cubicBezTo>
                <a:cubicBezTo>
                  <a:pt x="1997128" y="2600507"/>
                  <a:pt x="1985793" y="2606317"/>
                  <a:pt x="1976268" y="2611080"/>
                </a:cubicBezTo>
                <a:cubicBezTo>
                  <a:pt x="1968410" y="2614986"/>
                  <a:pt x="1960333" y="2618414"/>
                  <a:pt x="1952075" y="2621367"/>
                </a:cubicBezTo>
                <a:cubicBezTo>
                  <a:pt x="1941635" y="2625406"/>
                  <a:pt x="1930662" y="2627911"/>
                  <a:pt x="1919499" y="2628797"/>
                </a:cubicBezTo>
                <a:cubicBezTo>
                  <a:pt x="1902011" y="2631426"/>
                  <a:pt x="1884952" y="2636331"/>
                  <a:pt x="1868731" y="2643370"/>
                </a:cubicBezTo>
                <a:cubicBezTo>
                  <a:pt x="1854539" y="2648895"/>
                  <a:pt x="1845395" y="2651752"/>
                  <a:pt x="1841775" y="2653466"/>
                </a:cubicBezTo>
                <a:cubicBezTo>
                  <a:pt x="1838156" y="2655181"/>
                  <a:pt x="1839680" y="2655848"/>
                  <a:pt x="1846252" y="2655181"/>
                </a:cubicBezTo>
                <a:cubicBezTo>
                  <a:pt x="1851491" y="2654609"/>
                  <a:pt x="1855777" y="2654609"/>
                  <a:pt x="1861016" y="2653657"/>
                </a:cubicBezTo>
                <a:cubicBezTo>
                  <a:pt x="1866254" y="2652704"/>
                  <a:pt x="1872351" y="2651371"/>
                  <a:pt x="1880542" y="2649085"/>
                </a:cubicBezTo>
                <a:cubicBezTo>
                  <a:pt x="1892286" y="2645580"/>
                  <a:pt x="1904250" y="2642846"/>
                  <a:pt x="1916356" y="2640893"/>
                </a:cubicBezTo>
                <a:cubicBezTo>
                  <a:pt x="1923214" y="2639750"/>
                  <a:pt x="1926357" y="2639274"/>
                  <a:pt x="1926929" y="2641465"/>
                </a:cubicBezTo>
                <a:lnTo>
                  <a:pt x="1930916" y="2642177"/>
                </a:lnTo>
                <a:lnTo>
                  <a:pt x="1933465" y="2642632"/>
                </a:lnTo>
                <a:cubicBezTo>
                  <a:pt x="1935548" y="2643084"/>
                  <a:pt x="1935548" y="2644370"/>
                  <a:pt x="1927500" y="2648799"/>
                </a:cubicBezTo>
                <a:cubicBezTo>
                  <a:pt x="1918737" y="2652323"/>
                  <a:pt x="1909212" y="2654991"/>
                  <a:pt x="1899687" y="2658324"/>
                </a:cubicBezTo>
                <a:cubicBezTo>
                  <a:pt x="1902830" y="2654514"/>
                  <a:pt x="1887971" y="2657372"/>
                  <a:pt x="1871112" y="2661086"/>
                </a:cubicBezTo>
                <a:cubicBezTo>
                  <a:pt x="1857568" y="2664410"/>
                  <a:pt x="1843709" y="2666268"/>
                  <a:pt x="1829774" y="2666611"/>
                </a:cubicBezTo>
                <a:cubicBezTo>
                  <a:pt x="1822001" y="2667688"/>
                  <a:pt x="1814343" y="2669507"/>
                  <a:pt x="1806914" y="2672040"/>
                </a:cubicBezTo>
                <a:cubicBezTo>
                  <a:pt x="1798675" y="2673859"/>
                  <a:pt x="1790559" y="2676212"/>
                  <a:pt x="1782625" y="2679089"/>
                </a:cubicBezTo>
                <a:cubicBezTo>
                  <a:pt x="1774814" y="2683566"/>
                  <a:pt x="1747097" y="2692805"/>
                  <a:pt x="1778148" y="2688614"/>
                </a:cubicBezTo>
                <a:cubicBezTo>
                  <a:pt x="1777862" y="2690804"/>
                  <a:pt x="1780053" y="2692614"/>
                  <a:pt x="1810343" y="2686518"/>
                </a:cubicBezTo>
                <a:lnTo>
                  <a:pt x="1819868" y="2689566"/>
                </a:lnTo>
                <a:cubicBezTo>
                  <a:pt x="1812438" y="2692042"/>
                  <a:pt x="1806914" y="2693662"/>
                  <a:pt x="1802913" y="2694805"/>
                </a:cubicBezTo>
                <a:cubicBezTo>
                  <a:pt x="1800351" y="2695500"/>
                  <a:pt x="1797836" y="2696357"/>
                  <a:pt x="1795388" y="2697376"/>
                </a:cubicBezTo>
                <a:cubicBezTo>
                  <a:pt x="1793007" y="2698615"/>
                  <a:pt x="1795198" y="2698615"/>
                  <a:pt x="1798722" y="2698615"/>
                </a:cubicBezTo>
                <a:cubicBezTo>
                  <a:pt x="1805771" y="2698425"/>
                  <a:pt x="1817772" y="2697091"/>
                  <a:pt x="1807485" y="2700615"/>
                </a:cubicBezTo>
                <a:cubicBezTo>
                  <a:pt x="1793579" y="2703854"/>
                  <a:pt x="1780434" y="2706997"/>
                  <a:pt x="1768623" y="2710140"/>
                </a:cubicBezTo>
                <a:lnTo>
                  <a:pt x="1751764" y="2714807"/>
                </a:lnTo>
                <a:cubicBezTo>
                  <a:pt x="1746620" y="2716046"/>
                  <a:pt x="1741572" y="2717284"/>
                  <a:pt x="1737095" y="2718522"/>
                </a:cubicBezTo>
                <a:cubicBezTo>
                  <a:pt x="1719093" y="2721475"/>
                  <a:pt x="1703758" y="2724523"/>
                  <a:pt x="1689470" y="2725761"/>
                </a:cubicBezTo>
                <a:cubicBezTo>
                  <a:pt x="1675183" y="2727000"/>
                  <a:pt x="1662134" y="2727857"/>
                  <a:pt x="1649466" y="2728714"/>
                </a:cubicBezTo>
                <a:lnTo>
                  <a:pt x="1630416" y="2730048"/>
                </a:lnTo>
                <a:lnTo>
                  <a:pt x="1611366" y="2730048"/>
                </a:lnTo>
                <a:cubicBezTo>
                  <a:pt x="1598126" y="2730333"/>
                  <a:pt x="1585458" y="2731952"/>
                  <a:pt x="1568408" y="2731667"/>
                </a:cubicBezTo>
                <a:cubicBezTo>
                  <a:pt x="1551358" y="2731381"/>
                  <a:pt x="1542119" y="2730142"/>
                  <a:pt x="1530308" y="2729286"/>
                </a:cubicBezTo>
                <a:cubicBezTo>
                  <a:pt x="1524402" y="2728809"/>
                  <a:pt x="1517925" y="2728428"/>
                  <a:pt x="1509448" y="2728333"/>
                </a:cubicBezTo>
                <a:cubicBezTo>
                  <a:pt x="1500971" y="2728238"/>
                  <a:pt x="1490684" y="2727380"/>
                  <a:pt x="1477063" y="2727380"/>
                </a:cubicBezTo>
                <a:lnTo>
                  <a:pt x="1448488" y="2726142"/>
                </a:lnTo>
                <a:cubicBezTo>
                  <a:pt x="1438963" y="2725951"/>
                  <a:pt x="1429438" y="2724714"/>
                  <a:pt x="1419913" y="2724047"/>
                </a:cubicBezTo>
                <a:cubicBezTo>
                  <a:pt x="1400672" y="2722427"/>
                  <a:pt x="1381146" y="2721760"/>
                  <a:pt x="1362096" y="2718903"/>
                </a:cubicBezTo>
                <a:cubicBezTo>
                  <a:pt x="1350000" y="2716046"/>
                  <a:pt x="1334664" y="2713664"/>
                  <a:pt x="1318186" y="2711092"/>
                </a:cubicBezTo>
                <a:lnTo>
                  <a:pt x="1267037" y="2701567"/>
                </a:lnTo>
                <a:cubicBezTo>
                  <a:pt x="1264275" y="2698901"/>
                  <a:pt x="1250939" y="2694234"/>
                  <a:pt x="1277895" y="2696996"/>
                </a:cubicBezTo>
                <a:lnTo>
                  <a:pt x="1277895" y="2692900"/>
                </a:lnTo>
                <a:cubicBezTo>
                  <a:pt x="1264655" y="2690709"/>
                  <a:pt x="1251606" y="2687280"/>
                  <a:pt x="1238557" y="2684137"/>
                </a:cubicBezTo>
                <a:lnTo>
                  <a:pt x="1211220" y="2678041"/>
                </a:lnTo>
                <a:cubicBezTo>
                  <a:pt x="1197219" y="2674707"/>
                  <a:pt x="1183598" y="2670135"/>
                  <a:pt x="1169786" y="2666230"/>
                </a:cubicBezTo>
                <a:lnTo>
                  <a:pt x="1149212" y="2661277"/>
                </a:lnTo>
                <a:cubicBezTo>
                  <a:pt x="1142450" y="2659372"/>
                  <a:pt x="1135687" y="2657181"/>
                  <a:pt x="1128924" y="2655276"/>
                </a:cubicBezTo>
                <a:cubicBezTo>
                  <a:pt x="1107112" y="2650037"/>
                  <a:pt x="1094729" y="2648514"/>
                  <a:pt x="1096444" y="2651943"/>
                </a:cubicBezTo>
                <a:cubicBezTo>
                  <a:pt x="1091967" y="2651657"/>
                  <a:pt x="1087491" y="2651466"/>
                  <a:pt x="1083204" y="2650895"/>
                </a:cubicBezTo>
                <a:lnTo>
                  <a:pt x="1071203" y="2646227"/>
                </a:lnTo>
                <a:cubicBezTo>
                  <a:pt x="1071679" y="2647942"/>
                  <a:pt x="1061487" y="2644703"/>
                  <a:pt x="1044914" y="2638417"/>
                </a:cubicBezTo>
                <a:lnTo>
                  <a:pt x="1030341" y="2633750"/>
                </a:lnTo>
                <a:lnTo>
                  <a:pt x="1016148" y="2628320"/>
                </a:lnTo>
                <a:cubicBezTo>
                  <a:pt x="1014529" y="2635941"/>
                  <a:pt x="1013195" y="2639370"/>
                  <a:pt x="1116827" y="2675945"/>
                </a:cubicBezTo>
                <a:cubicBezTo>
                  <a:pt x="1126924" y="2679089"/>
                  <a:pt x="1136449" y="2683660"/>
                  <a:pt x="1145974" y="2686708"/>
                </a:cubicBezTo>
                <a:cubicBezTo>
                  <a:pt x="1140259" y="2686614"/>
                  <a:pt x="1134735" y="2686042"/>
                  <a:pt x="1129210" y="2685470"/>
                </a:cubicBezTo>
                <a:cubicBezTo>
                  <a:pt x="1133687" y="2687375"/>
                  <a:pt x="1138068" y="2689566"/>
                  <a:pt x="1142640" y="2691186"/>
                </a:cubicBezTo>
                <a:lnTo>
                  <a:pt x="1149212" y="2695091"/>
                </a:lnTo>
                <a:cubicBezTo>
                  <a:pt x="1133601" y="2692300"/>
                  <a:pt x="1118294" y="2688023"/>
                  <a:pt x="1103493" y="2682327"/>
                </a:cubicBezTo>
                <a:cubicBezTo>
                  <a:pt x="1098730" y="2681661"/>
                  <a:pt x="1087681" y="2678612"/>
                  <a:pt x="1078156" y="2675850"/>
                </a:cubicBezTo>
                <a:cubicBezTo>
                  <a:pt x="1072336" y="2673288"/>
                  <a:pt x="1066116" y="2671745"/>
                  <a:pt x="1059773" y="2671278"/>
                </a:cubicBezTo>
                <a:lnTo>
                  <a:pt x="1076156" y="2678136"/>
                </a:lnTo>
                <a:cubicBezTo>
                  <a:pt x="1089014" y="2682613"/>
                  <a:pt x="1102064" y="2686708"/>
                  <a:pt x="1114922" y="2690995"/>
                </a:cubicBezTo>
                <a:cubicBezTo>
                  <a:pt x="1122352" y="2695377"/>
                  <a:pt x="1118161" y="2695853"/>
                  <a:pt x="1113970" y="2696329"/>
                </a:cubicBezTo>
                <a:cubicBezTo>
                  <a:pt x="1115542" y="2696939"/>
                  <a:pt x="1117018" y="2697767"/>
                  <a:pt x="1118352" y="2698805"/>
                </a:cubicBezTo>
                <a:cubicBezTo>
                  <a:pt x="1112160" y="2698139"/>
                  <a:pt x="1118352" y="2701949"/>
                  <a:pt x="1093110" y="2693948"/>
                </a:cubicBezTo>
                <a:cubicBezTo>
                  <a:pt x="1086252" y="2692328"/>
                  <a:pt x="1079299" y="2690900"/>
                  <a:pt x="1072441" y="2689090"/>
                </a:cubicBezTo>
                <a:cubicBezTo>
                  <a:pt x="1060249" y="2685947"/>
                  <a:pt x="1055010" y="2685566"/>
                  <a:pt x="1060725" y="2689090"/>
                </a:cubicBezTo>
                <a:cubicBezTo>
                  <a:pt x="1066297" y="2692272"/>
                  <a:pt x="1072127" y="2694986"/>
                  <a:pt x="1078156" y="2697186"/>
                </a:cubicBezTo>
                <a:cubicBezTo>
                  <a:pt x="1086919" y="2700901"/>
                  <a:pt x="1099492" y="2704902"/>
                  <a:pt x="1115494" y="2710426"/>
                </a:cubicBezTo>
                <a:cubicBezTo>
                  <a:pt x="1123590" y="2713188"/>
                  <a:pt x="1131020" y="2716522"/>
                  <a:pt x="1139021" y="2718903"/>
                </a:cubicBezTo>
                <a:cubicBezTo>
                  <a:pt x="1153965" y="2722789"/>
                  <a:pt x="1168634" y="2727657"/>
                  <a:pt x="1182931" y="2733477"/>
                </a:cubicBezTo>
                <a:lnTo>
                  <a:pt x="1179788" y="2737096"/>
                </a:lnTo>
                <a:cubicBezTo>
                  <a:pt x="1188455" y="2740239"/>
                  <a:pt x="1197980" y="2742335"/>
                  <a:pt x="1207505" y="2744716"/>
                </a:cubicBezTo>
                <a:cubicBezTo>
                  <a:pt x="1217030" y="2747097"/>
                  <a:pt x="1226936" y="2749478"/>
                  <a:pt x="1237604" y="2751764"/>
                </a:cubicBezTo>
                <a:cubicBezTo>
                  <a:pt x="1247006" y="2754412"/>
                  <a:pt x="1256550" y="2756536"/>
                  <a:pt x="1266179" y="2758146"/>
                </a:cubicBezTo>
                <a:lnTo>
                  <a:pt x="1294183" y="2763290"/>
                </a:lnTo>
                <a:cubicBezTo>
                  <a:pt x="1311700" y="2766357"/>
                  <a:pt x="1329387" y="2768395"/>
                  <a:pt x="1347142" y="2769385"/>
                </a:cubicBezTo>
                <a:cubicBezTo>
                  <a:pt x="1355714" y="2769957"/>
                  <a:pt x="1364287" y="2770719"/>
                  <a:pt x="1372764" y="2771481"/>
                </a:cubicBezTo>
                <a:cubicBezTo>
                  <a:pt x="1381242" y="2772243"/>
                  <a:pt x="1390004" y="2772433"/>
                  <a:pt x="1398863" y="2773100"/>
                </a:cubicBezTo>
                <a:lnTo>
                  <a:pt x="1426485" y="2775101"/>
                </a:lnTo>
                <a:lnTo>
                  <a:pt x="1441249" y="2776339"/>
                </a:lnTo>
                <a:lnTo>
                  <a:pt x="1456679" y="2776911"/>
                </a:lnTo>
                <a:cubicBezTo>
                  <a:pt x="1529155" y="2781749"/>
                  <a:pt x="1601926" y="2779063"/>
                  <a:pt x="1673850" y="2768909"/>
                </a:cubicBezTo>
                <a:lnTo>
                  <a:pt x="1698900" y="2766052"/>
                </a:lnTo>
                <a:lnTo>
                  <a:pt x="1723760" y="2761956"/>
                </a:lnTo>
                <a:lnTo>
                  <a:pt x="1748621" y="2757861"/>
                </a:lnTo>
                <a:lnTo>
                  <a:pt x="1761099" y="2755860"/>
                </a:lnTo>
                <a:lnTo>
                  <a:pt x="1773386" y="2753193"/>
                </a:lnTo>
                <a:cubicBezTo>
                  <a:pt x="1774910" y="2753765"/>
                  <a:pt x="1776053" y="2754241"/>
                  <a:pt x="1773386" y="2755479"/>
                </a:cubicBezTo>
                <a:cubicBezTo>
                  <a:pt x="1765775" y="2758241"/>
                  <a:pt x="1757889" y="2760194"/>
                  <a:pt x="1749859" y="2761289"/>
                </a:cubicBezTo>
                <a:cubicBezTo>
                  <a:pt x="1730237" y="2764909"/>
                  <a:pt x="1710997" y="2769100"/>
                  <a:pt x="1727952" y="2767481"/>
                </a:cubicBezTo>
                <a:cubicBezTo>
                  <a:pt x="1746620" y="2765100"/>
                  <a:pt x="1759098" y="2765100"/>
                  <a:pt x="1768052" y="2765100"/>
                </a:cubicBezTo>
                <a:cubicBezTo>
                  <a:pt x="1774424" y="2764766"/>
                  <a:pt x="1780815" y="2765157"/>
                  <a:pt x="1787102" y="2766243"/>
                </a:cubicBezTo>
                <a:cubicBezTo>
                  <a:pt x="1801656" y="2764404"/>
                  <a:pt x="1816067" y="2761604"/>
                  <a:pt x="1830250" y="2757861"/>
                </a:cubicBezTo>
                <a:lnTo>
                  <a:pt x="1850729" y="2755003"/>
                </a:lnTo>
                <a:cubicBezTo>
                  <a:pt x="1842347" y="2758527"/>
                  <a:pt x="1834060" y="2762337"/>
                  <a:pt x="1825583" y="2765576"/>
                </a:cubicBezTo>
                <a:cubicBezTo>
                  <a:pt x="1852538" y="2763195"/>
                  <a:pt x="1881209" y="2759575"/>
                  <a:pt x="1876256" y="2766528"/>
                </a:cubicBezTo>
                <a:cubicBezTo>
                  <a:pt x="1884095" y="2765404"/>
                  <a:pt x="1891858" y="2763785"/>
                  <a:pt x="1899497" y="2761670"/>
                </a:cubicBezTo>
                <a:cubicBezTo>
                  <a:pt x="1901526" y="2761385"/>
                  <a:pt x="1903526" y="2760975"/>
                  <a:pt x="1905497" y="2760432"/>
                </a:cubicBezTo>
                <a:cubicBezTo>
                  <a:pt x="1906878" y="2760480"/>
                  <a:pt x="1909962" y="2759998"/>
                  <a:pt x="1912971" y="2759545"/>
                </a:cubicBezTo>
                <a:lnTo>
                  <a:pt x="1915521" y="2759288"/>
                </a:lnTo>
                <a:lnTo>
                  <a:pt x="1919999" y="2758837"/>
                </a:lnTo>
                <a:cubicBezTo>
                  <a:pt x="1922166" y="2759171"/>
                  <a:pt x="1916927" y="2761861"/>
                  <a:pt x="1890067" y="2771386"/>
                </a:cubicBezTo>
                <a:lnTo>
                  <a:pt x="1852919" y="2780911"/>
                </a:lnTo>
                <a:lnTo>
                  <a:pt x="1834441" y="2785483"/>
                </a:lnTo>
                <a:lnTo>
                  <a:pt x="1815391" y="2789102"/>
                </a:lnTo>
                <a:cubicBezTo>
                  <a:pt x="1801199" y="2791483"/>
                  <a:pt x="1786340" y="2795103"/>
                  <a:pt x="1770528" y="2797389"/>
                </a:cubicBezTo>
                <a:cubicBezTo>
                  <a:pt x="1754717" y="2799675"/>
                  <a:pt x="1738143" y="2801866"/>
                  <a:pt x="1721475" y="2805009"/>
                </a:cubicBezTo>
                <a:cubicBezTo>
                  <a:pt x="1704806" y="2808152"/>
                  <a:pt x="1687375" y="2809581"/>
                  <a:pt x="1669944" y="2811772"/>
                </a:cubicBezTo>
                <a:lnTo>
                  <a:pt x="1643751" y="2815011"/>
                </a:lnTo>
                <a:cubicBezTo>
                  <a:pt x="1634987" y="2815963"/>
                  <a:pt x="1626129" y="2816344"/>
                  <a:pt x="1617366" y="2817010"/>
                </a:cubicBezTo>
                <a:cubicBezTo>
                  <a:pt x="1616604" y="2818820"/>
                  <a:pt x="1615937" y="2820249"/>
                  <a:pt x="1616604" y="2822345"/>
                </a:cubicBezTo>
                <a:cubicBezTo>
                  <a:pt x="1617271" y="2824440"/>
                  <a:pt x="1607175" y="2826631"/>
                  <a:pt x="1572122" y="2828727"/>
                </a:cubicBezTo>
                <a:lnTo>
                  <a:pt x="1569836" y="2831203"/>
                </a:lnTo>
                <a:lnTo>
                  <a:pt x="1572027" y="2828727"/>
                </a:lnTo>
                <a:cubicBezTo>
                  <a:pt x="1570789" y="2827964"/>
                  <a:pt x="1568789" y="2827107"/>
                  <a:pt x="1556025" y="2827107"/>
                </a:cubicBezTo>
                <a:cubicBezTo>
                  <a:pt x="1542595" y="2825107"/>
                  <a:pt x="1564693" y="2823011"/>
                  <a:pt x="1576123" y="2820535"/>
                </a:cubicBezTo>
                <a:cubicBezTo>
                  <a:pt x="1573551" y="2820440"/>
                  <a:pt x="1573646" y="2820058"/>
                  <a:pt x="1576123" y="2819582"/>
                </a:cubicBezTo>
                <a:cubicBezTo>
                  <a:pt x="1569170" y="2819582"/>
                  <a:pt x="1562121" y="2819582"/>
                  <a:pt x="1555168" y="2819582"/>
                </a:cubicBezTo>
                <a:cubicBezTo>
                  <a:pt x="1542976" y="2818154"/>
                  <a:pt x="1504876" y="2817963"/>
                  <a:pt x="1535546" y="2814725"/>
                </a:cubicBezTo>
                <a:cubicBezTo>
                  <a:pt x="1532784" y="2811867"/>
                  <a:pt x="1531451" y="2809867"/>
                  <a:pt x="1579838" y="2806819"/>
                </a:cubicBezTo>
                <a:cubicBezTo>
                  <a:pt x="1596316" y="2805200"/>
                  <a:pt x="1615176" y="2803104"/>
                  <a:pt x="1608413" y="2802057"/>
                </a:cubicBezTo>
                <a:cubicBezTo>
                  <a:pt x="1602269" y="2801532"/>
                  <a:pt x="1596078" y="2801532"/>
                  <a:pt x="1589934" y="2802057"/>
                </a:cubicBezTo>
                <a:cubicBezTo>
                  <a:pt x="1581457" y="2802342"/>
                  <a:pt x="1571075" y="2803295"/>
                  <a:pt x="1560407" y="2803295"/>
                </a:cubicBezTo>
                <a:lnTo>
                  <a:pt x="1504019" y="2804533"/>
                </a:lnTo>
                <a:lnTo>
                  <a:pt x="1447535" y="2803104"/>
                </a:lnTo>
                <a:cubicBezTo>
                  <a:pt x="1442202" y="2803104"/>
                  <a:pt x="1436868" y="2803104"/>
                  <a:pt x="1431534" y="2803104"/>
                </a:cubicBezTo>
                <a:lnTo>
                  <a:pt x="1415341" y="2800723"/>
                </a:lnTo>
                <a:lnTo>
                  <a:pt x="1416579" y="2799675"/>
                </a:lnTo>
                <a:cubicBezTo>
                  <a:pt x="1409435" y="2797199"/>
                  <a:pt x="1433438" y="2796246"/>
                  <a:pt x="1386385" y="2791960"/>
                </a:cubicBezTo>
                <a:cubicBezTo>
                  <a:pt x="1375812" y="2791483"/>
                  <a:pt x="1365430" y="2790055"/>
                  <a:pt x="1354952" y="2788721"/>
                </a:cubicBezTo>
                <a:lnTo>
                  <a:pt x="1316852" y="2784626"/>
                </a:lnTo>
                <a:cubicBezTo>
                  <a:pt x="1304279" y="2783197"/>
                  <a:pt x="1291135" y="2780816"/>
                  <a:pt x="1278752" y="2778434"/>
                </a:cubicBezTo>
                <a:cubicBezTo>
                  <a:pt x="1266370" y="2776053"/>
                  <a:pt x="1253321" y="2774243"/>
                  <a:pt x="1240652" y="2771386"/>
                </a:cubicBezTo>
                <a:lnTo>
                  <a:pt x="1202552" y="2762814"/>
                </a:lnTo>
                <a:cubicBezTo>
                  <a:pt x="1185884" y="2759194"/>
                  <a:pt x="1170168" y="2753860"/>
                  <a:pt x="1154261" y="2749002"/>
                </a:cubicBezTo>
                <a:cubicBezTo>
                  <a:pt x="1138354" y="2744145"/>
                  <a:pt x="1121971" y="2739573"/>
                  <a:pt x="1104921" y="2733477"/>
                </a:cubicBezTo>
                <a:lnTo>
                  <a:pt x="1076346" y="2719475"/>
                </a:lnTo>
                <a:cubicBezTo>
                  <a:pt x="1066726" y="2716046"/>
                  <a:pt x="1055105" y="2710902"/>
                  <a:pt x="1048628" y="2707759"/>
                </a:cubicBezTo>
                <a:cubicBezTo>
                  <a:pt x="1031388" y="2698996"/>
                  <a:pt x="1007671" y="2688518"/>
                  <a:pt x="987573" y="2681279"/>
                </a:cubicBezTo>
                <a:cubicBezTo>
                  <a:pt x="967476" y="2674041"/>
                  <a:pt x="992526" y="2687185"/>
                  <a:pt x="1013005" y="2696710"/>
                </a:cubicBezTo>
                <a:cubicBezTo>
                  <a:pt x="1051867" y="2713664"/>
                  <a:pt x="1047200" y="2714712"/>
                  <a:pt x="1044437" y="2716426"/>
                </a:cubicBezTo>
                <a:cubicBezTo>
                  <a:pt x="1033103" y="2713188"/>
                  <a:pt x="1021006" y="2709473"/>
                  <a:pt x="1009004" y="2705473"/>
                </a:cubicBezTo>
                <a:cubicBezTo>
                  <a:pt x="997003" y="2701473"/>
                  <a:pt x="984430" y="2695948"/>
                  <a:pt x="970905" y="2690328"/>
                </a:cubicBezTo>
                <a:cubicBezTo>
                  <a:pt x="956341" y="2684489"/>
                  <a:pt x="942091" y="2677879"/>
                  <a:pt x="928232" y="2670516"/>
                </a:cubicBezTo>
                <a:lnTo>
                  <a:pt x="905182" y="2658324"/>
                </a:lnTo>
                <a:cubicBezTo>
                  <a:pt x="897276" y="2653942"/>
                  <a:pt x="888989" y="2649657"/>
                  <a:pt x="880893" y="2644417"/>
                </a:cubicBezTo>
                <a:cubicBezTo>
                  <a:pt x="865272" y="2634607"/>
                  <a:pt x="851842" y="2628035"/>
                  <a:pt x="838602" y="2621176"/>
                </a:cubicBezTo>
                <a:cubicBezTo>
                  <a:pt x="809265" y="2602793"/>
                  <a:pt x="793930" y="2591554"/>
                  <a:pt x="805360" y="2595745"/>
                </a:cubicBezTo>
                <a:cubicBezTo>
                  <a:pt x="810980" y="2597841"/>
                  <a:pt x="822410" y="2603555"/>
                  <a:pt x="808408" y="2592983"/>
                </a:cubicBezTo>
                <a:cubicBezTo>
                  <a:pt x="802502" y="2588125"/>
                  <a:pt x="794501" y="2582982"/>
                  <a:pt x="785834" y="2576314"/>
                </a:cubicBezTo>
                <a:cubicBezTo>
                  <a:pt x="777166" y="2569646"/>
                  <a:pt x="767069" y="2562217"/>
                  <a:pt x="755830" y="2554311"/>
                </a:cubicBezTo>
                <a:cubicBezTo>
                  <a:pt x="748401" y="2547929"/>
                  <a:pt x="740590" y="2542119"/>
                  <a:pt x="733541" y="2535261"/>
                </a:cubicBezTo>
                <a:lnTo>
                  <a:pt x="725445" y="2524974"/>
                </a:lnTo>
                <a:lnTo>
                  <a:pt x="727374" y="2519012"/>
                </a:lnTo>
                <a:lnTo>
                  <a:pt x="727541" y="2518497"/>
                </a:lnTo>
                <a:cubicBezTo>
                  <a:pt x="735732" y="2523927"/>
                  <a:pt x="743543" y="2529832"/>
                  <a:pt x="752020" y="2534785"/>
                </a:cubicBezTo>
                <a:cubicBezTo>
                  <a:pt x="768308" y="2545548"/>
                  <a:pt x="783452" y="2556693"/>
                  <a:pt x="800502" y="2567265"/>
                </a:cubicBezTo>
                <a:cubicBezTo>
                  <a:pt x="817552" y="2577838"/>
                  <a:pt x="832887" y="2588030"/>
                  <a:pt x="849556" y="2596888"/>
                </a:cubicBezTo>
                <a:cubicBezTo>
                  <a:pt x="866225" y="2605746"/>
                  <a:pt x="883179" y="2615081"/>
                  <a:pt x="902229" y="2626510"/>
                </a:cubicBezTo>
                <a:cubicBezTo>
                  <a:pt x="895562" y="2619710"/>
                  <a:pt x="887923" y="2613928"/>
                  <a:pt x="879560" y="2609366"/>
                </a:cubicBezTo>
                <a:cubicBezTo>
                  <a:pt x="867272" y="2601936"/>
                  <a:pt x="850604" y="2592697"/>
                  <a:pt x="832887" y="2580791"/>
                </a:cubicBezTo>
                <a:lnTo>
                  <a:pt x="799550" y="2559455"/>
                </a:lnTo>
                <a:lnTo>
                  <a:pt x="767260" y="2536500"/>
                </a:lnTo>
                <a:cubicBezTo>
                  <a:pt x="760593" y="2531927"/>
                  <a:pt x="753830" y="2527355"/>
                  <a:pt x="747353" y="2522402"/>
                </a:cubicBezTo>
                <a:cubicBezTo>
                  <a:pt x="737228" y="2516116"/>
                  <a:pt x="727436" y="2509315"/>
                  <a:pt x="718016" y="2502019"/>
                </a:cubicBezTo>
                <a:cubicBezTo>
                  <a:pt x="712205" y="2497923"/>
                  <a:pt x="706014" y="2493066"/>
                  <a:pt x="700013" y="2488398"/>
                </a:cubicBezTo>
                <a:lnTo>
                  <a:pt x="682773" y="2473920"/>
                </a:lnTo>
                <a:cubicBezTo>
                  <a:pt x="682630" y="2474187"/>
                  <a:pt x="682392" y="2474387"/>
                  <a:pt x="682106" y="2474492"/>
                </a:cubicBezTo>
                <a:cubicBezTo>
                  <a:pt x="672201" y="2466872"/>
                  <a:pt x="661532" y="2458680"/>
                  <a:pt x="650864" y="2449155"/>
                </a:cubicBezTo>
                <a:cubicBezTo>
                  <a:pt x="640454" y="2439373"/>
                  <a:pt x="629719" y="2429029"/>
                  <a:pt x="618670" y="2418104"/>
                </a:cubicBezTo>
                <a:cubicBezTo>
                  <a:pt x="615051" y="2412674"/>
                  <a:pt x="611336" y="2407340"/>
                  <a:pt x="608002" y="2401721"/>
                </a:cubicBezTo>
                <a:lnTo>
                  <a:pt x="607240" y="2397530"/>
                </a:lnTo>
                <a:cubicBezTo>
                  <a:pt x="611812" y="2402102"/>
                  <a:pt x="616384" y="2406483"/>
                  <a:pt x="621337" y="2410674"/>
                </a:cubicBezTo>
                <a:lnTo>
                  <a:pt x="628576" y="2414579"/>
                </a:lnTo>
                <a:lnTo>
                  <a:pt x="645340" y="2426962"/>
                </a:lnTo>
                <a:lnTo>
                  <a:pt x="645479" y="2427101"/>
                </a:lnTo>
                <a:lnTo>
                  <a:pt x="654865" y="2436487"/>
                </a:lnTo>
                <a:cubicBezTo>
                  <a:pt x="670038" y="2445002"/>
                  <a:pt x="684735" y="2454346"/>
                  <a:pt x="698870" y="2464490"/>
                </a:cubicBezTo>
                <a:cubicBezTo>
                  <a:pt x="723445" y="2482207"/>
                  <a:pt x="781262" y="2524022"/>
                  <a:pt x="777642" y="2514497"/>
                </a:cubicBezTo>
                <a:cubicBezTo>
                  <a:pt x="777071" y="2512687"/>
                  <a:pt x="803455" y="2531356"/>
                  <a:pt x="818505" y="2541262"/>
                </a:cubicBezTo>
                <a:cubicBezTo>
                  <a:pt x="833554" y="2551168"/>
                  <a:pt x="848889" y="2560598"/>
                  <a:pt x="862129" y="2568503"/>
                </a:cubicBezTo>
                <a:cubicBezTo>
                  <a:pt x="873426" y="2574980"/>
                  <a:pt x="885094" y="2580772"/>
                  <a:pt x="897086" y="2585839"/>
                </a:cubicBezTo>
                <a:cubicBezTo>
                  <a:pt x="902429" y="2585105"/>
                  <a:pt x="907839" y="2585105"/>
                  <a:pt x="913183" y="2585839"/>
                </a:cubicBezTo>
                <a:cubicBezTo>
                  <a:pt x="921851" y="2587649"/>
                  <a:pt x="924137" y="2586125"/>
                  <a:pt x="890037" y="2564979"/>
                </a:cubicBezTo>
                <a:cubicBezTo>
                  <a:pt x="877083" y="2556883"/>
                  <a:pt x="862701" y="2546596"/>
                  <a:pt x="847080" y="2536404"/>
                </a:cubicBezTo>
                <a:cubicBezTo>
                  <a:pt x="839364" y="2531260"/>
                  <a:pt x="831173" y="2526308"/>
                  <a:pt x="823172" y="2520878"/>
                </a:cubicBezTo>
                <a:lnTo>
                  <a:pt x="799264" y="2504400"/>
                </a:lnTo>
                <a:cubicBezTo>
                  <a:pt x="777185" y="2490037"/>
                  <a:pt x="755887" y="2474530"/>
                  <a:pt x="735447" y="2457918"/>
                </a:cubicBezTo>
                <a:cubicBezTo>
                  <a:pt x="731446" y="2455442"/>
                  <a:pt x="727636" y="2452679"/>
                  <a:pt x="723731" y="2449822"/>
                </a:cubicBezTo>
                <a:lnTo>
                  <a:pt x="671438" y="2404959"/>
                </a:lnTo>
                <a:cubicBezTo>
                  <a:pt x="657627" y="2389719"/>
                  <a:pt x="643816" y="2376479"/>
                  <a:pt x="630386" y="2362287"/>
                </a:cubicBezTo>
                <a:cubicBezTo>
                  <a:pt x="616955" y="2348095"/>
                  <a:pt x="602477" y="2335141"/>
                  <a:pt x="588380" y="2319520"/>
                </a:cubicBezTo>
                <a:cubicBezTo>
                  <a:pt x="577712" y="2308090"/>
                  <a:pt x="567806" y="2299137"/>
                  <a:pt x="557901" y="2287992"/>
                </a:cubicBezTo>
                <a:cubicBezTo>
                  <a:pt x="552948" y="2282420"/>
                  <a:pt x="547756" y="2276443"/>
                  <a:pt x="542089" y="2269597"/>
                </a:cubicBezTo>
                <a:lnTo>
                  <a:pt x="523741" y="2246392"/>
                </a:lnTo>
                <a:lnTo>
                  <a:pt x="530087" y="2257798"/>
                </a:lnTo>
                <a:lnTo>
                  <a:pt x="547613" y="2281706"/>
                </a:lnTo>
                <a:lnTo>
                  <a:pt x="530087" y="2257894"/>
                </a:lnTo>
                <a:lnTo>
                  <a:pt x="523735" y="2246385"/>
                </a:lnTo>
                <a:lnTo>
                  <a:pt x="523420" y="2245987"/>
                </a:lnTo>
                <a:cubicBezTo>
                  <a:pt x="506827" y="2216774"/>
                  <a:pt x="488444" y="2188627"/>
                  <a:pt x="468365" y="2161691"/>
                </a:cubicBezTo>
                <a:lnTo>
                  <a:pt x="461031" y="2148451"/>
                </a:lnTo>
                <a:cubicBezTo>
                  <a:pt x="459031" y="2144355"/>
                  <a:pt x="457412" y="2140640"/>
                  <a:pt x="455983" y="2137402"/>
                </a:cubicBezTo>
                <a:cubicBezTo>
                  <a:pt x="453821" y="2132782"/>
                  <a:pt x="452001" y="2128010"/>
                  <a:pt x="450554" y="2123114"/>
                </a:cubicBezTo>
                <a:cubicBezTo>
                  <a:pt x="448744" y="2117018"/>
                  <a:pt x="451697" y="2117876"/>
                  <a:pt x="458269" y="2125686"/>
                </a:cubicBezTo>
                <a:cubicBezTo>
                  <a:pt x="462231" y="2130582"/>
                  <a:pt x="465860" y="2135735"/>
                  <a:pt x="469127" y="2141117"/>
                </a:cubicBezTo>
                <a:cubicBezTo>
                  <a:pt x="473604" y="2147308"/>
                  <a:pt x="478271" y="2154356"/>
                  <a:pt x="483129" y="2162072"/>
                </a:cubicBezTo>
                <a:lnTo>
                  <a:pt x="497798" y="2185884"/>
                </a:lnTo>
                <a:cubicBezTo>
                  <a:pt x="502846" y="2194076"/>
                  <a:pt x="508656" y="2201791"/>
                  <a:pt x="513705" y="2209316"/>
                </a:cubicBezTo>
                <a:cubicBezTo>
                  <a:pt x="520829" y="2221165"/>
                  <a:pt x="529125" y="2232271"/>
                  <a:pt x="538469" y="2242463"/>
                </a:cubicBezTo>
                <a:cubicBezTo>
                  <a:pt x="541136" y="2244368"/>
                  <a:pt x="539708" y="2242177"/>
                  <a:pt x="536564" y="2236843"/>
                </a:cubicBezTo>
                <a:cubicBezTo>
                  <a:pt x="533421" y="2231509"/>
                  <a:pt x="528754" y="2224651"/>
                  <a:pt x="522182" y="2215126"/>
                </a:cubicBezTo>
                <a:cubicBezTo>
                  <a:pt x="515609" y="2205601"/>
                  <a:pt x="508751" y="2196552"/>
                  <a:pt x="502465" y="2186551"/>
                </a:cubicBezTo>
                <a:cubicBezTo>
                  <a:pt x="496178" y="2176550"/>
                  <a:pt x="490082" y="2167025"/>
                  <a:pt x="483986" y="2157500"/>
                </a:cubicBezTo>
                <a:cubicBezTo>
                  <a:pt x="471223" y="2138735"/>
                  <a:pt x="460555" y="2119495"/>
                  <a:pt x="448839" y="2102255"/>
                </a:cubicBezTo>
                <a:cubicBezTo>
                  <a:pt x="441267" y="2090777"/>
                  <a:pt x="434333" y="2078880"/>
                  <a:pt x="428075" y="2066631"/>
                </a:cubicBezTo>
                <a:cubicBezTo>
                  <a:pt x="421217" y="2053868"/>
                  <a:pt x="413501" y="2039866"/>
                  <a:pt x="407310" y="2025293"/>
                </a:cubicBezTo>
                <a:lnTo>
                  <a:pt x="411406" y="2023293"/>
                </a:lnTo>
                <a:lnTo>
                  <a:pt x="419216" y="2035675"/>
                </a:lnTo>
                <a:cubicBezTo>
                  <a:pt x="430170" y="2056725"/>
                  <a:pt x="439695" y="2073108"/>
                  <a:pt x="440457" y="2070918"/>
                </a:cubicBezTo>
                <a:cubicBezTo>
                  <a:pt x="441219" y="2068727"/>
                  <a:pt x="438457" y="2059678"/>
                  <a:pt x="424836" y="2032818"/>
                </a:cubicBezTo>
                <a:lnTo>
                  <a:pt x="420740" y="2018530"/>
                </a:lnTo>
                <a:cubicBezTo>
                  <a:pt x="409596" y="1991574"/>
                  <a:pt x="415597" y="1998908"/>
                  <a:pt x="404453" y="1970333"/>
                </a:cubicBezTo>
                <a:cubicBezTo>
                  <a:pt x="401690" y="1961285"/>
                  <a:pt x="399214" y="1952998"/>
                  <a:pt x="396642" y="1944235"/>
                </a:cubicBezTo>
                <a:lnTo>
                  <a:pt x="392261" y="1930233"/>
                </a:lnTo>
                <a:cubicBezTo>
                  <a:pt x="391308" y="1927661"/>
                  <a:pt x="390451" y="1924994"/>
                  <a:pt x="389498" y="1922232"/>
                </a:cubicBezTo>
                <a:lnTo>
                  <a:pt x="386831" y="1912707"/>
                </a:lnTo>
                <a:cubicBezTo>
                  <a:pt x="381783" y="1896038"/>
                  <a:pt x="376354" y="1879465"/>
                  <a:pt x="371496" y="1862701"/>
                </a:cubicBezTo>
                <a:cubicBezTo>
                  <a:pt x="369753" y="1860443"/>
                  <a:pt x="368134" y="1858091"/>
                  <a:pt x="366638" y="1855652"/>
                </a:cubicBezTo>
                <a:cubicBezTo>
                  <a:pt x="368067" y="1858091"/>
                  <a:pt x="369696" y="1860415"/>
                  <a:pt x="371496" y="1862606"/>
                </a:cubicBezTo>
                <a:lnTo>
                  <a:pt x="374068" y="1861368"/>
                </a:lnTo>
                <a:lnTo>
                  <a:pt x="380831" y="1857367"/>
                </a:lnTo>
                <a:lnTo>
                  <a:pt x="381974" y="1853557"/>
                </a:lnTo>
                <a:cubicBezTo>
                  <a:pt x="381307" y="1850318"/>
                  <a:pt x="380069" y="1845365"/>
                  <a:pt x="380069" y="1844032"/>
                </a:cubicBezTo>
                <a:cubicBezTo>
                  <a:pt x="378354" y="1824315"/>
                  <a:pt x="362733" y="1752497"/>
                  <a:pt x="359304" y="1732589"/>
                </a:cubicBezTo>
                <a:cubicBezTo>
                  <a:pt x="349589" y="1688870"/>
                  <a:pt x="354065" y="1734685"/>
                  <a:pt x="354065" y="1750020"/>
                </a:cubicBezTo>
                <a:cubicBezTo>
                  <a:pt x="354256" y="1755830"/>
                  <a:pt x="353875" y="1758783"/>
                  <a:pt x="352637" y="1758116"/>
                </a:cubicBezTo>
                <a:cubicBezTo>
                  <a:pt x="349541" y="1754021"/>
                  <a:pt x="347541" y="1749201"/>
                  <a:pt x="346826" y="1744115"/>
                </a:cubicBezTo>
                <a:cubicBezTo>
                  <a:pt x="344264" y="1734037"/>
                  <a:pt x="342226" y="1723827"/>
                  <a:pt x="340730" y="1713539"/>
                </a:cubicBezTo>
                <a:cubicBezTo>
                  <a:pt x="339111" y="1702776"/>
                  <a:pt x="337492" y="1691822"/>
                  <a:pt x="336539" y="1681154"/>
                </a:cubicBezTo>
                <a:cubicBezTo>
                  <a:pt x="337206" y="1672772"/>
                  <a:pt x="337206" y="1664105"/>
                  <a:pt x="337206" y="1653722"/>
                </a:cubicBezTo>
                <a:cubicBezTo>
                  <a:pt x="337206" y="1648579"/>
                  <a:pt x="337206" y="1642959"/>
                  <a:pt x="337206" y="1636863"/>
                </a:cubicBezTo>
                <a:cubicBezTo>
                  <a:pt x="337206" y="1630767"/>
                  <a:pt x="337206" y="1624195"/>
                  <a:pt x="337206" y="1616956"/>
                </a:cubicBezTo>
                <a:cubicBezTo>
                  <a:pt x="338349" y="1613813"/>
                  <a:pt x="340159" y="1615337"/>
                  <a:pt x="340159" y="1600859"/>
                </a:cubicBezTo>
                <a:cubicBezTo>
                  <a:pt x="340883" y="1591505"/>
                  <a:pt x="340883" y="1582113"/>
                  <a:pt x="340159" y="1572760"/>
                </a:cubicBezTo>
                <a:cubicBezTo>
                  <a:pt x="341016" y="1560854"/>
                  <a:pt x="341778" y="1548471"/>
                  <a:pt x="342255" y="1534660"/>
                </a:cubicBezTo>
                <a:cubicBezTo>
                  <a:pt x="342445" y="1527706"/>
                  <a:pt x="342445" y="1520563"/>
                  <a:pt x="342921" y="1512848"/>
                </a:cubicBezTo>
                <a:cubicBezTo>
                  <a:pt x="343397" y="1505132"/>
                  <a:pt x="343397" y="1497703"/>
                  <a:pt x="344540" y="1488559"/>
                </a:cubicBezTo>
                <a:cubicBezTo>
                  <a:pt x="345684" y="1479415"/>
                  <a:pt x="346826" y="1470176"/>
                  <a:pt x="347874" y="1459412"/>
                </a:cubicBezTo>
                <a:cubicBezTo>
                  <a:pt x="348922" y="1448649"/>
                  <a:pt x="351017" y="1436457"/>
                  <a:pt x="352351" y="1421312"/>
                </a:cubicBezTo>
                <a:lnTo>
                  <a:pt x="353684" y="1418741"/>
                </a:lnTo>
                <a:lnTo>
                  <a:pt x="355209" y="1396166"/>
                </a:lnTo>
                <a:lnTo>
                  <a:pt x="357876" y="1373687"/>
                </a:lnTo>
                <a:lnTo>
                  <a:pt x="355304" y="1377497"/>
                </a:lnTo>
                <a:cubicBezTo>
                  <a:pt x="354065" y="1385308"/>
                  <a:pt x="352922" y="1388451"/>
                  <a:pt x="352922" y="1386260"/>
                </a:cubicBezTo>
                <a:lnTo>
                  <a:pt x="350255" y="1390547"/>
                </a:lnTo>
                <a:cubicBezTo>
                  <a:pt x="349017" y="1395595"/>
                  <a:pt x="348636" y="1400643"/>
                  <a:pt x="347874" y="1405691"/>
                </a:cubicBezTo>
                <a:lnTo>
                  <a:pt x="345302" y="1396166"/>
                </a:lnTo>
                <a:lnTo>
                  <a:pt x="345302" y="1396071"/>
                </a:lnTo>
                <a:cubicBezTo>
                  <a:pt x="343016" y="1416931"/>
                  <a:pt x="339683" y="1438648"/>
                  <a:pt x="338254" y="1453793"/>
                </a:cubicBezTo>
                <a:cubicBezTo>
                  <a:pt x="336825" y="1468937"/>
                  <a:pt x="335111" y="1477796"/>
                  <a:pt x="332825" y="1472843"/>
                </a:cubicBezTo>
                <a:cubicBezTo>
                  <a:pt x="331301" y="1471509"/>
                  <a:pt x="330443" y="1483130"/>
                  <a:pt x="329967" y="1502180"/>
                </a:cubicBezTo>
                <a:cubicBezTo>
                  <a:pt x="329967" y="1511895"/>
                  <a:pt x="330062" y="1521325"/>
                  <a:pt x="329967" y="1528088"/>
                </a:cubicBezTo>
                <a:cubicBezTo>
                  <a:pt x="329872" y="1534850"/>
                  <a:pt x="329491" y="1539137"/>
                  <a:pt x="328443" y="1538565"/>
                </a:cubicBezTo>
                <a:cubicBezTo>
                  <a:pt x="327872" y="1529326"/>
                  <a:pt x="327872" y="1519991"/>
                  <a:pt x="327872" y="1510943"/>
                </a:cubicBezTo>
                <a:cubicBezTo>
                  <a:pt x="329015" y="1481796"/>
                  <a:pt x="329015" y="1460651"/>
                  <a:pt x="329015" y="1448840"/>
                </a:cubicBezTo>
                <a:cubicBezTo>
                  <a:pt x="329015" y="1437029"/>
                  <a:pt x="327681" y="1434171"/>
                  <a:pt x="324633" y="1441601"/>
                </a:cubicBezTo>
                <a:cubicBezTo>
                  <a:pt x="322442" y="1446649"/>
                  <a:pt x="318918" y="1457222"/>
                  <a:pt x="321395" y="1414931"/>
                </a:cubicBezTo>
                <a:lnTo>
                  <a:pt x="315965" y="1414931"/>
                </a:lnTo>
                <a:cubicBezTo>
                  <a:pt x="314746" y="1428227"/>
                  <a:pt x="314394" y="1441591"/>
                  <a:pt x="314918" y="1454936"/>
                </a:cubicBezTo>
                <a:cubicBezTo>
                  <a:pt x="315737" y="1469175"/>
                  <a:pt x="315737" y="1483463"/>
                  <a:pt x="314918" y="1497703"/>
                </a:cubicBezTo>
                <a:cubicBezTo>
                  <a:pt x="313041" y="1501799"/>
                  <a:pt x="312041" y="1506247"/>
                  <a:pt x="311965" y="1510752"/>
                </a:cubicBezTo>
                <a:cubicBezTo>
                  <a:pt x="311803" y="1521144"/>
                  <a:pt x="312498" y="1531526"/>
                  <a:pt x="314060" y="1541804"/>
                </a:cubicBezTo>
                <a:cubicBezTo>
                  <a:pt x="314822" y="1556853"/>
                  <a:pt x="314632" y="1569045"/>
                  <a:pt x="314822" y="1579904"/>
                </a:cubicBezTo>
                <a:cubicBezTo>
                  <a:pt x="315013" y="1590762"/>
                  <a:pt x="315489" y="1600859"/>
                  <a:pt x="315489" y="1611336"/>
                </a:cubicBezTo>
                <a:lnTo>
                  <a:pt x="313489" y="1611336"/>
                </a:lnTo>
                <a:lnTo>
                  <a:pt x="312441" y="1598477"/>
                </a:lnTo>
                <a:cubicBezTo>
                  <a:pt x="310155" y="1569331"/>
                  <a:pt x="309965" y="1552757"/>
                  <a:pt x="308536" y="1540756"/>
                </a:cubicBezTo>
                <a:cubicBezTo>
                  <a:pt x="307107" y="1528754"/>
                  <a:pt x="305297" y="1521801"/>
                  <a:pt x="303678" y="1513038"/>
                </a:cubicBezTo>
                <a:cubicBezTo>
                  <a:pt x="303964" y="1499703"/>
                  <a:pt x="304631" y="1486368"/>
                  <a:pt x="304631" y="1473033"/>
                </a:cubicBezTo>
                <a:cubicBezTo>
                  <a:pt x="307269" y="1458793"/>
                  <a:pt x="308707" y="1444363"/>
                  <a:pt x="308917" y="1429885"/>
                </a:cubicBezTo>
                <a:cubicBezTo>
                  <a:pt x="307012" y="1427789"/>
                  <a:pt x="305678" y="1420074"/>
                  <a:pt x="307869" y="1387499"/>
                </a:cubicBezTo>
                <a:cubicBezTo>
                  <a:pt x="310917" y="1367306"/>
                  <a:pt x="311870" y="1348256"/>
                  <a:pt x="315108" y="1329206"/>
                </a:cubicBezTo>
                <a:cubicBezTo>
                  <a:pt x="318347" y="1310156"/>
                  <a:pt x="321490" y="1291106"/>
                  <a:pt x="324633" y="1272056"/>
                </a:cubicBezTo>
                <a:lnTo>
                  <a:pt x="334158" y="1231860"/>
                </a:lnTo>
                <a:lnTo>
                  <a:pt x="338063" y="1228907"/>
                </a:lnTo>
                <a:cubicBezTo>
                  <a:pt x="341873" y="1224812"/>
                  <a:pt x="344626" y="1219840"/>
                  <a:pt x="346064" y="1214429"/>
                </a:cubicBezTo>
                <a:cubicBezTo>
                  <a:pt x="352884" y="1196989"/>
                  <a:pt x="358742" y="1179177"/>
                  <a:pt x="363590" y="1161089"/>
                </a:cubicBezTo>
                <a:cubicBezTo>
                  <a:pt x="371020" y="1138896"/>
                  <a:pt x="377402" y="1126037"/>
                  <a:pt x="379211" y="1126609"/>
                </a:cubicBezTo>
                <a:cubicBezTo>
                  <a:pt x="374925" y="1144611"/>
                  <a:pt x="372734" y="1156517"/>
                  <a:pt x="361685" y="1193284"/>
                </a:cubicBezTo>
                <a:cubicBezTo>
                  <a:pt x="363876" y="1193951"/>
                  <a:pt x="367972" y="1186235"/>
                  <a:pt x="373401" y="1172424"/>
                </a:cubicBezTo>
                <a:lnTo>
                  <a:pt x="377687" y="1160994"/>
                </a:lnTo>
                <a:cubicBezTo>
                  <a:pt x="379402" y="1157184"/>
                  <a:pt x="381212" y="1152326"/>
                  <a:pt x="383212" y="1147659"/>
                </a:cubicBezTo>
                <a:cubicBezTo>
                  <a:pt x="387022" y="1138229"/>
                  <a:pt x="391118" y="1127561"/>
                  <a:pt x="395499" y="1115941"/>
                </a:cubicBezTo>
                <a:cubicBezTo>
                  <a:pt x="397499" y="1109178"/>
                  <a:pt x="399976" y="1102606"/>
                  <a:pt x="402548" y="1096034"/>
                </a:cubicBezTo>
                <a:lnTo>
                  <a:pt x="410072" y="1076317"/>
                </a:lnTo>
                <a:cubicBezTo>
                  <a:pt x="418359" y="1054790"/>
                  <a:pt x="427884" y="1034216"/>
                  <a:pt x="437409" y="1013356"/>
                </a:cubicBezTo>
                <a:cubicBezTo>
                  <a:pt x="463698" y="971637"/>
                  <a:pt x="499226" y="908201"/>
                  <a:pt x="549423" y="838287"/>
                </a:cubicBezTo>
                <a:lnTo>
                  <a:pt x="568473" y="815427"/>
                </a:lnTo>
                <a:cubicBezTo>
                  <a:pt x="556376" y="836192"/>
                  <a:pt x="557234" y="841335"/>
                  <a:pt x="570664" y="823809"/>
                </a:cubicBezTo>
                <a:cubicBezTo>
                  <a:pt x="596096" y="792662"/>
                  <a:pt x="580951" y="805521"/>
                  <a:pt x="592572" y="788662"/>
                </a:cubicBezTo>
                <a:lnTo>
                  <a:pt x="595429" y="784376"/>
                </a:lnTo>
                <a:lnTo>
                  <a:pt x="602954" y="774851"/>
                </a:lnTo>
                <a:cubicBezTo>
                  <a:pt x="614669" y="760563"/>
                  <a:pt x="626671" y="746561"/>
                  <a:pt x="639053" y="732845"/>
                </a:cubicBezTo>
                <a:cubicBezTo>
                  <a:pt x="651436" y="719129"/>
                  <a:pt x="664580" y="706080"/>
                  <a:pt x="677153" y="692650"/>
                </a:cubicBezTo>
                <a:cubicBezTo>
                  <a:pt x="690393" y="680934"/>
                  <a:pt x="705062" y="667694"/>
                  <a:pt x="721349" y="654550"/>
                </a:cubicBezTo>
                <a:cubicBezTo>
                  <a:pt x="737637" y="641405"/>
                  <a:pt x="754592" y="627594"/>
                  <a:pt x="771546" y="614450"/>
                </a:cubicBezTo>
                <a:cubicBezTo>
                  <a:pt x="781271" y="607839"/>
                  <a:pt x="790482" y="600476"/>
                  <a:pt x="799073" y="592447"/>
                </a:cubicBezTo>
                <a:cubicBezTo>
                  <a:pt x="803169" y="587970"/>
                  <a:pt x="791930" y="596162"/>
                  <a:pt x="787358" y="598733"/>
                </a:cubicBezTo>
                <a:cubicBezTo>
                  <a:pt x="769832" y="607877"/>
                  <a:pt x="730398" y="644549"/>
                  <a:pt x="716015" y="653502"/>
                </a:cubicBezTo>
                <a:cubicBezTo>
                  <a:pt x="703061" y="666551"/>
                  <a:pt x="689631" y="678743"/>
                  <a:pt x="676868" y="691602"/>
                </a:cubicBezTo>
                <a:lnTo>
                  <a:pt x="664485" y="701794"/>
                </a:lnTo>
                <a:lnTo>
                  <a:pt x="642578" y="723416"/>
                </a:lnTo>
                <a:cubicBezTo>
                  <a:pt x="635339" y="730655"/>
                  <a:pt x="628671" y="738465"/>
                  <a:pt x="621718" y="745990"/>
                </a:cubicBezTo>
                <a:lnTo>
                  <a:pt x="600858" y="768755"/>
                </a:lnTo>
                <a:lnTo>
                  <a:pt x="581141" y="792472"/>
                </a:lnTo>
                <a:cubicBezTo>
                  <a:pt x="574474" y="801616"/>
                  <a:pt x="568759" y="808093"/>
                  <a:pt x="564949" y="812760"/>
                </a:cubicBezTo>
                <a:cubicBezTo>
                  <a:pt x="562558" y="816132"/>
                  <a:pt x="559920" y="819313"/>
                  <a:pt x="557043" y="822285"/>
                </a:cubicBezTo>
                <a:cubicBezTo>
                  <a:pt x="553519" y="825714"/>
                  <a:pt x="552757" y="824762"/>
                  <a:pt x="550471" y="826190"/>
                </a:cubicBezTo>
                <a:cubicBezTo>
                  <a:pt x="553900" y="820666"/>
                  <a:pt x="557043" y="814951"/>
                  <a:pt x="560948" y="809331"/>
                </a:cubicBezTo>
                <a:cubicBezTo>
                  <a:pt x="564854" y="803711"/>
                  <a:pt x="569140" y="797996"/>
                  <a:pt x="573426" y="792091"/>
                </a:cubicBezTo>
                <a:lnTo>
                  <a:pt x="586856" y="773993"/>
                </a:lnTo>
                <a:cubicBezTo>
                  <a:pt x="591809" y="767802"/>
                  <a:pt x="596096" y="761516"/>
                  <a:pt x="601334" y="755515"/>
                </a:cubicBezTo>
                <a:cubicBezTo>
                  <a:pt x="611040" y="744914"/>
                  <a:pt x="619956" y="733607"/>
                  <a:pt x="628005" y="721701"/>
                </a:cubicBezTo>
                <a:cubicBezTo>
                  <a:pt x="640101" y="708080"/>
                  <a:pt x="653722" y="694460"/>
                  <a:pt x="663247" y="683030"/>
                </a:cubicBezTo>
                <a:lnTo>
                  <a:pt x="675725" y="668742"/>
                </a:lnTo>
                <a:cubicBezTo>
                  <a:pt x="678039" y="666513"/>
                  <a:pt x="679801" y="663770"/>
                  <a:pt x="680868" y="660741"/>
                </a:cubicBezTo>
                <a:cubicBezTo>
                  <a:pt x="696584" y="645311"/>
                  <a:pt x="704014" y="634833"/>
                  <a:pt x="714872" y="624070"/>
                </a:cubicBezTo>
                <a:cubicBezTo>
                  <a:pt x="720492" y="618641"/>
                  <a:pt x="726302" y="612735"/>
                  <a:pt x="733922" y="605687"/>
                </a:cubicBezTo>
                <a:cubicBezTo>
                  <a:pt x="737256" y="602162"/>
                  <a:pt x="741733" y="598162"/>
                  <a:pt x="746781" y="594066"/>
                </a:cubicBezTo>
                <a:cubicBezTo>
                  <a:pt x="751830" y="589970"/>
                  <a:pt x="757544" y="585779"/>
                  <a:pt x="764022" y="580922"/>
                </a:cubicBezTo>
                <a:lnTo>
                  <a:pt x="786024" y="563491"/>
                </a:lnTo>
                <a:cubicBezTo>
                  <a:pt x="785357" y="561681"/>
                  <a:pt x="779833" y="563967"/>
                  <a:pt x="770308" y="570635"/>
                </a:cubicBezTo>
                <a:cubicBezTo>
                  <a:pt x="755182" y="580779"/>
                  <a:pt x="740828" y="592009"/>
                  <a:pt x="727350" y="604258"/>
                </a:cubicBezTo>
                <a:lnTo>
                  <a:pt x="705633" y="621498"/>
                </a:lnTo>
                <a:cubicBezTo>
                  <a:pt x="690488" y="633309"/>
                  <a:pt x="676582" y="646072"/>
                  <a:pt x="661913" y="658264"/>
                </a:cubicBezTo>
                <a:lnTo>
                  <a:pt x="655627" y="661408"/>
                </a:lnTo>
                <a:lnTo>
                  <a:pt x="657818" y="656074"/>
                </a:lnTo>
                <a:cubicBezTo>
                  <a:pt x="671648" y="643520"/>
                  <a:pt x="684688" y="630128"/>
                  <a:pt x="696870" y="615974"/>
                </a:cubicBezTo>
                <a:cubicBezTo>
                  <a:pt x="698775" y="613116"/>
                  <a:pt x="695060" y="615116"/>
                  <a:pt x="689917" y="619307"/>
                </a:cubicBezTo>
                <a:lnTo>
                  <a:pt x="672486" y="633785"/>
                </a:lnTo>
                <a:cubicBezTo>
                  <a:pt x="661913" y="642548"/>
                  <a:pt x="649722" y="652073"/>
                  <a:pt x="641339" y="659027"/>
                </a:cubicBezTo>
                <a:cubicBezTo>
                  <a:pt x="632957" y="665980"/>
                  <a:pt x="627338" y="669885"/>
                  <a:pt x="628481" y="665980"/>
                </a:cubicBezTo>
                <a:lnTo>
                  <a:pt x="643340" y="650359"/>
                </a:lnTo>
                <a:lnTo>
                  <a:pt x="659437" y="636643"/>
                </a:lnTo>
                <a:cubicBezTo>
                  <a:pt x="670010" y="626832"/>
                  <a:pt x="680011" y="616640"/>
                  <a:pt x="690869" y="607115"/>
                </a:cubicBezTo>
                <a:lnTo>
                  <a:pt x="718397" y="583684"/>
                </a:lnTo>
                <a:cubicBezTo>
                  <a:pt x="719921" y="588922"/>
                  <a:pt x="768212" y="551680"/>
                  <a:pt x="800026" y="534059"/>
                </a:cubicBezTo>
                <a:lnTo>
                  <a:pt x="821457" y="512913"/>
                </a:lnTo>
                <a:cubicBezTo>
                  <a:pt x="840412" y="499578"/>
                  <a:pt x="843651" y="496816"/>
                  <a:pt x="844127" y="494530"/>
                </a:cubicBezTo>
                <a:cubicBezTo>
                  <a:pt x="854985" y="487100"/>
                  <a:pt x="864510" y="480719"/>
                  <a:pt x="874511" y="474813"/>
                </a:cubicBezTo>
                <a:cubicBezTo>
                  <a:pt x="884513" y="468908"/>
                  <a:pt x="894038" y="464526"/>
                  <a:pt x="903563" y="459383"/>
                </a:cubicBezTo>
                <a:cubicBezTo>
                  <a:pt x="907563" y="460145"/>
                  <a:pt x="919088" y="453668"/>
                  <a:pt x="933566" y="446238"/>
                </a:cubicBezTo>
                <a:cubicBezTo>
                  <a:pt x="948044" y="438809"/>
                  <a:pt x="965666" y="429093"/>
                  <a:pt x="981192" y="421092"/>
                </a:cubicBezTo>
                <a:lnTo>
                  <a:pt x="1006909" y="412043"/>
                </a:lnTo>
                <a:lnTo>
                  <a:pt x="1008147" y="413758"/>
                </a:lnTo>
                <a:cubicBezTo>
                  <a:pt x="991859" y="422997"/>
                  <a:pt x="1007100" y="416425"/>
                  <a:pt x="1023006" y="409472"/>
                </a:cubicBezTo>
                <a:cubicBezTo>
                  <a:pt x="1031007" y="405852"/>
                  <a:pt x="1038913" y="402233"/>
                  <a:pt x="1047200" y="399280"/>
                </a:cubicBezTo>
                <a:lnTo>
                  <a:pt x="1091491" y="384040"/>
                </a:lnTo>
                <a:lnTo>
                  <a:pt x="1136449" y="371086"/>
                </a:lnTo>
                <a:cubicBezTo>
                  <a:pt x="1151308" y="366323"/>
                  <a:pt x="1166643" y="363466"/>
                  <a:pt x="1181788" y="359751"/>
                </a:cubicBezTo>
                <a:lnTo>
                  <a:pt x="1204458" y="354322"/>
                </a:lnTo>
                <a:cubicBezTo>
                  <a:pt x="1211982" y="352703"/>
                  <a:pt x="1219697" y="351464"/>
                  <a:pt x="1227318" y="350036"/>
                </a:cubicBezTo>
                <a:lnTo>
                  <a:pt x="1254750" y="343749"/>
                </a:lnTo>
                <a:cubicBezTo>
                  <a:pt x="1255035" y="342416"/>
                  <a:pt x="1262560" y="339368"/>
                  <a:pt x="1280086" y="336415"/>
                </a:cubicBezTo>
                <a:lnTo>
                  <a:pt x="1279610" y="334414"/>
                </a:lnTo>
                <a:cubicBezTo>
                  <a:pt x="1257797" y="337367"/>
                  <a:pt x="1255226" y="337748"/>
                  <a:pt x="1262465" y="334414"/>
                </a:cubicBezTo>
                <a:cubicBezTo>
                  <a:pt x="1265894" y="332891"/>
                  <a:pt x="1267894" y="331938"/>
                  <a:pt x="1266751" y="331462"/>
                </a:cubicBezTo>
                <a:cubicBezTo>
                  <a:pt x="1261912" y="331024"/>
                  <a:pt x="1257045" y="331481"/>
                  <a:pt x="1252368" y="332795"/>
                </a:cubicBezTo>
                <a:lnTo>
                  <a:pt x="1254940" y="329843"/>
                </a:lnTo>
                <a:cubicBezTo>
                  <a:pt x="1227508" y="333557"/>
                  <a:pt x="1224651" y="330795"/>
                  <a:pt x="1219507" y="328890"/>
                </a:cubicBezTo>
                <a:cubicBezTo>
                  <a:pt x="1214363" y="326985"/>
                  <a:pt x="1214363" y="323842"/>
                  <a:pt x="1209982" y="321651"/>
                </a:cubicBezTo>
                <a:cubicBezTo>
                  <a:pt x="1206534" y="320251"/>
                  <a:pt x="1202848" y="319537"/>
                  <a:pt x="1199124" y="319555"/>
                </a:cubicBezTo>
                <a:cubicBezTo>
                  <a:pt x="1190980" y="319708"/>
                  <a:pt x="1182855" y="320498"/>
                  <a:pt x="1174835" y="321937"/>
                </a:cubicBezTo>
                <a:lnTo>
                  <a:pt x="1179693" y="316412"/>
                </a:lnTo>
                <a:cubicBezTo>
                  <a:pt x="1190360" y="311555"/>
                  <a:pt x="1189789" y="309745"/>
                  <a:pt x="1190932" y="307363"/>
                </a:cubicBezTo>
                <a:cubicBezTo>
                  <a:pt x="1192075" y="304982"/>
                  <a:pt x="1194837" y="302411"/>
                  <a:pt x="1212554" y="296696"/>
                </a:cubicBezTo>
                <a:cubicBezTo>
                  <a:pt x="1189408" y="300029"/>
                  <a:pt x="1191313" y="297267"/>
                  <a:pt x="1203029" y="292219"/>
                </a:cubicBezTo>
                <a:lnTo>
                  <a:pt x="1234842" y="284313"/>
                </a:lnTo>
                <a:cubicBezTo>
                  <a:pt x="1243805" y="281941"/>
                  <a:pt x="1252902" y="280094"/>
                  <a:pt x="1262084" y="278788"/>
                </a:cubicBezTo>
                <a:cubicBezTo>
                  <a:pt x="1274333" y="276550"/>
                  <a:pt x="1286773" y="275502"/>
                  <a:pt x="1299231" y="275645"/>
                </a:cubicBezTo>
                <a:lnTo>
                  <a:pt x="1301517" y="277836"/>
                </a:lnTo>
                <a:cubicBezTo>
                  <a:pt x="1316281" y="274693"/>
                  <a:pt x="1331140" y="273264"/>
                  <a:pt x="1345999" y="271169"/>
                </a:cubicBezTo>
                <a:lnTo>
                  <a:pt x="1360953" y="268311"/>
                </a:lnTo>
                <a:cubicBezTo>
                  <a:pt x="1367907" y="267454"/>
                  <a:pt x="1374860" y="266311"/>
                  <a:pt x="1381908" y="265835"/>
                </a:cubicBezTo>
                <a:lnTo>
                  <a:pt x="1402959" y="264215"/>
                </a:lnTo>
                <a:lnTo>
                  <a:pt x="1429628" y="261453"/>
                </a:lnTo>
                <a:cubicBezTo>
                  <a:pt x="1437629" y="260405"/>
                  <a:pt x="1444773" y="259262"/>
                  <a:pt x="1451345" y="259262"/>
                </a:cubicBezTo>
                <a:cubicBezTo>
                  <a:pt x="1464300" y="258214"/>
                  <a:pt x="1474491" y="256976"/>
                  <a:pt x="1482587" y="255738"/>
                </a:cubicBezTo>
                <a:cubicBezTo>
                  <a:pt x="1492998" y="254328"/>
                  <a:pt x="1503247" y="251871"/>
                  <a:pt x="1513163" y="248404"/>
                </a:cubicBezTo>
                <a:cubicBezTo>
                  <a:pt x="1529927" y="245537"/>
                  <a:pt x="1546967" y="244670"/>
                  <a:pt x="1563931" y="245832"/>
                </a:cubicBezTo>
                <a:cubicBezTo>
                  <a:pt x="1585553" y="246404"/>
                  <a:pt x="1610603" y="249261"/>
                  <a:pt x="1614604" y="247070"/>
                </a:cubicBezTo>
                <a:cubicBezTo>
                  <a:pt x="1620605" y="246594"/>
                  <a:pt x="1627177" y="246594"/>
                  <a:pt x="1634511" y="246594"/>
                </a:cubicBezTo>
                <a:cubicBezTo>
                  <a:pt x="1641845" y="246594"/>
                  <a:pt x="1649751" y="247356"/>
                  <a:pt x="1658324" y="247928"/>
                </a:cubicBezTo>
                <a:lnTo>
                  <a:pt x="1686422" y="250309"/>
                </a:lnTo>
                <a:lnTo>
                  <a:pt x="1702044" y="251928"/>
                </a:lnTo>
                <a:lnTo>
                  <a:pt x="1718808" y="254595"/>
                </a:lnTo>
                <a:cubicBezTo>
                  <a:pt x="1745287" y="259643"/>
                  <a:pt x="1748240" y="261548"/>
                  <a:pt x="1748907" y="263263"/>
                </a:cubicBezTo>
                <a:lnTo>
                  <a:pt x="1717760" y="260024"/>
                </a:lnTo>
                <a:cubicBezTo>
                  <a:pt x="1708597" y="258815"/>
                  <a:pt x="1699377" y="258176"/>
                  <a:pt x="1690137" y="258119"/>
                </a:cubicBezTo>
                <a:cubicBezTo>
                  <a:pt x="1661086" y="257929"/>
                  <a:pt x="1617843" y="255738"/>
                  <a:pt x="1642512" y="263549"/>
                </a:cubicBezTo>
                <a:cubicBezTo>
                  <a:pt x="1664991" y="265930"/>
                  <a:pt x="1687756" y="267263"/>
                  <a:pt x="1703091" y="270311"/>
                </a:cubicBezTo>
                <a:cubicBezTo>
                  <a:pt x="1718427" y="273359"/>
                  <a:pt x="1727285" y="276026"/>
                  <a:pt x="1722141" y="278217"/>
                </a:cubicBezTo>
                <a:cubicBezTo>
                  <a:pt x="1719474" y="279360"/>
                  <a:pt x="1727570" y="281265"/>
                  <a:pt x="1738524" y="283265"/>
                </a:cubicBezTo>
                <a:lnTo>
                  <a:pt x="1756241" y="286313"/>
                </a:lnTo>
                <a:cubicBezTo>
                  <a:pt x="1762622" y="287361"/>
                  <a:pt x="1767766" y="288980"/>
                  <a:pt x="1772147" y="290028"/>
                </a:cubicBezTo>
                <a:lnTo>
                  <a:pt x="1781101" y="295267"/>
                </a:lnTo>
                <a:cubicBezTo>
                  <a:pt x="1796627" y="300601"/>
                  <a:pt x="1761956" y="293647"/>
                  <a:pt x="1772719" y="297838"/>
                </a:cubicBezTo>
                <a:lnTo>
                  <a:pt x="1806914" y="308221"/>
                </a:lnTo>
                <a:cubicBezTo>
                  <a:pt x="1810914" y="310983"/>
                  <a:pt x="1815010" y="313364"/>
                  <a:pt x="1819010" y="316317"/>
                </a:cubicBezTo>
                <a:lnTo>
                  <a:pt x="1821201" y="319365"/>
                </a:lnTo>
                <a:cubicBezTo>
                  <a:pt x="1810628" y="317746"/>
                  <a:pt x="1792245" y="314984"/>
                  <a:pt x="1775862" y="312126"/>
                </a:cubicBezTo>
                <a:cubicBezTo>
                  <a:pt x="1767576" y="310793"/>
                  <a:pt x="1759860" y="309459"/>
                  <a:pt x="1753669" y="308792"/>
                </a:cubicBezTo>
                <a:cubicBezTo>
                  <a:pt x="1749469" y="308192"/>
                  <a:pt x="1745201" y="308192"/>
                  <a:pt x="1741001" y="308792"/>
                </a:cubicBezTo>
                <a:lnTo>
                  <a:pt x="1741572" y="310697"/>
                </a:lnTo>
                <a:cubicBezTo>
                  <a:pt x="1752907" y="312221"/>
                  <a:pt x="1764146" y="314888"/>
                  <a:pt x="1775386" y="317270"/>
                </a:cubicBezTo>
                <a:lnTo>
                  <a:pt x="1808533" y="324413"/>
                </a:lnTo>
                <a:cubicBezTo>
                  <a:pt x="1818058" y="326413"/>
                  <a:pt x="1826059" y="328985"/>
                  <a:pt x="1833012" y="330700"/>
                </a:cubicBezTo>
                <a:cubicBezTo>
                  <a:pt x="1846919" y="334319"/>
                  <a:pt x="1856158" y="336605"/>
                  <a:pt x="1862159" y="337748"/>
                </a:cubicBezTo>
                <a:cubicBezTo>
                  <a:pt x="1874255" y="340034"/>
                  <a:pt x="1873779" y="338034"/>
                  <a:pt x="1872827" y="334129"/>
                </a:cubicBezTo>
                <a:cubicBezTo>
                  <a:pt x="1876056" y="334453"/>
                  <a:pt x="1879247" y="335091"/>
                  <a:pt x="1882352" y="336034"/>
                </a:cubicBezTo>
                <a:cubicBezTo>
                  <a:pt x="1935634" y="352017"/>
                  <a:pt x="1987355" y="372829"/>
                  <a:pt x="2036847" y="398232"/>
                </a:cubicBezTo>
                <a:cubicBezTo>
                  <a:pt x="2046029" y="404538"/>
                  <a:pt x="2055564" y="410291"/>
                  <a:pt x="2065422" y="415472"/>
                </a:cubicBezTo>
                <a:lnTo>
                  <a:pt x="2090283" y="432522"/>
                </a:lnTo>
                <a:cubicBezTo>
                  <a:pt x="2112952" y="445667"/>
                  <a:pt x="2129240" y="454144"/>
                  <a:pt x="2139812" y="459383"/>
                </a:cubicBezTo>
                <a:cubicBezTo>
                  <a:pt x="2150385" y="464621"/>
                  <a:pt x="2155243" y="466526"/>
                  <a:pt x="2156005" y="464621"/>
                </a:cubicBezTo>
                <a:cubicBezTo>
                  <a:pt x="2156767" y="462716"/>
                  <a:pt x="2158577" y="461573"/>
                  <a:pt x="2159910" y="460049"/>
                </a:cubicBezTo>
                <a:lnTo>
                  <a:pt x="2161720" y="460049"/>
                </a:lnTo>
                <a:lnTo>
                  <a:pt x="2184104" y="474146"/>
                </a:lnTo>
                <a:cubicBezTo>
                  <a:pt x="2193153" y="479861"/>
                  <a:pt x="2200677" y="484814"/>
                  <a:pt x="2206964" y="488815"/>
                </a:cubicBezTo>
                <a:cubicBezTo>
                  <a:pt x="2213250" y="492815"/>
                  <a:pt x="2218299" y="495768"/>
                  <a:pt x="2222299" y="497768"/>
                </a:cubicBezTo>
                <a:lnTo>
                  <a:pt x="2223347" y="495863"/>
                </a:lnTo>
                <a:cubicBezTo>
                  <a:pt x="2215060" y="490053"/>
                  <a:pt x="2206964" y="483481"/>
                  <a:pt x="2198296" y="478147"/>
                </a:cubicBezTo>
                <a:cubicBezTo>
                  <a:pt x="2189628" y="472813"/>
                  <a:pt x="2181342" y="467574"/>
                  <a:pt x="2173531" y="463288"/>
                </a:cubicBezTo>
                <a:lnTo>
                  <a:pt x="2164006" y="457097"/>
                </a:lnTo>
                <a:cubicBezTo>
                  <a:pt x="2163197" y="456106"/>
                  <a:pt x="2162301" y="455182"/>
                  <a:pt x="2161339" y="454334"/>
                </a:cubicBezTo>
                <a:cubicBezTo>
                  <a:pt x="2156291" y="447667"/>
                  <a:pt x="2177817" y="459287"/>
                  <a:pt x="2203059" y="473384"/>
                </a:cubicBezTo>
                <a:cubicBezTo>
                  <a:pt x="2214212" y="481747"/>
                  <a:pt x="2225995" y="489224"/>
                  <a:pt x="2238301" y="495768"/>
                </a:cubicBezTo>
                <a:cubicBezTo>
                  <a:pt x="2246397" y="501007"/>
                  <a:pt x="2254779" y="505769"/>
                  <a:pt x="2262590" y="511484"/>
                </a:cubicBezTo>
                <a:lnTo>
                  <a:pt x="2265733" y="513961"/>
                </a:lnTo>
                <a:lnTo>
                  <a:pt x="2299547" y="539964"/>
                </a:lnTo>
                <a:cubicBezTo>
                  <a:pt x="2310691" y="548822"/>
                  <a:pt x="2321264" y="558252"/>
                  <a:pt x="2332027" y="567015"/>
                </a:cubicBezTo>
                <a:cubicBezTo>
                  <a:pt x="2338028" y="572159"/>
                  <a:pt x="2345267" y="577778"/>
                  <a:pt x="2350125" y="581684"/>
                </a:cubicBezTo>
                <a:cubicBezTo>
                  <a:pt x="2354982" y="585589"/>
                  <a:pt x="2358030" y="588065"/>
                  <a:pt x="2356602" y="585589"/>
                </a:cubicBezTo>
                <a:cubicBezTo>
                  <a:pt x="2353363" y="579207"/>
                  <a:pt x="2335361" y="565110"/>
                  <a:pt x="2321454" y="553299"/>
                </a:cubicBezTo>
                <a:cubicBezTo>
                  <a:pt x="2304119" y="538250"/>
                  <a:pt x="2287926" y="528344"/>
                  <a:pt x="2267638" y="511865"/>
                </a:cubicBezTo>
                <a:cubicBezTo>
                  <a:pt x="2263828" y="509008"/>
                  <a:pt x="2260018" y="505960"/>
                  <a:pt x="2256018" y="503007"/>
                </a:cubicBezTo>
                <a:cubicBezTo>
                  <a:pt x="2237825" y="489577"/>
                  <a:pt x="2231062" y="483290"/>
                  <a:pt x="2231634" y="481671"/>
                </a:cubicBezTo>
                <a:lnTo>
                  <a:pt x="2250684" y="494530"/>
                </a:lnTo>
                <a:lnTo>
                  <a:pt x="2260209" y="500912"/>
                </a:lnTo>
                <a:lnTo>
                  <a:pt x="2269734" y="507865"/>
                </a:lnTo>
                <a:lnTo>
                  <a:pt x="2283640" y="517390"/>
                </a:lnTo>
                <a:cubicBezTo>
                  <a:pt x="2287917" y="519447"/>
                  <a:pt x="2291813" y="522219"/>
                  <a:pt x="2295165" y="525581"/>
                </a:cubicBezTo>
                <a:lnTo>
                  <a:pt x="2295165" y="524724"/>
                </a:lnTo>
                <a:lnTo>
                  <a:pt x="2309929" y="535583"/>
                </a:lnTo>
                <a:lnTo>
                  <a:pt x="2321645" y="545108"/>
                </a:lnTo>
                <a:cubicBezTo>
                  <a:pt x="2328884" y="550632"/>
                  <a:pt x="2334789" y="554918"/>
                  <a:pt x="2340123" y="558538"/>
                </a:cubicBezTo>
                <a:cubicBezTo>
                  <a:pt x="2350696" y="566063"/>
                  <a:pt x="2359364" y="570730"/>
                  <a:pt x="2369746" y="579207"/>
                </a:cubicBezTo>
                <a:cubicBezTo>
                  <a:pt x="2367936" y="573873"/>
                  <a:pt x="2380509" y="583493"/>
                  <a:pt x="2405084" y="605496"/>
                </a:cubicBezTo>
                <a:cubicBezTo>
                  <a:pt x="2413942" y="612926"/>
                  <a:pt x="2422134" y="621022"/>
                  <a:pt x="2430706" y="628737"/>
                </a:cubicBezTo>
                <a:cubicBezTo>
                  <a:pt x="2411561" y="604448"/>
                  <a:pt x="2404036" y="593590"/>
                  <a:pt x="2391177" y="577207"/>
                </a:cubicBezTo>
                <a:lnTo>
                  <a:pt x="2375652" y="561014"/>
                </a:lnTo>
                <a:lnTo>
                  <a:pt x="2391368" y="571492"/>
                </a:lnTo>
                <a:cubicBezTo>
                  <a:pt x="2394225" y="573873"/>
                  <a:pt x="2397178" y="576159"/>
                  <a:pt x="2400226" y="578540"/>
                </a:cubicBezTo>
                <a:cubicBezTo>
                  <a:pt x="2387853" y="564872"/>
                  <a:pt x="2374480" y="552137"/>
                  <a:pt x="2360221" y="540440"/>
                </a:cubicBezTo>
                <a:lnTo>
                  <a:pt x="2350696" y="529201"/>
                </a:lnTo>
                <a:cubicBezTo>
                  <a:pt x="2355078" y="532820"/>
                  <a:pt x="2360793" y="537202"/>
                  <a:pt x="2366888" y="542345"/>
                </a:cubicBezTo>
                <a:cubicBezTo>
                  <a:pt x="2372985" y="547489"/>
                  <a:pt x="2379462" y="552918"/>
                  <a:pt x="2385081" y="558443"/>
                </a:cubicBezTo>
                <a:cubicBezTo>
                  <a:pt x="2391558" y="565663"/>
                  <a:pt x="2399150" y="571806"/>
                  <a:pt x="2407560" y="576635"/>
                </a:cubicBezTo>
                <a:cubicBezTo>
                  <a:pt x="2410227" y="574730"/>
                  <a:pt x="2375556" y="543298"/>
                  <a:pt x="2358507" y="528248"/>
                </a:cubicBezTo>
                <a:lnTo>
                  <a:pt x="2354411" y="514342"/>
                </a:lnTo>
                <a:cubicBezTo>
                  <a:pt x="2337837" y="498911"/>
                  <a:pt x="2315644" y="483195"/>
                  <a:pt x="2302785" y="471765"/>
                </a:cubicBezTo>
                <a:cubicBezTo>
                  <a:pt x="2291832" y="461859"/>
                  <a:pt x="2277449" y="451667"/>
                  <a:pt x="2262495" y="440809"/>
                </a:cubicBezTo>
                <a:lnTo>
                  <a:pt x="2239730" y="424330"/>
                </a:lnTo>
                <a:lnTo>
                  <a:pt x="2216489" y="409091"/>
                </a:lnTo>
                <a:cubicBezTo>
                  <a:pt x="2186676" y="388707"/>
                  <a:pt x="2160101" y="372991"/>
                  <a:pt x="2154386" y="365180"/>
                </a:cubicBezTo>
                <a:cubicBezTo>
                  <a:pt x="2146670" y="360608"/>
                  <a:pt x="2138955" y="356036"/>
                  <a:pt x="2131145" y="351750"/>
                </a:cubicBezTo>
                <a:cubicBezTo>
                  <a:pt x="2138955" y="356036"/>
                  <a:pt x="2146670" y="360608"/>
                  <a:pt x="2154386" y="365085"/>
                </a:cubicBezTo>
                <a:cubicBezTo>
                  <a:pt x="2158958" y="366514"/>
                  <a:pt x="2155910" y="363847"/>
                  <a:pt x="2149433" y="359561"/>
                </a:cubicBezTo>
                <a:cubicBezTo>
                  <a:pt x="2142956" y="355274"/>
                  <a:pt x="2133335" y="349083"/>
                  <a:pt x="2124382" y="344321"/>
                </a:cubicBezTo>
                <a:cubicBezTo>
                  <a:pt x="2117048" y="339653"/>
                  <a:pt x="2112952" y="336320"/>
                  <a:pt x="2106094" y="331843"/>
                </a:cubicBezTo>
                <a:cubicBezTo>
                  <a:pt x="2102570" y="329557"/>
                  <a:pt x="2098474" y="327080"/>
                  <a:pt x="2093045" y="323937"/>
                </a:cubicBezTo>
                <a:cubicBezTo>
                  <a:pt x="2086015" y="319803"/>
                  <a:pt x="2078767" y="316050"/>
                  <a:pt x="2071328" y="312697"/>
                </a:cubicBezTo>
                <a:cubicBezTo>
                  <a:pt x="2073233" y="310983"/>
                  <a:pt x="2062374" y="304506"/>
                  <a:pt x="2045229" y="295648"/>
                </a:cubicBezTo>
                <a:cubicBezTo>
                  <a:pt x="2036561" y="291076"/>
                  <a:pt x="2026655" y="285932"/>
                  <a:pt x="2015511" y="281551"/>
                </a:cubicBezTo>
                <a:lnTo>
                  <a:pt x="1980840" y="267263"/>
                </a:lnTo>
                <a:cubicBezTo>
                  <a:pt x="1974173" y="264596"/>
                  <a:pt x="1967601" y="261739"/>
                  <a:pt x="1961028" y="259262"/>
                </a:cubicBezTo>
                <a:lnTo>
                  <a:pt x="1941407" y="252309"/>
                </a:lnTo>
                <a:lnTo>
                  <a:pt x="1903307" y="238688"/>
                </a:lnTo>
                <a:lnTo>
                  <a:pt x="1866540" y="226972"/>
                </a:lnTo>
                <a:cubicBezTo>
                  <a:pt x="1854539" y="223353"/>
                  <a:pt x="1843109" y="218971"/>
                  <a:pt x="1831488" y="215924"/>
                </a:cubicBezTo>
                <a:lnTo>
                  <a:pt x="1802151" y="207827"/>
                </a:lnTo>
                <a:cubicBezTo>
                  <a:pt x="1803104" y="206875"/>
                  <a:pt x="1808247" y="206113"/>
                  <a:pt x="1772910" y="198302"/>
                </a:cubicBezTo>
                <a:lnTo>
                  <a:pt x="1730257" y="189939"/>
                </a:lnTo>
                <a:lnTo>
                  <a:pt x="1729190" y="189730"/>
                </a:lnTo>
                <a:cubicBezTo>
                  <a:pt x="1718445" y="186034"/>
                  <a:pt x="1707273" y="183729"/>
                  <a:pt x="1695947" y="182872"/>
                </a:cubicBezTo>
                <a:lnTo>
                  <a:pt x="1682422" y="181062"/>
                </a:lnTo>
                <a:cubicBezTo>
                  <a:pt x="1676612" y="178014"/>
                  <a:pt x="1646036" y="171728"/>
                  <a:pt x="1695662" y="176300"/>
                </a:cubicBezTo>
                <a:cubicBezTo>
                  <a:pt x="1694233" y="173823"/>
                  <a:pt x="1705568" y="172394"/>
                  <a:pt x="1650037" y="165155"/>
                </a:cubicBezTo>
                <a:cubicBezTo>
                  <a:pt x="1635940" y="164108"/>
                  <a:pt x="1618128" y="163536"/>
                  <a:pt x="1601174" y="162488"/>
                </a:cubicBezTo>
                <a:lnTo>
                  <a:pt x="1576980" y="161345"/>
                </a:lnTo>
                <a:cubicBezTo>
                  <a:pt x="1569455" y="161250"/>
                  <a:pt x="1562693" y="162107"/>
                  <a:pt x="1557359" y="162107"/>
                </a:cubicBezTo>
                <a:cubicBezTo>
                  <a:pt x="1542881" y="163346"/>
                  <a:pt x="1525260" y="162488"/>
                  <a:pt x="1505733" y="163346"/>
                </a:cubicBezTo>
                <a:cubicBezTo>
                  <a:pt x="1486207" y="164203"/>
                  <a:pt x="1464585" y="164203"/>
                  <a:pt x="1442202" y="164203"/>
                </a:cubicBezTo>
                <a:cubicBezTo>
                  <a:pt x="1439535" y="162393"/>
                  <a:pt x="1446678" y="160679"/>
                  <a:pt x="1473920" y="159059"/>
                </a:cubicBezTo>
                <a:cubicBezTo>
                  <a:pt x="1488588" y="158202"/>
                  <a:pt x="1511829" y="156773"/>
                  <a:pt x="1491255" y="155916"/>
                </a:cubicBezTo>
                <a:cubicBezTo>
                  <a:pt x="1475206" y="155545"/>
                  <a:pt x="1459137" y="156116"/>
                  <a:pt x="1443154" y="157630"/>
                </a:cubicBezTo>
                <a:cubicBezTo>
                  <a:pt x="1432581" y="158393"/>
                  <a:pt x="1421246" y="160583"/>
                  <a:pt x="1410293" y="161917"/>
                </a:cubicBezTo>
                <a:lnTo>
                  <a:pt x="1382385" y="163917"/>
                </a:lnTo>
                <a:cubicBezTo>
                  <a:pt x="1373145" y="164488"/>
                  <a:pt x="1364096" y="165155"/>
                  <a:pt x="1354571" y="166489"/>
                </a:cubicBezTo>
                <a:lnTo>
                  <a:pt x="1299136" y="173252"/>
                </a:lnTo>
                <a:lnTo>
                  <a:pt x="1281801" y="169156"/>
                </a:lnTo>
                <a:cubicBezTo>
                  <a:pt x="1263608" y="172585"/>
                  <a:pt x="1245129" y="174680"/>
                  <a:pt x="1226841" y="178681"/>
                </a:cubicBezTo>
                <a:cubicBezTo>
                  <a:pt x="1208553" y="182681"/>
                  <a:pt x="1190265" y="186777"/>
                  <a:pt x="1171215" y="191254"/>
                </a:cubicBezTo>
                <a:cubicBezTo>
                  <a:pt x="1151003" y="200446"/>
                  <a:pt x="1129820" y="207313"/>
                  <a:pt x="1108064" y="211733"/>
                </a:cubicBezTo>
                <a:cubicBezTo>
                  <a:pt x="1084633" y="217733"/>
                  <a:pt x="1028054" y="237164"/>
                  <a:pt x="1062440" y="221258"/>
                </a:cubicBezTo>
                <a:cubicBezTo>
                  <a:pt x="1075584" y="217543"/>
                  <a:pt x="1088157" y="212971"/>
                  <a:pt x="1101207" y="209256"/>
                </a:cubicBezTo>
                <a:cubicBezTo>
                  <a:pt x="1114256" y="205541"/>
                  <a:pt x="1127019" y="201636"/>
                  <a:pt x="1139783" y="197350"/>
                </a:cubicBezTo>
                <a:cubicBezTo>
                  <a:pt x="1138830" y="196397"/>
                  <a:pt x="1141021" y="194492"/>
                  <a:pt x="1124067" y="198493"/>
                </a:cubicBezTo>
                <a:cubicBezTo>
                  <a:pt x="1116113" y="197654"/>
                  <a:pt x="1108074" y="198464"/>
                  <a:pt x="1100444" y="200874"/>
                </a:cubicBezTo>
                <a:cubicBezTo>
                  <a:pt x="1087491" y="203541"/>
                  <a:pt x="1071488" y="208208"/>
                  <a:pt x="1057772" y="211542"/>
                </a:cubicBezTo>
                <a:cubicBezTo>
                  <a:pt x="1031198" y="220400"/>
                  <a:pt x="1015101" y="226401"/>
                  <a:pt x="1002051" y="230592"/>
                </a:cubicBezTo>
                <a:cubicBezTo>
                  <a:pt x="989002" y="234783"/>
                  <a:pt x="979191" y="237164"/>
                  <a:pt x="966142" y="241355"/>
                </a:cubicBezTo>
                <a:lnTo>
                  <a:pt x="965475" y="238117"/>
                </a:lnTo>
                <a:cubicBezTo>
                  <a:pt x="996336" y="225925"/>
                  <a:pt x="1003099" y="221829"/>
                  <a:pt x="1007861" y="218305"/>
                </a:cubicBezTo>
                <a:cubicBezTo>
                  <a:pt x="1010538" y="216228"/>
                  <a:pt x="1013329" y="214314"/>
                  <a:pt x="1016243" y="212590"/>
                </a:cubicBezTo>
                <a:cubicBezTo>
                  <a:pt x="1023416" y="208770"/>
                  <a:pt x="1030902" y="205579"/>
                  <a:pt x="1038627" y="203065"/>
                </a:cubicBezTo>
                <a:cubicBezTo>
                  <a:pt x="1071012" y="190016"/>
                  <a:pt x="1084538" y="181157"/>
                  <a:pt x="1118637" y="169632"/>
                </a:cubicBezTo>
                <a:cubicBezTo>
                  <a:pt x="1187970" y="144591"/>
                  <a:pt x="1260102" y="128122"/>
                  <a:pt x="1333426" y="120578"/>
                </a:cubicBezTo>
                <a:cubicBezTo>
                  <a:pt x="1390290" y="114101"/>
                  <a:pt x="1439725" y="110291"/>
                  <a:pt x="1489731" y="108005"/>
                </a:cubicBezTo>
                <a:close/>
                <a:moveTo>
                  <a:pt x="1730523" y="91718"/>
                </a:moveTo>
                <a:cubicBezTo>
                  <a:pt x="1730523" y="92956"/>
                  <a:pt x="1725475" y="93432"/>
                  <a:pt x="1730523" y="95528"/>
                </a:cubicBezTo>
                <a:cubicBezTo>
                  <a:pt x="1725760" y="93432"/>
                  <a:pt x="1730523" y="92956"/>
                  <a:pt x="1730523" y="91718"/>
                </a:cubicBezTo>
                <a:close/>
                <a:moveTo>
                  <a:pt x="1510971" y="91147"/>
                </a:moveTo>
                <a:cubicBezTo>
                  <a:pt x="1516572" y="90937"/>
                  <a:pt x="1522173" y="91166"/>
                  <a:pt x="1527735" y="91813"/>
                </a:cubicBezTo>
                <a:cubicBezTo>
                  <a:pt x="1536688" y="94195"/>
                  <a:pt x="1500779" y="92671"/>
                  <a:pt x="1480872" y="94290"/>
                </a:cubicBezTo>
                <a:lnTo>
                  <a:pt x="1486682" y="92385"/>
                </a:lnTo>
                <a:cubicBezTo>
                  <a:pt x="1493826" y="92099"/>
                  <a:pt x="1502970" y="91147"/>
                  <a:pt x="1510971" y="91147"/>
                </a:cubicBezTo>
                <a:close/>
                <a:moveTo>
                  <a:pt x="1007004" y="88384"/>
                </a:moveTo>
                <a:lnTo>
                  <a:pt x="998336" y="91813"/>
                </a:lnTo>
                <a:lnTo>
                  <a:pt x="994050" y="93528"/>
                </a:lnTo>
                <a:cubicBezTo>
                  <a:pt x="962332" y="106577"/>
                  <a:pt x="941662" y="117150"/>
                  <a:pt x="936900" y="122103"/>
                </a:cubicBezTo>
                <a:cubicBezTo>
                  <a:pt x="936233" y="122865"/>
                  <a:pt x="935947" y="123532"/>
                  <a:pt x="936138" y="123913"/>
                </a:cubicBezTo>
                <a:cubicBezTo>
                  <a:pt x="936233" y="123532"/>
                  <a:pt x="936519" y="122865"/>
                  <a:pt x="937186" y="122103"/>
                </a:cubicBezTo>
                <a:lnTo>
                  <a:pt x="937090" y="122103"/>
                </a:lnTo>
                <a:cubicBezTo>
                  <a:pt x="941377" y="117435"/>
                  <a:pt x="962046" y="106767"/>
                  <a:pt x="994240" y="93528"/>
                </a:cubicBezTo>
                <a:lnTo>
                  <a:pt x="998526" y="91813"/>
                </a:lnTo>
                <a:close/>
                <a:moveTo>
                  <a:pt x="1828440" y="34758"/>
                </a:moveTo>
                <a:cubicBezTo>
                  <a:pt x="1889686" y="49617"/>
                  <a:pt x="1924071" y="62857"/>
                  <a:pt x="1939597" y="71144"/>
                </a:cubicBezTo>
                <a:lnTo>
                  <a:pt x="1861111" y="47522"/>
                </a:lnTo>
                <a:cubicBezTo>
                  <a:pt x="1849852" y="44283"/>
                  <a:pt x="1838917" y="40007"/>
                  <a:pt x="1828440" y="34758"/>
                </a:cubicBezTo>
                <a:close/>
                <a:moveTo>
                  <a:pt x="1480575" y="5"/>
                </a:moveTo>
                <a:cubicBezTo>
                  <a:pt x="1493208" y="-55"/>
                  <a:pt x="1502066" y="326"/>
                  <a:pt x="1502018" y="1707"/>
                </a:cubicBezTo>
                <a:cubicBezTo>
                  <a:pt x="1501923" y="4469"/>
                  <a:pt x="1459822" y="4564"/>
                  <a:pt x="1434772" y="5231"/>
                </a:cubicBezTo>
                <a:cubicBezTo>
                  <a:pt x="1419056" y="5803"/>
                  <a:pt x="1400863" y="7898"/>
                  <a:pt x="1384670" y="8946"/>
                </a:cubicBezTo>
                <a:cubicBezTo>
                  <a:pt x="1372164" y="10032"/>
                  <a:pt x="1359591" y="10355"/>
                  <a:pt x="1347047" y="9898"/>
                </a:cubicBezTo>
                <a:lnTo>
                  <a:pt x="1276085" y="18852"/>
                </a:lnTo>
                <a:lnTo>
                  <a:pt x="1273759" y="19289"/>
                </a:lnTo>
                <a:lnTo>
                  <a:pt x="1276181" y="18757"/>
                </a:lnTo>
                <a:cubicBezTo>
                  <a:pt x="1196170" y="28282"/>
                  <a:pt x="1128067" y="48379"/>
                  <a:pt x="1057106" y="70477"/>
                </a:cubicBezTo>
                <a:lnTo>
                  <a:pt x="1057348" y="70476"/>
                </a:lnTo>
                <a:lnTo>
                  <a:pt x="1057010" y="70573"/>
                </a:lnTo>
                <a:lnTo>
                  <a:pt x="1062435" y="70573"/>
                </a:lnTo>
                <a:lnTo>
                  <a:pt x="1059010" y="73144"/>
                </a:lnTo>
                <a:cubicBezTo>
                  <a:pt x="1061249" y="71953"/>
                  <a:pt x="1062654" y="71049"/>
                  <a:pt x="1062546" y="70573"/>
                </a:cubicBezTo>
                <a:lnTo>
                  <a:pt x="1062435" y="70573"/>
                </a:lnTo>
                <a:lnTo>
                  <a:pt x="1062594" y="70453"/>
                </a:lnTo>
                <a:lnTo>
                  <a:pt x="1057348" y="70476"/>
                </a:lnTo>
                <a:lnTo>
                  <a:pt x="1163333" y="40033"/>
                </a:lnTo>
                <a:lnTo>
                  <a:pt x="1273759" y="19289"/>
                </a:lnTo>
                <a:lnTo>
                  <a:pt x="1226746" y="29615"/>
                </a:lnTo>
                <a:cubicBezTo>
                  <a:pt x="1217125" y="31425"/>
                  <a:pt x="1206743" y="32758"/>
                  <a:pt x="1196266" y="35044"/>
                </a:cubicBezTo>
                <a:lnTo>
                  <a:pt x="1163785" y="41998"/>
                </a:lnTo>
                <a:lnTo>
                  <a:pt x="1192932" y="53808"/>
                </a:lnTo>
                <a:cubicBezTo>
                  <a:pt x="1179778" y="57180"/>
                  <a:pt x="1166414" y="59695"/>
                  <a:pt x="1152927" y="61333"/>
                </a:cubicBezTo>
                <a:cubicBezTo>
                  <a:pt x="1147402" y="62095"/>
                  <a:pt x="1141402" y="62857"/>
                  <a:pt x="1133877" y="64667"/>
                </a:cubicBezTo>
                <a:cubicBezTo>
                  <a:pt x="1126352" y="66477"/>
                  <a:pt x="1117303" y="69334"/>
                  <a:pt x="1105302" y="73335"/>
                </a:cubicBezTo>
                <a:cubicBezTo>
                  <a:pt x="1088538" y="78574"/>
                  <a:pt x="1071012" y="82479"/>
                  <a:pt x="1053962" y="87622"/>
                </a:cubicBezTo>
                <a:cubicBezTo>
                  <a:pt x="1037103" y="92680"/>
                  <a:pt x="1020501" y="98595"/>
                  <a:pt x="1004242" y="105339"/>
                </a:cubicBezTo>
                <a:cubicBezTo>
                  <a:pt x="1014910" y="102862"/>
                  <a:pt x="1017767" y="102481"/>
                  <a:pt x="1013195" y="104767"/>
                </a:cubicBezTo>
                <a:cubicBezTo>
                  <a:pt x="1008623" y="107053"/>
                  <a:pt x="996526" y="110863"/>
                  <a:pt x="977476" y="118579"/>
                </a:cubicBezTo>
                <a:lnTo>
                  <a:pt x="934328" y="135533"/>
                </a:lnTo>
                <a:cubicBezTo>
                  <a:pt x="919850" y="141057"/>
                  <a:pt x="906039" y="147916"/>
                  <a:pt x="891847" y="154107"/>
                </a:cubicBezTo>
                <a:lnTo>
                  <a:pt x="878131" y="160774"/>
                </a:lnTo>
                <a:lnTo>
                  <a:pt x="860414" y="171918"/>
                </a:lnTo>
                <a:lnTo>
                  <a:pt x="863367" y="171918"/>
                </a:lnTo>
                <a:lnTo>
                  <a:pt x="789643" y="213543"/>
                </a:lnTo>
                <a:cubicBezTo>
                  <a:pt x="777451" y="220687"/>
                  <a:pt x="765164" y="227640"/>
                  <a:pt x="752496" y="234402"/>
                </a:cubicBezTo>
                <a:lnTo>
                  <a:pt x="733446" y="244404"/>
                </a:lnTo>
                <a:cubicBezTo>
                  <a:pt x="727350" y="247928"/>
                  <a:pt x="720968" y="251357"/>
                  <a:pt x="714396" y="254691"/>
                </a:cubicBezTo>
                <a:cubicBezTo>
                  <a:pt x="710300" y="256977"/>
                  <a:pt x="701251" y="262311"/>
                  <a:pt x="691250" y="268502"/>
                </a:cubicBezTo>
                <a:lnTo>
                  <a:pt x="675820" y="278027"/>
                </a:lnTo>
                <a:cubicBezTo>
                  <a:pt x="670867" y="281075"/>
                  <a:pt x="665818" y="284599"/>
                  <a:pt x="661342" y="287552"/>
                </a:cubicBezTo>
                <a:cubicBezTo>
                  <a:pt x="638482" y="304125"/>
                  <a:pt x="615145" y="320127"/>
                  <a:pt x="593333" y="338225"/>
                </a:cubicBezTo>
                <a:cubicBezTo>
                  <a:pt x="584570" y="346321"/>
                  <a:pt x="573807" y="355180"/>
                  <a:pt x="561329" y="366800"/>
                </a:cubicBezTo>
                <a:cubicBezTo>
                  <a:pt x="548851" y="378421"/>
                  <a:pt x="533897" y="391851"/>
                  <a:pt x="515704" y="407662"/>
                </a:cubicBezTo>
                <a:cubicBezTo>
                  <a:pt x="486558" y="436237"/>
                  <a:pt x="453125" y="468717"/>
                  <a:pt x="421883" y="502912"/>
                </a:cubicBezTo>
                <a:lnTo>
                  <a:pt x="409977" y="515581"/>
                </a:lnTo>
                <a:cubicBezTo>
                  <a:pt x="406072" y="519867"/>
                  <a:pt x="402452" y="524248"/>
                  <a:pt x="398642" y="528630"/>
                </a:cubicBezTo>
                <a:lnTo>
                  <a:pt x="376639" y="554633"/>
                </a:lnTo>
                <a:cubicBezTo>
                  <a:pt x="361971" y="571492"/>
                  <a:pt x="349493" y="589209"/>
                  <a:pt x="337587" y="605592"/>
                </a:cubicBezTo>
                <a:cubicBezTo>
                  <a:pt x="322442" y="625690"/>
                  <a:pt x="300725" y="654550"/>
                  <a:pt x="282342" y="679791"/>
                </a:cubicBezTo>
                <a:cubicBezTo>
                  <a:pt x="266245" y="703223"/>
                  <a:pt x="251767" y="724940"/>
                  <a:pt x="240908" y="744371"/>
                </a:cubicBezTo>
                <a:cubicBezTo>
                  <a:pt x="230050" y="763802"/>
                  <a:pt x="221477" y="780471"/>
                  <a:pt x="215381" y="792949"/>
                </a:cubicBezTo>
                <a:cubicBezTo>
                  <a:pt x="212333" y="799235"/>
                  <a:pt x="209952" y="804474"/>
                  <a:pt x="208237" y="808665"/>
                </a:cubicBezTo>
                <a:cubicBezTo>
                  <a:pt x="207018" y="811570"/>
                  <a:pt x="206151" y="814608"/>
                  <a:pt x="205666" y="817714"/>
                </a:cubicBezTo>
                <a:cubicBezTo>
                  <a:pt x="205380" y="821428"/>
                  <a:pt x="207856" y="819618"/>
                  <a:pt x="213571" y="811903"/>
                </a:cubicBezTo>
                <a:cubicBezTo>
                  <a:pt x="226240" y="791520"/>
                  <a:pt x="238241" y="770374"/>
                  <a:pt x="250528" y="752753"/>
                </a:cubicBezTo>
                <a:cubicBezTo>
                  <a:pt x="262816" y="735132"/>
                  <a:pt x="273865" y="720368"/>
                  <a:pt x="281866" y="710843"/>
                </a:cubicBezTo>
                <a:cubicBezTo>
                  <a:pt x="285580" y="705318"/>
                  <a:pt x="289200" y="699984"/>
                  <a:pt x="292629" y="694746"/>
                </a:cubicBezTo>
                <a:lnTo>
                  <a:pt x="303106" y="681506"/>
                </a:lnTo>
                <a:cubicBezTo>
                  <a:pt x="309869" y="672552"/>
                  <a:pt x="316060" y="664742"/>
                  <a:pt x="321585" y="657884"/>
                </a:cubicBezTo>
                <a:cubicBezTo>
                  <a:pt x="327109" y="651026"/>
                  <a:pt x="331681" y="645121"/>
                  <a:pt x="336063" y="640644"/>
                </a:cubicBezTo>
                <a:cubicBezTo>
                  <a:pt x="340444" y="636167"/>
                  <a:pt x="343969" y="632833"/>
                  <a:pt x="346636" y="630547"/>
                </a:cubicBezTo>
                <a:cubicBezTo>
                  <a:pt x="351684" y="626166"/>
                  <a:pt x="353875" y="626356"/>
                  <a:pt x="351684" y="631500"/>
                </a:cubicBezTo>
                <a:cubicBezTo>
                  <a:pt x="349493" y="636643"/>
                  <a:pt x="342826" y="646740"/>
                  <a:pt x="333301" y="663123"/>
                </a:cubicBezTo>
                <a:cubicBezTo>
                  <a:pt x="316537" y="690174"/>
                  <a:pt x="322061" y="684744"/>
                  <a:pt x="345969" y="652741"/>
                </a:cubicBezTo>
                <a:cubicBezTo>
                  <a:pt x="360923" y="632452"/>
                  <a:pt x="375687" y="612069"/>
                  <a:pt x="392546" y="592447"/>
                </a:cubicBezTo>
                <a:cubicBezTo>
                  <a:pt x="409405" y="572826"/>
                  <a:pt x="425884" y="553776"/>
                  <a:pt x="443410" y="534726"/>
                </a:cubicBezTo>
                <a:cubicBezTo>
                  <a:pt x="466936" y="510818"/>
                  <a:pt x="479700" y="493197"/>
                  <a:pt x="501036" y="472718"/>
                </a:cubicBezTo>
                <a:cubicBezTo>
                  <a:pt x="508465" y="464146"/>
                  <a:pt x="519419" y="452716"/>
                  <a:pt x="531802" y="440428"/>
                </a:cubicBezTo>
                <a:lnTo>
                  <a:pt x="571807" y="404043"/>
                </a:lnTo>
                <a:lnTo>
                  <a:pt x="581332" y="394518"/>
                </a:lnTo>
                <a:lnTo>
                  <a:pt x="591809" y="384993"/>
                </a:lnTo>
                <a:lnTo>
                  <a:pt x="612669" y="366514"/>
                </a:lnTo>
                <a:lnTo>
                  <a:pt x="623051" y="352036"/>
                </a:lnTo>
                <a:cubicBezTo>
                  <a:pt x="621337" y="351560"/>
                  <a:pt x="623623" y="348512"/>
                  <a:pt x="628671" y="344035"/>
                </a:cubicBezTo>
                <a:cubicBezTo>
                  <a:pt x="633719" y="339558"/>
                  <a:pt x="641625" y="333939"/>
                  <a:pt x="650578" y="327557"/>
                </a:cubicBezTo>
                <a:cubicBezTo>
                  <a:pt x="668485" y="314413"/>
                  <a:pt x="690583" y="298982"/>
                  <a:pt x="705442" y="289457"/>
                </a:cubicBezTo>
                <a:cubicBezTo>
                  <a:pt x="755068" y="257643"/>
                  <a:pt x="827172" y="219163"/>
                  <a:pt x="859843" y="208209"/>
                </a:cubicBezTo>
                <a:lnTo>
                  <a:pt x="873654" y="201637"/>
                </a:lnTo>
                <a:lnTo>
                  <a:pt x="887751" y="195541"/>
                </a:lnTo>
                <a:lnTo>
                  <a:pt x="916326" y="183634"/>
                </a:lnTo>
                <a:lnTo>
                  <a:pt x="937281" y="174014"/>
                </a:lnTo>
                <a:cubicBezTo>
                  <a:pt x="943853" y="171442"/>
                  <a:pt x="949473" y="169442"/>
                  <a:pt x="954045" y="167823"/>
                </a:cubicBezTo>
                <a:cubicBezTo>
                  <a:pt x="959236" y="165489"/>
                  <a:pt x="964837" y="164194"/>
                  <a:pt x="970523" y="164013"/>
                </a:cubicBezTo>
                <a:lnTo>
                  <a:pt x="994526" y="154488"/>
                </a:lnTo>
                <a:lnTo>
                  <a:pt x="1006528" y="149821"/>
                </a:lnTo>
                <a:lnTo>
                  <a:pt x="1018720" y="145725"/>
                </a:lnTo>
                <a:cubicBezTo>
                  <a:pt x="1029540" y="140619"/>
                  <a:pt x="1040970" y="136905"/>
                  <a:pt x="1052724" y="134676"/>
                </a:cubicBezTo>
                <a:cubicBezTo>
                  <a:pt x="1060820" y="132390"/>
                  <a:pt x="1068821" y="129723"/>
                  <a:pt x="1076917" y="127627"/>
                </a:cubicBezTo>
                <a:lnTo>
                  <a:pt x="1101397" y="121531"/>
                </a:lnTo>
                <a:lnTo>
                  <a:pt x="1139497" y="111530"/>
                </a:lnTo>
                <a:cubicBezTo>
                  <a:pt x="1152165" y="108387"/>
                  <a:pt x="1164928" y="105910"/>
                  <a:pt x="1177597" y="103148"/>
                </a:cubicBezTo>
                <a:lnTo>
                  <a:pt x="1215697" y="95147"/>
                </a:lnTo>
                <a:lnTo>
                  <a:pt x="1253225" y="89241"/>
                </a:lnTo>
                <a:cubicBezTo>
                  <a:pt x="1266751" y="87241"/>
                  <a:pt x="1279895" y="84669"/>
                  <a:pt x="1292944" y="83146"/>
                </a:cubicBezTo>
                <a:lnTo>
                  <a:pt x="1331044" y="78383"/>
                </a:lnTo>
                <a:cubicBezTo>
                  <a:pt x="1356476" y="74573"/>
                  <a:pt x="1380289" y="72573"/>
                  <a:pt x="1404101" y="69715"/>
                </a:cubicBezTo>
                <a:cubicBezTo>
                  <a:pt x="1410673" y="68477"/>
                  <a:pt x="1418293" y="67429"/>
                  <a:pt x="1426675" y="66477"/>
                </a:cubicBezTo>
                <a:cubicBezTo>
                  <a:pt x="1435057" y="65524"/>
                  <a:pt x="1444011" y="65048"/>
                  <a:pt x="1453536" y="65048"/>
                </a:cubicBezTo>
                <a:cubicBezTo>
                  <a:pt x="1472586" y="64381"/>
                  <a:pt x="1492684" y="64381"/>
                  <a:pt x="1510686" y="64381"/>
                </a:cubicBezTo>
                <a:lnTo>
                  <a:pt x="1551643" y="65905"/>
                </a:lnTo>
                <a:cubicBezTo>
                  <a:pt x="1564978" y="66572"/>
                  <a:pt x="1579266" y="66572"/>
                  <a:pt x="1593553" y="67906"/>
                </a:cubicBezTo>
                <a:cubicBezTo>
                  <a:pt x="1605745" y="70191"/>
                  <a:pt x="1606222" y="71525"/>
                  <a:pt x="1615747" y="74478"/>
                </a:cubicBezTo>
                <a:cubicBezTo>
                  <a:pt x="1625272" y="77431"/>
                  <a:pt x="1644322" y="78288"/>
                  <a:pt x="1691947" y="84003"/>
                </a:cubicBezTo>
                <a:cubicBezTo>
                  <a:pt x="1693566" y="81336"/>
                  <a:pt x="1724427" y="84098"/>
                  <a:pt x="1760717" y="91623"/>
                </a:cubicBezTo>
                <a:lnTo>
                  <a:pt x="1781101" y="97242"/>
                </a:lnTo>
                <a:cubicBezTo>
                  <a:pt x="1797198" y="99909"/>
                  <a:pt x="1809199" y="102481"/>
                  <a:pt x="1819201" y="104196"/>
                </a:cubicBezTo>
                <a:cubicBezTo>
                  <a:pt x="1829202" y="105910"/>
                  <a:pt x="1838536" y="107149"/>
                  <a:pt x="1845490" y="108196"/>
                </a:cubicBezTo>
                <a:cubicBezTo>
                  <a:pt x="1852443" y="109244"/>
                  <a:pt x="1860349" y="110197"/>
                  <a:pt x="1868635" y="112482"/>
                </a:cubicBezTo>
                <a:cubicBezTo>
                  <a:pt x="1876922" y="114768"/>
                  <a:pt x="1885781" y="117435"/>
                  <a:pt x="1894829" y="120483"/>
                </a:cubicBezTo>
                <a:cubicBezTo>
                  <a:pt x="1909117" y="125246"/>
                  <a:pt x="1917975" y="129151"/>
                  <a:pt x="1906640" y="126675"/>
                </a:cubicBezTo>
                <a:cubicBezTo>
                  <a:pt x="1869874" y="118769"/>
                  <a:pt x="1891019" y="128199"/>
                  <a:pt x="1860349" y="122484"/>
                </a:cubicBezTo>
                <a:cubicBezTo>
                  <a:pt x="1826059" y="115054"/>
                  <a:pt x="1817867" y="114197"/>
                  <a:pt x="1842918" y="121817"/>
                </a:cubicBezTo>
                <a:lnTo>
                  <a:pt x="1841108" y="124674"/>
                </a:lnTo>
                <a:lnTo>
                  <a:pt x="1808533" y="117721"/>
                </a:lnTo>
                <a:cubicBezTo>
                  <a:pt x="1803008" y="116578"/>
                  <a:pt x="1797674" y="115340"/>
                  <a:pt x="1792150" y="114388"/>
                </a:cubicBezTo>
                <a:lnTo>
                  <a:pt x="1775767" y="111721"/>
                </a:lnTo>
                <a:cubicBezTo>
                  <a:pt x="1778339" y="110482"/>
                  <a:pt x="1777481" y="108768"/>
                  <a:pt x="1767194" y="105529"/>
                </a:cubicBezTo>
                <a:cubicBezTo>
                  <a:pt x="1777481" y="108768"/>
                  <a:pt x="1778339" y="110482"/>
                  <a:pt x="1775672" y="111721"/>
                </a:cubicBezTo>
                <a:cubicBezTo>
                  <a:pt x="1754050" y="107434"/>
                  <a:pt x="1735476" y="104100"/>
                  <a:pt x="1716426" y="102196"/>
                </a:cubicBezTo>
                <a:cubicBezTo>
                  <a:pt x="1697376" y="100290"/>
                  <a:pt x="1678135" y="98385"/>
                  <a:pt x="1655847" y="95242"/>
                </a:cubicBezTo>
                <a:lnTo>
                  <a:pt x="1628986" y="93528"/>
                </a:lnTo>
                <a:lnTo>
                  <a:pt x="1626742" y="93434"/>
                </a:lnTo>
                <a:lnTo>
                  <a:pt x="1628415" y="93528"/>
                </a:lnTo>
                <a:cubicBezTo>
                  <a:pt x="1782530" y="106158"/>
                  <a:pt x="1933653" y="143268"/>
                  <a:pt x="2076090" y="203447"/>
                </a:cubicBezTo>
                <a:lnTo>
                  <a:pt x="2062565" y="199637"/>
                </a:lnTo>
                <a:cubicBezTo>
                  <a:pt x="2051611" y="196779"/>
                  <a:pt x="2039609" y="193255"/>
                  <a:pt x="2025989" y="190112"/>
                </a:cubicBezTo>
                <a:lnTo>
                  <a:pt x="1980429" y="177541"/>
                </a:lnTo>
                <a:lnTo>
                  <a:pt x="1980173" y="177444"/>
                </a:lnTo>
                <a:lnTo>
                  <a:pt x="1937216" y="163537"/>
                </a:lnTo>
                <a:lnTo>
                  <a:pt x="1937120" y="163537"/>
                </a:lnTo>
                <a:cubicBezTo>
                  <a:pt x="1930548" y="161061"/>
                  <a:pt x="1923881" y="158775"/>
                  <a:pt x="1917213" y="156679"/>
                </a:cubicBezTo>
                <a:lnTo>
                  <a:pt x="1897020" y="150297"/>
                </a:lnTo>
                <a:cubicBezTo>
                  <a:pt x="1883494" y="146202"/>
                  <a:pt x="1870160" y="141630"/>
                  <a:pt x="1856539" y="137820"/>
                </a:cubicBezTo>
                <a:cubicBezTo>
                  <a:pt x="1846347" y="137258"/>
                  <a:pt x="1836222" y="135886"/>
                  <a:pt x="1826249" y="133724"/>
                </a:cubicBezTo>
                <a:cubicBezTo>
                  <a:pt x="1812343" y="131247"/>
                  <a:pt x="1795007" y="126485"/>
                  <a:pt x="1773671" y="122770"/>
                </a:cubicBezTo>
                <a:lnTo>
                  <a:pt x="1768194" y="121675"/>
                </a:lnTo>
                <a:lnTo>
                  <a:pt x="1726046" y="113245"/>
                </a:lnTo>
                <a:cubicBezTo>
                  <a:pt x="1710806" y="110578"/>
                  <a:pt x="1696043" y="108482"/>
                  <a:pt x="1681374" y="106101"/>
                </a:cubicBezTo>
                <a:cubicBezTo>
                  <a:pt x="1652227" y="100863"/>
                  <a:pt x="1623081" y="98291"/>
                  <a:pt x="1590791" y="95338"/>
                </a:cubicBezTo>
                <a:cubicBezTo>
                  <a:pt x="1585429" y="95147"/>
                  <a:pt x="1580123" y="94119"/>
                  <a:pt x="1575075" y="92290"/>
                </a:cubicBezTo>
                <a:lnTo>
                  <a:pt x="1574581" y="91247"/>
                </a:lnTo>
                <a:lnTo>
                  <a:pt x="1506305" y="88384"/>
                </a:lnTo>
                <a:cubicBezTo>
                  <a:pt x="1007575" y="87899"/>
                  <a:pt x="542946" y="341502"/>
                  <a:pt x="273579" y="761230"/>
                </a:cubicBezTo>
                <a:cubicBezTo>
                  <a:pt x="196588" y="880988"/>
                  <a:pt x="137543" y="1011366"/>
                  <a:pt x="98319" y="1148231"/>
                </a:cubicBezTo>
                <a:cubicBezTo>
                  <a:pt x="76554" y="1224536"/>
                  <a:pt x="61038" y="1302488"/>
                  <a:pt x="51932" y="1381308"/>
                </a:cubicBezTo>
                <a:cubicBezTo>
                  <a:pt x="52789" y="1368163"/>
                  <a:pt x="53551" y="1355781"/>
                  <a:pt x="54790" y="1344160"/>
                </a:cubicBezTo>
                <a:cubicBezTo>
                  <a:pt x="56409" y="1325777"/>
                  <a:pt x="56885" y="1308727"/>
                  <a:pt x="58790" y="1292154"/>
                </a:cubicBezTo>
                <a:cubicBezTo>
                  <a:pt x="60695" y="1275580"/>
                  <a:pt x="62981" y="1259388"/>
                  <a:pt x="64505" y="1242243"/>
                </a:cubicBezTo>
                <a:cubicBezTo>
                  <a:pt x="66029" y="1225098"/>
                  <a:pt x="75745" y="1184045"/>
                  <a:pt x="70601" y="1196523"/>
                </a:cubicBezTo>
                <a:cubicBezTo>
                  <a:pt x="67058" y="1205800"/>
                  <a:pt x="64315" y="1215354"/>
                  <a:pt x="62410" y="1225098"/>
                </a:cubicBezTo>
                <a:cubicBezTo>
                  <a:pt x="59647" y="1237861"/>
                  <a:pt x="56790" y="1254149"/>
                  <a:pt x="53932" y="1272723"/>
                </a:cubicBezTo>
                <a:cubicBezTo>
                  <a:pt x="51265" y="1287963"/>
                  <a:pt x="49265" y="1306156"/>
                  <a:pt x="47170" y="1323015"/>
                </a:cubicBezTo>
                <a:cubicBezTo>
                  <a:pt x="43264" y="1363210"/>
                  <a:pt x="39645" y="1403215"/>
                  <a:pt x="36311" y="1443411"/>
                </a:cubicBezTo>
                <a:cubicBezTo>
                  <a:pt x="35740" y="1464747"/>
                  <a:pt x="34692" y="1485797"/>
                  <a:pt x="34597" y="1506371"/>
                </a:cubicBezTo>
                <a:cubicBezTo>
                  <a:pt x="34501" y="1526945"/>
                  <a:pt x="35644" y="1546185"/>
                  <a:pt x="36311" y="1563521"/>
                </a:cubicBezTo>
                <a:cubicBezTo>
                  <a:pt x="36787" y="1572093"/>
                  <a:pt x="36978" y="1580380"/>
                  <a:pt x="37740" y="1587905"/>
                </a:cubicBezTo>
                <a:cubicBezTo>
                  <a:pt x="38502" y="1595430"/>
                  <a:pt x="39454" y="1602288"/>
                  <a:pt x="40407" y="1608479"/>
                </a:cubicBezTo>
                <a:cubicBezTo>
                  <a:pt x="41550" y="1615842"/>
                  <a:pt x="42760" y="1622128"/>
                  <a:pt x="44026" y="1627339"/>
                </a:cubicBezTo>
                <a:cubicBezTo>
                  <a:pt x="45265" y="1651723"/>
                  <a:pt x="47170" y="1675916"/>
                  <a:pt x="49551" y="1699919"/>
                </a:cubicBezTo>
                <a:cubicBezTo>
                  <a:pt x="46598" y="1681917"/>
                  <a:pt x="43550" y="1664581"/>
                  <a:pt x="41455" y="1646484"/>
                </a:cubicBezTo>
                <a:cubicBezTo>
                  <a:pt x="39359" y="1628386"/>
                  <a:pt x="36502" y="1610384"/>
                  <a:pt x="35168" y="1591239"/>
                </a:cubicBezTo>
                <a:cubicBezTo>
                  <a:pt x="33835" y="1572093"/>
                  <a:pt x="32977" y="1551996"/>
                  <a:pt x="32025" y="1530279"/>
                </a:cubicBezTo>
                <a:cubicBezTo>
                  <a:pt x="30596" y="1514086"/>
                  <a:pt x="30882" y="1501513"/>
                  <a:pt x="30596" y="1491702"/>
                </a:cubicBezTo>
                <a:cubicBezTo>
                  <a:pt x="30310" y="1481892"/>
                  <a:pt x="29358" y="1475129"/>
                  <a:pt x="29358" y="1470652"/>
                </a:cubicBezTo>
                <a:cubicBezTo>
                  <a:pt x="28405" y="1461604"/>
                  <a:pt x="27167" y="1461699"/>
                  <a:pt x="25738" y="1465985"/>
                </a:cubicBezTo>
                <a:cubicBezTo>
                  <a:pt x="23595" y="1472343"/>
                  <a:pt x="21184" y="1487862"/>
                  <a:pt x="19068" y="1495225"/>
                </a:cubicBezTo>
                <a:lnTo>
                  <a:pt x="17115" y="1499138"/>
                </a:lnTo>
                <a:lnTo>
                  <a:pt x="18404" y="1460365"/>
                </a:lnTo>
                <a:lnTo>
                  <a:pt x="18404" y="1459127"/>
                </a:lnTo>
                <a:cubicBezTo>
                  <a:pt x="18404" y="1470938"/>
                  <a:pt x="17928" y="1483987"/>
                  <a:pt x="17071" y="1499227"/>
                </a:cubicBezTo>
                <a:lnTo>
                  <a:pt x="17115" y="1499138"/>
                </a:lnTo>
                <a:lnTo>
                  <a:pt x="17071" y="1500466"/>
                </a:lnTo>
                <a:cubicBezTo>
                  <a:pt x="17156" y="1510010"/>
                  <a:pt x="16652" y="1519554"/>
                  <a:pt x="15547" y="1529041"/>
                </a:cubicBezTo>
                <a:cubicBezTo>
                  <a:pt x="13137" y="1518649"/>
                  <a:pt x="12499" y="1507924"/>
                  <a:pt x="13642" y="1497322"/>
                </a:cubicBezTo>
                <a:lnTo>
                  <a:pt x="11641" y="1495608"/>
                </a:lnTo>
                <a:lnTo>
                  <a:pt x="6688" y="1477415"/>
                </a:lnTo>
                <a:cubicBezTo>
                  <a:pt x="6688" y="1462270"/>
                  <a:pt x="6022" y="1458270"/>
                  <a:pt x="4974" y="1460175"/>
                </a:cubicBezTo>
                <a:lnTo>
                  <a:pt x="4974" y="1453698"/>
                </a:lnTo>
                <a:lnTo>
                  <a:pt x="211" y="1461889"/>
                </a:lnTo>
                <a:cubicBezTo>
                  <a:pt x="211" y="1452650"/>
                  <a:pt x="-265" y="1443887"/>
                  <a:pt x="211" y="1434362"/>
                </a:cubicBezTo>
                <a:lnTo>
                  <a:pt x="2497" y="1407406"/>
                </a:lnTo>
                <a:cubicBezTo>
                  <a:pt x="4212" y="1389404"/>
                  <a:pt x="5831" y="1371592"/>
                  <a:pt x="7450" y="1353400"/>
                </a:cubicBezTo>
                <a:cubicBezTo>
                  <a:pt x="4402" y="1354257"/>
                  <a:pt x="7927" y="1321776"/>
                  <a:pt x="12880" y="1283676"/>
                </a:cubicBezTo>
                <a:cubicBezTo>
                  <a:pt x="10975" y="1284439"/>
                  <a:pt x="10117" y="1279771"/>
                  <a:pt x="14499" y="1250053"/>
                </a:cubicBezTo>
                <a:lnTo>
                  <a:pt x="13261" y="1244815"/>
                </a:lnTo>
                <a:cubicBezTo>
                  <a:pt x="11737" y="1245767"/>
                  <a:pt x="13261" y="1233384"/>
                  <a:pt x="17166" y="1211096"/>
                </a:cubicBezTo>
                <a:cubicBezTo>
                  <a:pt x="23548" y="1181759"/>
                  <a:pt x="29929" y="1154613"/>
                  <a:pt x="33739" y="1144421"/>
                </a:cubicBezTo>
                <a:cubicBezTo>
                  <a:pt x="29929" y="1154517"/>
                  <a:pt x="23548" y="1181664"/>
                  <a:pt x="17166" y="1211096"/>
                </a:cubicBezTo>
                <a:cubicBezTo>
                  <a:pt x="16594" y="1206810"/>
                  <a:pt x="14118" y="1212430"/>
                  <a:pt x="12499" y="1212430"/>
                </a:cubicBezTo>
                <a:cubicBezTo>
                  <a:pt x="10879" y="1212430"/>
                  <a:pt x="10213" y="1207858"/>
                  <a:pt x="15166" y="1183855"/>
                </a:cubicBezTo>
                <a:cubicBezTo>
                  <a:pt x="25548" y="1131848"/>
                  <a:pt x="21166" y="1141087"/>
                  <a:pt x="19642" y="1137182"/>
                </a:cubicBezTo>
                <a:lnTo>
                  <a:pt x="16023" y="1138420"/>
                </a:lnTo>
                <a:cubicBezTo>
                  <a:pt x="16023" y="1136420"/>
                  <a:pt x="16023" y="1135087"/>
                  <a:pt x="16023" y="1135087"/>
                </a:cubicBezTo>
                <a:cubicBezTo>
                  <a:pt x="26405" y="1096796"/>
                  <a:pt x="28501" y="1080223"/>
                  <a:pt x="35930" y="1051648"/>
                </a:cubicBezTo>
                <a:cubicBezTo>
                  <a:pt x="45550" y="1026692"/>
                  <a:pt x="50218" y="1017739"/>
                  <a:pt x="58981" y="996688"/>
                </a:cubicBezTo>
                <a:cubicBezTo>
                  <a:pt x="50122" y="1017739"/>
                  <a:pt x="45455" y="1026692"/>
                  <a:pt x="35930" y="1051648"/>
                </a:cubicBezTo>
                <a:cubicBezTo>
                  <a:pt x="37035" y="1042827"/>
                  <a:pt x="38654" y="1034084"/>
                  <a:pt x="40788" y="1025454"/>
                </a:cubicBezTo>
                <a:cubicBezTo>
                  <a:pt x="45455" y="1002880"/>
                  <a:pt x="51494" y="980610"/>
                  <a:pt x="58885" y="958779"/>
                </a:cubicBezTo>
                <a:cubicBezTo>
                  <a:pt x="65248" y="941262"/>
                  <a:pt x="70344" y="923308"/>
                  <a:pt x="74125" y="905058"/>
                </a:cubicBezTo>
                <a:cubicBezTo>
                  <a:pt x="78316" y="894771"/>
                  <a:pt x="82507" y="884484"/>
                  <a:pt x="86794" y="874197"/>
                </a:cubicBezTo>
                <a:cubicBezTo>
                  <a:pt x="93842" y="856004"/>
                  <a:pt x="95080" y="848479"/>
                  <a:pt x="98605" y="836954"/>
                </a:cubicBezTo>
                <a:cubicBezTo>
                  <a:pt x="106720" y="815570"/>
                  <a:pt x="116264" y="794758"/>
                  <a:pt x="127180" y="774660"/>
                </a:cubicBezTo>
                <a:cubicBezTo>
                  <a:pt x="126894" y="769708"/>
                  <a:pt x="139943" y="744181"/>
                  <a:pt x="134038" y="749800"/>
                </a:cubicBezTo>
                <a:lnTo>
                  <a:pt x="142229" y="729226"/>
                </a:lnTo>
                <a:lnTo>
                  <a:pt x="140515" y="729893"/>
                </a:lnTo>
                <a:cubicBezTo>
                  <a:pt x="148897" y="715129"/>
                  <a:pt x="156421" y="700461"/>
                  <a:pt x="164327" y="687507"/>
                </a:cubicBezTo>
                <a:cubicBezTo>
                  <a:pt x="172233" y="674553"/>
                  <a:pt x="179281" y="662647"/>
                  <a:pt x="185187" y="652359"/>
                </a:cubicBezTo>
                <a:cubicBezTo>
                  <a:pt x="196712" y="631690"/>
                  <a:pt x="204523" y="618260"/>
                  <a:pt x="203475" y="615593"/>
                </a:cubicBezTo>
                <a:lnTo>
                  <a:pt x="213000" y="600353"/>
                </a:lnTo>
                <a:cubicBezTo>
                  <a:pt x="220810" y="588637"/>
                  <a:pt x="227383" y="578255"/>
                  <a:pt x="233288" y="568730"/>
                </a:cubicBezTo>
                <a:cubicBezTo>
                  <a:pt x="239194" y="559205"/>
                  <a:pt x="245480" y="549966"/>
                  <a:pt x="252338" y="540155"/>
                </a:cubicBezTo>
                <a:cubicBezTo>
                  <a:pt x="259196" y="530344"/>
                  <a:pt x="266626" y="519581"/>
                  <a:pt x="276246" y="507294"/>
                </a:cubicBezTo>
                <a:cubicBezTo>
                  <a:pt x="285866" y="495007"/>
                  <a:pt x="298058" y="481386"/>
                  <a:pt x="313012" y="464717"/>
                </a:cubicBezTo>
                <a:lnTo>
                  <a:pt x="326157" y="451096"/>
                </a:lnTo>
                <a:lnTo>
                  <a:pt x="326194" y="451152"/>
                </a:lnTo>
                <a:lnTo>
                  <a:pt x="326157" y="451191"/>
                </a:lnTo>
                <a:lnTo>
                  <a:pt x="328538" y="454716"/>
                </a:lnTo>
                <a:cubicBezTo>
                  <a:pt x="347588" y="434142"/>
                  <a:pt x="366638" y="415187"/>
                  <a:pt x="376163" y="407091"/>
                </a:cubicBezTo>
                <a:cubicBezTo>
                  <a:pt x="366638" y="415092"/>
                  <a:pt x="347588" y="434047"/>
                  <a:pt x="328538" y="454716"/>
                </a:cubicBezTo>
                <a:lnTo>
                  <a:pt x="326194" y="451152"/>
                </a:lnTo>
                <a:lnTo>
                  <a:pt x="364733" y="410139"/>
                </a:lnTo>
                <a:cubicBezTo>
                  <a:pt x="382869" y="392984"/>
                  <a:pt x="401947" y="376859"/>
                  <a:pt x="421883" y="361847"/>
                </a:cubicBezTo>
                <a:cubicBezTo>
                  <a:pt x="429979" y="355560"/>
                  <a:pt x="437599" y="349846"/>
                  <a:pt x="445029" y="344416"/>
                </a:cubicBezTo>
                <a:lnTo>
                  <a:pt x="467984" y="329367"/>
                </a:lnTo>
                <a:cubicBezTo>
                  <a:pt x="483415" y="318604"/>
                  <a:pt x="472366" y="330224"/>
                  <a:pt x="454363" y="348417"/>
                </a:cubicBezTo>
                <a:cubicBezTo>
                  <a:pt x="446629" y="356656"/>
                  <a:pt x="439714" y="365619"/>
                  <a:pt x="433694" y="375182"/>
                </a:cubicBezTo>
                <a:cubicBezTo>
                  <a:pt x="462555" y="352513"/>
                  <a:pt x="470080" y="352798"/>
                  <a:pt x="470080" y="357656"/>
                </a:cubicBezTo>
                <a:cubicBezTo>
                  <a:pt x="471242" y="356694"/>
                  <a:pt x="472518" y="355894"/>
                  <a:pt x="473890" y="355275"/>
                </a:cubicBezTo>
                <a:cubicBezTo>
                  <a:pt x="486815" y="344311"/>
                  <a:pt x="500369" y="334110"/>
                  <a:pt x="514466" y="324699"/>
                </a:cubicBezTo>
                <a:cubicBezTo>
                  <a:pt x="533707" y="308983"/>
                  <a:pt x="545232" y="301363"/>
                  <a:pt x="532087" y="313555"/>
                </a:cubicBezTo>
                <a:cubicBezTo>
                  <a:pt x="527077" y="317813"/>
                  <a:pt x="522515" y="322566"/>
                  <a:pt x="518467" y="327748"/>
                </a:cubicBezTo>
                <a:cubicBezTo>
                  <a:pt x="517228" y="329652"/>
                  <a:pt x="519038" y="328795"/>
                  <a:pt x="523229" y="325747"/>
                </a:cubicBezTo>
                <a:cubicBezTo>
                  <a:pt x="531706" y="319747"/>
                  <a:pt x="550566" y="305459"/>
                  <a:pt x="574950" y="286409"/>
                </a:cubicBezTo>
                <a:cubicBezTo>
                  <a:pt x="581617" y="280599"/>
                  <a:pt x="587618" y="275455"/>
                  <a:pt x="594000" y="270121"/>
                </a:cubicBezTo>
                <a:cubicBezTo>
                  <a:pt x="600382" y="264787"/>
                  <a:pt x="607144" y="259263"/>
                  <a:pt x="614955" y="253072"/>
                </a:cubicBezTo>
                <a:cubicBezTo>
                  <a:pt x="639625" y="233355"/>
                  <a:pt x="647530" y="229735"/>
                  <a:pt x="649912" y="230402"/>
                </a:cubicBezTo>
                <a:cubicBezTo>
                  <a:pt x="648102" y="233545"/>
                  <a:pt x="660484" y="226116"/>
                  <a:pt x="681630" y="212209"/>
                </a:cubicBezTo>
                <a:cubicBezTo>
                  <a:pt x="707443" y="200589"/>
                  <a:pt x="631052" y="250690"/>
                  <a:pt x="637243" y="252024"/>
                </a:cubicBezTo>
                <a:lnTo>
                  <a:pt x="597429" y="282408"/>
                </a:lnTo>
                <a:cubicBezTo>
                  <a:pt x="594476" y="286218"/>
                  <a:pt x="572473" y="304411"/>
                  <a:pt x="557614" y="317175"/>
                </a:cubicBezTo>
                <a:cubicBezTo>
                  <a:pt x="548089" y="326033"/>
                  <a:pt x="537993" y="334224"/>
                  <a:pt x="529039" y="343749"/>
                </a:cubicBezTo>
                <a:cubicBezTo>
                  <a:pt x="531135" y="342892"/>
                  <a:pt x="529420" y="345274"/>
                  <a:pt x="530659" y="345369"/>
                </a:cubicBezTo>
                <a:cubicBezTo>
                  <a:pt x="531897" y="345464"/>
                  <a:pt x="535421" y="342607"/>
                  <a:pt x="549042" y="332510"/>
                </a:cubicBezTo>
                <a:cubicBezTo>
                  <a:pt x="569616" y="316984"/>
                  <a:pt x="579617" y="307174"/>
                  <a:pt x="593619" y="295267"/>
                </a:cubicBezTo>
                <a:cubicBezTo>
                  <a:pt x="604287" y="286695"/>
                  <a:pt x="617146" y="277170"/>
                  <a:pt x="629147" y="268121"/>
                </a:cubicBezTo>
                <a:lnTo>
                  <a:pt x="636767" y="267549"/>
                </a:lnTo>
                <a:cubicBezTo>
                  <a:pt x="623813" y="279741"/>
                  <a:pt x="578284" y="314984"/>
                  <a:pt x="625909" y="284790"/>
                </a:cubicBezTo>
                <a:cubicBezTo>
                  <a:pt x="635624" y="279170"/>
                  <a:pt x="645721" y="272598"/>
                  <a:pt x="655912" y="265740"/>
                </a:cubicBezTo>
                <a:cubicBezTo>
                  <a:pt x="666104" y="258882"/>
                  <a:pt x="677058" y="252405"/>
                  <a:pt x="687916" y="245261"/>
                </a:cubicBezTo>
                <a:lnTo>
                  <a:pt x="720968" y="223734"/>
                </a:lnTo>
                <a:cubicBezTo>
                  <a:pt x="732303" y="216781"/>
                  <a:pt x="743923" y="210018"/>
                  <a:pt x="755353" y="203256"/>
                </a:cubicBezTo>
                <a:cubicBezTo>
                  <a:pt x="763926" y="196779"/>
                  <a:pt x="773641" y="189159"/>
                  <a:pt x="786405" y="181920"/>
                </a:cubicBezTo>
                <a:cubicBezTo>
                  <a:pt x="799168" y="174681"/>
                  <a:pt x="812694" y="167061"/>
                  <a:pt x="827743" y="159060"/>
                </a:cubicBezTo>
                <a:cubicBezTo>
                  <a:pt x="835363" y="155155"/>
                  <a:pt x="843079" y="150868"/>
                  <a:pt x="851270" y="146963"/>
                </a:cubicBezTo>
                <a:lnTo>
                  <a:pt x="876797" y="135438"/>
                </a:lnTo>
                <a:lnTo>
                  <a:pt x="903467" y="123722"/>
                </a:lnTo>
                <a:lnTo>
                  <a:pt x="917183" y="117816"/>
                </a:lnTo>
                <a:lnTo>
                  <a:pt x="931375" y="112482"/>
                </a:lnTo>
                <a:cubicBezTo>
                  <a:pt x="1021577" y="74659"/>
                  <a:pt x="1115189" y="45541"/>
                  <a:pt x="1210934" y="25519"/>
                </a:cubicBezTo>
                <a:cubicBezTo>
                  <a:pt x="1287134" y="9708"/>
                  <a:pt x="1374288" y="-865"/>
                  <a:pt x="1436486" y="945"/>
                </a:cubicBezTo>
                <a:cubicBezTo>
                  <a:pt x="1451536" y="564"/>
                  <a:pt x="1467943" y="64"/>
                  <a:pt x="1480575" y="5"/>
                </a:cubicBezTo>
                <a:close/>
              </a:path>
            </a:pathLst>
          </a:custGeom>
          <a:solidFill>
            <a:srgbClr val="E0EFDC"/>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任意多边形: 形状 6"/>
          <p:cNvSpPr/>
          <p:nvPr>
            <p:custDataLst>
              <p:tags r:id="rId2"/>
            </p:custDataLst>
          </p:nvPr>
        </p:nvSpPr>
        <p:spPr>
          <a:xfrm>
            <a:off x="4502150" y="2235200"/>
            <a:ext cx="3143885" cy="3103880"/>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rgbClr val="E0EFDC"/>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 </a:t>
            </a:r>
            <a:endParaRPr lang="zh-CN" altLang="en-US" dirty="0"/>
          </a:p>
        </p:txBody>
      </p:sp>
      <p:sp>
        <p:nvSpPr>
          <p:cNvPr id="3" name="任意多边形: 形状 6"/>
          <p:cNvSpPr/>
          <p:nvPr>
            <p:custDataLst>
              <p:tags r:id="rId3"/>
            </p:custDataLst>
          </p:nvPr>
        </p:nvSpPr>
        <p:spPr>
          <a:xfrm flipH="1">
            <a:off x="4756150" y="2576830"/>
            <a:ext cx="2513330" cy="2481580"/>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rgbClr val="389A47"/>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rgbClr val="FFFFFF"/>
                </a:solidFill>
                <a:latin typeface="+mn-ea"/>
                <a:cs typeface="+mn-ea"/>
              </a:rPr>
              <a:t>1. </a:t>
            </a:r>
            <a:endParaRPr lang="zh-CN" altLang="en-US" sz="2400" b="1" dirty="0">
              <a:solidFill>
                <a:srgbClr val="FFFFFF"/>
              </a:solidFill>
              <a:latin typeface="+mn-ea"/>
              <a:cs typeface="+mn-ea"/>
            </a:endParaRPr>
          </a:p>
          <a:p>
            <a:pPr algn="ctr"/>
            <a:r>
              <a:rPr lang="zh-CN" altLang="en-US" sz="2400" b="1" dirty="0">
                <a:solidFill>
                  <a:srgbClr val="FFFFFF"/>
                </a:solidFill>
                <a:latin typeface="+mn-ea"/>
                <a:cs typeface="+mn-ea"/>
              </a:rPr>
              <a:t>认知的艺术</a:t>
            </a:r>
            <a:endParaRPr lang="zh-CN" altLang="en-US" sz="2400" b="1" dirty="0">
              <a:solidFill>
                <a:srgbClr val="FFFFFF"/>
              </a:solidFill>
              <a:latin typeface="+mn-ea"/>
              <a:cs typeface="+mn-ea"/>
            </a:endParaRPr>
          </a:p>
          <a:p>
            <a:pPr algn="ctr"/>
            <a:r>
              <a:rPr lang="zh-CN" altLang="en-US" sz="2400" b="1" dirty="0">
                <a:solidFill>
                  <a:srgbClr val="FFFFFF"/>
                </a:solidFill>
                <a:latin typeface="+mn-ea"/>
                <a:cs typeface="+mn-ea"/>
              </a:rPr>
              <a:t>——知己知彼</a:t>
            </a:r>
            <a:endParaRPr lang="zh-CN" altLang="en-US" sz="2400" b="1" dirty="0">
              <a:solidFill>
                <a:srgbClr val="FFFFFF"/>
              </a:solidFill>
              <a:latin typeface="+mn-ea"/>
              <a:cs typeface="+mn-ea"/>
            </a:endParaRPr>
          </a:p>
        </p:txBody>
      </p:sp>
      <p:sp>
        <p:nvSpPr>
          <p:cNvPr id="4" name="矩形 3"/>
          <p:cNvSpPr/>
          <p:nvPr>
            <p:custDataLst>
              <p:tags r:id="rId4"/>
            </p:custDataLst>
          </p:nvPr>
        </p:nvSpPr>
        <p:spPr>
          <a:xfrm>
            <a:off x="595630" y="2348230"/>
            <a:ext cx="3381375" cy="4188460"/>
          </a:xfrm>
          <a:prstGeom prst="rect">
            <a:avLst/>
          </a:prstGeom>
          <a:noFill/>
        </p:spPr>
        <p:txBody>
          <a:bodyPr wrap="square" lIns="0" tIns="0" rIns="0" bIns="0" rtlCol="0" anchor="t" anchorCtr="0">
            <a:noAutofit/>
          </a:bodyPr>
          <a:lstStyle/>
          <a:p>
            <a:pPr marL="285750" indent="-285750" algn="l" fontAlgn="auto">
              <a:lnSpc>
                <a:spcPct val="100000"/>
              </a:lnSpc>
              <a:spcBef>
                <a:spcPct val="0"/>
              </a:spcBef>
              <a:spcAft>
                <a:spcPts val="500"/>
              </a:spcAft>
              <a:buFont typeface="Wingdings" panose="05000000000000000000" charset="0"/>
              <a:buChar char="l"/>
            </a:pPr>
            <a:r>
              <a:rPr lang="zh-CN" altLang="en-US" b="1" dirty="0">
                <a:solidFill>
                  <a:srgbClr val="389A47"/>
                </a:solidFill>
                <a:latin typeface="+mn-ea"/>
                <a:cs typeface="+mn-ea"/>
                <a:sym typeface="+mn-ea"/>
              </a:rPr>
              <a:t>社会比较</a:t>
            </a:r>
            <a:endParaRPr lang="zh-CN" altLang="en-US" b="1" dirty="0">
              <a:solidFill>
                <a:srgbClr val="389A47"/>
              </a:solidFill>
              <a:latin typeface="+mn-ea"/>
              <a:cs typeface="+mn-ea"/>
              <a:sym typeface="+mn-ea"/>
            </a:endParaRPr>
          </a:p>
          <a:p>
            <a:pPr indent="0" algn="l" fontAlgn="auto">
              <a:lnSpc>
                <a:spcPct val="100000"/>
              </a:lnSpc>
              <a:spcBef>
                <a:spcPct val="0"/>
              </a:spcBef>
              <a:spcAft>
                <a:spcPts val="500"/>
              </a:spcAft>
              <a:buFont typeface="Wingdings" panose="05000000000000000000" charset="0"/>
              <a:buNone/>
            </a:pPr>
            <a:r>
              <a:rPr lang="zh-CN" altLang="en-US" dirty="0">
                <a:solidFill>
                  <a:schemeClr val="tx1">
                    <a:lumMod val="85000"/>
                    <a:lumOff val="15000"/>
                  </a:schemeClr>
                </a:solidFill>
                <a:latin typeface="+mn-ea"/>
                <a:cs typeface="+mn-ea"/>
                <a:sym typeface="+mn-ea"/>
              </a:rPr>
              <a:t>大学生喜欢与自己的同辈进行比较，在比较中看到自己的价值，也看到自己的不足，从而建立客观的自我评价。</a:t>
            </a:r>
            <a:endParaRPr lang="zh-CN" altLang="en-US" b="1" dirty="0">
              <a:solidFill>
                <a:srgbClr val="389A47"/>
              </a:solidFill>
              <a:latin typeface="+mn-ea"/>
              <a:cs typeface="+mn-ea"/>
              <a:sym typeface="+mn-ea"/>
            </a:endParaRPr>
          </a:p>
          <a:p>
            <a:pPr marL="285750" indent="-285750" algn="l" fontAlgn="auto">
              <a:lnSpc>
                <a:spcPct val="100000"/>
              </a:lnSpc>
              <a:spcBef>
                <a:spcPct val="0"/>
              </a:spcBef>
              <a:spcAft>
                <a:spcPts val="500"/>
              </a:spcAft>
              <a:buFont typeface="Wingdings" panose="05000000000000000000" charset="0"/>
              <a:buChar char="l"/>
            </a:pPr>
            <a:r>
              <a:rPr lang="zh-CN" altLang="en-US" b="1" dirty="0">
                <a:solidFill>
                  <a:srgbClr val="389A47"/>
                </a:solidFill>
                <a:latin typeface="+mn-ea"/>
                <a:cs typeface="+mn-ea"/>
                <a:sym typeface="+mn-ea"/>
              </a:rPr>
              <a:t>他人评价</a:t>
            </a:r>
            <a:endParaRPr lang="zh-CN" altLang="en-US" b="1" dirty="0">
              <a:solidFill>
                <a:srgbClr val="389A47"/>
              </a:solidFill>
              <a:latin typeface="+mn-ea"/>
              <a:cs typeface="+mn-ea"/>
              <a:sym typeface="+mn-ea"/>
            </a:endParaRPr>
          </a:p>
          <a:p>
            <a:pPr indent="0" algn="l" fontAlgn="auto">
              <a:lnSpc>
                <a:spcPct val="100000"/>
              </a:lnSpc>
              <a:spcBef>
                <a:spcPct val="0"/>
              </a:spcBef>
              <a:spcAft>
                <a:spcPts val="500"/>
              </a:spcAft>
              <a:buFont typeface="Wingdings" panose="05000000000000000000" charset="0"/>
              <a:buNone/>
            </a:pPr>
            <a:r>
              <a:rPr lang="zh-CN" altLang="en-US" dirty="0">
                <a:solidFill>
                  <a:schemeClr val="tx1">
                    <a:lumMod val="85000"/>
                    <a:lumOff val="15000"/>
                  </a:schemeClr>
                </a:solidFill>
                <a:latin typeface="+mn-ea"/>
                <a:cs typeface="+mn-ea"/>
                <a:sym typeface="+mn-ea"/>
              </a:rPr>
              <a:t>他人的评价也是自我认知的一面镜子，大学生可以通过他人评价不断修正认知上的偏差，力争达到自我评价与他人评价的统一，从而使自我意识不断完善。</a:t>
            </a:r>
            <a:endParaRPr lang="zh-CN" altLang="en-US" b="1" dirty="0">
              <a:solidFill>
                <a:srgbClr val="389A47"/>
              </a:solidFill>
              <a:latin typeface="+mn-ea"/>
              <a:cs typeface="+mn-ea"/>
              <a:sym typeface="+mn-ea"/>
            </a:endParaRPr>
          </a:p>
          <a:p>
            <a:pPr marL="285750" indent="-285750" algn="l" fontAlgn="auto">
              <a:lnSpc>
                <a:spcPct val="100000"/>
              </a:lnSpc>
              <a:spcBef>
                <a:spcPct val="0"/>
              </a:spcBef>
              <a:spcAft>
                <a:spcPts val="500"/>
              </a:spcAft>
              <a:buFont typeface="Wingdings" panose="05000000000000000000" charset="0"/>
              <a:buChar char="l"/>
            </a:pPr>
            <a:r>
              <a:rPr lang="zh-CN" altLang="en-US" b="1" dirty="0">
                <a:solidFill>
                  <a:srgbClr val="389A47"/>
                </a:solidFill>
                <a:latin typeface="+mn-ea"/>
                <a:cs typeface="+mn-ea"/>
                <a:sym typeface="+mn-ea"/>
              </a:rPr>
              <a:t>社会成就</a:t>
            </a:r>
            <a:endParaRPr lang="zh-CN" altLang="en-US" b="1" dirty="0">
              <a:solidFill>
                <a:srgbClr val="389A47"/>
              </a:solidFill>
              <a:latin typeface="+mn-ea"/>
              <a:cs typeface="+mn-ea"/>
              <a:sym typeface="+mn-ea"/>
            </a:endParaRPr>
          </a:p>
          <a:p>
            <a:pPr indent="0" algn="l" fontAlgn="auto">
              <a:lnSpc>
                <a:spcPct val="100000"/>
              </a:lnSpc>
              <a:spcBef>
                <a:spcPct val="0"/>
              </a:spcBef>
              <a:spcAft>
                <a:spcPts val="500"/>
              </a:spcAft>
              <a:buFont typeface="Wingdings" panose="05000000000000000000" charset="0"/>
              <a:buNone/>
            </a:pPr>
            <a:r>
              <a:rPr lang="zh-CN" altLang="en-US" dirty="0">
                <a:solidFill>
                  <a:schemeClr val="tx1">
                    <a:lumMod val="85000"/>
                    <a:lumOff val="15000"/>
                  </a:schemeClr>
                </a:solidFill>
                <a:latin typeface="+mn-ea"/>
                <a:cs typeface="+mn-ea"/>
                <a:sym typeface="+mn-ea"/>
              </a:rPr>
              <a:t>凭借自身的社会成就来了解自己，可以更加客观地认识自我。</a:t>
            </a:r>
            <a:endParaRPr lang="zh-CN" altLang="en-US" dirty="0">
              <a:solidFill>
                <a:schemeClr val="tx1">
                  <a:lumMod val="85000"/>
                  <a:lumOff val="15000"/>
                </a:schemeClr>
              </a:solidFill>
              <a:latin typeface="+mn-ea"/>
              <a:cs typeface="+mn-ea"/>
              <a:sym typeface="+mn-ea"/>
            </a:endParaRPr>
          </a:p>
        </p:txBody>
      </p:sp>
      <p:sp>
        <p:nvSpPr>
          <p:cNvPr id="9" name="矩形 8"/>
          <p:cNvSpPr/>
          <p:nvPr>
            <p:custDataLst>
              <p:tags r:id="rId5"/>
            </p:custDataLst>
          </p:nvPr>
        </p:nvSpPr>
        <p:spPr>
          <a:xfrm>
            <a:off x="8488680" y="2235200"/>
            <a:ext cx="3091815" cy="3877945"/>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en-US" altLang="zh-CN" dirty="0">
                <a:solidFill>
                  <a:schemeClr val="tx1">
                    <a:lumMod val="85000"/>
                    <a:lumOff val="15000"/>
                  </a:schemeClr>
                </a:solidFill>
                <a:latin typeface="+mn-ea"/>
                <a:cs typeface="+mn-ea"/>
                <a:sym typeface="+mn-ea"/>
              </a:rPr>
              <a:t>       </a:t>
            </a:r>
            <a:r>
              <a:rPr lang="zh-CN" altLang="en-US" dirty="0">
                <a:solidFill>
                  <a:schemeClr val="tx1">
                    <a:lumMod val="85000"/>
                    <a:lumOff val="15000"/>
                  </a:schemeClr>
                </a:solidFill>
                <a:latin typeface="+mn-ea"/>
                <a:cs typeface="+mn-ea"/>
                <a:sym typeface="+mn-ea"/>
              </a:rPr>
              <a:t>对他人的认知就是在交往过程中对他人的认识和了解。通过一定时间的交往，大家往往会对交往的对象形成一定的看法，并选择和确定与其交往的态度和行为。当然，了解他人并不是易事，不是一朝一夕可以完成的，而是需要相当长时间的交往，“路遥知马力，日久见人心”就是最好的注解。对他人认知的意义就在于对他人的认知将决定我们与他人相处的态度和行为方式是否适合与得体。</a:t>
            </a:r>
            <a:endParaRPr lang="zh-CN" altLang="en-US" dirty="0">
              <a:solidFill>
                <a:schemeClr val="tx1">
                  <a:lumMod val="85000"/>
                  <a:lumOff val="15000"/>
                </a:schemeClr>
              </a:solidFill>
              <a:latin typeface="+mn-ea"/>
              <a:cs typeface="+mn-ea"/>
              <a:sym typeface="+mn-ea"/>
            </a:endParaRPr>
          </a:p>
        </p:txBody>
      </p:sp>
      <p:sp>
        <p:nvSpPr>
          <p:cNvPr id="5" name="任意多边形: 形状 4511"/>
          <p:cNvSpPr/>
          <p:nvPr>
            <p:custDataLst>
              <p:tags r:id="rId6"/>
            </p:custDataLst>
          </p:nvPr>
        </p:nvSpPr>
        <p:spPr>
          <a:xfrm>
            <a:off x="595630" y="1522730"/>
            <a:ext cx="3023870" cy="696595"/>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a:gsLst>
              <a:gs pos="0">
                <a:schemeClr val="bg1">
                  <a:alpha val="0"/>
                </a:schemeClr>
              </a:gs>
              <a:gs pos="100000">
                <a:schemeClr val="accent1">
                  <a:alpha val="45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290" tIns="0" rIns="0" bIns="0" numCol="1" spcCol="0" rtlCol="0" fromWordArt="0" anchor="ctr" anchorCtr="0" forceAA="0" compatLnSpc="1">
            <a:noAutofit/>
          </a:bodyPr>
          <a:lstStyle/>
          <a:p>
            <a:pPr lvl="0" algn="l">
              <a:buClrTx/>
              <a:buSzTx/>
              <a:buFontTx/>
            </a:pPr>
            <a:r>
              <a:rPr lang="zh-CN" altLang="en-US" sz="2400" b="1">
                <a:solidFill>
                  <a:schemeClr val="tx1"/>
                </a:solidFill>
                <a:latin typeface="+mn-ea"/>
                <a:cs typeface="+mn-ea"/>
                <a:sym typeface="+mn-ea"/>
              </a:rPr>
              <a:t>（1）知己。</a:t>
            </a:r>
            <a:endParaRPr lang="zh-CN" altLang="en-US" sz="2400" b="1">
              <a:solidFill>
                <a:schemeClr val="tx1"/>
              </a:solidFill>
              <a:latin typeface="+mn-ea"/>
              <a:cs typeface="+mn-ea"/>
              <a:sym typeface="+mn-ea"/>
            </a:endParaRPr>
          </a:p>
        </p:txBody>
      </p:sp>
      <p:sp>
        <p:nvSpPr>
          <p:cNvPr id="21" name="任意多边形: 形状 4511"/>
          <p:cNvSpPr/>
          <p:nvPr>
            <p:custDataLst>
              <p:tags r:id="rId7"/>
            </p:custDataLst>
          </p:nvPr>
        </p:nvSpPr>
        <p:spPr>
          <a:xfrm flipH="1">
            <a:off x="8486140" y="1407160"/>
            <a:ext cx="3010535" cy="696595"/>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a:gsLst>
              <a:gs pos="0">
                <a:schemeClr val="bg1">
                  <a:alpha val="0"/>
                </a:schemeClr>
              </a:gs>
              <a:gs pos="100000">
                <a:schemeClr val="accent1">
                  <a:alpha val="45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288290" bIns="0" numCol="1" spcCol="0" rtlCol="0" fromWordArt="0" anchor="ctr" anchorCtr="0" forceAA="0" compatLnSpc="1">
            <a:noAutofit/>
          </a:bodyPr>
          <a:lstStyle/>
          <a:p>
            <a:pPr lvl="0" algn="r">
              <a:buClrTx/>
              <a:buSzTx/>
              <a:buFontTx/>
            </a:pPr>
            <a:r>
              <a:rPr lang="zh-CN" altLang="en-US" sz="2400" b="1" dirty="0">
                <a:solidFill>
                  <a:schemeClr val="tx1"/>
                </a:solidFill>
                <a:latin typeface="+mn-ea"/>
                <a:cs typeface="+mn-ea"/>
                <a:sym typeface="+mn-ea"/>
              </a:rPr>
              <a:t>（2）知彼。</a:t>
            </a:r>
            <a:endParaRPr lang="zh-CN" altLang="en-US" sz="2400" b="1" dirty="0">
              <a:solidFill>
                <a:schemeClr val="tx1"/>
              </a:solidFill>
              <a:latin typeface="+mn-ea"/>
              <a:cs typeface="+mn-ea"/>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tags/tag1.xml><?xml version="1.0" encoding="utf-8"?>
<p:tagLst xmlns:p="http://schemas.openxmlformats.org/presentationml/2006/main">
  <p:tag name="TIMING" val="|3.3"/>
</p:tagLst>
</file>

<file path=ppt/tags/tag10.xml><?xml version="1.0" encoding="utf-8"?>
<p:tagLst xmlns:p="http://schemas.openxmlformats.org/presentationml/2006/main">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4*n_h_h_i*1_2_6_1"/>
  <p:tag name="KSO_WM_TEMPLATE_CATEGORY" val="diagram"/>
  <p:tag name="KSO_WM_TEMPLATE_INDEX" val="20231114"/>
  <p:tag name="KSO_WM_UNIT_LAYERLEVEL" val="1_1_1_1"/>
  <p:tag name="KSO_WM_TAG_VERSION" val="3.0"/>
  <p:tag name="KSO_WM_DIAGRAM_GROUP_CODE" val="n1-1"/>
  <p:tag name="KSO_WM_UNIT_TYPE" val="n_h_h_i"/>
  <p:tag name="KSO_WM_UNIT_INDEX" val="1_2_6_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1.xml><?xml version="1.0" encoding="utf-8"?>
<p:tagLst xmlns:p="http://schemas.openxmlformats.org/presentationml/2006/main">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4*n_h_h_i*1_2_2_1"/>
  <p:tag name="KSO_WM_TEMPLATE_CATEGORY" val="diagram"/>
  <p:tag name="KSO_WM_TEMPLATE_INDEX" val="20231114"/>
  <p:tag name="KSO_WM_UNIT_LAYERLEVEL" val="1_1_1_1"/>
  <p:tag name="KSO_WM_TAG_VERSION" val="3.0"/>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2.xml><?xml version="1.0" encoding="utf-8"?>
<p:tagLst xmlns:p="http://schemas.openxmlformats.org/presentationml/2006/main">
  <p:tag name="KSO_WM_DIAGRAM_VIRTUALLY_FRAME" val="{&quot;height&quot;:418.95,&quot;left&quot;:29.8,&quot;top&quot;:124.55,&quot;width&quot;:957}"/>
</p:tagLst>
</file>

<file path=ppt/tags/tag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114_4*n_h_h_a*1_2_1_1"/>
  <p:tag name="KSO_WM_TEMPLATE_CATEGORY" val="diagram"/>
  <p:tag name="KSO_WM_TEMPLATE_INDEX" val="20231114"/>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4_4*n_h_h_f*1_2_1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15.xml><?xml version="1.0" encoding="utf-8"?>
<p:tagLst xmlns:p="http://schemas.openxmlformats.org/presentationml/2006/main">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LINE_FORE_SCHEMECOLOR_INDEX_1_BRIGHTNESS" val="0"/>
  <p:tag name="KSO_WM_UNIT_LINE_FORE_SCHEMECOLOR_INDEX_1" val="14"/>
  <p:tag name="KSO_WM_UNIT_LINE_FORE_SCHEMECOLOR_INDEX_1_POS" val="0"/>
  <p:tag name="KSO_WM_UNIT_LINE_FORE_SCHEMECOLOR_INDEX_1_TRANS" val="0"/>
  <p:tag name="KSO_WM_UNIT_LINE_FORE_SCHEMECOLOR_INDEX_2_BRIGHTNESS" val="0"/>
  <p:tag name="KSO_WM_UNIT_LINE_FORE_SCHEMECOLOR_INDEX_2" val="14"/>
  <p:tag name="KSO_WM_UNIT_LINE_FORE_SCHEMECOLOR_INDEX_2_POS" val="0.53"/>
  <p:tag name="KSO_WM_UNIT_LINE_FORE_SCHEMECOLOR_INDEX_2_TRANS" val="1"/>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114_4*n_h_a*1_1_1"/>
  <p:tag name="KSO_WM_TEMPLATE_CATEGORY" val="diagram"/>
  <p:tag name="KSO_WM_TEMPLATE_INDEX" val="20231114"/>
  <p:tag name="KSO_WM_UNIT_LAYERLEVEL" val="1_1_1"/>
  <p:tag name="KSO_WM_TAG_VERSION" val="3.0"/>
  <p:tag name="KSO_WM_UNIT_ISCONTENTSTITLE" val="0"/>
  <p:tag name="KSO_WM_UNIT_ISNUMDGMTITLE" val="0"/>
  <p:tag name="KSO_WM_UNIT_NOCLEAR" val="0"/>
  <p:tag name="KSO_WM_UNIT_VALUE" val="10"/>
  <p:tag name="KSO_WM_UNIT_TYPE" val="n_h_a"/>
  <p:tag name="KSO_WM_UNIT_INDEX" val="1_1_1"/>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0,&quot;rgb&quot;:&quot;#ffffff&quot;,&quot;transparency&quot;:0},{&quot;brightness&quot;:0,&quot;colorType&quot;:2,&quot;pos&quot;:0.5299999713897705,&quot;rgb&quot;:&quot;#ffffff&quot;,&quot;transparency&quot;:1}],&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6.xml><?xml version="1.0" encoding="utf-8"?>
<p:tagLst xmlns:p="http://schemas.openxmlformats.org/presentationml/2006/main">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4*n_h_h_i*1_2_4_1"/>
  <p:tag name="KSO_WM_TEMPLATE_CATEGORY" val="diagram"/>
  <p:tag name="KSO_WM_TEMPLATE_INDEX" val="20231114"/>
  <p:tag name="KSO_WM_UNIT_LAYERLEVEL" val="1_1_1_1"/>
  <p:tag name="KSO_WM_TAG_VERSION" val="3.0"/>
  <p:tag name="KSO_WM_DIAGRAM_GROUP_CODE" val="n1-1"/>
  <p:tag name="KSO_WM_UNIT_TYPE" val="n_h_h_i"/>
  <p:tag name="KSO_WM_UNIT_INDEX" val="1_2_4_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114_4*n_h_h_x*1_2_1_1"/>
  <p:tag name="KSO_WM_TEMPLATE_CATEGORY" val="diagram"/>
  <p:tag name="KSO_WM_TEMPLATE_INDEX" val="20231114"/>
  <p:tag name="KSO_WM_UNIT_LAYERLEVEL" val="1_1_1_1"/>
  <p:tag name="KSO_WM_TAG_VERSION" val="3.0"/>
  <p:tag name="KSO_WM_BEAUTIFY_FLAG" val="#wm#"/>
  <p:tag name="KSO_WM_DIAGRAM_VERSION" val="3"/>
  <p:tag name="KSO_WM_DIAGRAM_COLOR_TRICK" val="1"/>
  <p:tag name="KSO_WM_DIAGRAM_COLOR_TEXT_CAN_REMOVE" val="n"/>
  <p:tag name="KSO_WM_UNIT_VALUE" val="50*49"/>
  <p:tag name="KSO_WM_UNIT_TYPE" val="n_h_h_x"/>
  <p:tag name="KSO_WM_UNIT_INDEX" val="1_2_1_1"/>
  <p:tag name="KSO_WM_DIAGRAM_MAX_ITEMCNT" val="6"/>
  <p:tag name="KSO_WM_DIAGRAM_MIN_ITEMCNT" val="3"/>
  <p:tag name="KSO_WM_DIAGRAM_VIRTUALLY_FRAME" val="{&quot;height&quot;:418.95,&quot;left&quot;:29.8,&quot;top&quot;:124.55,&quot;width&quot;:95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114_4*n_h_h_x*1_2_3_1"/>
  <p:tag name="KSO_WM_TEMPLATE_CATEGORY" val="diagram"/>
  <p:tag name="KSO_WM_TEMPLATE_INDEX" val="20231114"/>
  <p:tag name="KSO_WM_UNIT_LAYERLEVEL" val="1_1_1_1"/>
  <p:tag name="KSO_WM_TAG_VERSION" val="3.0"/>
  <p:tag name="KSO_WM_BEAUTIFY_FLAG" val="#wm#"/>
  <p:tag name="KSO_WM_DIAGRAM_VERSION" val="3"/>
  <p:tag name="KSO_WM_DIAGRAM_COLOR_TRICK" val="1"/>
  <p:tag name="KSO_WM_DIAGRAM_COLOR_TEXT_CAN_REMOVE" val="n"/>
  <p:tag name="KSO_WM_UNIT_VALUE" val="49*44"/>
  <p:tag name="KSO_WM_UNIT_TYPE" val="n_h_h_x"/>
  <p:tag name="KSO_WM_UNIT_INDEX" val="1_2_3_1"/>
  <p:tag name="KSO_WM_DIAGRAM_MAX_ITEMCNT" val="6"/>
  <p:tag name="KSO_WM_DIAGRAM_MIN_ITEMCNT" val="3"/>
  <p:tag name="KSO_WM_DIAGRAM_VIRTUALLY_FRAME" val="{&quot;height&quot;:418.95,&quot;left&quot;:29.8,&quot;top&quot;:124.55,&quot;width&quot;:95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114_4*n_h_h_x*1_2_2_1"/>
  <p:tag name="KSO_WM_TEMPLATE_CATEGORY" val="diagram"/>
  <p:tag name="KSO_WM_TEMPLATE_INDEX" val="20231114"/>
  <p:tag name="KSO_WM_UNIT_LAYERLEVEL" val="1_1_1_1"/>
  <p:tag name="KSO_WM_TAG_VERSION" val="3.0"/>
  <p:tag name="KSO_WM_BEAUTIFY_FLAG" val="#wm#"/>
  <p:tag name="KSO_WM_DIAGRAM_VERSION" val="3"/>
  <p:tag name="KSO_WM_DIAGRAM_COLOR_TRICK" val="1"/>
  <p:tag name="KSO_WM_DIAGRAM_COLOR_TEXT_CAN_REMOVE" val="n"/>
  <p:tag name="KSO_WM_UNIT_VALUE" val="51*44"/>
  <p:tag name="KSO_WM_UNIT_TYPE" val="n_h_h_x"/>
  <p:tag name="KSO_WM_UNIT_INDEX" val="1_2_2_1"/>
  <p:tag name="KSO_WM_DIAGRAM_MAX_ITEMCNT" val="6"/>
  <p:tag name="KSO_WM_DIAGRAM_MIN_ITEMCNT" val="3"/>
  <p:tag name="KSO_WM_DIAGRAM_VIRTUALLY_FRAME" val="{&quot;height&quot;:418.95,&quot;left&quot;:29.8,&quot;top&quot;:124.55,&quot;width&quot;:95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xml><?xml version="1.0" encoding="utf-8"?>
<p:tagLst xmlns:p="http://schemas.openxmlformats.org/presentationml/2006/main">
  <p:tag name="TIMING" val="|2.9"/>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114_4*n_h_h_x*1_2_5_1"/>
  <p:tag name="KSO_WM_TEMPLATE_CATEGORY" val="diagram"/>
  <p:tag name="KSO_WM_TEMPLATE_INDEX" val="20231114"/>
  <p:tag name="KSO_WM_UNIT_LAYERLEVEL" val="1_1_1_1"/>
  <p:tag name="KSO_WM_TAG_VERSION" val="3.0"/>
  <p:tag name="KSO_WM_BEAUTIFY_FLAG" val="#wm#"/>
  <p:tag name="KSO_WM_DIAGRAM_VERSION" val="3"/>
  <p:tag name="KSO_WM_DIAGRAM_COLOR_TRICK" val="1"/>
  <p:tag name="KSO_WM_DIAGRAM_COLOR_TEXT_CAN_REMOVE" val="n"/>
  <p:tag name="KSO_WM_UNIT_VALUE" val="50*45"/>
  <p:tag name="KSO_WM_UNIT_TYPE" val="n_h_h_x"/>
  <p:tag name="KSO_WM_UNIT_INDEX" val="1_2_5_1"/>
  <p:tag name="KSO_WM_DIAGRAM_MAX_ITEMCNT" val="6"/>
  <p:tag name="KSO_WM_DIAGRAM_MIN_ITEMCNT" val="3"/>
  <p:tag name="KSO_WM_DIAGRAM_VIRTUALLY_FRAME" val="{&quot;height&quot;:418.95,&quot;left&quot;:29.8,&quot;top&quot;:124.55,&quot;width&quot;:95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114_4*n_h_h_x*1_2_6_1"/>
  <p:tag name="KSO_WM_TEMPLATE_CATEGORY" val="diagram"/>
  <p:tag name="KSO_WM_TEMPLATE_INDEX" val="20231114"/>
  <p:tag name="KSO_WM_UNIT_LAYERLEVEL" val="1_1_1_1"/>
  <p:tag name="KSO_WM_TAG_VERSION" val="3.0"/>
  <p:tag name="KSO_WM_BEAUTIFY_FLAG" val="#wm#"/>
  <p:tag name="KSO_WM_DIAGRAM_VERSION" val="3"/>
  <p:tag name="KSO_WM_DIAGRAM_COLOR_TRICK" val="1"/>
  <p:tag name="KSO_WM_DIAGRAM_COLOR_TEXT_CAN_REMOVE" val="n"/>
  <p:tag name="KSO_WM_UNIT_VALUE" val="48*57"/>
  <p:tag name="KSO_WM_UNIT_TYPE" val="n_h_h_x"/>
  <p:tag name="KSO_WM_UNIT_INDEX" val="1_2_6_1"/>
  <p:tag name="KSO_WM_DIAGRAM_MAX_ITEMCNT" val="6"/>
  <p:tag name="KSO_WM_DIAGRAM_MIN_ITEMCNT" val="3"/>
  <p:tag name="KSO_WM_DIAGRAM_VIRTUALLY_FRAME" val="{&quot;height&quot;:418.95,&quot;left&quot;:29.8,&quot;top&quot;:124.55,&quot;width&quot;:95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114_4*n_h_h_x*1_2_4_1"/>
  <p:tag name="KSO_WM_TEMPLATE_CATEGORY" val="diagram"/>
  <p:tag name="KSO_WM_TEMPLATE_INDEX" val="20231114"/>
  <p:tag name="KSO_WM_UNIT_LAYERLEVEL" val="1_1_1_1"/>
  <p:tag name="KSO_WM_TAG_VERSION" val="3.0"/>
  <p:tag name="KSO_WM_BEAUTIFY_FLAG" val="#wm#"/>
  <p:tag name="KSO_WM_DIAGRAM_VERSION" val="3"/>
  <p:tag name="KSO_WM_DIAGRAM_COLOR_TRICK" val="1"/>
  <p:tag name="KSO_WM_DIAGRAM_COLOR_TEXT_CAN_REMOVE" val="n"/>
  <p:tag name="KSO_WM_UNIT_VALUE" val="53*53"/>
  <p:tag name="KSO_WM_UNIT_TYPE" val="n_h_h_x"/>
  <p:tag name="KSO_WM_UNIT_INDEX" val="1_2_4_1"/>
  <p:tag name="KSO_WM_DIAGRAM_MAX_ITEMCNT" val="6"/>
  <p:tag name="KSO_WM_DIAGRAM_MIN_ITEMCNT" val="3"/>
  <p:tag name="KSO_WM_DIAGRAM_VIRTUALLY_FRAME" val="{&quot;height&quot;:418.95,&quot;left&quot;:29.8,&quot;top&quot;:124.55,&quot;width&quot;:95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xml><?xml version="1.0" encoding="utf-8"?>
<p:tagLst xmlns:p="http://schemas.openxmlformats.org/presentationml/2006/main">
  <p:tag name="KSO_WM_DIAGRAM_VIRTUALLY_FRAME" val="{&quot;height&quot;:418.95,&quot;left&quot;:29.8,&quot;top&quot;:124.55,&quot;width&quot;:957}"/>
</p:tagLst>
</file>

<file path=ppt/tags/tag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114_4*n_h_h_a*1_2_1_1"/>
  <p:tag name="KSO_WM_TEMPLATE_CATEGORY" val="diagram"/>
  <p:tag name="KSO_WM_TEMPLATE_INDEX" val="20231114"/>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4_4*n_h_h_f*1_2_1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26.xml><?xml version="1.0" encoding="utf-8"?>
<p:tagLst xmlns:p="http://schemas.openxmlformats.org/presentationml/2006/main">
  <p:tag name="KSO_WM_DIAGRAM_VIRTUALLY_FRAME" val="{&quot;height&quot;:418.95,&quot;left&quot;:29.8,&quot;top&quot;:124.55,&quot;width&quot;:957}"/>
</p:tagLst>
</file>

<file path=ppt/tags/tag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114_4*n_h_h_a*1_2_1_1"/>
  <p:tag name="KSO_WM_TEMPLATE_CATEGORY" val="diagram"/>
  <p:tag name="KSO_WM_TEMPLATE_INDEX" val="20231114"/>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4_4*n_h_h_f*1_2_1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29.xml><?xml version="1.0" encoding="utf-8"?>
<p:tagLst xmlns:p="http://schemas.openxmlformats.org/presentationml/2006/main">
  <p:tag name="KSO_WM_DIAGRAM_VIRTUALLY_FRAME" val="{&quot;height&quot;:418.95,&quot;left&quot;:29.8,&quot;top&quot;:124.55,&quot;width&quot;:957}"/>
</p:tagLst>
</file>

<file path=ppt/tags/tag3.xml><?xml version="1.0" encoding="utf-8"?>
<p:tagLst xmlns:p="http://schemas.openxmlformats.org/presentationml/2006/main">
  <p:tag name="TIMING" val="|2.9"/>
</p:tagLst>
</file>

<file path=ppt/tags/tag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114_4*n_h_h_a*1_2_1_1"/>
  <p:tag name="KSO_WM_TEMPLATE_CATEGORY" val="diagram"/>
  <p:tag name="KSO_WM_TEMPLATE_INDEX" val="20231114"/>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4_4*n_h_h_f*1_2_1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32.xml><?xml version="1.0" encoding="utf-8"?>
<p:tagLst xmlns:p="http://schemas.openxmlformats.org/presentationml/2006/main">
  <p:tag name="KSO_WM_DIAGRAM_VIRTUALLY_FRAME" val="{&quot;height&quot;:418.95,&quot;left&quot;:29.8,&quot;top&quot;:124.55,&quot;width&quot;:957}"/>
</p:tagLst>
</file>

<file path=ppt/tags/tag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114_4*n_h_h_a*1_2_1_1"/>
  <p:tag name="KSO_WM_TEMPLATE_CATEGORY" val="diagram"/>
  <p:tag name="KSO_WM_TEMPLATE_INDEX" val="20231114"/>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4_4*n_h_h_f*1_2_1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35.xml><?xml version="1.0" encoding="utf-8"?>
<p:tagLst xmlns:p="http://schemas.openxmlformats.org/presentationml/2006/main">
  <p:tag name="KSO_WM_DIAGRAM_VIRTUALLY_FRAME" val="{&quot;height&quot;:418.95,&quot;left&quot;:29.8,&quot;top&quot;:124.55,&quot;width&quot;:957}"/>
</p:tagLst>
</file>

<file path=ppt/tags/tag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114_4*n_h_h_a*1_2_1_1"/>
  <p:tag name="KSO_WM_TEMPLATE_CATEGORY" val="diagram"/>
  <p:tag name="KSO_WM_TEMPLATE_INDEX" val="20231114"/>
  <p:tag name="KSO_WM_UNIT_LAYERLEVEL" val="1_1_1_1"/>
  <p:tag name="KSO_WM_TAG_VERSION" val="3.0"/>
  <p:tag name="KSO_WM_BEAUTIFY_FLAG" val="#wm#"/>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4_4*n_h_h_f*1_2_1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DIAGRAM_GROUP_CODE" val="n1-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38.xml><?xml version="1.0" encoding="utf-8"?>
<p:tagLst xmlns:p="http://schemas.openxmlformats.org/presentationml/2006/main">
  <p:tag name="TIMING" val="|2.9"/>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4734_1*n_h_i*1_1_1"/>
  <p:tag name="KSO_WM_TEMPLATE_CATEGORY" val="diagram"/>
  <p:tag name="KSO_WM_TEMPLATE_INDEX" val="20234734"/>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6"/>
  <p:tag name="KSO_WM_DIAGRAM_MAX_ITEMCNT" val="6"/>
  <p:tag name="KSO_WM_DIAGRAM_MIN_ITEMCNT" val="2"/>
  <p:tag name="KSO_WM_DIAGRAM_VIRTUALLY_FRAME" val="{&quot;height&quot;:436.85,&quot;left&quot;:46.85,&quot;top&quot;:110.8,&quot;width&quot;:86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xml><?xml version="1.0" encoding="utf-8"?>
<p:tagLst xmlns:p="http://schemas.openxmlformats.org/presentationml/2006/main">
  <p:tag name="TABLE_ENDDRAG_ORIGIN_RECT" val="886*211"/>
  <p:tag name="TABLE_ENDDRAG_RECT" val="43*284*886*21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4734_1*n_h_i*1_1_2"/>
  <p:tag name="KSO_WM_TEMPLATE_CATEGORY" val="diagram"/>
  <p:tag name="KSO_WM_TEMPLATE_INDEX" val="20234734"/>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2"/>
  <p:tag name="KSO_WM_DIAGRAM_VIRTUALLY_FRAME" val="{&quot;height&quot;:436.85,&quot;left&quot;:46.85,&quot;top&quot;:110.8,&quot;width&quot;:865}"/>
  <p:tag name="KSO_WM_DIAGRAM_COLOR_MATCH_VALUE" val="{&quot;shape&quot;:{&quot;fill&quot;:{&quot;solid&quot;:{&quot;brightness&quot;:0,&quot;colorType&quot;:1,&quot;foreColorIndex&quot;:5,&quot;transparency&quot;:0.55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4734_1*n_h_a*1_1_1"/>
  <p:tag name="KSO_WM_TEMPLATE_CATEGORY" val="diagram"/>
  <p:tag name="KSO_WM_TEMPLATE_INDEX" val="20234734"/>
  <p:tag name="KSO_WM_UNIT_LAYERLEVEL" val="1_1_1"/>
  <p:tag name="KSO_WM_TAG_VERSION" val="3.0"/>
  <p:tag name="KSO_WM_BEAUTIFY_FLAG" val="#wm#"/>
  <p:tag name="KSO_WM_DIAGRAM_VERSION" val="3"/>
  <p:tag name="KSO_WM_DIAGRAM_COLOR_TRICK" val="1"/>
  <p:tag name="KSO_WM_DIAGRAM_COLOR_TEXT_CAN_REMOVE" val="n"/>
  <p:tag name="KSO_WM_UNIT_PRESET_TEXT" val="添加标题 "/>
  <p:tag name="KSO_WM_UNIT_FILL_TYPE" val="1"/>
  <p:tag name="KSO_WM_UNIT_FILL_FORE_SCHEMECOLOR_INDEX" val="5"/>
  <p:tag name="KSO_WM_UNIT_FILL_FORE_SCHEMECOLOR_INDEX_BRIGHTNESS" val="0"/>
  <p:tag name="KSO_WM_UNIT_VALUE" val="35"/>
  <p:tag name="KSO_WM_DIAGRAM_MAX_ITEMCNT" val="6"/>
  <p:tag name="KSO_WM_DIAGRAM_MIN_ITEMCNT" val="2"/>
  <p:tag name="KSO_WM_DIAGRAM_VIRTUALLY_FRAME" val="{&quot;height&quot;:436.85,&quot;left&quot;:46.85,&quot;top&quot;:110.8,&quot;width&quot;:86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4734_1*n_h_h_f*1_2_1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436.85,&quot;left&quot;:46.85,&quot;top&quot;:110.8,&quot;width&quot;:8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4734_1*n_h_h_f*1_2_2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436.85,&quot;left&quot;:46.85,&quot;top&quot;:110.8,&quot;width&quot;:8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44.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4734_1*n_h_h_a*1_2_1_1"/>
  <p:tag name="KSO_WM_TEMPLATE_CATEGORY" val="diagram"/>
  <p:tag name="KSO_WM_TEMPLATE_INDEX" val="20234734"/>
  <p:tag name="KSO_WM_UNIT_LAYERLEVEL" val="1_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6"/>
  <p:tag name="KSO_WM_DIAGRAM_MIN_ITEMCNT" val="2"/>
  <p:tag name="KSO_WM_DIAGRAM_VIRTUALLY_FRAME" val="{&quot;height&quot;:436.85,&quot;left&quot;:46.85,&quot;top&quot;:110.8,&quot;width&quot;:865}"/>
  <p:tag name="KSO_WM_DIAGRAM_COLOR_MATCH_VALUE" val="{&quot;shape&quot;:{&quot;fill&quot;:{&quot;gradient&quot;:[{&quot;brightness&quot;:0,&quot;colorType&quot;:1,&quot;foreColorIndex&quot;:14,&quot;pos&quot;:0,&quot;transparency&quot;:1},{&quot;brightness&quot;:0,&quot;colorType&quot;:1,&quot;foreColorIndex&quot;:5,&quot;pos&quot;:1,&quot;transparency&quot;:0.55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34734_1*n_h_h_a*1_2_2_1"/>
  <p:tag name="KSO_WM_TEMPLATE_CATEGORY" val="diagram"/>
  <p:tag name="KSO_WM_TEMPLATE_INDEX" val="20234734"/>
  <p:tag name="KSO_WM_UNIT_LAYERLEVEL" val="1_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6"/>
  <p:tag name="KSO_WM_DIAGRAM_MIN_ITEMCNT" val="2"/>
  <p:tag name="KSO_WM_DIAGRAM_VIRTUALLY_FRAME" val="{&quot;height&quot;:436.85,&quot;left&quot;:46.85,&quot;top&quot;:110.8,&quot;width&quot;:865}"/>
  <p:tag name="KSO_WM_DIAGRAM_COLOR_MATCH_VALUE" val="{&quot;shape&quot;:{&quot;fill&quot;:{&quot;gradient&quot;:[{&quot;brightness&quot;:0,&quot;colorType&quot;:1,&quot;foreColorIndex&quot;:14,&quot;pos&quot;:0,&quot;transparency&quot;:1},{&quot;brightness&quot;:0,&quot;colorType&quot;:1,&quot;foreColorIndex&quot;:5,&quot;pos&quot;:1,&quot;transparency&quot;:0.55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6.xml><?xml version="1.0" encoding="utf-8"?>
<p:tagLst xmlns:p="http://schemas.openxmlformats.org/presentationml/2006/main">
  <p:tag name="TIMING" val="|2.9"/>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4734_1*n_h_i*1_1_1"/>
  <p:tag name="KSO_WM_TEMPLATE_CATEGORY" val="diagram"/>
  <p:tag name="KSO_WM_TEMPLATE_INDEX" val="20234734"/>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6"/>
  <p:tag name="KSO_WM_DIAGRAM_MAX_ITEMCNT" val="6"/>
  <p:tag name="KSO_WM_DIAGRAM_MIN_ITEMCNT" val="2"/>
  <p:tag name="KSO_WM_DIAGRAM_VIRTUALLY_FRAME" val="{&quot;height&quot;:756.1,&quot;left&quot;:46.85,&quot;top&quot;:90.15,&quot;width&quot;:880.9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4734_1*n_h_i*1_1_2"/>
  <p:tag name="KSO_WM_TEMPLATE_CATEGORY" val="diagram"/>
  <p:tag name="KSO_WM_TEMPLATE_INDEX" val="20234734"/>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2"/>
  <p:tag name="KSO_WM_DIAGRAM_VIRTUALLY_FRAME" val="{&quot;height&quot;:756.1,&quot;left&quot;:46.85,&quot;top&quot;:90.15,&quot;width&quot;:880.95}"/>
  <p:tag name="KSO_WM_DIAGRAM_COLOR_MATCH_VALUE" val="{&quot;shape&quot;:{&quot;fill&quot;:{&quot;solid&quot;:{&quot;brightness&quot;:0,&quot;colorType&quot;:1,&quot;foreColorIndex&quot;:5,&quot;transparency&quot;:0.55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4734_1*n_h_a*1_1_1"/>
  <p:tag name="KSO_WM_TEMPLATE_CATEGORY" val="diagram"/>
  <p:tag name="KSO_WM_TEMPLATE_INDEX" val="20234734"/>
  <p:tag name="KSO_WM_UNIT_LAYERLEVEL" val="1_1_1"/>
  <p:tag name="KSO_WM_TAG_VERSION" val="3.0"/>
  <p:tag name="KSO_WM_BEAUTIFY_FLAG" val="#wm#"/>
  <p:tag name="KSO_WM_DIAGRAM_VERSION" val="3"/>
  <p:tag name="KSO_WM_DIAGRAM_COLOR_TRICK" val="1"/>
  <p:tag name="KSO_WM_DIAGRAM_COLOR_TEXT_CAN_REMOVE" val="n"/>
  <p:tag name="KSO_WM_UNIT_PRESET_TEXT" val="添加标题 "/>
  <p:tag name="KSO_WM_UNIT_FILL_TYPE" val="1"/>
  <p:tag name="KSO_WM_UNIT_FILL_FORE_SCHEMECOLOR_INDEX" val="5"/>
  <p:tag name="KSO_WM_UNIT_FILL_FORE_SCHEMECOLOR_INDEX_BRIGHTNESS" val="0"/>
  <p:tag name="KSO_WM_UNIT_VALUE" val="35"/>
  <p:tag name="KSO_WM_DIAGRAM_MAX_ITEMCNT" val="6"/>
  <p:tag name="KSO_WM_DIAGRAM_MIN_ITEMCNT" val="2"/>
  <p:tag name="KSO_WM_DIAGRAM_VIRTUALLY_FRAME" val="{&quot;height&quot;:756.1,&quot;left&quot;:46.85,&quot;top&quot;:90.15,&quot;width&quot;:880.9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xml><?xml version="1.0" encoding="utf-8"?>
<p:tagLst xmlns:p="http://schemas.openxmlformats.org/presentationml/2006/main">
  <p:tag name="TIMING" val="|3.3"/>
</p:tagLst>
</file>

<file path=ppt/tags/tag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4734_1*n_h_h_f*1_2_1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756.1,&quot;left&quot;:46.85,&quot;top&quot;:90.15,&quot;width&quot;:88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4734_1*n_h_h_f*1_2_2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756.1,&quot;left&quot;:46.85,&quot;top&quot;:90.15,&quot;width&quot;:88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52.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4734_1*n_h_h_a*1_2_1_1"/>
  <p:tag name="KSO_WM_TEMPLATE_CATEGORY" val="diagram"/>
  <p:tag name="KSO_WM_TEMPLATE_INDEX" val="20234734"/>
  <p:tag name="KSO_WM_UNIT_LAYERLEVEL" val="1_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6"/>
  <p:tag name="KSO_WM_DIAGRAM_MIN_ITEMCNT" val="2"/>
  <p:tag name="KSO_WM_DIAGRAM_VIRTUALLY_FRAME" val="{&quot;height&quot;:756.1,&quot;left&quot;:46.85,&quot;top&quot;:90.15,&quot;width&quot;:880.95}"/>
  <p:tag name="KSO_WM_DIAGRAM_COLOR_MATCH_VALUE" val="{&quot;shape&quot;:{&quot;fill&quot;:{&quot;gradient&quot;:[{&quot;brightness&quot;:0,&quot;colorType&quot;:1,&quot;foreColorIndex&quot;:14,&quot;pos&quot;:0,&quot;transparency&quot;:1},{&quot;brightness&quot;:0,&quot;colorType&quot;:1,&quot;foreColorIndex&quot;:5,&quot;pos&quot;:1,&quot;transparency&quot;:0.55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3.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34734_1*n_h_h_a*1_2_2_1"/>
  <p:tag name="KSO_WM_TEMPLATE_CATEGORY" val="diagram"/>
  <p:tag name="KSO_WM_TEMPLATE_INDEX" val="20234734"/>
  <p:tag name="KSO_WM_UNIT_LAYERLEVEL" val="1_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6"/>
  <p:tag name="KSO_WM_DIAGRAM_MIN_ITEMCNT" val="2"/>
  <p:tag name="KSO_WM_DIAGRAM_VIRTUALLY_FRAME" val="{&quot;height&quot;:756.1,&quot;left&quot;:46.85,&quot;top&quot;:90.15,&quot;width&quot;:880.95}"/>
  <p:tag name="KSO_WM_DIAGRAM_COLOR_MATCH_VALUE" val="{&quot;shape&quot;:{&quot;fill&quot;:{&quot;gradient&quot;:[{&quot;brightness&quot;:0,&quot;colorType&quot;:1,&quot;foreColorIndex&quot;:14,&quot;pos&quot;:0,&quot;transparency&quot;:1},{&quot;brightness&quot;:0,&quot;colorType&quot;:1,&quot;foreColorIndex&quot;:5,&quot;pos&quot;:1,&quot;transparency&quot;:0.55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4.xml><?xml version="1.0" encoding="utf-8"?>
<p:tagLst xmlns:p="http://schemas.openxmlformats.org/presentationml/2006/main">
  <p:tag name="TIMING" val="|2.9"/>
</p:tagLst>
</file>

<file path=ppt/tags/tag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4734_1*n_h_h_f*1_2_2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756.1,&quot;left&quot;:46.85,&quot;top&quot;:90.15,&quot;width&quot;:8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56.xml><?xml version="1.0" encoding="utf-8"?>
<p:tagLst xmlns:p="http://schemas.openxmlformats.org/presentationml/2006/main">
  <p:tag name="TIMING" val="|2.9"/>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4734_1*n_h_i*1_1_1"/>
  <p:tag name="KSO_WM_TEMPLATE_CATEGORY" val="diagram"/>
  <p:tag name="KSO_WM_TEMPLATE_INDEX" val="20234734"/>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6"/>
  <p:tag name="KSO_WM_DIAGRAM_MAX_ITEMCNT" val="6"/>
  <p:tag name="KSO_WM_DIAGRAM_MIN_ITEMCNT" val="2"/>
  <p:tag name="KSO_WM_DIAGRAM_VIRTUALLY_FRAME" val="{&quot;height&quot;:454.9949584960938,&quot;left&quot;:46.8,&quot;top&quot;:113.70504150390624,&quot;width&quot;:889.9}"/>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4734_1*n_h_i*1_1_2"/>
  <p:tag name="KSO_WM_TEMPLATE_CATEGORY" val="diagram"/>
  <p:tag name="KSO_WM_TEMPLATE_INDEX" val="20234734"/>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2"/>
  <p:tag name="KSO_WM_DIAGRAM_VIRTUALLY_FRAME" val="{&quot;height&quot;:454.9949584960938,&quot;left&quot;:46.8,&quot;top&quot;:113.70504150390624,&quot;width&quot;:889.9}"/>
  <p:tag name="KSO_WM_DIAGRAM_COLOR_MATCH_VALUE" val="{&quot;shape&quot;:{&quot;fill&quot;:{&quot;solid&quot;:{&quot;brightness&quot;:0,&quot;colorType&quot;:1,&quot;foreColorIndex&quot;:5,&quot;transparency&quot;:0.55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4734_1*n_h_a*1_1_1"/>
  <p:tag name="KSO_WM_TEMPLATE_CATEGORY" val="diagram"/>
  <p:tag name="KSO_WM_TEMPLATE_INDEX" val="20234734"/>
  <p:tag name="KSO_WM_UNIT_LAYERLEVEL" val="1_1_1"/>
  <p:tag name="KSO_WM_TAG_VERSION" val="3.0"/>
  <p:tag name="KSO_WM_BEAUTIFY_FLAG" val="#wm#"/>
  <p:tag name="KSO_WM_DIAGRAM_VERSION" val="3"/>
  <p:tag name="KSO_WM_DIAGRAM_COLOR_TRICK" val="1"/>
  <p:tag name="KSO_WM_DIAGRAM_COLOR_TEXT_CAN_REMOVE" val="n"/>
  <p:tag name="KSO_WM_UNIT_PRESET_TEXT" val="添加标题 "/>
  <p:tag name="KSO_WM_UNIT_FILL_TYPE" val="1"/>
  <p:tag name="KSO_WM_UNIT_FILL_FORE_SCHEMECOLOR_INDEX" val="5"/>
  <p:tag name="KSO_WM_UNIT_FILL_FORE_SCHEMECOLOR_INDEX_BRIGHTNESS" val="0"/>
  <p:tag name="KSO_WM_UNIT_VALUE" val="35"/>
  <p:tag name="KSO_WM_DIAGRAM_MAX_ITEMCNT" val="6"/>
  <p:tag name="KSO_WM_DIAGRAM_MIN_ITEMCNT" val="2"/>
  <p:tag name="KSO_WM_DIAGRAM_VIRTUALLY_FRAME" val="{&quot;height&quot;:454.9949584960938,&quot;left&quot;:46.8,&quot;top&quot;:113.70504150390624,&quot;width&quot;:889.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xml><?xml version="1.0" encoding="utf-8"?>
<p:tagLst xmlns:p="http://schemas.openxmlformats.org/presentationml/2006/main">
  <p:tag name="KSO_WM_BEAUTIFY_FLAG" val="#wm#"/>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diagram20231114_4*n_h_i*1_2_1"/>
  <p:tag name="KSO_WM_TEMPLATE_CATEGORY" val="diagram"/>
  <p:tag name="KSO_WM_TEMPLATE_INDEX" val="20231114"/>
  <p:tag name="KSO_WM_UNIT_LAYERLEVEL" val="1_1_1"/>
  <p:tag name="KSO_WM_TAG_VERSION" val="3.0"/>
  <p:tag name="KSO_WM_DIAGRAM_GROUP_CODE" val="n1-1"/>
  <p:tag name="KSO_WM_UNIT_TYPE" val="n_h_i"/>
  <p:tag name="KSO_WM_UNIT_INDEX" val="1_2_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4734_1*n_h_h_f*1_2_1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454.9949584960938,&quot;left&quot;:46.8,&quot;top&quot;:113.70504150390624,&quot;width&quot;:88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4734_1*n_h_h_f*1_2_2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454.9949584960938,&quot;left&quot;:46.8,&quot;top&quot;:113.70504150390624,&quot;width&quot;:88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62.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4734_1*n_h_h_a*1_2_1_1"/>
  <p:tag name="KSO_WM_TEMPLATE_CATEGORY" val="diagram"/>
  <p:tag name="KSO_WM_TEMPLATE_INDEX" val="20234734"/>
  <p:tag name="KSO_WM_UNIT_LAYERLEVEL" val="1_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6"/>
  <p:tag name="KSO_WM_DIAGRAM_MIN_ITEMCNT" val="2"/>
  <p:tag name="KSO_WM_DIAGRAM_VIRTUALLY_FRAME" val="{&quot;height&quot;:454.9949584960938,&quot;left&quot;:46.8,&quot;top&quot;:113.70504150390624,&quot;width&quot;:889.9}"/>
  <p:tag name="KSO_WM_DIAGRAM_COLOR_MATCH_VALUE" val="{&quot;shape&quot;:{&quot;fill&quot;:{&quot;gradient&quot;:[{&quot;brightness&quot;:0,&quot;colorType&quot;:1,&quot;foreColorIndex&quot;:14,&quot;pos&quot;:0,&quot;transparency&quot;:1},{&quot;brightness&quot;:0,&quot;colorType&quot;:1,&quot;foreColorIndex&quot;:5,&quot;pos&quot;:1,&quot;transparency&quot;:0.55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3.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34734_1*n_h_h_a*1_2_2_1"/>
  <p:tag name="KSO_WM_TEMPLATE_CATEGORY" val="diagram"/>
  <p:tag name="KSO_WM_TEMPLATE_INDEX" val="20234734"/>
  <p:tag name="KSO_WM_UNIT_LAYERLEVEL" val="1_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6"/>
  <p:tag name="KSO_WM_DIAGRAM_MIN_ITEMCNT" val="2"/>
  <p:tag name="KSO_WM_DIAGRAM_VIRTUALLY_FRAME" val="{&quot;height&quot;:454.9949584960938,&quot;left&quot;:46.8,&quot;top&quot;:113.70504150390624,&quot;width&quot;:889.9}"/>
  <p:tag name="KSO_WM_DIAGRAM_COLOR_MATCH_VALUE" val="{&quot;shape&quot;:{&quot;fill&quot;:{&quot;gradient&quot;:[{&quot;brightness&quot;:0,&quot;colorType&quot;:1,&quot;foreColorIndex&quot;:14,&quot;pos&quot;:0,&quot;transparency&quot;:1},{&quot;brightness&quot;:0,&quot;colorType&quot;:1,&quot;foreColorIndex&quot;:5,&quot;pos&quot;:1,&quot;transparency&quot;:0.55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4734_1*n_h_h_f*1_2_1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454.9949584960938,&quot;left&quot;:46.8,&quot;top&quot;:113.70504150390624,&quot;width&quot;:88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65.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4734_1*n_h_h_a*1_2_1_1"/>
  <p:tag name="KSO_WM_TEMPLATE_CATEGORY" val="diagram"/>
  <p:tag name="KSO_WM_TEMPLATE_INDEX" val="20234734"/>
  <p:tag name="KSO_WM_UNIT_LAYERLEVEL" val="1_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6"/>
  <p:tag name="KSO_WM_DIAGRAM_MIN_ITEMCNT" val="2"/>
  <p:tag name="KSO_WM_DIAGRAM_VIRTUALLY_FRAME" val="{&quot;height&quot;:454.9949584960938,&quot;left&quot;:46.8,&quot;top&quot;:113.70504150390624,&quot;width&quot;:889.9}"/>
  <p:tag name="KSO_WM_DIAGRAM_COLOR_MATCH_VALUE" val="{&quot;shape&quot;:{&quot;fill&quot;:{&quot;gradient&quot;:[{&quot;brightness&quot;:0,&quot;colorType&quot;:1,&quot;foreColorIndex&quot;:14,&quot;pos&quot;:0,&quot;transparency&quot;:1},{&quot;brightness&quot;:0,&quot;colorType&quot;:1,&quot;foreColorIndex&quot;:5,&quot;pos&quot;:1,&quot;transparency&quot;:0.55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4734_1*n_h_h_f*1_2_1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454.9949584960938,&quot;left&quot;:46.8,&quot;top&quot;:113.70504150390624,&quot;width&quot;:88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67.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4734_1*n_h_h_a*1_2_1_1"/>
  <p:tag name="KSO_WM_TEMPLATE_CATEGORY" val="diagram"/>
  <p:tag name="KSO_WM_TEMPLATE_INDEX" val="20234734"/>
  <p:tag name="KSO_WM_UNIT_LAYERLEVEL" val="1_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6"/>
  <p:tag name="KSO_WM_DIAGRAM_MIN_ITEMCNT" val="2"/>
  <p:tag name="KSO_WM_DIAGRAM_VIRTUALLY_FRAME" val="{&quot;height&quot;:454.9949584960938,&quot;left&quot;:46.8,&quot;top&quot;:113.70504150390624,&quot;width&quot;:889.9}"/>
  <p:tag name="KSO_WM_DIAGRAM_COLOR_MATCH_VALUE" val="{&quot;shape&quot;:{&quot;fill&quot;:{&quot;gradient&quot;:[{&quot;brightness&quot;:0,&quot;colorType&quot;:1,&quot;foreColorIndex&quot;:14,&quot;pos&quot;:0,&quot;transparency&quot;:1},{&quot;brightness&quot;:0,&quot;colorType&quot;:1,&quot;foreColorIndex&quot;:5,&quot;pos&quot;:1,&quot;transparency&quot;:0.55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8.xml><?xml version="1.0" encoding="utf-8"?>
<p:tagLst xmlns:p="http://schemas.openxmlformats.org/presentationml/2006/main">
  <p:tag name="TIMING" val="|2.9"/>
</p:tagLst>
</file>

<file path=ppt/tags/tag69.xml><?xml version="1.0" encoding="utf-8"?>
<p:tagLst xmlns:p="http://schemas.openxmlformats.org/presentationml/2006/main">
  <p:tag name="TIMING" val="|2.9"/>
</p:tagLst>
</file>

<file path=ppt/tags/tag7.xml><?xml version="1.0" encoding="utf-8"?>
<p:tagLst xmlns:p="http://schemas.openxmlformats.org/presentationml/2006/main">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4*n_h_h_i*1_2_1_1"/>
  <p:tag name="KSO_WM_TEMPLATE_CATEGORY" val="diagram"/>
  <p:tag name="KSO_WM_TEMPLATE_INDEX" val="20231114"/>
  <p:tag name="KSO_WM_UNIT_LAYERLEVEL" val="1_1_1_1"/>
  <p:tag name="KSO_WM_TAG_VERSION" val="3.0"/>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0.xml><?xml version="1.0" encoding="utf-8"?>
<p:tagLst xmlns:p="http://schemas.openxmlformats.org/presentationml/2006/main">
  <p:tag name="TIMING" val="|2.9"/>
</p:tagLst>
</file>

<file path=ppt/tags/tag71.xml><?xml version="1.0" encoding="utf-8"?>
<p:tagLst xmlns:p="http://schemas.openxmlformats.org/presentationml/2006/main">
  <p:tag name="TIMING" val="|2.9"/>
</p:tagLst>
</file>

<file path=ppt/tags/tag72.xml><?xml version="1.0" encoding="utf-8"?>
<p:tagLst xmlns:p="http://schemas.openxmlformats.org/presentationml/2006/main">
  <p:tag name="TIMING" val="|2.9"/>
</p:tagLst>
</file>

<file path=ppt/tags/tag73.xml><?xml version="1.0" encoding="utf-8"?>
<p:tagLst xmlns:p="http://schemas.openxmlformats.org/presentationml/2006/main">
  <p:tag name="TIMING" val="|2.9"/>
</p:tagLst>
</file>

<file path=ppt/tags/tag74.xml><?xml version="1.0" encoding="utf-8"?>
<p:tagLst xmlns:p="http://schemas.openxmlformats.org/presentationml/2006/main">
  <p:tag name="TIMING" val="|2.9"/>
</p:tagLst>
</file>

<file path=ppt/tags/tag75.xml><?xml version="1.0" encoding="utf-8"?>
<p:tagLst xmlns:p="http://schemas.openxmlformats.org/presentationml/2006/main">
  <p:tag name="TIMING" val="|3.3"/>
</p:tagLst>
</file>

<file path=ppt/tags/tag76.xml><?xml version="1.0" encoding="utf-8"?>
<p:tagLst xmlns:p="http://schemas.openxmlformats.org/presentationml/2006/main">
  <p:tag name="TIMING" val="|2.9"/>
</p:tagLst>
</file>

<file path=ppt/tags/tag77.xml><?xml version="1.0" encoding="utf-8"?>
<p:tagLst xmlns:p="http://schemas.openxmlformats.org/presentationml/2006/main">
  <p:tag name="TIMING" val="|2.9"/>
</p:tagLst>
</file>

<file path=ppt/tags/tag78.xml><?xml version="1.0" encoding="utf-8"?>
<p:tagLst xmlns:p="http://schemas.openxmlformats.org/presentationml/2006/main">
  <p:tag name="KSO_WM_DIAGRAM_VIRTUALLY_FRAME" val="{&quot;height&quot;:398.55,&quot;left&quot;:43.85,&quot;top&quot;:87.25,&quot;width&quot;:864.35}"/>
</p:tagLst>
</file>

<file path=ppt/tags/tag79.xml><?xml version="1.0" encoding="utf-8"?>
<p:tagLst xmlns:p="http://schemas.openxmlformats.org/presentationml/2006/main">
  <p:tag name="KSO_WM_DIAGRAM_VIRTUALLY_FRAME" val="{&quot;height&quot;:398.55,&quot;left&quot;:43.85,&quot;top&quot;:87.25,&quot;width&quot;:864.35}"/>
</p:tagLst>
</file>

<file path=ppt/tags/tag8.xml><?xml version="1.0" encoding="utf-8"?>
<p:tagLst xmlns:p="http://schemas.openxmlformats.org/presentationml/2006/main">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4*n_h_h_i*1_2_3_1"/>
  <p:tag name="KSO_WM_TEMPLATE_CATEGORY" val="diagram"/>
  <p:tag name="KSO_WM_TEMPLATE_INDEX" val="20231114"/>
  <p:tag name="KSO_WM_UNIT_LAYERLEVEL" val="1_1_1_1"/>
  <p:tag name="KSO_WM_TAG_VERSION" val="3.0"/>
  <p:tag name="KSO_WM_DIAGRAM_GROUP_CODE" val="n1-1"/>
  <p:tag name="KSO_WM_UNIT_TYPE" val="n_h_h_i"/>
  <p:tag name="KSO_WM_UNIT_INDEX" val="1_2_3_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0.xml><?xml version="1.0" encoding="utf-8"?>
<p:tagLst xmlns:p="http://schemas.openxmlformats.org/presentationml/2006/main">
  <p:tag name="KSO_WM_DIAGRAM_VIRTUALLY_FRAME" val="{&quot;height&quot;:398.55,&quot;left&quot;:43.85,&quot;top&quot;:87.25,&quot;width&quot;:864.35}"/>
</p:tagLst>
</file>

<file path=ppt/tags/tag81.xml><?xml version="1.0" encoding="utf-8"?>
<p:tagLst xmlns:p="http://schemas.openxmlformats.org/presentationml/2006/main">
  <p:tag name="KSO_WM_DIAGRAM_VIRTUALLY_FRAME" val="{&quot;height&quot;:398.55,&quot;left&quot;:43.85,&quot;top&quot;:87.25,&quot;width&quot;:864.35}"/>
</p:tagLst>
</file>

<file path=ppt/tags/tag82.xml><?xml version="1.0" encoding="utf-8"?>
<p:tagLst xmlns:p="http://schemas.openxmlformats.org/presentationml/2006/main">
  <p:tag name="TIMING" val="|2.9"/>
</p:tagLst>
</file>

<file path=ppt/tags/tag83.xml><?xml version="1.0" encoding="utf-8"?>
<p:tagLst xmlns:p="http://schemas.openxmlformats.org/presentationml/2006/main">
  <p:tag name="TIMING" val="|2.9"/>
</p:tagLst>
</file>

<file path=ppt/tags/tag84.xml><?xml version="1.0" encoding="utf-8"?>
<p:tagLst xmlns:p="http://schemas.openxmlformats.org/presentationml/2006/main">
  <p:tag name="TIMING" val="|2.9"/>
</p:tagLst>
</file>

<file path=ppt/tags/tag85.xml><?xml version="1.0" encoding="utf-8"?>
<p:tagLst xmlns:p="http://schemas.openxmlformats.org/presentationml/2006/main">
  <p:tag name="TIMING" val="|2.9"/>
</p:tagLst>
</file>

<file path=ppt/tags/tag86.xml><?xml version="1.0" encoding="utf-8"?>
<p:tagLst xmlns:p="http://schemas.openxmlformats.org/presentationml/2006/main">
  <p:tag name="TIMING" val="|3.3"/>
</p:tagLst>
</file>

<file path=ppt/tags/tag87.xml><?xml version="1.0" encoding="utf-8"?>
<p:tagLst xmlns:p="http://schemas.openxmlformats.org/presentationml/2006/main">
  <p:tag name="TIMING" val="|2.9"/>
</p:tagLst>
</file>

<file path=ppt/tags/tag88.xml><?xml version="1.0" encoding="utf-8"?>
<p:tagLst xmlns:p="http://schemas.openxmlformats.org/presentationml/2006/main">
  <p:tag name="TIMING" val="|2.9"/>
</p:tagLst>
</file>

<file path=ppt/tags/tag89.xml><?xml version="1.0" encoding="utf-8"?>
<p:tagLst xmlns:p="http://schemas.openxmlformats.org/presentationml/2006/main">
  <p:tag name="TIMING" val="|2.9"/>
</p:tagLst>
</file>

<file path=ppt/tags/tag9.xml><?xml version="1.0" encoding="utf-8"?>
<p:tagLst xmlns:p="http://schemas.openxmlformats.org/presentationml/2006/main">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4*n_h_h_i*1_2_5_1"/>
  <p:tag name="KSO_WM_TEMPLATE_CATEGORY" val="diagram"/>
  <p:tag name="KSO_WM_TEMPLATE_INDEX" val="20231114"/>
  <p:tag name="KSO_WM_UNIT_LAYERLEVEL" val="1_1_1_1"/>
  <p:tag name="KSO_WM_TAG_VERSION" val="3.0"/>
  <p:tag name="KSO_WM_DIAGRAM_GROUP_CODE" val="n1-1"/>
  <p:tag name="KSO_WM_UNIT_TYPE" val="n_h_h_i"/>
  <p:tag name="KSO_WM_UNIT_INDEX" val="1_2_5_1"/>
  <p:tag name="KSO_WM_DIAGRAM_VERSION" val="3"/>
  <p:tag name="KSO_WM_DIAGRAM_COLOR_TRICK" val="1"/>
  <p:tag name="KSO_WM_DIAGRAM_COLOR_TEXT_CAN_REMOVE" val="n"/>
  <p:tag name="KSO_WM_DIAGRAM_MAX_ITEMCNT" val="6"/>
  <p:tag name="KSO_WM_DIAGRAM_MIN_ITEMCNT" val="3"/>
  <p:tag name="KSO_WM_DIAGRAM_VIRTUALLY_FRAME" val="{&quot;height&quot;:418.95,&quot;left&quot;:29.8,&quot;top&quot;:124.55,&quot;width&quot;:957}"/>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90.xml><?xml version="1.0" encoding="utf-8"?>
<p:tagLst xmlns:p="http://schemas.openxmlformats.org/presentationml/2006/main">
  <p:tag name="TIMING" val="|2.9"/>
</p:tagLst>
</file>

<file path=ppt/tags/tag91.xml><?xml version="1.0" encoding="utf-8"?>
<p:tagLst xmlns:p="http://schemas.openxmlformats.org/presentationml/2006/main">
  <p:tag name="TIMING" val="|2.9"/>
</p:tagLst>
</file>

<file path=ppt/tags/tag92.xml><?xml version="1.0" encoding="utf-8"?>
<p:tagLst xmlns:p="http://schemas.openxmlformats.org/presentationml/2006/main">
  <p:tag name="TIMING" val="|2.9"/>
</p:tagLst>
</file>

<file path=ppt/tags/tag93.xml><?xml version="1.0" encoding="utf-8"?>
<p:tagLst xmlns:p="http://schemas.openxmlformats.org/presentationml/2006/main">
  <p:tag name="TIMING" val="|2.9"/>
</p:tagLst>
</file>

<file path=ppt/tags/tag94.xml><?xml version="1.0" encoding="utf-8"?>
<p:tagLst xmlns:p="http://schemas.openxmlformats.org/presentationml/2006/main">
  <p:tag name="TIMING" val="|2.9"/>
</p:tagLst>
</file>

<file path=ppt/tags/tag95.xml><?xml version="1.0" encoding="utf-8"?>
<p:tagLst xmlns:p="http://schemas.openxmlformats.org/presentationml/2006/main">
  <p:tag name="TIMING" val="|1.4|4.6|1.3|1.2|1.3|1.2"/>
</p:tagLst>
</file>

<file path=ppt/tags/tag96.xml><?xml version="1.0" encoding="utf-8"?>
<p:tagLst xmlns:p="http://schemas.openxmlformats.org/presentationml/2006/main">
  <p:tag name="TIMING" val="|1.4|4.6|1.3|1.2|1.3|1.2"/>
</p:tagLst>
</file>

<file path=ppt/tags/tag97.xml><?xml version="1.0" encoding="utf-8"?>
<p:tagLst xmlns:p="http://schemas.openxmlformats.org/presentationml/2006/main">
  <p:tag name="ISPRING_PRESENTATION_TITLE" val="PowerPoint 演示文稿"/>
  <p:tag name="resource_record_key" val="{&quot;13&quot;:[19951231],&quot;70&quot;:[3322225,3314677,3325306]}"/>
  <p:tag name="commondata" val="eyJoZGlkIjoiNjQ4YzdlODg4MjcyNWQ4MjM5MzQ0NTg3N2YxZDIyOGYifQ=="/>
</p:tagLst>
</file>

<file path=ppt/theme/theme1.xml><?xml version="1.0" encoding="utf-8"?>
<a:theme xmlns:a="http://schemas.openxmlformats.org/drawingml/2006/main" name="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t4acg0wn">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11590</Words>
  <Application>WPS 演示</Application>
  <PresentationFormat>宽屏</PresentationFormat>
  <Paragraphs>403</Paragraphs>
  <Slides>44</Slides>
  <Notes>32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44</vt:i4>
      </vt:variant>
    </vt:vector>
  </HeadingPairs>
  <TitlesOfParts>
    <vt:vector size="61" baseType="lpstr">
      <vt:lpstr>Arial</vt:lpstr>
      <vt:lpstr>宋体</vt:lpstr>
      <vt:lpstr>Wingdings</vt:lpstr>
      <vt:lpstr>思源黑体 CN Bold</vt:lpstr>
      <vt:lpstr>黑体</vt:lpstr>
      <vt:lpstr>思源黑体 CN Regular</vt:lpstr>
      <vt:lpstr>楷体</vt:lpstr>
      <vt:lpstr>仿宋</vt:lpstr>
      <vt:lpstr>+中文标题</vt:lpstr>
      <vt:lpstr>Wingdings</vt:lpstr>
      <vt:lpstr>微软雅黑</vt:lpstr>
      <vt:lpstr>Arial Unicode MS</vt:lpstr>
      <vt:lpstr>Calibri</vt:lpstr>
      <vt:lpstr>华文细黑</vt:lpstr>
      <vt:lpstr>思源黑体 CN Medium</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Gemini</cp:lastModifiedBy>
  <cp:revision>61</cp:revision>
  <dcterms:created xsi:type="dcterms:W3CDTF">2017-10-06T10:47:00Z</dcterms:created>
  <dcterms:modified xsi:type="dcterms:W3CDTF">2024-05-17T06:04:17Z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4CF6F5564C66401ABAFF2826D87237C9_13</vt:lpwstr>
  </property>
</Properties>
</file>