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30"/>
  </p:notesMasterIdLst>
  <p:handoutMasterIdLst>
    <p:handoutMasterId r:id="rId31"/>
  </p:handoutMasterIdLst>
  <p:sldIdLst>
    <p:sldId id="691" r:id="rId4"/>
    <p:sldId id="655" r:id="rId5"/>
    <p:sldId id="1089" r:id="rId6"/>
    <p:sldId id="720" r:id="rId7"/>
    <p:sldId id="1269" r:id="rId8"/>
    <p:sldId id="1272" r:id="rId9"/>
    <p:sldId id="1291" r:id="rId10"/>
    <p:sldId id="1290" r:id="rId11"/>
    <p:sldId id="1273" r:id="rId12"/>
    <p:sldId id="1267" r:id="rId13"/>
    <p:sldId id="1274" r:id="rId14"/>
    <p:sldId id="1309" r:id="rId15"/>
    <p:sldId id="1270" r:id="rId16"/>
    <p:sldId id="1279" r:id="rId17"/>
    <p:sldId id="1278" r:id="rId18"/>
    <p:sldId id="1310" r:id="rId19"/>
    <p:sldId id="1280" r:id="rId20"/>
    <p:sldId id="1281" r:id="rId21"/>
    <p:sldId id="1289" r:id="rId22"/>
    <p:sldId id="1288" r:id="rId23"/>
    <p:sldId id="1268" r:id="rId24"/>
    <p:sldId id="1275" r:id="rId25"/>
    <p:sldId id="1271" r:id="rId26"/>
    <p:sldId id="1276" r:id="rId27"/>
    <p:sldId id="1277" r:id="rId28"/>
    <p:sldId id="1323" r:id="rId29"/>
  </p:sldIdLst>
  <p:sldSz cx="12192000" cy="6858000"/>
  <p:notesSz cx="6858000" cy="9144000"/>
  <p:custDataLst>
    <p:tags r:id="rId36"/>
  </p:custDataLst>
  <p:defaultTextStyle>
    <a:defPPr>
      <a:defRPr lang="en-US"/>
    </a:defPPr>
    <a:lvl1pPr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ry Pfitzer" initials="" lastIdx="2" clrIdx="0"/>
  <p:cmAuthor id="2" name="Cisco Systems, Inc." initials="" lastIdx="1" clrIdx="1"/>
  <p:cmAuthor id="3" name="Kayce M. Clark" initials="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A6A6A6"/>
    <a:srgbClr val="0075C2"/>
    <a:srgbClr val="016289"/>
    <a:srgbClr val="00BCEB"/>
    <a:srgbClr val="F5F5F5"/>
    <a:srgbClr val="00FF00"/>
    <a:srgbClr val="F4939C"/>
    <a:srgbClr val="F8B9A8"/>
    <a:srgbClr val="FEE7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414" autoAdjust="0"/>
  </p:normalViewPr>
  <p:slideViewPr>
    <p:cSldViewPr showGuides="1">
      <p:cViewPr>
        <p:scale>
          <a:sx n="100" d="100"/>
          <a:sy n="100" d="100"/>
        </p:scale>
        <p:origin x="36" y="36"/>
      </p:cViewPr>
      <p:guideLst>
        <p:guide orient="horz" pos="206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2866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gs" Target="tags/tag7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fld id="{53699F80-FC36-4D3E-969E-335346F00747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fld id="{BC7ADC81-A6A3-4AA4-B163-7E06D2F680B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 bwMode="auto">
          <a:xfrm>
            <a:off x="0" y="-22515"/>
            <a:ext cx="12192000" cy="6880515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/>
          <a:lstStyle/>
          <a:p>
            <a:pPr marL="0" marR="0" indent="0" algn="l" defTabSz="81470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Picture 2" descr="C:\Users\Administrator\Desktop\121323232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825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" name="Rectangle 5"/>
          <p:cNvSpPr txBox="1">
            <a:spLocks noChangeArrowheads="1"/>
          </p:cNvSpPr>
          <p:nvPr userDrawn="1"/>
        </p:nvSpPr>
        <p:spPr bwMode="auto">
          <a:xfrm>
            <a:off x="681567" y="5254625"/>
            <a:ext cx="891963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ctr" anchorCtr="0" compatLnSpc="1"/>
          <a:lstStyle>
            <a:lvl1pPr marL="0" marR="0" indent="0" algn="l" defTabSz="912495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GB" altLang="zh-CN" sz="5335" b="0" i="0" kern="1200" spc="0" baseline="0" noProof="0" dirty="0">
                <a:solidFill>
                  <a:srgbClr val="005073"/>
                </a:solidFill>
                <a:latin typeface="+mj-lt"/>
                <a:ea typeface="CiscoSansTT Thin" charset="0"/>
                <a:cs typeface="CiscoSansTT ExtraLight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0BCEB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en-US" altLang="zh-CN" sz="2135" b="0" i="0" u="none" strike="noStrike" kern="1200" cap="none" spc="0" normalizeH="0" baseline="0" noProof="0">
              <a:ln>
                <a:noFill/>
              </a:ln>
              <a:solidFill>
                <a:srgbClr val="005073"/>
              </a:solidFill>
              <a:effectLst/>
              <a:uLnTx/>
              <a:uFillTx/>
              <a:latin typeface="CiscoSansTT ExtraLight"/>
              <a:ea typeface="+mn-ea"/>
              <a:cs typeface="CiscoSansTT ExtraLight"/>
            </a:endParaRPr>
          </a:p>
        </p:txBody>
      </p:sp>
      <p:grpSp>
        <p:nvGrpSpPr>
          <p:cNvPr id="19" name="Group 4"/>
          <p:cNvGrpSpPr>
            <a:grpSpLocks noChangeAspect="1"/>
          </p:cNvGrpSpPr>
          <p:nvPr userDrawn="1"/>
        </p:nvGrpSpPr>
        <p:grpSpPr bwMode="auto">
          <a:xfrm>
            <a:off x="8382000" y="799717"/>
            <a:ext cx="3219665" cy="5428944"/>
            <a:chOff x="2560" y="2"/>
            <a:chExt cx="2562" cy="4320"/>
          </a:xfrm>
        </p:grpSpPr>
        <p:sp>
          <p:nvSpPr>
            <p:cNvPr id="20" name="Freeform 5"/>
            <p:cNvSpPr/>
            <p:nvPr/>
          </p:nvSpPr>
          <p:spPr bwMode="auto">
            <a:xfrm>
              <a:off x="3184" y="1981"/>
              <a:ext cx="264" cy="96"/>
            </a:xfrm>
            <a:custGeom>
              <a:avLst/>
              <a:gdLst>
                <a:gd name="T0" fmla="*/ 0 w 264"/>
                <a:gd name="T1" fmla="*/ 92 h 96"/>
                <a:gd name="T2" fmla="*/ 258 w 264"/>
                <a:gd name="T3" fmla="*/ 0 h 96"/>
                <a:gd name="T4" fmla="*/ 264 w 264"/>
                <a:gd name="T5" fmla="*/ 15 h 96"/>
                <a:gd name="T6" fmla="*/ 31 w 264"/>
                <a:gd name="T7" fmla="*/ 96 h 96"/>
                <a:gd name="T8" fmla="*/ 0 w 264"/>
                <a:gd name="T9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96">
                  <a:moveTo>
                    <a:pt x="0" y="92"/>
                  </a:moveTo>
                  <a:lnTo>
                    <a:pt x="258" y="0"/>
                  </a:lnTo>
                  <a:lnTo>
                    <a:pt x="264" y="15"/>
                  </a:lnTo>
                  <a:lnTo>
                    <a:pt x="31" y="96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D1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3381" y="2"/>
              <a:ext cx="891" cy="1652"/>
            </a:xfrm>
            <a:custGeom>
              <a:avLst/>
              <a:gdLst>
                <a:gd name="T0" fmla="*/ 0 w 891"/>
                <a:gd name="T1" fmla="*/ 1652 h 1652"/>
                <a:gd name="T2" fmla="*/ 891 w 891"/>
                <a:gd name="T3" fmla="*/ 1249 h 1652"/>
                <a:gd name="T4" fmla="*/ 891 w 891"/>
                <a:gd name="T5" fmla="*/ 0 h 1652"/>
                <a:gd name="T6" fmla="*/ 9 w 891"/>
                <a:gd name="T7" fmla="*/ 608 h 1652"/>
                <a:gd name="T8" fmla="*/ 0 w 891"/>
                <a:gd name="T9" fmla="*/ 1652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1" h="1652">
                  <a:moveTo>
                    <a:pt x="0" y="1652"/>
                  </a:moveTo>
                  <a:lnTo>
                    <a:pt x="891" y="1249"/>
                  </a:lnTo>
                  <a:lnTo>
                    <a:pt x="891" y="0"/>
                  </a:lnTo>
                  <a:lnTo>
                    <a:pt x="9" y="608"/>
                  </a:lnTo>
                  <a:lnTo>
                    <a:pt x="0" y="165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4272" y="2"/>
              <a:ext cx="850" cy="1650"/>
            </a:xfrm>
            <a:custGeom>
              <a:avLst/>
              <a:gdLst>
                <a:gd name="T0" fmla="*/ 850 w 850"/>
                <a:gd name="T1" fmla="*/ 1650 h 1650"/>
                <a:gd name="T2" fmla="*/ 0 w 850"/>
                <a:gd name="T3" fmla="*/ 1249 h 1650"/>
                <a:gd name="T4" fmla="*/ 0 w 850"/>
                <a:gd name="T5" fmla="*/ 0 h 1650"/>
                <a:gd name="T6" fmla="*/ 850 w 850"/>
                <a:gd name="T7" fmla="*/ 622 h 1650"/>
                <a:gd name="T8" fmla="*/ 850 w 850"/>
                <a:gd name="T9" fmla="*/ 1650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1650">
                  <a:moveTo>
                    <a:pt x="850" y="1650"/>
                  </a:moveTo>
                  <a:lnTo>
                    <a:pt x="0" y="1249"/>
                  </a:lnTo>
                  <a:lnTo>
                    <a:pt x="0" y="0"/>
                  </a:lnTo>
                  <a:lnTo>
                    <a:pt x="850" y="622"/>
                  </a:lnTo>
                  <a:lnTo>
                    <a:pt x="850" y="1650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3381" y="1251"/>
              <a:ext cx="1741" cy="722"/>
            </a:xfrm>
            <a:custGeom>
              <a:avLst/>
              <a:gdLst>
                <a:gd name="T0" fmla="*/ 1741 w 1741"/>
                <a:gd name="T1" fmla="*/ 401 h 722"/>
                <a:gd name="T2" fmla="*/ 909 w 1741"/>
                <a:gd name="T3" fmla="*/ 722 h 722"/>
                <a:gd name="T4" fmla="*/ 0 w 1741"/>
                <a:gd name="T5" fmla="*/ 403 h 722"/>
                <a:gd name="T6" fmla="*/ 891 w 1741"/>
                <a:gd name="T7" fmla="*/ 0 h 722"/>
                <a:gd name="T8" fmla="*/ 1741 w 1741"/>
                <a:gd name="T9" fmla="*/ 401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722">
                  <a:moveTo>
                    <a:pt x="1741" y="401"/>
                  </a:moveTo>
                  <a:lnTo>
                    <a:pt x="909" y="722"/>
                  </a:lnTo>
                  <a:lnTo>
                    <a:pt x="0" y="403"/>
                  </a:lnTo>
                  <a:lnTo>
                    <a:pt x="891" y="0"/>
                  </a:lnTo>
                  <a:lnTo>
                    <a:pt x="1741" y="40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9"/>
            <p:cNvSpPr/>
            <p:nvPr/>
          </p:nvSpPr>
          <p:spPr bwMode="auto">
            <a:xfrm>
              <a:off x="4889" y="687"/>
              <a:ext cx="85" cy="60"/>
            </a:xfrm>
            <a:custGeom>
              <a:avLst/>
              <a:gdLst>
                <a:gd name="T0" fmla="*/ 43 w 44"/>
                <a:gd name="T1" fmla="*/ 0 h 31"/>
                <a:gd name="T2" fmla="*/ 0 w 44"/>
                <a:gd name="T3" fmla="*/ 25 h 31"/>
                <a:gd name="T4" fmla="*/ 3 w 44"/>
                <a:gd name="T5" fmla="*/ 31 h 31"/>
                <a:gd name="T6" fmla="*/ 44 w 44"/>
                <a:gd name="T7" fmla="*/ 7 h 31"/>
                <a:gd name="T8" fmla="*/ 43 w 4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1">
                  <a:moveTo>
                    <a:pt x="43" y="0"/>
                  </a:moveTo>
                  <a:cubicBezTo>
                    <a:pt x="25" y="4"/>
                    <a:pt x="1" y="25"/>
                    <a:pt x="0" y="2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26" y="10"/>
                    <a:pt x="44" y="7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10"/>
            <p:cNvSpPr/>
            <p:nvPr/>
          </p:nvSpPr>
          <p:spPr bwMode="auto">
            <a:xfrm>
              <a:off x="4762" y="512"/>
              <a:ext cx="34" cy="123"/>
            </a:xfrm>
            <a:custGeom>
              <a:avLst/>
              <a:gdLst>
                <a:gd name="T0" fmla="*/ 18 w 18"/>
                <a:gd name="T1" fmla="*/ 3 h 64"/>
                <a:gd name="T2" fmla="*/ 14 w 18"/>
                <a:gd name="T3" fmla="*/ 0 h 64"/>
                <a:gd name="T4" fmla="*/ 0 w 18"/>
                <a:gd name="T5" fmla="*/ 63 h 64"/>
                <a:gd name="T6" fmla="*/ 5 w 18"/>
                <a:gd name="T7" fmla="*/ 64 h 64"/>
                <a:gd name="T8" fmla="*/ 18 w 18"/>
                <a:gd name="T9" fmla="*/ 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4">
                  <a:moveTo>
                    <a:pt x="18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4" y="22"/>
                    <a:pt x="0" y="61"/>
                    <a:pt x="0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8" y="25"/>
                    <a:pt x="1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1"/>
            <p:cNvSpPr/>
            <p:nvPr/>
          </p:nvSpPr>
          <p:spPr bwMode="auto">
            <a:xfrm>
              <a:off x="4929" y="843"/>
              <a:ext cx="89" cy="27"/>
            </a:xfrm>
            <a:custGeom>
              <a:avLst/>
              <a:gdLst>
                <a:gd name="T0" fmla="*/ 0 w 46"/>
                <a:gd name="T1" fmla="*/ 5 h 14"/>
                <a:gd name="T2" fmla="*/ 0 w 46"/>
                <a:gd name="T3" fmla="*/ 11 h 14"/>
                <a:gd name="T4" fmla="*/ 45 w 46"/>
                <a:gd name="T5" fmla="*/ 14 h 14"/>
                <a:gd name="T6" fmla="*/ 46 w 46"/>
                <a:gd name="T7" fmla="*/ 8 h 14"/>
                <a:gd name="T8" fmla="*/ 0 w 4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4">
                  <a:moveTo>
                    <a:pt x="0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8" y="7"/>
                    <a:pt x="45" y="14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28" y="0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2"/>
            <p:cNvSpPr/>
            <p:nvPr/>
          </p:nvSpPr>
          <p:spPr bwMode="auto">
            <a:xfrm>
              <a:off x="4494" y="707"/>
              <a:ext cx="87" cy="57"/>
            </a:xfrm>
            <a:custGeom>
              <a:avLst/>
              <a:gdLst>
                <a:gd name="T0" fmla="*/ 0 w 45"/>
                <a:gd name="T1" fmla="*/ 7 h 30"/>
                <a:gd name="T2" fmla="*/ 42 w 45"/>
                <a:gd name="T3" fmla="*/ 30 h 30"/>
                <a:gd name="T4" fmla="*/ 45 w 45"/>
                <a:gd name="T5" fmla="*/ 24 h 30"/>
                <a:gd name="T6" fmla="*/ 1 w 45"/>
                <a:gd name="T7" fmla="*/ 0 h 30"/>
                <a:gd name="T8" fmla="*/ 0 w 45"/>
                <a:gd name="T9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0">
                  <a:moveTo>
                    <a:pt x="0" y="7"/>
                  </a:moveTo>
                  <a:cubicBezTo>
                    <a:pt x="18" y="9"/>
                    <a:pt x="42" y="29"/>
                    <a:pt x="42" y="3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3"/>
                    <a:pt x="20" y="3"/>
                    <a:pt x="1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3"/>
            <p:cNvSpPr/>
            <p:nvPr/>
          </p:nvSpPr>
          <p:spPr bwMode="auto">
            <a:xfrm>
              <a:off x="4594" y="535"/>
              <a:ext cx="54" cy="114"/>
            </a:xfrm>
            <a:custGeom>
              <a:avLst/>
              <a:gdLst>
                <a:gd name="T0" fmla="*/ 28 w 28"/>
                <a:gd name="T1" fmla="*/ 56 h 59"/>
                <a:gd name="T2" fmla="*/ 3 w 28"/>
                <a:gd name="T3" fmla="*/ 0 h 59"/>
                <a:gd name="T4" fmla="*/ 0 w 28"/>
                <a:gd name="T5" fmla="*/ 5 h 59"/>
                <a:gd name="T6" fmla="*/ 24 w 28"/>
                <a:gd name="T7" fmla="*/ 59 h 59"/>
                <a:gd name="T8" fmla="*/ 28 w 28"/>
                <a:gd name="T9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9">
                  <a:moveTo>
                    <a:pt x="28" y="56"/>
                  </a:moveTo>
                  <a:cubicBezTo>
                    <a:pt x="28" y="55"/>
                    <a:pt x="17" y="18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22"/>
                    <a:pt x="24" y="58"/>
                    <a:pt x="24" y="59"/>
                  </a:cubicBezTo>
                  <a:lnTo>
                    <a:pt x="28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14"/>
            <p:cNvSpPr/>
            <p:nvPr/>
          </p:nvSpPr>
          <p:spPr bwMode="auto">
            <a:xfrm>
              <a:off x="4479" y="868"/>
              <a:ext cx="90" cy="29"/>
            </a:xfrm>
            <a:custGeom>
              <a:avLst/>
              <a:gdLst>
                <a:gd name="T0" fmla="*/ 0 w 47"/>
                <a:gd name="T1" fmla="*/ 9 h 15"/>
                <a:gd name="T2" fmla="*/ 2 w 47"/>
                <a:gd name="T3" fmla="*/ 15 h 15"/>
                <a:gd name="T4" fmla="*/ 46 w 47"/>
                <a:gd name="T5" fmla="*/ 11 h 15"/>
                <a:gd name="T6" fmla="*/ 47 w 47"/>
                <a:gd name="T7" fmla="*/ 5 h 15"/>
                <a:gd name="T8" fmla="*/ 0 w 47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9" y="7"/>
                    <a:pt x="46" y="11"/>
                    <a:pt x="46" y="1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5"/>
                    <a:pt x="18" y="0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15"/>
            <p:cNvSpPr/>
            <p:nvPr/>
          </p:nvSpPr>
          <p:spPr bwMode="auto">
            <a:xfrm>
              <a:off x="4910" y="972"/>
              <a:ext cx="71" cy="70"/>
            </a:xfrm>
            <a:custGeom>
              <a:avLst/>
              <a:gdLst>
                <a:gd name="T0" fmla="*/ 3 w 37"/>
                <a:gd name="T1" fmla="*/ 0 h 36"/>
                <a:gd name="T2" fmla="*/ 0 w 37"/>
                <a:gd name="T3" fmla="*/ 5 h 36"/>
                <a:gd name="T4" fmla="*/ 32 w 37"/>
                <a:gd name="T5" fmla="*/ 36 h 36"/>
                <a:gd name="T6" fmla="*/ 37 w 37"/>
                <a:gd name="T7" fmla="*/ 32 h 36"/>
                <a:gd name="T8" fmla="*/ 3 w 3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4" y="19"/>
                    <a:pt x="32" y="36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9" y="14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16"/>
            <p:cNvSpPr/>
            <p:nvPr/>
          </p:nvSpPr>
          <p:spPr bwMode="auto">
            <a:xfrm>
              <a:off x="4690" y="1072"/>
              <a:ext cx="108" cy="56"/>
            </a:xfrm>
            <a:custGeom>
              <a:avLst/>
              <a:gdLst>
                <a:gd name="T0" fmla="*/ 53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3 w 56"/>
                <a:gd name="T9" fmla="*/ 28 h 29"/>
                <a:gd name="T10" fmla="*/ 56 w 56"/>
                <a:gd name="T11" fmla="*/ 26 h 29"/>
                <a:gd name="T12" fmla="*/ 53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3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7"/>
            <p:cNvSpPr/>
            <p:nvPr/>
          </p:nvSpPr>
          <p:spPr bwMode="auto">
            <a:xfrm>
              <a:off x="4690" y="1090"/>
              <a:ext cx="106" cy="56"/>
            </a:xfrm>
            <a:custGeom>
              <a:avLst/>
              <a:gdLst>
                <a:gd name="T0" fmla="*/ 53 w 55"/>
                <a:gd name="T1" fmla="*/ 22 h 29"/>
                <a:gd name="T2" fmla="*/ 2 w 55"/>
                <a:gd name="T3" fmla="*/ 0 h 29"/>
                <a:gd name="T4" fmla="*/ 0 w 55"/>
                <a:gd name="T5" fmla="*/ 2 h 29"/>
                <a:gd name="T6" fmla="*/ 2 w 55"/>
                <a:gd name="T7" fmla="*/ 6 h 29"/>
                <a:gd name="T8" fmla="*/ 53 w 55"/>
                <a:gd name="T9" fmla="*/ 28 h 29"/>
                <a:gd name="T10" fmla="*/ 55 w 55"/>
                <a:gd name="T11" fmla="*/ 26 h 29"/>
                <a:gd name="T12" fmla="*/ 53 w 55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9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5" y="28"/>
                    <a:pt x="55" y="26"/>
                  </a:cubicBezTo>
                  <a:cubicBezTo>
                    <a:pt x="55" y="25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8"/>
            <p:cNvSpPr/>
            <p:nvPr/>
          </p:nvSpPr>
          <p:spPr bwMode="auto">
            <a:xfrm>
              <a:off x="4688" y="1107"/>
              <a:ext cx="108" cy="56"/>
            </a:xfrm>
            <a:custGeom>
              <a:avLst/>
              <a:gdLst>
                <a:gd name="T0" fmla="*/ 54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3 w 56"/>
                <a:gd name="T7" fmla="*/ 6 h 29"/>
                <a:gd name="T8" fmla="*/ 54 w 56"/>
                <a:gd name="T9" fmla="*/ 28 h 29"/>
                <a:gd name="T10" fmla="*/ 56 w 56"/>
                <a:gd name="T11" fmla="*/ 26 h 29"/>
                <a:gd name="T12" fmla="*/ 54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4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19"/>
            <p:cNvSpPr/>
            <p:nvPr/>
          </p:nvSpPr>
          <p:spPr bwMode="auto">
            <a:xfrm>
              <a:off x="4690" y="1122"/>
              <a:ext cx="106" cy="70"/>
            </a:xfrm>
            <a:custGeom>
              <a:avLst/>
              <a:gdLst>
                <a:gd name="T0" fmla="*/ 53 w 55"/>
                <a:gd name="T1" fmla="*/ 22 h 36"/>
                <a:gd name="T2" fmla="*/ 2 w 55"/>
                <a:gd name="T3" fmla="*/ 0 h 36"/>
                <a:gd name="T4" fmla="*/ 0 w 55"/>
                <a:gd name="T5" fmla="*/ 1 h 36"/>
                <a:gd name="T6" fmla="*/ 1 w 55"/>
                <a:gd name="T7" fmla="*/ 4 h 36"/>
                <a:gd name="T8" fmla="*/ 5 w 55"/>
                <a:gd name="T9" fmla="*/ 10 h 36"/>
                <a:gd name="T10" fmla="*/ 8 w 55"/>
                <a:gd name="T11" fmla="*/ 15 h 36"/>
                <a:gd name="T12" fmla="*/ 9 w 55"/>
                <a:gd name="T13" fmla="*/ 16 h 36"/>
                <a:gd name="T14" fmla="*/ 9 w 55"/>
                <a:gd name="T15" fmla="*/ 16 h 36"/>
                <a:gd name="T16" fmla="*/ 14 w 55"/>
                <a:gd name="T17" fmla="*/ 24 h 36"/>
                <a:gd name="T18" fmla="*/ 39 w 55"/>
                <a:gd name="T19" fmla="*/ 35 h 36"/>
                <a:gd name="T20" fmla="*/ 44 w 55"/>
                <a:gd name="T21" fmla="*/ 31 h 36"/>
                <a:gd name="T22" fmla="*/ 44 w 55"/>
                <a:gd name="T23" fmla="*/ 31 h 36"/>
                <a:gd name="T24" fmla="*/ 46 w 55"/>
                <a:gd name="T25" fmla="*/ 31 h 36"/>
                <a:gd name="T26" fmla="*/ 53 w 55"/>
                <a:gd name="T27" fmla="*/ 26 h 36"/>
                <a:gd name="T28" fmla="*/ 53 w 55"/>
                <a:gd name="T29" fmla="*/ 26 h 36"/>
                <a:gd name="T30" fmla="*/ 55 w 55"/>
                <a:gd name="T31" fmla="*/ 25 h 36"/>
                <a:gd name="T32" fmla="*/ 53 w 55"/>
                <a:gd name="T3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36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7"/>
                    <a:pt x="5" y="10"/>
                  </a:cubicBezTo>
                  <a:cubicBezTo>
                    <a:pt x="7" y="13"/>
                    <a:pt x="7" y="14"/>
                    <a:pt x="8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9"/>
                    <a:pt x="11" y="23"/>
                    <a:pt x="14" y="2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4" y="34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7" y="31"/>
                    <a:pt x="52" y="27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6"/>
                    <a:pt x="55" y="26"/>
                    <a:pt x="55" y="25"/>
                  </a:cubicBezTo>
                  <a:cubicBezTo>
                    <a:pt x="55" y="24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20"/>
            <p:cNvSpPr/>
            <p:nvPr/>
          </p:nvSpPr>
          <p:spPr bwMode="auto">
            <a:xfrm>
              <a:off x="4690" y="1055"/>
              <a:ext cx="108" cy="56"/>
            </a:xfrm>
            <a:custGeom>
              <a:avLst/>
              <a:gdLst>
                <a:gd name="T0" fmla="*/ 54 w 56"/>
                <a:gd name="T1" fmla="*/ 23 h 29"/>
                <a:gd name="T2" fmla="*/ 2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4 w 56"/>
                <a:gd name="T9" fmla="*/ 29 h 29"/>
                <a:gd name="T10" fmla="*/ 56 w 56"/>
                <a:gd name="T11" fmla="*/ 27 h 29"/>
                <a:gd name="T12" fmla="*/ 54 w 56"/>
                <a:gd name="T13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4" y="2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6" y="28"/>
                    <a:pt x="56" y="27"/>
                  </a:cubicBezTo>
                  <a:cubicBezTo>
                    <a:pt x="56" y="25"/>
                    <a:pt x="55" y="23"/>
                    <a:pt x="5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21"/>
            <p:cNvSpPr>
              <a:spLocks noEditPoints="1"/>
            </p:cNvSpPr>
            <p:nvPr/>
          </p:nvSpPr>
          <p:spPr bwMode="auto">
            <a:xfrm>
              <a:off x="4625" y="685"/>
              <a:ext cx="258" cy="403"/>
            </a:xfrm>
            <a:custGeom>
              <a:avLst/>
              <a:gdLst>
                <a:gd name="T0" fmla="*/ 73 w 134"/>
                <a:gd name="T1" fmla="*/ 10 h 209"/>
                <a:gd name="T2" fmla="*/ 21 w 134"/>
                <a:gd name="T3" fmla="*/ 9 h 209"/>
                <a:gd name="T4" fmla="*/ 0 w 134"/>
                <a:gd name="T5" fmla="*/ 55 h 209"/>
                <a:gd name="T6" fmla="*/ 16 w 134"/>
                <a:gd name="T7" fmla="*/ 120 h 209"/>
                <a:gd name="T8" fmla="*/ 25 w 134"/>
                <a:gd name="T9" fmla="*/ 148 h 209"/>
                <a:gd name="T10" fmla="*/ 34 w 134"/>
                <a:gd name="T11" fmla="*/ 184 h 209"/>
                <a:gd name="T12" fmla="*/ 40 w 134"/>
                <a:gd name="T13" fmla="*/ 188 h 209"/>
                <a:gd name="T14" fmla="*/ 67 w 134"/>
                <a:gd name="T15" fmla="*/ 199 h 209"/>
                <a:gd name="T16" fmla="*/ 87 w 134"/>
                <a:gd name="T17" fmla="*/ 208 h 209"/>
                <a:gd name="T18" fmla="*/ 91 w 134"/>
                <a:gd name="T19" fmla="*/ 208 h 209"/>
                <a:gd name="T20" fmla="*/ 102 w 134"/>
                <a:gd name="T21" fmla="*/ 190 h 209"/>
                <a:gd name="T22" fmla="*/ 111 w 134"/>
                <a:gd name="T23" fmla="*/ 167 h 209"/>
                <a:gd name="T24" fmla="*/ 115 w 134"/>
                <a:gd name="T25" fmla="*/ 161 h 209"/>
                <a:gd name="T26" fmla="*/ 133 w 134"/>
                <a:gd name="T27" fmla="*/ 113 h 209"/>
                <a:gd name="T28" fmla="*/ 129 w 134"/>
                <a:gd name="T29" fmla="*/ 76 h 209"/>
                <a:gd name="T30" fmla="*/ 57 w 134"/>
                <a:gd name="T31" fmla="*/ 181 h 209"/>
                <a:gd name="T32" fmla="*/ 65 w 134"/>
                <a:gd name="T33" fmla="*/ 135 h 209"/>
                <a:gd name="T34" fmla="*/ 68 w 134"/>
                <a:gd name="T35" fmla="*/ 186 h 209"/>
                <a:gd name="T36" fmla="*/ 122 w 134"/>
                <a:gd name="T37" fmla="*/ 108 h 209"/>
                <a:gd name="T38" fmla="*/ 105 w 134"/>
                <a:gd name="T39" fmla="*/ 150 h 209"/>
                <a:gd name="T40" fmla="*/ 101 w 134"/>
                <a:gd name="T41" fmla="*/ 156 h 209"/>
                <a:gd name="T42" fmla="*/ 90 w 134"/>
                <a:gd name="T43" fmla="*/ 184 h 209"/>
                <a:gd name="T44" fmla="*/ 86 w 134"/>
                <a:gd name="T45" fmla="*/ 194 h 209"/>
                <a:gd name="T46" fmla="*/ 68 w 134"/>
                <a:gd name="T47" fmla="*/ 127 h 209"/>
                <a:gd name="T48" fmla="*/ 49 w 134"/>
                <a:gd name="T49" fmla="*/ 178 h 209"/>
                <a:gd name="T50" fmla="*/ 38 w 134"/>
                <a:gd name="T51" fmla="*/ 161 h 209"/>
                <a:gd name="T52" fmla="*/ 28 w 134"/>
                <a:gd name="T53" fmla="*/ 124 h 209"/>
                <a:gd name="T54" fmla="*/ 24 w 134"/>
                <a:gd name="T55" fmla="*/ 111 h 209"/>
                <a:gd name="T56" fmla="*/ 12 w 134"/>
                <a:gd name="T57" fmla="*/ 58 h 209"/>
                <a:gd name="T58" fmla="*/ 68 w 134"/>
                <a:gd name="T59" fmla="*/ 21 h 209"/>
                <a:gd name="T60" fmla="*/ 107 w 134"/>
                <a:gd name="T61" fmla="*/ 56 h 209"/>
                <a:gd name="T62" fmla="*/ 122 w 134"/>
                <a:gd name="T63" fmla="*/ 10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209">
                  <a:moveTo>
                    <a:pt x="116" y="50"/>
                  </a:moveTo>
                  <a:cubicBezTo>
                    <a:pt x="104" y="31"/>
                    <a:pt x="90" y="18"/>
                    <a:pt x="73" y="10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50" y="0"/>
                    <a:pt x="33" y="1"/>
                    <a:pt x="21" y="9"/>
                  </a:cubicBezTo>
                  <a:cubicBezTo>
                    <a:pt x="8" y="18"/>
                    <a:pt x="1" y="33"/>
                    <a:pt x="0" y="5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8"/>
                    <a:pt x="7" y="96"/>
                    <a:pt x="13" y="113"/>
                  </a:cubicBezTo>
                  <a:cubicBezTo>
                    <a:pt x="14" y="115"/>
                    <a:pt x="15" y="118"/>
                    <a:pt x="16" y="120"/>
                  </a:cubicBezTo>
                  <a:cubicBezTo>
                    <a:pt x="17" y="122"/>
                    <a:pt x="17" y="124"/>
                    <a:pt x="18" y="126"/>
                  </a:cubicBezTo>
                  <a:cubicBezTo>
                    <a:pt x="21" y="133"/>
                    <a:pt x="24" y="141"/>
                    <a:pt x="25" y="148"/>
                  </a:cubicBezTo>
                  <a:cubicBezTo>
                    <a:pt x="26" y="151"/>
                    <a:pt x="26" y="155"/>
                    <a:pt x="27" y="158"/>
                  </a:cubicBezTo>
                  <a:cubicBezTo>
                    <a:pt x="27" y="167"/>
                    <a:pt x="28" y="176"/>
                    <a:pt x="34" y="184"/>
                  </a:cubicBezTo>
                  <a:cubicBezTo>
                    <a:pt x="36" y="186"/>
                    <a:pt x="36" y="186"/>
                    <a:pt x="36" y="186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5" y="190"/>
                    <a:pt x="49" y="192"/>
                    <a:pt x="54" y="194"/>
                  </a:cubicBezTo>
                  <a:cubicBezTo>
                    <a:pt x="58" y="196"/>
                    <a:pt x="63" y="197"/>
                    <a:pt x="67" y="199"/>
                  </a:cubicBezTo>
                  <a:cubicBezTo>
                    <a:pt x="75" y="203"/>
                    <a:pt x="81" y="205"/>
                    <a:pt x="87" y="208"/>
                  </a:cubicBezTo>
                  <a:cubicBezTo>
                    <a:pt x="87" y="208"/>
                    <a:pt x="87" y="208"/>
                    <a:pt x="87" y="208"/>
                  </a:cubicBezTo>
                  <a:cubicBezTo>
                    <a:pt x="89" y="209"/>
                    <a:pt x="89" y="209"/>
                    <a:pt x="89" y="209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5" y="206"/>
                    <a:pt x="99" y="203"/>
                    <a:pt x="101" y="196"/>
                  </a:cubicBezTo>
                  <a:cubicBezTo>
                    <a:pt x="101" y="194"/>
                    <a:pt x="101" y="192"/>
                    <a:pt x="102" y="190"/>
                  </a:cubicBezTo>
                  <a:cubicBezTo>
                    <a:pt x="102" y="187"/>
                    <a:pt x="102" y="184"/>
                    <a:pt x="103" y="182"/>
                  </a:cubicBezTo>
                  <a:cubicBezTo>
                    <a:pt x="105" y="176"/>
                    <a:pt x="108" y="171"/>
                    <a:pt x="111" y="167"/>
                  </a:cubicBezTo>
                  <a:cubicBezTo>
                    <a:pt x="112" y="165"/>
                    <a:pt x="113" y="164"/>
                    <a:pt x="114" y="163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19" y="155"/>
                    <a:pt x="123" y="150"/>
                    <a:pt x="126" y="143"/>
                  </a:cubicBezTo>
                  <a:cubicBezTo>
                    <a:pt x="130" y="136"/>
                    <a:pt x="132" y="127"/>
                    <a:pt x="133" y="113"/>
                  </a:cubicBezTo>
                  <a:cubicBezTo>
                    <a:pt x="133" y="108"/>
                    <a:pt x="133" y="108"/>
                    <a:pt x="133" y="108"/>
                  </a:cubicBezTo>
                  <a:cubicBezTo>
                    <a:pt x="134" y="98"/>
                    <a:pt x="132" y="87"/>
                    <a:pt x="129" y="76"/>
                  </a:cubicBezTo>
                  <a:cubicBezTo>
                    <a:pt x="125" y="66"/>
                    <a:pt x="121" y="58"/>
                    <a:pt x="116" y="50"/>
                  </a:cubicBezTo>
                  <a:close/>
                  <a:moveTo>
                    <a:pt x="57" y="181"/>
                  </a:moveTo>
                  <a:cubicBezTo>
                    <a:pt x="55" y="164"/>
                    <a:pt x="56" y="140"/>
                    <a:pt x="62" y="135"/>
                  </a:cubicBezTo>
                  <a:cubicBezTo>
                    <a:pt x="62" y="135"/>
                    <a:pt x="63" y="134"/>
                    <a:pt x="65" y="135"/>
                  </a:cubicBezTo>
                  <a:cubicBezTo>
                    <a:pt x="79" y="140"/>
                    <a:pt x="75" y="173"/>
                    <a:pt x="72" y="188"/>
                  </a:cubicBezTo>
                  <a:cubicBezTo>
                    <a:pt x="71" y="187"/>
                    <a:pt x="69" y="187"/>
                    <a:pt x="68" y="186"/>
                  </a:cubicBezTo>
                  <a:cubicBezTo>
                    <a:pt x="64" y="184"/>
                    <a:pt x="61" y="183"/>
                    <a:pt x="57" y="181"/>
                  </a:cubicBezTo>
                  <a:close/>
                  <a:moveTo>
                    <a:pt x="122" y="108"/>
                  </a:moveTo>
                  <a:cubicBezTo>
                    <a:pt x="121" y="119"/>
                    <a:pt x="119" y="127"/>
                    <a:pt x="116" y="133"/>
                  </a:cubicBezTo>
                  <a:cubicBezTo>
                    <a:pt x="112" y="139"/>
                    <a:pt x="109" y="145"/>
                    <a:pt x="105" y="150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3" y="153"/>
                    <a:pt x="102" y="154"/>
                    <a:pt x="101" y="156"/>
                  </a:cubicBezTo>
                  <a:cubicBezTo>
                    <a:pt x="98" y="160"/>
                    <a:pt x="94" y="166"/>
                    <a:pt x="92" y="173"/>
                  </a:cubicBezTo>
                  <a:cubicBezTo>
                    <a:pt x="91" y="177"/>
                    <a:pt x="91" y="180"/>
                    <a:pt x="90" y="184"/>
                  </a:cubicBezTo>
                  <a:cubicBezTo>
                    <a:pt x="90" y="186"/>
                    <a:pt x="90" y="187"/>
                    <a:pt x="89" y="189"/>
                  </a:cubicBezTo>
                  <a:cubicBezTo>
                    <a:pt x="89" y="191"/>
                    <a:pt x="87" y="193"/>
                    <a:pt x="86" y="194"/>
                  </a:cubicBezTo>
                  <a:cubicBezTo>
                    <a:pt x="84" y="193"/>
                    <a:pt x="82" y="192"/>
                    <a:pt x="80" y="191"/>
                  </a:cubicBezTo>
                  <a:cubicBezTo>
                    <a:pt x="82" y="181"/>
                    <a:pt x="90" y="136"/>
                    <a:pt x="68" y="127"/>
                  </a:cubicBezTo>
                  <a:cubicBezTo>
                    <a:pt x="63" y="125"/>
                    <a:pt x="59" y="127"/>
                    <a:pt x="57" y="129"/>
                  </a:cubicBezTo>
                  <a:cubicBezTo>
                    <a:pt x="47" y="136"/>
                    <a:pt x="47" y="164"/>
                    <a:pt x="49" y="178"/>
                  </a:cubicBezTo>
                  <a:cubicBezTo>
                    <a:pt x="46" y="177"/>
                    <a:pt x="43" y="176"/>
                    <a:pt x="41" y="175"/>
                  </a:cubicBezTo>
                  <a:cubicBezTo>
                    <a:pt x="39" y="171"/>
                    <a:pt x="39" y="166"/>
                    <a:pt x="38" y="161"/>
                  </a:cubicBezTo>
                  <a:cubicBezTo>
                    <a:pt x="38" y="157"/>
                    <a:pt x="37" y="153"/>
                    <a:pt x="36" y="149"/>
                  </a:cubicBezTo>
                  <a:cubicBezTo>
                    <a:pt x="34" y="140"/>
                    <a:pt x="31" y="132"/>
                    <a:pt x="28" y="124"/>
                  </a:cubicBezTo>
                  <a:cubicBezTo>
                    <a:pt x="28" y="122"/>
                    <a:pt x="27" y="120"/>
                    <a:pt x="26" y="119"/>
                  </a:cubicBezTo>
                  <a:cubicBezTo>
                    <a:pt x="26" y="116"/>
                    <a:pt x="25" y="114"/>
                    <a:pt x="24" y="111"/>
                  </a:cubicBezTo>
                  <a:cubicBezTo>
                    <a:pt x="18" y="95"/>
                    <a:pt x="12" y="79"/>
                    <a:pt x="12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3" y="42"/>
                    <a:pt x="19" y="30"/>
                    <a:pt x="29" y="22"/>
                  </a:cubicBezTo>
                  <a:cubicBezTo>
                    <a:pt x="39" y="15"/>
                    <a:pt x="52" y="15"/>
                    <a:pt x="68" y="21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86" y="29"/>
                    <a:pt x="98" y="40"/>
                    <a:pt x="107" y="56"/>
                  </a:cubicBezTo>
                  <a:cubicBezTo>
                    <a:pt x="111" y="62"/>
                    <a:pt x="115" y="69"/>
                    <a:pt x="118" y="77"/>
                  </a:cubicBezTo>
                  <a:cubicBezTo>
                    <a:pt x="121" y="86"/>
                    <a:pt x="122" y="95"/>
                    <a:pt x="122" y="104"/>
                  </a:cubicBezTo>
                  <a:lnTo>
                    <a:pt x="122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22"/>
            <p:cNvSpPr/>
            <p:nvPr/>
          </p:nvSpPr>
          <p:spPr bwMode="auto">
            <a:xfrm>
              <a:off x="4282" y="1552"/>
              <a:ext cx="684" cy="1174"/>
            </a:xfrm>
            <a:custGeom>
              <a:avLst/>
              <a:gdLst>
                <a:gd name="T0" fmla="*/ 684 w 684"/>
                <a:gd name="T1" fmla="*/ 1174 h 1174"/>
                <a:gd name="T2" fmla="*/ 0 w 684"/>
                <a:gd name="T3" fmla="*/ 1091 h 1174"/>
                <a:gd name="T4" fmla="*/ 0 w 684"/>
                <a:gd name="T5" fmla="*/ 0 h 1174"/>
                <a:gd name="T6" fmla="*/ 684 w 684"/>
                <a:gd name="T7" fmla="*/ 294 h 1174"/>
                <a:gd name="T8" fmla="*/ 684 w 684"/>
                <a:gd name="T9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1174">
                  <a:moveTo>
                    <a:pt x="684" y="1174"/>
                  </a:moveTo>
                  <a:lnTo>
                    <a:pt x="0" y="1091"/>
                  </a:lnTo>
                  <a:lnTo>
                    <a:pt x="0" y="0"/>
                  </a:lnTo>
                  <a:lnTo>
                    <a:pt x="684" y="294"/>
                  </a:lnTo>
                  <a:lnTo>
                    <a:pt x="684" y="1174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23"/>
            <p:cNvSpPr/>
            <p:nvPr/>
          </p:nvSpPr>
          <p:spPr bwMode="auto">
            <a:xfrm>
              <a:off x="3631" y="1552"/>
              <a:ext cx="651" cy="1166"/>
            </a:xfrm>
            <a:custGeom>
              <a:avLst/>
              <a:gdLst>
                <a:gd name="T0" fmla="*/ 0 w 651"/>
                <a:gd name="T1" fmla="*/ 1166 h 1166"/>
                <a:gd name="T2" fmla="*/ 651 w 651"/>
                <a:gd name="T3" fmla="*/ 1091 h 1166"/>
                <a:gd name="T4" fmla="*/ 651 w 651"/>
                <a:gd name="T5" fmla="*/ 0 h 1166"/>
                <a:gd name="T6" fmla="*/ 0 w 651"/>
                <a:gd name="T7" fmla="*/ 269 h 1166"/>
                <a:gd name="T8" fmla="*/ 0 w 651"/>
                <a:gd name="T9" fmla="*/ 1166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1166">
                  <a:moveTo>
                    <a:pt x="0" y="1166"/>
                  </a:moveTo>
                  <a:lnTo>
                    <a:pt x="651" y="1091"/>
                  </a:lnTo>
                  <a:lnTo>
                    <a:pt x="651" y="0"/>
                  </a:lnTo>
                  <a:lnTo>
                    <a:pt x="0" y="269"/>
                  </a:lnTo>
                  <a:lnTo>
                    <a:pt x="0" y="116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24"/>
            <p:cNvSpPr/>
            <p:nvPr/>
          </p:nvSpPr>
          <p:spPr bwMode="auto">
            <a:xfrm>
              <a:off x="3631" y="2641"/>
              <a:ext cx="1335" cy="168"/>
            </a:xfrm>
            <a:custGeom>
              <a:avLst/>
              <a:gdLst>
                <a:gd name="T0" fmla="*/ 0 w 1335"/>
                <a:gd name="T1" fmla="*/ 77 h 168"/>
                <a:gd name="T2" fmla="*/ 840 w 1335"/>
                <a:gd name="T3" fmla="*/ 168 h 168"/>
                <a:gd name="T4" fmla="*/ 1335 w 1335"/>
                <a:gd name="T5" fmla="*/ 85 h 168"/>
                <a:gd name="T6" fmla="*/ 651 w 1335"/>
                <a:gd name="T7" fmla="*/ 0 h 168"/>
                <a:gd name="T8" fmla="*/ 0 w 1335"/>
                <a:gd name="T9" fmla="*/ 7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5" h="168">
                  <a:moveTo>
                    <a:pt x="0" y="77"/>
                  </a:moveTo>
                  <a:lnTo>
                    <a:pt x="840" y="168"/>
                  </a:lnTo>
                  <a:lnTo>
                    <a:pt x="1335" y="85"/>
                  </a:lnTo>
                  <a:lnTo>
                    <a:pt x="651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25"/>
            <p:cNvSpPr>
              <a:spLocks noEditPoints="1"/>
            </p:cNvSpPr>
            <p:nvPr/>
          </p:nvSpPr>
          <p:spPr bwMode="auto">
            <a:xfrm>
              <a:off x="3774" y="1912"/>
              <a:ext cx="389" cy="496"/>
            </a:xfrm>
            <a:custGeom>
              <a:avLst/>
              <a:gdLst>
                <a:gd name="T0" fmla="*/ 0 w 389"/>
                <a:gd name="T1" fmla="*/ 173 h 496"/>
                <a:gd name="T2" fmla="*/ 0 w 389"/>
                <a:gd name="T3" fmla="*/ 496 h 496"/>
                <a:gd name="T4" fmla="*/ 389 w 389"/>
                <a:gd name="T5" fmla="*/ 396 h 496"/>
                <a:gd name="T6" fmla="*/ 389 w 389"/>
                <a:gd name="T7" fmla="*/ 0 h 496"/>
                <a:gd name="T8" fmla="*/ 0 w 389"/>
                <a:gd name="T9" fmla="*/ 173 h 496"/>
                <a:gd name="T10" fmla="*/ 375 w 389"/>
                <a:gd name="T11" fmla="*/ 36 h 496"/>
                <a:gd name="T12" fmla="*/ 273 w 389"/>
                <a:gd name="T13" fmla="*/ 223 h 496"/>
                <a:gd name="T14" fmla="*/ 377 w 389"/>
                <a:gd name="T15" fmla="*/ 381 h 496"/>
                <a:gd name="T16" fmla="*/ 377 w 389"/>
                <a:gd name="T17" fmla="*/ 381 h 496"/>
                <a:gd name="T18" fmla="*/ 256 w 389"/>
                <a:gd name="T19" fmla="*/ 248 h 496"/>
                <a:gd name="T20" fmla="*/ 188 w 389"/>
                <a:gd name="T21" fmla="*/ 340 h 496"/>
                <a:gd name="T22" fmla="*/ 132 w 389"/>
                <a:gd name="T23" fmla="*/ 298 h 496"/>
                <a:gd name="T24" fmla="*/ 13 w 389"/>
                <a:gd name="T25" fmla="*/ 462 h 496"/>
                <a:gd name="T26" fmla="*/ 13 w 389"/>
                <a:gd name="T27" fmla="*/ 462 h 496"/>
                <a:gd name="T28" fmla="*/ 100 w 389"/>
                <a:gd name="T29" fmla="*/ 281 h 496"/>
                <a:gd name="T30" fmla="*/ 13 w 389"/>
                <a:gd name="T31" fmla="*/ 192 h 496"/>
                <a:gd name="T32" fmla="*/ 182 w 389"/>
                <a:gd name="T33" fmla="*/ 294 h 496"/>
                <a:gd name="T34" fmla="*/ 375 w 389"/>
                <a:gd name="T35" fmla="*/ 36 h 496"/>
                <a:gd name="T36" fmla="*/ 375 w 389"/>
                <a:gd name="T37" fmla="*/ 3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9" h="496">
                  <a:moveTo>
                    <a:pt x="0" y="173"/>
                  </a:moveTo>
                  <a:lnTo>
                    <a:pt x="0" y="496"/>
                  </a:lnTo>
                  <a:lnTo>
                    <a:pt x="389" y="396"/>
                  </a:lnTo>
                  <a:lnTo>
                    <a:pt x="389" y="0"/>
                  </a:lnTo>
                  <a:lnTo>
                    <a:pt x="0" y="173"/>
                  </a:lnTo>
                  <a:close/>
                  <a:moveTo>
                    <a:pt x="375" y="36"/>
                  </a:moveTo>
                  <a:lnTo>
                    <a:pt x="273" y="223"/>
                  </a:lnTo>
                  <a:lnTo>
                    <a:pt x="377" y="381"/>
                  </a:lnTo>
                  <a:lnTo>
                    <a:pt x="377" y="381"/>
                  </a:lnTo>
                  <a:lnTo>
                    <a:pt x="256" y="248"/>
                  </a:lnTo>
                  <a:lnTo>
                    <a:pt x="188" y="340"/>
                  </a:lnTo>
                  <a:lnTo>
                    <a:pt x="132" y="298"/>
                  </a:lnTo>
                  <a:lnTo>
                    <a:pt x="13" y="462"/>
                  </a:lnTo>
                  <a:lnTo>
                    <a:pt x="13" y="462"/>
                  </a:lnTo>
                  <a:lnTo>
                    <a:pt x="100" y="281"/>
                  </a:lnTo>
                  <a:lnTo>
                    <a:pt x="13" y="192"/>
                  </a:lnTo>
                  <a:lnTo>
                    <a:pt x="182" y="294"/>
                  </a:lnTo>
                  <a:lnTo>
                    <a:pt x="375" y="36"/>
                  </a:lnTo>
                  <a:lnTo>
                    <a:pt x="375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26"/>
            <p:cNvSpPr/>
            <p:nvPr/>
          </p:nvSpPr>
          <p:spPr bwMode="auto">
            <a:xfrm>
              <a:off x="4007" y="2664"/>
              <a:ext cx="968" cy="1658"/>
            </a:xfrm>
            <a:custGeom>
              <a:avLst/>
              <a:gdLst>
                <a:gd name="T0" fmla="*/ 968 w 968"/>
                <a:gd name="T1" fmla="*/ 1371 h 1658"/>
                <a:gd name="T2" fmla="*/ 0 w 968"/>
                <a:gd name="T3" fmla="*/ 1658 h 1658"/>
                <a:gd name="T4" fmla="*/ 0 w 968"/>
                <a:gd name="T5" fmla="*/ 0 h 1658"/>
                <a:gd name="T6" fmla="*/ 968 w 968"/>
                <a:gd name="T7" fmla="*/ 112 h 1658"/>
                <a:gd name="T8" fmla="*/ 968 w 968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8" h="1658">
                  <a:moveTo>
                    <a:pt x="968" y="1371"/>
                  </a:moveTo>
                  <a:lnTo>
                    <a:pt x="0" y="1658"/>
                  </a:lnTo>
                  <a:lnTo>
                    <a:pt x="0" y="0"/>
                  </a:lnTo>
                  <a:lnTo>
                    <a:pt x="968" y="112"/>
                  </a:lnTo>
                  <a:lnTo>
                    <a:pt x="968" y="1371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27"/>
            <p:cNvSpPr/>
            <p:nvPr/>
          </p:nvSpPr>
          <p:spPr bwMode="auto">
            <a:xfrm>
              <a:off x="3095" y="2664"/>
              <a:ext cx="912" cy="1658"/>
            </a:xfrm>
            <a:custGeom>
              <a:avLst/>
              <a:gdLst>
                <a:gd name="T0" fmla="*/ 0 w 912"/>
                <a:gd name="T1" fmla="*/ 1371 h 1658"/>
                <a:gd name="T2" fmla="*/ 912 w 912"/>
                <a:gd name="T3" fmla="*/ 1658 h 1658"/>
                <a:gd name="T4" fmla="*/ 912 w 912"/>
                <a:gd name="T5" fmla="*/ 0 h 1658"/>
                <a:gd name="T6" fmla="*/ 8 w 912"/>
                <a:gd name="T7" fmla="*/ 112 h 1658"/>
                <a:gd name="T8" fmla="*/ 0 w 912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1658">
                  <a:moveTo>
                    <a:pt x="0" y="1371"/>
                  </a:moveTo>
                  <a:lnTo>
                    <a:pt x="912" y="1658"/>
                  </a:lnTo>
                  <a:lnTo>
                    <a:pt x="912" y="0"/>
                  </a:lnTo>
                  <a:lnTo>
                    <a:pt x="8" y="112"/>
                  </a:lnTo>
                  <a:lnTo>
                    <a:pt x="0" y="137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28"/>
            <p:cNvSpPr/>
            <p:nvPr/>
          </p:nvSpPr>
          <p:spPr bwMode="auto">
            <a:xfrm>
              <a:off x="4190" y="3032"/>
              <a:ext cx="626" cy="880"/>
            </a:xfrm>
            <a:custGeom>
              <a:avLst/>
              <a:gdLst>
                <a:gd name="T0" fmla="*/ 312 w 325"/>
                <a:gd name="T1" fmla="*/ 325 h 457"/>
                <a:gd name="T2" fmla="*/ 259 w 325"/>
                <a:gd name="T3" fmla="*/ 296 h 457"/>
                <a:gd name="T4" fmla="*/ 237 w 325"/>
                <a:gd name="T5" fmla="*/ 285 h 457"/>
                <a:gd name="T6" fmla="*/ 219 w 325"/>
                <a:gd name="T7" fmla="*/ 233 h 457"/>
                <a:gd name="T8" fmla="*/ 237 w 325"/>
                <a:gd name="T9" fmla="*/ 177 h 457"/>
                <a:gd name="T10" fmla="*/ 252 w 325"/>
                <a:gd name="T11" fmla="*/ 142 h 457"/>
                <a:gd name="T12" fmla="*/ 247 w 325"/>
                <a:gd name="T13" fmla="*/ 119 h 457"/>
                <a:gd name="T14" fmla="*/ 247 w 325"/>
                <a:gd name="T15" fmla="*/ 120 h 457"/>
                <a:gd name="T16" fmla="*/ 247 w 325"/>
                <a:gd name="T17" fmla="*/ 119 h 457"/>
                <a:gd name="T18" fmla="*/ 247 w 325"/>
                <a:gd name="T19" fmla="*/ 119 h 457"/>
                <a:gd name="T20" fmla="*/ 247 w 325"/>
                <a:gd name="T21" fmla="*/ 118 h 457"/>
                <a:gd name="T22" fmla="*/ 248 w 325"/>
                <a:gd name="T23" fmla="*/ 111 h 457"/>
                <a:gd name="T24" fmla="*/ 248 w 325"/>
                <a:gd name="T25" fmla="*/ 110 h 457"/>
                <a:gd name="T26" fmla="*/ 248 w 325"/>
                <a:gd name="T27" fmla="*/ 104 h 457"/>
                <a:gd name="T28" fmla="*/ 248 w 325"/>
                <a:gd name="T29" fmla="*/ 104 h 457"/>
                <a:gd name="T30" fmla="*/ 248 w 325"/>
                <a:gd name="T31" fmla="*/ 104 h 457"/>
                <a:gd name="T32" fmla="*/ 248 w 325"/>
                <a:gd name="T33" fmla="*/ 103 h 457"/>
                <a:gd name="T34" fmla="*/ 248 w 325"/>
                <a:gd name="T35" fmla="*/ 103 h 457"/>
                <a:gd name="T36" fmla="*/ 248 w 325"/>
                <a:gd name="T37" fmla="*/ 103 h 457"/>
                <a:gd name="T38" fmla="*/ 248 w 325"/>
                <a:gd name="T39" fmla="*/ 102 h 457"/>
                <a:gd name="T40" fmla="*/ 248 w 325"/>
                <a:gd name="T41" fmla="*/ 102 h 457"/>
                <a:gd name="T42" fmla="*/ 248 w 325"/>
                <a:gd name="T43" fmla="*/ 102 h 457"/>
                <a:gd name="T44" fmla="*/ 246 w 325"/>
                <a:gd name="T45" fmla="*/ 62 h 457"/>
                <a:gd name="T46" fmla="*/ 103 w 325"/>
                <a:gd name="T47" fmla="*/ 62 h 457"/>
                <a:gd name="T48" fmla="*/ 101 w 325"/>
                <a:gd name="T49" fmla="*/ 102 h 457"/>
                <a:gd name="T50" fmla="*/ 101 w 325"/>
                <a:gd name="T51" fmla="*/ 102 h 457"/>
                <a:gd name="T52" fmla="*/ 101 w 325"/>
                <a:gd name="T53" fmla="*/ 102 h 457"/>
                <a:gd name="T54" fmla="*/ 101 w 325"/>
                <a:gd name="T55" fmla="*/ 104 h 457"/>
                <a:gd name="T56" fmla="*/ 101 w 325"/>
                <a:gd name="T57" fmla="*/ 104 h 457"/>
                <a:gd name="T58" fmla="*/ 101 w 325"/>
                <a:gd name="T59" fmla="*/ 104 h 457"/>
                <a:gd name="T60" fmla="*/ 101 w 325"/>
                <a:gd name="T61" fmla="*/ 105 h 457"/>
                <a:gd name="T62" fmla="*/ 101 w 325"/>
                <a:gd name="T63" fmla="*/ 105 h 457"/>
                <a:gd name="T64" fmla="*/ 101 w 325"/>
                <a:gd name="T65" fmla="*/ 105 h 457"/>
                <a:gd name="T66" fmla="*/ 101 w 325"/>
                <a:gd name="T67" fmla="*/ 105 h 457"/>
                <a:gd name="T68" fmla="*/ 103 w 325"/>
                <a:gd name="T69" fmla="*/ 123 h 457"/>
                <a:gd name="T70" fmla="*/ 96 w 325"/>
                <a:gd name="T71" fmla="*/ 142 h 457"/>
                <a:gd name="T72" fmla="*/ 112 w 325"/>
                <a:gd name="T73" fmla="*/ 177 h 457"/>
                <a:gd name="T74" fmla="*/ 130 w 325"/>
                <a:gd name="T75" fmla="*/ 233 h 457"/>
                <a:gd name="T76" fmla="*/ 112 w 325"/>
                <a:gd name="T77" fmla="*/ 296 h 457"/>
                <a:gd name="T78" fmla="*/ 20 w 325"/>
                <a:gd name="T79" fmla="*/ 363 h 457"/>
                <a:gd name="T80" fmla="*/ 5 w 325"/>
                <a:gd name="T81" fmla="*/ 457 h 457"/>
                <a:gd name="T82" fmla="*/ 321 w 325"/>
                <a:gd name="T83" fmla="*/ 387 h 457"/>
                <a:gd name="T84" fmla="*/ 312 w 325"/>
                <a:gd name="T85" fmla="*/ 32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5" h="457">
                  <a:moveTo>
                    <a:pt x="312" y="325"/>
                  </a:moveTo>
                  <a:cubicBezTo>
                    <a:pt x="297" y="311"/>
                    <a:pt x="280" y="308"/>
                    <a:pt x="259" y="296"/>
                  </a:cubicBezTo>
                  <a:cubicBezTo>
                    <a:pt x="237" y="285"/>
                    <a:pt x="237" y="285"/>
                    <a:pt x="237" y="285"/>
                  </a:cubicBezTo>
                  <a:cubicBezTo>
                    <a:pt x="237" y="285"/>
                    <a:pt x="197" y="262"/>
                    <a:pt x="219" y="233"/>
                  </a:cubicBezTo>
                  <a:cubicBezTo>
                    <a:pt x="228" y="221"/>
                    <a:pt x="233" y="200"/>
                    <a:pt x="237" y="177"/>
                  </a:cubicBezTo>
                  <a:cubicBezTo>
                    <a:pt x="242" y="177"/>
                    <a:pt x="249" y="162"/>
                    <a:pt x="252" y="142"/>
                  </a:cubicBezTo>
                  <a:cubicBezTo>
                    <a:pt x="256" y="126"/>
                    <a:pt x="251" y="121"/>
                    <a:pt x="247" y="119"/>
                  </a:cubicBezTo>
                  <a:cubicBezTo>
                    <a:pt x="247" y="119"/>
                    <a:pt x="247" y="120"/>
                    <a:pt x="247" y="120"/>
                  </a:cubicBezTo>
                  <a:cubicBezTo>
                    <a:pt x="247" y="120"/>
                    <a:pt x="247" y="119"/>
                    <a:pt x="247" y="119"/>
                  </a:cubicBezTo>
                  <a:cubicBezTo>
                    <a:pt x="247" y="119"/>
                    <a:pt x="247" y="119"/>
                    <a:pt x="247" y="119"/>
                  </a:cubicBezTo>
                  <a:cubicBezTo>
                    <a:pt x="247" y="119"/>
                    <a:pt x="247" y="118"/>
                    <a:pt x="247" y="118"/>
                  </a:cubicBezTo>
                  <a:cubicBezTo>
                    <a:pt x="247" y="116"/>
                    <a:pt x="247" y="113"/>
                    <a:pt x="248" y="111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48" y="108"/>
                    <a:pt x="248" y="106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50" y="85"/>
                    <a:pt x="248" y="70"/>
                    <a:pt x="246" y="62"/>
                  </a:cubicBezTo>
                  <a:cubicBezTo>
                    <a:pt x="233" y="16"/>
                    <a:pt x="133" y="0"/>
                    <a:pt x="103" y="62"/>
                  </a:cubicBezTo>
                  <a:cubicBezTo>
                    <a:pt x="99" y="69"/>
                    <a:pt x="99" y="85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3"/>
                    <a:pt x="101" y="103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2" y="111"/>
                    <a:pt x="102" y="117"/>
                    <a:pt x="103" y="123"/>
                  </a:cubicBezTo>
                  <a:cubicBezTo>
                    <a:pt x="98" y="124"/>
                    <a:pt x="93" y="127"/>
                    <a:pt x="96" y="142"/>
                  </a:cubicBezTo>
                  <a:cubicBezTo>
                    <a:pt x="100" y="162"/>
                    <a:pt x="107" y="177"/>
                    <a:pt x="112" y="177"/>
                  </a:cubicBezTo>
                  <a:cubicBezTo>
                    <a:pt x="115" y="200"/>
                    <a:pt x="121" y="221"/>
                    <a:pt x="130" y="233"/>
                  </a:cubicBezTo>
                  <a:cubicBezTo>
                    <a:pt x="152" y="262"/>
                    <a:pt x="113" y="296"/>
                    <a:pt x="112" y="296"/>
                  </a:cubicBezTo>
                  <a:cubicBezTo>
                    <a:pt x="112" y="296"/>
                    <a:pt x="34" y="348"/>
                    <a:pt x="20" y="363"/>
                  </a:cubicBezTo>
                  <a:cubicBezTo>
                    <a:pt x="0" y="385"/>
                    <a:pt x="5" y="457"/>
                    <a:pt x="5" y="457"/>
                  </a:cubicBezTo>
                  <a:cubicBezTo>
                    <a:pt x="321" y="387"/>
                    <a:pt x="321" y="387"/>
                    <a:pt x="321" y="387"/>
                  </a:cubicBezTo>
                  <a:cubicBezTo>
                    <a:pt x="321" y="387"/>
                    <a:pt x="325" y="338"/>
                    <a:pt x="312" y="3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29"/>
            <p:cNvSpPr/>
            <p:nvPr/>
          </p:nvSpPr>
          <p:spPr bwMode="auto">
            <a:xfrm>
              <a:off x="2637" y="1034"/>
              <a:ext cx="855" cy="3103"/>
            </a:xfrm>
            <a:custGeom>
              <a:avLst/>
              <a:gdLst>
                <a:gd name="T0" fmla="*/ 823 w 855"/>
                <a:gd name="T1" fmla="*/ 0 h 3103"/>
                <a:gd name="T2" fmla="*/ 855 w 855"/>
                <a:gd name="T3" fmla="*/ 0 h 3103"/>
                <a:gd name="T4" fmla="*/ 31 w 855"/>
                <a:gd name="T5" fmla="*/ 3095 h 3103"/>
                <a:gd name="T6" fmla="*/ 0 w 855"/>
                <a:gd name="T7" fmla="*/ 3103 h 3103"/>
                <a:gd name="T8" fmla="*/ 823 w 855"/>
                <a:gd name="T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5" h="3103">
                  <a:moveTo>
                    <a:pt x="823" y="0"/>
                  </a:moveTo>
                  <a:lnTo>
                    <a:pt x="855" y="0"/>
                  </a:lnTo>
                  <a:lnTo>
                    <a:pt x="31" y="3095"/>
                  </a:lnTo>
                  <a:lnTo>
                    <a:pt x="0" y="3103"/>
                  </a:lnTo>
                  <a:lnTo>
                    <a:pt x="823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30"/>
            <p:cNvSpPr/>
            <p:nvPr/>
          </p:nvSpPr>
          <p:spPr bwMode="auto">
            <a:xfrm>
              <a:off x="3357" y="1290"/>
              <a:ext cx="253" cy="129"/>
            </a:xfrm>
            <a:custGeom>
              <a:avLst/>
              <a:gdLst>
                <a:gd name="T0" fmla="*/ 0 w 253"/>
                <a:gd name="T1" fmla="*/ 129 h 129"/>
                <a:gd name="T2" fmla="*/ 253 w 253"/>
                <a:gd name="T3" fmla="*/ 0 h 129"/>
                <a:gd name="T4" fmla="*/ 249 w 253"/>
                <a:gd name="T5" fmla="*/ 21 h 129"/>
                <a:gd name="T6" fmla="*/ 35 w 253"/>
                <a:gd name="T7" fmla="*/ 127 h 129"/>
                <a:gd name="T8" fmla="*/ 0 w 253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29">
                  <a:moveTo>
                    <a:pt x="0" y="129"/>
                  </a:moveTo>
                  <a:lnTo>
                    <a:pt x="253" y="0"/>
                  </a:lnTo>
                  <a:lnTo>
                    <a:pt x="249" y="21"/>
                  </a:lnTo>
                  <a:lnTo>
                    <a:pt x="35" y="127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31"/>
            <p:cNvSpPr/>
            <p:nvPr/>
          </p:nvSpPr>
          <p:spPr bwMode="auto">
            <a:xfrm>
              <a:off x="3275" y="1602"/>
              <a:ext cx="260" cy="133"/>
            </a:xfrm>
            <a:custGeom>
              <a:avLst/>
              <a:gdLst>
                <a:gd name="T0" fmla="*/ 0 w 260"/>
                <a:gd name="T1" fmla="*/ 131 h 133"/>
                <a:gd name="T2" fmla="*/ 260 w 260"/>
                <a:gd name="T3" fmla="*/ 0 h 133"/>
                <a:gd name="T4" fmla="*/ 254 w 260"/>
                <a:gd name="T5" fmla="*/ 27 h 133"/>
                <a:gd name="T6" fmla="*/ 32 w 260"/>
                <a:gd name="T7" fmla="*/ 133 h 133"/>
                <a:gd name="T8" fmla="*/ 0 w 260"/>
                <a:gd name="T9" fmla="*/ 13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33">
                  <a:moveTo>
                    <a:pt x="0" y="131"/>
                  </a:moveTo>
                  <a:lnTo>
                    <a:pt x="260" y="0"/>
                  </a:lnTo>
                  <a:lnTo>
                    <a:pt x="254" y="27"/>
                  </a:lnTo>
                  <a:lnTo>
                    <a:pt x="32" y="133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32"/>
            <p:cNvSpPr/>
            <p:nvPr/>
          </p:nvSpPr>
          <p:spPr bwMode="auto">
            <a:xfrm>
              <a:off x="3099" y="2322"/>
              <a:ext cx="276" cy="69"/>
            </a:xfrm>
            <a:custGeom>
              <a:avLst/>
              <a:gdLst>
                <a:gd name="T0" fmla="*/ 0 w 276"/>
                <a:gd name="T1" fmla="*/ 67 h 69"/>
                <a:gd name="T2" fmla="*/ 270 w 276"/>
                <a:gd name="T3" fmla="*/ 0 h 69"/>
                <a:gd name="T4" fmla="*/ 276 w 276"/>
                <a:gd name="T5" fmla="*/ 17 h 69"/>
                <a:gd name="T6" fmla="*/ 33 w 276"/>
                <a:gd name="T7" fmla="*/ 69 h 69"/>
                <a:gd name="T8" fmla="*/ 0 w 276"/>
                <a:gd name="T9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69">
                  <a:moveTo>
                    <a:pt x="0" y="67"/>
                  </a:moveTo>
                  <a:lnTo>
                    <a:pt x="270" y="0"/>
                  </a:lnTo>
                  <a:lnTo>
                    <a:pt x="276" y="17"/>
                  </a:lnTo>
                  <a:lnTo>
                    <a:pt x="33" y="69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33"/>
            <p:cNvSpPr/>
            <p:nvPr/>
          </p:nvSpPr>
          <p:spPr bwMode="auto">
            <a:xfrm>
              <a:off x="3007" y="2697"/>
              <a:ext cx="271" cy="43"/>
            </a:xfrm>
            <a:custGeom>
              <a:avLst/>
              <a:gdLst>
                <a:gd name="T0" fmla="*/ 0 w 271"/>
                <a:gd name="T1" fmla="*/ 41 h 43"/>
                <a:gd name="T2" fmla="*/ 266 w 271"/>
                <a:gd name="T3" fmla="*/ 0 h 43"/>
                <a:gd name="T4" fmla="*/ 271 w 271"/>
                <a:gd name="T5" fmla="*/ 17 h 43"/>
                <a:gd name="T6" fmla="*/ 31 w 271"/>
                <a:gd name="T7" fmla="*/ 43 h 43"/>
                <a:gd name="T8" fmla="*/ 0 w 271"/>
                <a:gd name="T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43">
                  <a:moveTo>
                    <a:pt x="0" y="41"/>
                  </a:moveTo>
                  <a:lnTo>
                    <a:pt x="266" y="0"/>
                  </a:lnTo>
                  <a:lnTo>
                    <a:pt x="271" y="17"/>
                  </a:lnTo>
                  <a:lnTo>
                    <a:pt x="31" y="43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34"/>
            <p:cNvSpPr/>
            <p:nvPr/>
          </p:nvSpPr>
          <p:spPr bwMode="auto">
            <a:xfrm>
              <a:off x="2837" y="3379"/>
              <a:ext cx="278" cy="25"/>
            </a:xfrm>
            <a:custGeom>
              <a:avLst/>
              <a:gdLst>
                <a:gd name="T0" fmla="*/ 0 w 278"/>
                <a:gd name="T1" fmla="*/ 0 h 25"/>
                <a:gd name="T2" fmla="*/ 264 w 278"/>
                <a:gd name="T3" fmla="*/ 25 h 25"/>
                <a:gd name="T4" fmla="*/ 278 w 278"/>
                <a:gd name="T5" fmla="*/ 21 h 25"/>
                <a:gd name="T6" fmla="*/ 31 w 278"/>
                <a:gd name="T7" fmla="*/ 0 h 25"/>
                <a:gd name="T8" fmla="*/ 0 w 27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25">
                  <a:moveTo>
                    <a:pt x="0" y="0"/>
                  </a:moveTo>
                  <a:lnTo>
                    <a:pt x="264" y="25"/>
                  </a:lnTo>
                  <a:lnTo>
                    <a:pt x="278" y="21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35"/>
            <p:cNvSpPr/>
            <p:nvPr/>
          </p:nvSpPr>
          <p:spPr bwMode="auto">
            <a:xfrm>
              <a:off x="2739" y="3746"/>
              <a:ext cx="270" cy="54"/>
            </a:xfrm>
            <a:custGeom>
              <a:avLst/>
              <a:gdLst>
                <a:gd name="T0" fmla="*/ 0 w 270"/>
                <a:gd name="T1" fmla="*/ 0 h 54"/>
                <a:gd name="T2" fmla="*/ 266 w 270"/>
                <a:gd name="T3" fmla="*/ 54 h 54"/>
                <a:gd name="T4" fmla="*/ 270 w 270"/>
                <a:gd name="T5" fmla="*/ 45 h 54"/>
                <a:gd name="T6" fmla="*/ 33 w 270"/>
                <a:gd name="T7" fmla="*/ 0 h 54"/>
                <a:gd name="T8" fmla="*/ 0 w 270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54">
                  <a:moveTo>
                    <a:pt x="0" y="0"/>
                  </a:moveTo>
                  <a:lnTo>
                    <a:pt x="266" y="54"/>
                  </a:lnTo>
                  <a:lnTo>
                    <a:pt x="270" y="45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2560" y="845"/>
              <a:ext cx="1233" cy="3423"/>
            </a:xfrm>
            <a:custGeom>
              <a:avLst/>
              <a:gdLst>
                <a:gd name="T0" fmla="*/ 1136 w 1233"/>
                <a:gd name="T1" fmla="*/ 89 h 3423"/>
                <a:gd name="T2" fmla="*/ 1077 w 1233"/>
                <a:gd name="T3" fmla="*/ 337 h 3423"/>
                <a:gd name="T4" fmla="*/ 826 w 1233"/>
                <a:gd name="T5" fmla="*/ 466 h 3423"/>
                <a:gd name="T6" fmla="*/ 900 w 1233"/>
                <a:gd name="T7" fmla="*/ 189 h 3423"/>
                <a:gd name="T8" fmla="*/ 821 w 1233"/>
                <a:gd name="T9" fmla="*/ 266 h 3423"/>
                <a:gd name="T10" fmla="*/ 0 w 1233"/>
                <a:gd name="T11" fmla="*/ 3259 h 3423"/>
                <a:gd name="T12" fmla="*/ 77 w 1233"/>
                <a:gd name="T13" fmla="*/ 3292 h 3423"/>
                <a:gd name="T14" fmla="*/ 158 w 1233"/>
                <a:gd name="T15" fmla="*/ 2990 h 3423"/>
                <a:gd name="T16" fmla="*/ 420 w 1233"/>
                <a:gd name="T17" fmla="*/ 3061 h 3423"/>
                <a:gd name="T18" fmla="*/ 343 w 1233"/>
                <a:gd name="T19" fmla="*/ 3383 h 3423"/>
                <a:gd name="T20" fmla="*/ 455 w 1233"/>
                <a:gd name="T21" fmla="*/ 3423 h 3423"/>
                <a:gd name="T22" fmla="*/ 1233 w 1233"/>
                <a:gd name="T23" fmla="*/ 0 h 3423"/>
                <a:gd name="T24" fmla="*/ 1136 w 1233"/>
                <a:gd name="T25" fmla="*/ 89 h 3423"/>
                <a:gd name="T26" fmla="*/ 1050 w 1233"/>
                <a:gd name="T27" fmla="*/ 445 h 3423"/>
                <a:gd name="T28" fmla="*/ 1002 w 1233"/>
                <a:gd name="T29" fmla="*/ 649 h 3423"/>
                <a:gd name="T30" fmla="*/ 742 w 1233"/>
                <a:gd name="T31" fmla="*/ 782 h 3423"/>
                <a:gd name="T32" fmla="*/ 797 w 1233"/>
                <a:gd name="T33" fmla="*/ 572 h 3423"/>
                <a:gd name="T34" fmla="*/ 1050 w 1233"/>
                <a:gd name="T35" fmla="*/ 445 h 3423"/>
                <a:gd name="T36" fmla="*/ 372 w 1233"/>
                <a:gd name="T37" fmla="*/ 2181 h 3423"/>
                <a:gd name="T38" fmla="*/ 449 w 1233"/>
                <a:gd name="T39" fmla="*/ 1893 h 3423"/>
                <a:gd name="T40" fmla="*/ 709 w 1233"/>
                <a:gd name="T41" fmla="*/ 1860 h 3423"/>
                <a:gd name="T42" fmla="*/ 636 w 1233"/>
                <a:gd name="T43" fmla="*/ 2168 h 3423"/>
                <a:gd name="T44" fmla="*/ 372 w 1233"/>
                <a:gd name="T45" fmla="*/ 2181 h 3423"/>
                <a:gd name="T46" fmla="*/ 611 w 1233"/>
                <a:gd name="T47" fmla="*/ 2272 h 3423"/>
                <a:gd name="T48" fmla="*/ 541 w 1233"/>
                <a:gd name="T49" fmla="*/ 2559 h 3423"/>
                <a:gd name="T50" fmla="*/ 277 w 1233"/>
                <a:gd name="T51" fmla="*/ 2534 h 3423"/>
                <a:gd name="T52" fmla="*/ 349 w 1233"/>
                <a:gd name="T53" fmla="*/ 2270 h 3423"/>
                <a:gd name="T54" fmla="*/ 611 w 1233"/>
                <a:gd name="T55" fmla="*/ 2272 h 3423"/>
                <a:gd name="T56" fmla="*/ 474 w 1233"/>
                <a:gd name="T57" fmla="*/ 1798 h 3423"/>
                <a:gd name="T58" fmla="*/ 541 w 1233"/>
                <a:gd name="T59" fmla="*/ 1544 h 3423"/>
                <a:gd name="T60" fmla="*/ 799 w 1233"/>
                <a:gd name="T61" fmla="*/ 1483 h 3423"/>
                <a:gd name="T62" fmla="*/ 734 w 1233"/>
                <a:gd name="T63" fmla="*/ 1754 h 3423"/>
                <a:gd name="T64" fmla="*/ 474 w 1233"/>
                <a:gd name="T65" fmla="*/ 1798 h 3423"/>
                <a:gd name="T66" fmla="*/ 566 w 1233"/>
                <a:gd name="T67" fmla="*/ 1446 h 3423"/>
                <a:gd name="T68" fmla="*/ 624 w 1233"/>
                <a:gd name="T69" fmla="*/ 1228 h 3423"/>
                <a:gd name="T70" fmla="*/ 884 w 1233"/>
                <a:gd name="T71" fmla="*/ 1136 h 3423"/>
                <a:gd name="T72" fmla="*/ 824 w 1233"/>
                <a:gd name="T73" fmla="*/ 1377 h 3423"/>
                <a:gd name="T74" fmla="*/ 566 w 1233"/>
                <a:gd name="T75" fmla="*/ 1446 h 3423"/>
                <a:gd name="T76" fmla="*/ 653 w 1233"/>
                <a:gd name="T77" fmla="*/ 1121 h 3423"/>
                <a:gd name="T78" fmla="*/ 715 w 1233"/>
                <a:gd name="T79" fmla="*/ 888 h 3423"/>
                <a:gd name="T80" fmla="*/ 975 w 1233"/>
                <a:gd name="T81" fmla="*/ 757 h 3423"/>
                <a:gd name="T82" fmla="*/ 911 w 1233"/>
                <a:gd name="T83" fmla="*/ 1019 h 3423"/>
                <a:gd name="T84" fmla="*/ 653 w 1233"/>
                <a:gd name="T85" fmla="*/ 1121 h 3423"/>
                <a:gd name="T86" fmla="*/ 445 w 1233"/>
                <a:gd name="T87" fmla="*/ 2955 h 3423"/>
                <a:gd name="T88" fmla="*/ 181 w 1233"/>
                <a:gd name="T89" fmla="*/ 2901 h 3423"/>
                <a:gd name="T90" fmla="*/ 252 w 1233"/>
                <a:gd name="T91" fmla="*/ 2634 h 3423"/>
                <a:gd name="T92" fmla="*/ 514 w 1233"/>
                <a:gd name="T93" fmla="*/ 2665 h 3423"/>
                <a:gd name="T94" fmla="*/ 445 w 1233"/>
                <a:gd name="T95" fmla="*/ 2955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3" h="3423">
                  <a:moveTo>
                    <a:pt x="1136" y="89"/>
                  </a:moveTo>
                  <a:lnTo>
                    <a:pt x="1077" y="337"/>
                  </a:lnTo>
                  <a:lnTo>
                    <a:pt x="826" y="466"/>
                  </a:lnTo>
                  <a:lnTo>
                    <a:pt x="900" y="189"/>
                  </a:lnTo>
                  <a:lnTo>
                    <a:pt x="821" y="266"/>
                  </a:lnTo>
                  <a:lnTo>
                    <a:pt x="0" y="3259"/>
                  </a:lnTo>
                  <a:lnTo>
                    <a:pt x="77" y="3292"/>
                  </a:lnTo>
                  <a:lnTo>
                    <a:pt x="158" y="2990"/>
                  </a:lnTo>
                  <a:lnTo>
                    <a:pt x="420" y="3061"/>
                  </a:lnTo>
                  <a:lnTo>
                    <a:pt x="343" y="3383"/>
                  </a:lnTo>
                  <a:lnTo>
                    <a:pt x="455" y="3423"/>
                  </a:lnTo>
                  <a:lnTo>
                    <a:pt x="1233" y="0"/>
                  </a:lnTo>
                  <a:lnTo>
                    <a:pt x="1136" y="89"/>
                  </a:lnTo>
                  <a:close/>
                  <a:moveTo>
                    <a:pt x="1050" y="445"/>
                  </a:moveTo>
                  <a:lnTo>
                    <a:pt x="1002" y="649"/>
                  </a:lnTo>
                  <a:lnTo>
                    <a:pt x="742" y="782"/>
                  </a:lnTo>
                  <a:lnTo>
                    <a:pt x="797" y="572"/>
                  </a:lnTo>
                  <a:lnTo>
                    <a:pt x="1050" y="445"/>
                  </a:lnTo>
                  <a:close/>
                  <a:moveTo>
                    <a:pt x="372" y="2181"/>
                  </a:moveTo>
                  <a:lnTo>
                    <a:pt x="449" y="1893"/>
                  </a:lnTo>
                  <a:lnTo>
                    <a:pt x="709" y="1860"/>
                  </a:lnTo>
                  <a:lnTo>
                    <a:pt x="636" y="2168"/>
                  </a:lnTo>
                  <a:lnTo>
                    <a:pt x="372" y="2181"/>
                  </a:lnTo>
                  <a:close/>
                  <a:moveTo>
                    <a:pt x="611" y="2272"/>
                  </a:moveTo>
                  <a:lnTo>
                    <a:pt x="541" y="2559"/>
                  </a:lnTo>
                  <a:lnTo>
                    <a:pt x="277" y="2534"/>
                  </a:lnTo>
                  <a:lnTo>
                    <a:pt x="349" y="2270"/>
                  </a:lnTo>
                  <a:lnTo>
                    <a:pt x="611" y="2272"/>
                  </a:lnTo>
                  <a:close/>
                  <a:moveTo>
                    <a:pt x="474" y="1798"/>
                  </a:moveTo>
                  <a:lnTo>
                    <a:pt x="541" y="1544"/>
                  </a:lnTo>
                  <a:lnTo>
                    <a:pt x="799" y="1483"/>
                  </a:lnTo>
                  <a:lnTo>
                    <a:pt x="734" y="1754"/>
                  </a:lnTo>
                  <a:lnTo>
                    <a:pt x="474" y="1798"/>
                  </a:lnTo>
                  <a:close/>
                  <a:moveTo>
                    <a:pt x="566" y="1446"/>
                  </a:moveTo>
                  <a:lnTo>
                    <a:pt x="624" y="1228"/>
                  </a:lnTo>
                  <a:lnTo>
                    <a:pt x="884" y="1136"/>
                  </a:lnTo>
                  <a:lnTo>
                    <a:pt x="824" y="1377"/>
                  </a:lnTo>
                  <a:lnTo>
                    <a:pt x="566" y="1446"/>
                  </a:lnTo>
                  <a:close/>
                  <a:moveTo>
                    <a:pt x="653" y="1121"/>
                  </a:moveTo>
                  <a:lnTo>
                    <a:pt x="715" y="888"/>
                  </a:lnTo>
                  <a:lnTo>
                    <a:pt x="975" y="757"/>
                  </a:lnTo>
                  <a:lnTo>
                    <a:pt x="911" y="1019"/>
                  </a:lnTo>
                  <a:lnTo>
                    <a:pt x="653" y="1121"/>
                  </a:lnTo>
                  <a:close/>
                  <a:moveTo>
                    <a:pt x="445" y="2955"/>
                  </a:moveTo>
                  <a:lnTo>
                    <a:pt x="181" y="2901"/>
                  </a:lnTo>
                  <a:lnTo>
                    <a:pt x="252" y="2634"/>
                  </a:lnTo>
                  <a:lnTo>
                    <a:pt x="514" y="2665"/>
                  </a:lnTo>
                  <a:lnTo>
                    <a:pt x="445" y="2955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37"/>
            <p:cNvSpPr/>
            <p:nvPr/>
          </p:nvSpPr>
          <p:spPr bwMode="auto">
            <a:xfrm>
              <a:off x="3015" y="845"/>
              <a:ext cx="809" cy="3423"/>
            </a:xfrm>
            <a:custGeom>
              <a:avLst/>
              <a:gdLst>
                <a:gd name="T0" fmla="*/ 776 w 809"/>
                <a:gd name="T1" fmla="*/ 0 h 3423"/>
                <a:gd name="T2" fmla="*/ 809 w 809"/>
                <a:gd name="T3" fmla="*/ 0 h 3423"/>
                <a:gd name="T4" fmla="*/ 57 w 809"/>
                <a:gd name="T5" fmla="*/ 3410 h 3423"/>
                <a:gd name="T6" fmla="*/ 0 w 809"/>
                <a:gd name="T7" fmla="*/ 3423 h 3423"/>
                <a:gd name="T8" fmla="*/ 776 w 809"/>
                <a:gd name="T9" fmla="*/ 0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3423">
                  <a:moveTo>
                    <a:pt x="776" y="0"/>
                  </a:moveTo>
                  <a:lnTo>
                    <a:pt x="809" y="0"/>
                  </a:lnTo>
                  <a:lnTo>
                    <a:pt x="57" y="3410"/>
                  </a:lnTo>
                  <a:lnTo>
                    <a:pt x="0" y="3423"/>
                  </a:lnTo>
                  <a:lnTo>
                    <a:pt x="776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4" name="矩形 38"/>
          <p:cNvSpPr/>
          <p:nvPr userDrawn="1"/>
        </p:nvSpPr>
        <p:spPr>
          <a:xfrm>
            <a:off x="-1" y="1836078"/>
            <a:ext cx="8606949" cy="2494550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10" hasCustomPrompt="1"/>
          </p:nvPr>
        </p:nvSpPr>
        <p:spPr>
          <a:xfrm>
            <a:off x="460375" y="2362200"/>
            <a:ext cx="7345363" cy="1717675"/>
          </a:xfrm>
        </p:spPr>
        <p:txBody>
          <a:bodyPr anchor="ctr"/>
          <a:lstStyle>
            <a:lvl1pPr>
              <a:defRPr lang="zh-CN" altLang="en-US" sz="5400" kern="1200" noProof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单击此处添加主标题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kumimoji="0" lang="zh-CN" altLang="en-US" sz="3730" b="0" i="0" u="none" strike="noStrike" kern="0" cap="none" spc="47" normalizeH="0" baseline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r>
              <a:rPr lang="zh-CN" altLang="en-US" dirty="0"/>
              <a:t>添加课程大纲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185" y="923926"/>
            <a:ext cx="10587567" cy="3571875"/>
          </a:xfrm>
        </p:spPr>
        <p:txBody>
          <a:bodyPr/>
          <a:lstStyle>
            <a:lvl1pPr>
              <a:defRPr sz="22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200"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200"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200"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200"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/>
          <a:lstStyle/>
          <a:p>
            <a:pPr marL="0" marR="0" indent="0" algn="l" defTabSz="81470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Freeform 17"/>
          <p:cNvSpPr/>
          <p:nvPr userDrawn="1"/>
        </p:nvSpPr>
        <p:spPr>
          <a:xfrm>
            <a:off x="2" y="0"/>
            <a:ext cx="6664849" cy="6858000"/>
          </a:xfrm>
          <a:custGeom>
            <a:avLst/>
            <a:gdLst>
              <a:gd name="connsiteX0" fmla="*/ 0 w 4998637"/>
              <a:gd name="connsiteY0" fmla="*/ 0 h 5143500"/>
              <a:gd name="connsiteX1" fmla="*/ 4415142 w 4998637"/>
              <a:gd name="connsiteY1" fmla="*/ 0 h 5143500"/>
              <a:gd name="connsiteX2" fmla="*/ 4531295 w 4998637"/>
              <a:gd name="connsiteY2" fmla="*/ 256924 h 5143500"/>
              <a:gd name="connsiteX3" fmla="*/ 4998637 w 4998637"/>
              <a:gd name="connsiteY3" fmla="*/ 2571750 h 5143500"/>
              <a:gd name="connsiteX4" fmla="*/ 4531295 w 4998637"/>
              <a:gd name="connsiteY4" fmla="*/ 4886576 h 5143500"/>
              <a:gd name="connsiteX5" fmla="*/ 4415143 w 4998637"/>
              <a:gd name="connsiteY5" fmla="*/ 5143500 h 5143500"/>
              <a:gd name="connsiteX6" fmla="*/ 0 w 4998637"/>
              <a:gd name="connsiteY6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98637" h="5143500">
                <a:moveTo>
                  <a:pt x="0" y="0"/>
                </a:moveTo>
                <a:lnTo>
                  <a:pt x="4415142" y="0"/>
                </a:lnTo>
                <a:lnTo>
                  <a:pt x="4531295" y="256924"/>
                </a:lnTo>
                <a:cubicBezTo>
                  <a:pt x="4832228" y="968409"/>
                  <a:pt x="4998637" y="1750646"/>
                  <a:pt x="4998637" y="2571750"/>
                </a:cubicBezTo>
                <a:cubicBezTo>
                  <a:pt x="4998637" y="3392854"/>
                  <a:pt x="4832228" y="4175091"/>
                  <a:pt x="4531295" y="4886576"/>
                </a:cubicBezTo>
                <a:lnTo>
                  <a:pt x="4415143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5073"/>
              </a:solidFill>
              <a:effectLst/>
              <a:uLnTx/>
              <a:uFillTx/>
              <a:latin typeface="CiscoSansTT ExtraLigh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 userDrawn="1"/>
        </p:nvSpPr>
        <p:spPr>
          <a:xfrm flipV="1">
            <a:off x="0" y="4861561"/>
            <a:ext cx="12191999" cy="119974"/>
          </a:xfrm>
          <a:prstGeom prst="rect">
            <a:avLst/>
          </a:prstGeom>
          <a:gradFill>
            <a:gsLst>
              <a:gs pos="0">
                <a:srgbClr val="0075C2"/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1" y="2105631"/>
            <a:ext cx="12191999" cy="2646384"/>
          </a:xfrm>
          <a:prstGeom prst="rect">
            <a:avLst/>
          </a:prstGeom>
          <a:gradFill>
            <a:gsLst>
              <a:gs pos="0">
                <a:srgbClr val="1D227E">
                  <a:alpha val="95000"/>
                </a:srgbClr>
              </a:gs>
              <a:gs pos="100000">
                <a:srgbClr val="0075C2">
                  <a:alpha val="98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4" name="六边形 33"/>
          <p:cNvSpPr/>
          <p:nvPr userDrawn="1"/>
        </p:nvSpPr>
        <p:spPr>
          <a:xfrm rot="10800582">
            <a:off x="83924" y="1759348"/>
            <a:ext cx="4805359" cy="3340455"/>
          </a:xfrm>
          <a:prstGeom prst="hexagon">
            <a:avLst/>
          </a:prstGeom>
          <a:solidFill>
            <a:srgbClr val="0075C2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5400000" algn="tl" rotWithShape="0">
              <a:srgbClr val="1D227E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5" name="六边形 34"/>
          <p:cNvSpPr/>
          <p:nvPr userDrawn="1"/>
        </p:nvSpPr>
        <p:spPr>
          <a:xfrm rot="10825759">
            <a:off x="1486600" y="2097453"/>
            <a:ext cx="3069170" cy="2662459"/>
          </a:xfrm>
          <a:prstGeom prst="hexagon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254000" dist="63500" dir="5400000" algn="l" rotWithShape="0">
              <a:srgbClr val="555555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6" name="六边形 35"/>
          <p:cNvSpPr/>
          <p:nvPr userDrawn="1"/>
        </p:nvSpPr>
        <p:spPr>
          <a:xfrm rot="10825759">
            <a:off x="1659838" y="2247734"/>
            <a:ext cx="2722695" cy="2361897"/>
          </a:xfrm>
          <a:prstGeom prst="hexagon">
            <a:avLst/>
          </a:prstGeom>
          <a:solidFill>
            <a:sysClr val="window" lastClr="FFFFFF"/>
          </a:solidFill>
          <a:ln w="76200" cap="flat" cmpd="sng" algn="ctr">
            <a:solidFill>
              <a:srgbClr val="1D227E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7" name="文本占位符 2"/>
          <p:cNvSpPr txBox="1"/>
          <p:nvPr userDrawn="1"/>
        </p:nvSpPr>
        <p:spPr>
          <a:xfrm>
            <a:off x="1584670" y="1996439"/>
            <a:ext cx="2873030" cy="2864486"/>
          </a:xfrm>
          <a:prstGeom prst="rect">
            <a:avLst/>
          </a:prstGeom>
        </p:spPr>
        <p:txBody>
          <a:bodyPr anchor="ctr"/>
          <a:lstStyle>
            <a:lvl1pPr marL="0" indent="0" algn="ctr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1500" kern="12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11500" b="0" i="0" u="none" strike="noStrike" kern="1200" cap="none" spc="0" normalizeH="0" baseline="0" noProof="0">
              <a:ln>
                <a:noFill/>
              </a:ln>
              <a:solidFill>
                <a:srgbClr val="1D227E"/>
              </a:solidFill>
              <a:effectLst/>
              <a:uLnTx/>
              <a:uFillTx/>
              <a:latin typeface="演示斜黑体"/>
              <a:cs typeface="+mn-cs"/>
            </a:endParaRPr>
          </a:p>
        </p:txBody>
      </p:sp>
      <p:sp>
        <p:nvSpPr>
          <p:cNvPr id="38" name="文本占位符 4"/>
          <p:cNvSpPr txBox="1"/>
          <p:nvPr userDrawn="1"/>
        </p:nvSpPr>
        <p:spPr>
          <a:xfrm>
            <a:off x="5428184" y="2929465"/>
            <a:ext cx="5668962" cy="1051560"/>
          </a:xfrm>
          <a:prstGeom prst="rect">
            <a:avLst/>
          </a:prstGeom>
        </p:spPr>
        <p:txBody>
          <a:bodyPr anchor="ctr"/>
          <a:lstStyle>
            <a:lvl1pPr marL="0" indent="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4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9" name="文本占位符 4"/>
          <p:cNvSpPr txBox="1"/>
          <p:nvPr userDrawn="1"/>
        </p:nvSpPr>
        <p:spPr>
          <a:xfrm>
            <a:off x="5303838" y="3771899"/>
            <a:ext cx="5668962" cy="577365"/>
          </a:xfrm>
          <a:prstGeom prst="rect">
            <a:avLst/>
          </a:prstGeom>
        </p:spPr>
        <p:txBody>
          <a:bodyPr anchor="ctr"/>
          <a:lstStyle>
            <a:lvl1pPr marL="0" indent="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0" name="六边形 39"/>
          <p:cNvSpPr/>
          <p:nvPr userDrawn="1"/>
        </p:nvSpPr>
        <p:spPr>
          <a:xfrm rot="19651340">
            <a:off x="9459976" y="5539305"/>
            <a:ext cx="2160000" cy="180000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1" name="六边形 40"/>
          <p:cNvSpPr/>
          <p:nvPr userDrawn="1"/>
        </p:nvSpPr>
        <p:spPr>
          <a:xfrm rot="19651340">
            <a:off x="7967350" y="6200281"/>
            <a:ext cx="1800000" cy="189243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2" name="六边形 41"/>
          <p:cNvSpPr/>
          <p:nvPr userDrawn="1"/>
        </p:nvSpPr>
        <p:spPr>
          <a:xfrm rot="19651340">
            <a:off x="8628583" y="5883547"/>
            <a:ext cx="2160000" cy="180000"/>
          </a:xfrm>
          <a:prstGeom prst="hexagon">
            <a:avLst/>
          </a:prstGeom>
          <a:gradFill>
            <a:gsLst>
              <a:gs pos="0">
                <a:srgbClr val="0075C2">
                  <a:alpha val="98000"/>
                </a:srgbClr>
              </a:gs>
              <a:gs pos="100000">
                <a:srgbClr val="1D227E">
                  <a:alpha val="90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2" name="矩形 1"/>
          <p:cNvSpPr/>
          <p:nvPr userDrawn="1"/>
        </p:nvSpPr>
        <p:spPr bwMode="auto">
          <a:xfrm>
            <a:off x="0" y="1758941"/>
            <a:ext cx="1410312" cy="3341269"/>
          </a:xfrm>
          <a:prstGeom prst="rect">
            <a:avLst/>
          </a:prstGeom>
          <a:solidFill>
            <a:srgbClr val="0075C2"/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/>
          <a:lstStyle/>
          <a:p>
            <a:pPr marL="0" marR="0" indent="0" algn="l" defTabSz="81470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六边形 2"/>
          <p:cNvSpPr/>
          <p:nvPr userDrawn="1"/>
        </p:nvSpPr>
        <p:spPr>
          <a:xfrm rot="19651340">
            <a:off x="1174817" y="565853"/>
            <a:ext cx="2160000" cy="180000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" name="六边形 3"/>
          <p:cNvSpPr/>
          <p:nvPr userDrawn="1"/>
        </p:nvSpPr>
        <p:spPr>
          <a:xfrm rot="19651340">
            <a:off x="-125380" y="1091231"/>
            <a:ext cx="1800000" cy="189243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5" name="六边形 4"/>
          <p:cNvSpPr/>
          <p:nvPr userDrawn="1"/>
        </p:nvSpPr>
        <p:spPr>
          <a:xfrm rot="19651340">
            <a:off x="535853" y="774497"/>
            <a:ext cx="2160000" cy="180000"/>
          </a:xfrm>
          <a:prstGeom prst="hexagon">
            <a:avLst/>
          </a:prstGeom>
          <a:gradFill>
            <a:gsLst>
              <a:gs pos="0">
                <a:srgbClr val="0075C2">
                  <a:alpha val="98000"/>
                </a:srgbClr>
              </a:gs>
              <a:gs pos="100000">
                <a:srgbClr val="1D227E">
                  <a:alpha val="90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29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580915" y="3007995"/>
            <a:ext cx="3167901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lnSpc>
                <a:spcPct val="90000"/>
              </a:lnSpc>
              <a:spcBef>
                <a:spcPct val="0"/>
              </a:spcBef>
              <a:def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srgbClr val="1D227E"/>
                </a:solidFill>
                <a:effectLst/>
                <a:uLnTx/>
                <a:uFillTx/>
                <a:latin typeface="演示斜黑体"/>
                <a:ea typeface="+mj-ea"/>
                <a:cs typeface="+mn-cs"/>
              </a:defRPr>
            </a:lvl1pPr>
          </a:lstStyle>
          <a:p>
            <a:pPr marL="0" marR="0" lvl="0" indent="0" algn="ctr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en-US" altLang="zh-CN" noProof="0" dirty="0"/>
              <a:t>01</a:t>
            </a:r>
            <a:endParaRPr lang="en-US" altLang="zh-CN" noProof="0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0" hasCustomPrompt="1"/>
          </p:nvPr>
        </p:nvSpPr>
        <p:spPr>
          <a:xfrm>
            <a:off x="5410200" y="2895600"/>
            <a:ext cx="5668963" cy="1092200"/>
          </a:xfrm>
        </p:spPr>
        <p:txBody>
          <a:bodyPr anchor="ctr"/>
          <a:lstStyle>
            <a:lvl1pPr>
              <a:defRPr kumimoji="0" lang="zh-CN" altLang="en-US" sz="4800" b="0" i="0" u="none" strike="noStrike" kern="1200" cap="none" spc="0" normalizeH="0" baseline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 CN Medium"/>
                <a:ea typeface="+mn-ea"/>
                <a:cs typeface="+mn-cs"/>
              </a:defRPr>
            </a:lvl1pPr>
            <a:lvl2pPr marL="114300" indent="0">
              <a:buNone/>
              <a:defRPr/>
            </a:lvl2pPr>
            <a:lvl3pPr marL="457200" indent="0">
              <a:buNone/>
              <a:defRPr/>
            </a:lvl3pPr>
            <a:lvl4pPr marL="800100" indent="0">
              <a:buNone/>
              <a:defRPr/>
            </a:lvl4pPr>
            <a:lvl5pPr marL="1143000" indent="0">
              <a:buNone/>
              <a:defRPr/>
            </a:lvl5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zh-CN" altLang="en-US" dirty="0"/>
              <a:t>单击此处输入节标题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kumimoji="0" lang="zh-CN" altLang="en-US" sz="3730" b="0" i="0" u="none" strike="noStrike" kern="0" cap="none" spc="47" normalizeH="0" baseline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185" y="923926"/>
            <a:ext cx="10587567" cy="357187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kumimoji="0" lang="zh-CN" altLang="en-US" sz="3730" b="0" i="0" u="none" strike="noStrike" kern="0" cap="none" spc="47" normalizeH="0" baseline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74185" y="923926"/>
            <a:ext cx="5192183" cy="3571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69567" y="923926"/>
            <a:ext cx="5192184" cy="3571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CE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0" cap="none" spc="0" normalizeH="0" baseline="0" noProof="0">
              <a:ln>
                <a:noFill/>
              </a:ln>
              <a:solidFill>
                <a:srgbClr val="0D274D"/>
              </a:solidFill>
              <a:effectLst/>
              <a:uLnTx/>
              <a:uFillTx/>
              <a:latin typeface="CiscoSansTT ExtraLight"/>
              <a:ea typeface="+mn-ea"/>
              <a:cs typeface="+mn-cs"/>
            </a:endParaRPr>
          </a:p>
        </p:txBody>
      </p:sp>
      <p:pic>
        <p:nvPicPr>
          <p:cNvPr id="15" name="Picture 2" descr="C:\Users\Administrator\Desktop\121323232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8200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/>
          <p:cNvSpPr txBox="1"/>
          <p:nvPr userDrawn="1"/>
        </p:nvSpPr>
        <p:spPr>
          <a:xfrm>
            <a:off x="4514680" y="2895600"/>
            <a:ext cx="3024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altLang="zh-CN" sz="4000" spc="70">
                <a:solidFill>
                  <a:srgbClr val="0075C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000" spc="70">
              <a:solidFill>
                <a:srgbClr val="0075C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 userDrawn="1"/>
        </p:nvCxnSpPr>
        <p:spPr bwMode="auto">
          <a:xfrm>
            <a:off x="4731448" y="3750677"/>
            <a:ext cx="2590800" cy="0"/>
          </a:xfrm>
          <a:prstGeom prst="line">
            <a:avLst/>
          </a:prstGeom>
          <a:noFill/>
          <a:ln w="2857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矩形 10"/>
          <p:cNvSpPr/>
          <p:nvPr userDrawn="1"/>
        </p:nvSpPr>
        <p:spPr>
          <a:xfrm>
            <a:off x="4970085" y="3581400"/>
            <a:ext cx="2113528" cy="369332"/>
          </a:xfrm>
          <a:prstGeom prst="rect">
            <a:avLst/>
          </a:prstGeom>
          <a:solidFill>
            <a:srgbClr val="00BCEB"/>
          </a:solidFill>
        </p:spPr>
        <p:txBody>
          <a:bodyPr wrap="none"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altLang="zh-CN" sz="1800" b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www.yucedu.com</a:t>
            </a:r>
            <a:endParaRPr lang="zh-CN" altLang="en-US" sz="1800" b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1216203" y="8129548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720203" y="8129548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481803" y="8129548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7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1129"/>
            <a:ext cx="12206177" cy="639372"/>
          </a:xfrm>
          <a:prstGeom prst="rect">
            <a:avLst/>
          </a:prstGeom>
        </p:spPr>
      </p:pic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74184" y="0"/>
            <a:ext cx="10860616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/>
          <a:lstStyle/>
          <a:p>
            <a:pPr lvl="0"/>
            <a:r>
              <a:rPr lang="en-US" altLang="zh-CN" dirty="0"/>
              <a:t>Slide Title</a:t>
            </a:r>
            <a:endParaRPr lang="en-US" altLang="zh-CN" dirty="0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74185" y="914400"/>
            <a:ext cx="10587567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/>
          <a:lstStyle/>
          <a:p>
            <a:pPr lvl="0"/>
            <a:r>
              <a:rPr lang="en-US" altLang="zh-CN"/>
              <a:t>Body Text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06255" y="85474"/>
            <a:ext cx="2936875" cy="7117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-635" y="6400800"/>
            <a:ext cx="12197080" cy="3917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kumimoji="0" lang="en-US" altLang="zh-CN" sz="3730" b="0" i="0" u="none" strike="noStrike" kern="0" cap="none" spc="47" normalizeH="0" baseline="0" dirty="0">
          <a:ln>
            <a:noFill/>
          </a:ln>
          <a:solidFill>
            <a:schemeClr val="accent3"/>
          </a:solidFill>
          <a:effectLst/>
          <a:uLnTx/>
          <a:uFillTx/>
          <a:latin typeface="Arial" panose="020B0604020202020204"/>
          <a:ea typeface="+mj-ea"/>
          <a:cs typeface="Arial" panose="020B0604020202020204"/>
        </a:defRPr>
      </a:lvl1pPr>
      <a:lvl2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2pPr>
      <a:lvl3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3pPr>
      <a:lvl4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4pPr>
      <a:lvl5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5pPr>
      <a:lvl6pPr marL="4572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6pPr>
      <a:lvl7pPr marL="9144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7pPr>
      <a:lvl8pPr marL="13716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8pPr>
      <a:lvl9pPr marL="18288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anose="05000000000000000000" pitchFamily="2" charset="2"/>
        <a:buChar char="§"/>
        <a:defRPr sz="2000" kern="1200">
          <a:solidFill>
            <a:srgbClr val="000000"/>
          </a:solidFill>
          <a:latin typeface="+mn-lt"/>
          <a:ea typeface="+mn-ea"/>
          <a:cs typeface="+mn-cs"/>
        </a:defRPr>
      </a:lvl2pPr>
      <a:lvl3pPr marL="6858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0287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anose="05000000000000000000" pitchFamily="2" charset="2"/>
        <a:buChar char="§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13716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tags" Target="../tags/tag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OSPF</a:t>
            </a:r>
            <a:r>
              <a:rPr dirty="0">
                <a:ea typeface="宋体" panose="02010600030101010101" pitchFamily="2" charset="-122"/>
              </a:rPr>
              <a:t>路由</a:t>
            </a:r>
            <a:r>
              <a:rPr dirty="0">
                <a:ea typeface="宋体" panose="02010600030101010101" pitchFamily="2" charset="-122"/>
              </a:rPr>
              <a:t>协议</a:t>
            </a:r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OSPF</a:t>
            </a:r>
            <a:r>
              <a:rPr>
                <a:sym typeface="+mn-ea"/>
              </a:rPr>
              <a:t>概述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195"/>
            <a:ext cx="10869930" cy="545719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开放式最短路径优先OSPF（Open Shortest Path First）是IETF组织开发的一个基于链路状态的内部网关协议（Interior Gateway Protocol）。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OSPF直接工作于IP层之上，IP协议号为89。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OSPF把自治系统AS划分成逻辑意义上的一个或多个区域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，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多区域的设计使得OSPF能够支持更大规模的网络。</a:t>
            </a:r>
            <a:endParaRPr lang="en-US"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OSPF报文封装在IP报文内，可以采用单播或组播的形式发送。 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OSPF和RIP协议对比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195"/>
            <a:ext cx="10869930" cy="545719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在OSPF出现前，RIP是网络上使用最广泛的IGP协议。但随着网络的快速成长和扩展，RIP的某些限制可能会导致其在大型网络中不再适用，OSPF则能够解决RIP所面临的诸多问题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zh-CN" alt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endParaRPr lang="zh-CN" alt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295400" y="2362200"/>
          <a:ext cx="10117455" cy="2578100"/>
        </p:xfrm>
        <a:graphic>
          <a:graphicData uri="http://schemas.openxmlformats.org/drawingml/2006/table">
            <a:tbl>
              <a:tblPr/>
              <a:tblGrid>
                <a:gridCol w="4979670"/>
                <a:gridCol w="5137785"/>
              </a:tblGrid>
              <a:tr h="33528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OSPF</a:t>
                      </a:r>
                      <a:endParaRPr lang="en-US" alt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RIP</a:t>
                      </a:r>
                      <a:endParaRPr lang="en-US" alt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</a:tr>
              <a:tr h="476885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基于链路状态，以链路开销作为度量方式，并把带宽作为参考值，</a:t>
                      </a:r>
                      <a:r>
                        <a:rPr lang="en-US" alt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    </a:t>
                      </a:r>
                      <a:r>
                        <a:rPr 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度量方式更科学。</a:t>
                      </a:r>
                      <a:endParaRPr lang="zh-CN" sz="1400">
                        <a:solidFill>
                          <a:srgbClr val="333333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基于距离矢量算法，以跳数作为度量方式，忽略带宽的影响。</a:t>
                      </a:r>
                      <a:endParaRPr lang="zh-CN" sz="140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1155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没有跳数限制，适用的网络规模更大。</a:t>
                      </a:r>
                      <a:endParaRPr lang="zh-CN" sz="1400">
                        <a:solidFill>
                          <a:srgbClr val="333333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RIP</a:t>
                      </a:r>
                      <a:r>
                        <a:rPr 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的跳数限制为</a:t>
                      </a:r>
                      <a:r>
                        <a:rPr lang="en-US" alt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15</a:t>
                      </a:r>
                      <a:r>
                        <a:rPr 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个，限制了</a:t>
                      </a:r>
                      <a:r>
                        <a:rPr lang="en-US" alt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RIP</a:t>
                      </a:r>
                      <a:r>
                        <a:rPr 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的网络规模。</a:t>
                      </a:r>
                      <a:endParaRPr lang="zh-CN" sz="1400">
                        <a:solidFill>
                          <a:srgbClr val="333333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6255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每台路由器都能够掌握全网拓扑，通过最短路径优先算法</a:t>
                      </a:r>
                      <a:r>
                        <a:rPr lang="en-US" alt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SPF</a:t>
                      </a:r>
                      <a:r>
                        <a:rPr 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Shortest Path First</a:t>
                      </a:r>
                      <a:r>
                        <a:rPr 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）计算路由，不会产生路由环路。</a:t>
                      </a:r>
                      <a:endParaRPr lang="zh-CN" sz="1400">
                        <a:solidFill>
                          <a:srgbClr val="333333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按照路由通告进行路由更新和选择，路由器不了解整个网络拓扑，容易产生路由环路。</a:t>
                      </a:r>
                      <a:endParaRPr lang="zh-CN" sz="1400">
                        <a:solidFill>
                          <a:srgbClr val="333333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2265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收敛速度快，因为路由更新是及时的，并且能够快速传递到整个网络。</a:t>
                      </a:r>
                      <a:endParaRPr lang="zh-CN" sz="1400">
                        <a:solidFill>
                          <a:srgbClr val="333333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收敛速度慢，路由更新会经历一段抑制和垃圾收集期，容易导致路由器之间的路由不一致。</a:t>
                      </a:r>
                      <a:endParaRPr lang="zh-CN" sz="1400">
                        <a:solidFill>
                          <a:srgbClr val="333333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179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能够处理</a:t>
                      </a:r>
                      <a:r>
                        <a:rPr lang="en-US" alt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VLSM</a:t>
                      </a:r>
                      <a:r>
                        <a:rPr 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，灵活进行</a:t>
                      </a:r>
                      <a:r>
                        <a:rPr lang="en-US" alt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IP</a:t>
                      </a:r>
                      <a:r>
                        <a:rPr 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地址分配。</a:t>
                      </a:r>
                      <a:endParaRPr lang="zh-CN" sz="1400">
                        <a:solidFill>
                          <a:srgbClr val="333333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不能处理可变长子网掩码（</a:t>
                      </a:r>
                      <a:r>
                        <a:rPr lang="en-US" alt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VLSM</a:t>
                      </a:r>
                      <a:r>
                        <a:rPr lang="zh-CN" sz="1400">
                          <a:solidFill>
                            <a:srgbClr val="333333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）。</a:t>
                      </a:r>
                      <a:endParaRPr lang="zh-CN" sz="1400">
                        <a:solidFill>
                          <a:srgbClr val="333333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OSPF</a:t>
            </a:r>
            <a:r>
              <a:rPr>
                <a:sym typeface="+mn-ea"/>
              </a:rPr>
              <a:t>工作</a:t>
            </a:r>
            <a:r>
              <a:rPr>
                <a:sym typeface="+mn-ea"/>
              </a:rPr>
              <a:t>原理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 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运行OSPF路由器之间交互的是LS（Link State，链路状态）信息，而不是交互路由。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LS信息是OSPF能够正常进行拓扑及路由计算的关键信息。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– 链路：路由器接口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– 状态：描述接口以及它与相邻路由器的关系</a:t>
            </a:r>
            <a:endParaRPr lang="en-US">
              <a:uFillTx/>
              <a:latin typeface="Arial" panose="020B0604020202020204" pitchFamily="34" charset="0"/>
              <a:sym typeface="+mn-ea"/>
            </a:endParaRPr>
          </a:p>
          <a:p>
            <a:pPr lvl="1" indent="-342900" algn="l">
              <a:buSzTx/>
              <a:buFont typeface="Wingdings" panose="05000000000000000000" charset="0"/>
              <a:buChar char="n"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OSPF路由器将网络中的LS信息收集起来，存储在LSDB中；再采用SPF算法计算出达到目标的最短路径，并将该最短路径加载到路由表中。</a:t>
            </a:r>
            <a:endParaRPr lang="en-US"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endParaRPr lang="en-US"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3352800"/>
            <a:ext cx="6630035" cy="29698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R</a:t>
            </a:r>
            <a:r>
              <a:rPr lang="en-US" altLang="zh-CN">
                <a:sym typeface="+mn-ea"/>
              </a:rPr>
              <a:t>outer-ID</a:t>
            </a:r>
            <a:endParaRPr lang="en-US" altLang="zh-CN"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Router-ID（Router Identifier，路由器标识符），一个32比特无符号整数；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在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OSPF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域中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唯一标识一台路由器。运行OSPF协议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的路由器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，则必须存在Router-ID。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 Router-ID的设定可以通过手工配置的方式，或使用系统自动设置的方式。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系统自动设置的规则如下：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– 若设备配置了Loopback接口，将优先比较Loopback接口的IP地址，数值最大的IP地址作为RID；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– 若设备没有配置Loopback接口，则将比较物理接口状态为双UP的接口IP地址，数值最大的IP地址作为RID。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5715" y="3922395"/>
            <a:ext cx="5796915" cy="23971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OSPF</a:t>
            </a:r>
            <a:r>
              <a:rPr>
                <a:sym typeface="+mn-ea"/>
              </a:rPr>
              <a:t>运行机制</a:t>
            </a:r>
            <a:r>
              <a:rPr lang="en-US" altLang="zh-CN">
                <a:sym typeface="+mn-ea"/>
              </a:rPr>
              <a:t> </a:t>
            </a:r>
            <a:endParaRPr lang="en-US" altLang="zh-CN"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OSPF的运行机制包括以下5个步骤：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通过交互Hello报文形成邻居关系。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通过泛洪LSA通告链路状态信息。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3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通过组建LSDB形成带权有向图。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4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通过SPF算法计算并形成路由。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5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）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维护和更新路由表。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13120" y="1828800"/>
            <a:ext cx="5821680" cy="22866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OSPF</a:t>
            </a:r>
            <a:r>
              <a:rPr>
                <a:sym typeface="+mn-ea"/>
              </a:rPr>
              <a:t>报文</a:t>
            </a:r>
            <a:r>
              <a:rPr>
                <a:sym typeface="+mn-ea"/>
              </a:rPr>
              <a:t>类型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Hello报文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：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发现邻居，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建立双向通信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，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指定DR和BDR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，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保活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DBD报文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：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数据库描述数据包包含LSA报头用于帮助路由器构建链路状态数据库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LSR报文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：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两台路由器互相交换过DD报文之后，需要发送LSR报文（Link State Request packet）向对方请求更新LSA。LSR报文里包括所需要的LSA的摘要信息。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LSU报文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：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LSU 数据包包含所有应更新的LSA的列表。此数据包通常用于泛洪。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LSAck报文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：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LSAck报文（Link State Acknowledgment packet）用来对接收到的LSU报文进行确认，内容是需要确认的LSA的Header。一个LSAck报文可对多个LSA进行确认。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OSPF</a:t>
            </a:r>
            <a:r>
              <a:rPr>
                <a:sym typeface="+mn-ea"/>
              </a:rPr>
              <a:t>报文</a:t>
            </a:r>
            <a:r>
              <a:rPr>
                <a:sym typeface="+mn-ea"/>
              </a:rPr>
              <a:t>类型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OSPF有五种类型的协议报文。这些报文在OSPF路由器之间交互中起不同的作用。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600200"/>
            <a:ext cx="10309860" cy="40151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大型OSPF网络的问题</a:t>
            </a:r>
            <a:endParaRPr>
              <a:sym typeface="+mn-ea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15695" y="1066800"/>
            <a:ext cx="9960610" cy="51415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OSPF</a:t>
            </a:r>
            <a:r>
              <a:rPr>
                <a:sym typeface="+mn-ea"/>
              </a:rPr>
              <a:t>区域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195"/>
            <a:ext cx="5250815" cy="451993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使用OSPF，可以将AS在逻辑上细分为多个区域。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OSPF 支持一种分层网络结构, 分层结构包括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：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主干区域（区域0）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和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常规区域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，</a:t>
            </a:r>
            <a:r>
              <a:rPr lang="en-US">
                <a:uFillTx/>
                <a:latin typeface="Arial" panose="020B0604020202020204" pitchFamily="34" charset="0"/>
                <a:sym typeface="+mn-ea"/>
              </a:rPr>
              <a:t>所有区域必须和骨干区域相连。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OSPF域划分成多个区域，可以使OSPF支撑更大规模组网。OSPF多区域的设计减小了LSA泛洪的范围，有效的把拓扑变化的影响控制在区域内，达到网络优化的目的。在区域边界可以做路由汇总，减小了路由表规模。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0" y="1143000"/>
            <a:ext cx="5598795" cy="4073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l"/>
            <a:r>
              <a:rPr lang="zh-CN" altLang="en-US"/>
              <a:t>动态路由</a:t>
            </a:r>
            <a:r>
              <a:rPr lang="zh-CN" altLang="en-US"/>
              <a:t>协议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OSPF路由器类型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 OSPF路由器根据其位置或功能不同，有这样几种类型：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– 区域内路由器（Internal Router）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– 区域边界路由器--ABR（Area Border Router）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– 骨干路由器（Backbone Router）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– 自治系统边界路由器--ASBR（AS Boundary Router）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3124200"/>
            <a:ext cx="8940165" cy="311023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dirty="0">
                <a:ea typeface="宋体" panose="02010600030101010101" pitchFamily="2" charset="-122"/>
              </a:rPr>
              <a:t>任务</a:t>
            </a:r>
            <a:r>
              <a:rPr dirty="0">
                <a:ea typeface="宋体" panose="02010600030101010101" pitchFamily="2" charset="-122"/>
              </a:rPr>
              <a:t>实战</a:t>
            </a:r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单域OSPF园区网络互访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457200" indent="-457200" algn="l">
              <a:buClr>
                <a:srgbClr val="000000"/>
              </a:buClr>
              <a:buSzTx/>
              <a:buFont typeface="+mj-lt"/>
              <a:buAutoNum type="arabicPeriod"/>
            </a:pPr>
            <a:r>
              <a:rPr lang="en-US" b="1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任务描述</a:t>
            </a:r>
            <a:endParaRPr lang="en-US" b="1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某公司园区网内有两个不同区域的网络，每个区域的网络根据部门划分了多个不同子网。为了实现两个区域内不同子网间的互访，区域1和区域2分别采用一台路由器连接各自的子网，区域1的路由器和区域2的路由器之间通过专线连接。为了便于网络后续进行子网扩展的时候，无需更改路由器的配置，要求在路由器上配置单区域OSPF动态路由协议实现两个区域网络各个子网间的相互通信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公司区域1的路由器和区域2的路由器接口IP地址分配如表所示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905000" y="3799205"/>
          <a:ext cx="7947660" cy="2026920"/>
        </p:xfrm>
        <a:graphic>
          <a:graphicData uri="http://schemas.openxmlformats.org/drawingml/2006/table">
            <a:tbl>
              <a:tblPr/>
              <a:tblGrid>
                <a:gridCol w="2179955"/>
                <a:gridCol w="2781300"/>
                <a:gridCol w="2986405"/>
              </a:tblGrid>
              <a:tr h="36512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路由器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接口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IP</a:t>
                      </a: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地址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</a:tr>
              <a:tr h="276860">
                <a:tc rowSpan="3"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区域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的路由器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R1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192.168.10.254/24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495">
                <a:tc vMerge="1">
                  <a:tcPr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192.168.20.254/24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6860">
                <a:tc vMerge="1">
                  <a:tcPr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GE1/0/1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10.1.1.1/24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6225">
                <a:tc rowSpan="3"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区域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的路由器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R2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172.16.10.254/24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495">
                <a:tc vMerge="1">
                  <a:tcPr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GE0/0/2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172.16.20.254/24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6860">
                <a:tc vMerge="1">
                  <a:tcPr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GE1/0/1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10.1.1.2/24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单域OSPF园区网络互访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0" indent="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PC的IP地址配置如表所示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  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r>
              <a:rPr lang="en-US" b="1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2.网络拓扑</a:t>
            </a:r>
            <a:endParaRPr lang="en-US" b="1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524000" y="1447800"/>
          <a:ext cx="7976235" cy="1434465"/>
        </p:xfrm>
        <a:graphic>
          <a:graphicData uri="http://schemas.openxmlformats.org/drawingml/2006/table">
            <a:tbl>
              <a:tblPr/>
              <a:tblGrid>
                <a:gridCol w="1591945"/>
                <a:gridCol w="2032000"/>
                <a:gridCol w="2181225"/>
                <a:gridCol w="2171065"/>
              </a:tblGrid>
              <a:tr h="36322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主机名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IP</a:t>
                      </a: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地址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子网掩码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默认网关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</a:tr>
              <a:tr h="267335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192.168.10.1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192.168.10.254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797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192.168.20.1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192.168.20.254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797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PC3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172.16.10.1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172.16.10.254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797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172.16.20.1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172.16.20.254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4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6160" y="3276600"/>
            <a:ext cx="6699250" cy="29660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单域OSPF园区网络互访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195"/>
            <a:ext cx="10869930" cy="5420360"/>
          </a:xfrm>
        </p:spPr>
        <p:txBody>
          <a:bodyPr/>
          <a:p>
            <a:pPr marL="0" indent="0" algn="l">
              <a:buSzTx/>
              <a:buFont typeface="Wingdings" panose="05000000000000000000" charset="0"/>
              <a:buNone/>
            </a:pPr>
            <a:r>
              <a:rPr lang="en-US" b="1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3.任务实施</a:t>
            </a:r>
            <a:endParaRPr lang="en-US" b="1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（1）为路由器接口分配IP地址和子网掩码，使子网可达。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（2）在各路由器上配置Router-ID。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[Huawei] router id 1.1.1.1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router id 1.1.1.1命令的作用是配置路由器的Router-ID为1.1.1.1。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（3）使能OSPF并配置OSPF实现网络互联。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[Huawei] ospf			//</a:t>
            </a:r>
            <a:r>
              <a:rPr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默认创建OSPF进程1</a:t>
            </a:r>
            <a:endParaRPr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[Huawei-ospf-1] area 0	//创建OSPF区域0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[Huawei-ospf-1-area-0.0.0.0] network 192.168.10.0 0.0.0.255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//指定运行OSPF区域（这里是区域0）所包含的网段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[Huawei-ospf-1-area-0.0.0.0] quit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单域OSPF园区网络互访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457200" lvl="1" indent="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（4）OSPF路由表生成结果查看。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[Huawei] display ospf 1 route		//查看指定OSPF进程的路由表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（5）配置PC的IP地址，并测试配置结果。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29000" y="2773436"/>
            <a:ext cx="5334000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spc="100">
                <a:solidFill>
                  <a:srgbClr val="304086"/>
                </a:solidFill>
                <a:cs typeface="+mn-ea"/>
                <a:sym typeface="+mn-lt"/>
              </a:rPr>
              <a:t>THANKS</a:t>
            </a:r>
            <a:endParaRPr lang="en-US" altLang="zh-CN" sz="8800" spc="100">
              <a:solidFill>
                <a:srgbClr val="30408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大纲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28800" y="1638300"/>
            <a:ext cx="3393016" cy="358140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zh-CN" altLang="en-US" sz="2800">
                <a:solidFill>
                  <a:srgbClr val="00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动态路由基础</a:t>
            </a:r>
            <a:endParaRPr lang="zh-CN" altLang="en-US" sz="2800">
              <a:solidFill>
                <a:srgbClr val="00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800">
                <a:solidFill>
                  <a:srgbClr val="00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OSPF</a:t>
            </a:r>
            <a:r>
              <a:rPr lang="zh-CN" altLang="en-US" sz="2800">
                <a:solidFill>
                  <a:srgbClr val="00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路由协议</a:t>
            </a:r>
            <a:endParaRPr lang="en-US" altLang="zh-CN" sz="2800">
              <a:solidFill>
                <a:srgbClr val="00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800">
                <a:uFillTx/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uFillTx/>
                <a:latin typeface="Arial" panose="020B0604020202020204" pitchFamily="34" charset="0"/>
                <a:sym typeface="+mn-ea"/>
              </a:rPr>
              <a:t>任务实战</a:t>
            </a:r>
            <a:endParaRPr sz="2800" dirty="0">
              <a:ea typeface="宋体" panose="02010600030101010101" pitchFamily="2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28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2800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dirty="0">
                <a:ea typeface="宋体" panose="02010600030101010101" pitchFamily="2" charset="-122"/>
              </a:rPr>
              <a:t>动态路由</a:t>
            </a:r>
            <a:r>
              <a:rPr dirty="0">
                <a:ea typeface="宋体" panose="02010600030101010101" pitchFamily="2" charset="-122"/>
              </a:rPr>
              <a:t>基础</a:t>
            </a:r>
            <a:endParaRPr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动态路由</a:t>
            </a:r>
            <a:r>
              <a:rPr>
                <a:sym typeface="+mn-ea"/>
              </a:rPr>
              <a:t>概述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动态路由协议通过在网络设备之间提供路由选择信息共享机制，从而生成并维护数据包转发所需的路由表。路由选择信息在路由器之间传递。路由器使用路由选择协议来交换路由表和共享路由选择信息。当网络拓扑结构改变时动态路由协议可以自动更新路由表，并负责决定数据传输最佳路径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在动态路由中，管理员不再需要与静态路由一样，手工对路由器上的路由表进行维护，而是在每台路由器上运行一个路由协议。这个路由协议会根据路由器上的接口的配置（如IP地址的配置）及所连接的链路的状态，生成路由表中的路由表项。 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动态路由的分类</a:t>
            </a:r>
            <a:r>
              <a:rPr lang="en-US" altLang="zh-CN">
                <a:sym typeface="+mn-ea"/>
              </a:rPr>
              <a:t> </a:t>
            </a:r>
            <a:endParaRPr lang="en-US" altLang="zh-CN"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 根据作用范围不同，路由协议可分为：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1265" y="1494790"/>
            <a:ext cx="7439660" cy="48025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动态路由的分类</a:t>
            </a:r>
            <a:r>
              <a:rPr lang="en-US" altLang="zh-CN">
                <a:sym typeface="+mn-ea"/>
              </a:rPr>
              <a:t> </a:t>
            </a:r>
            <a:endParaRPr>
              <a:sym typeface="+mn-ea"/>
            </a:endParaRPr>
          </a:p>
        </p:txBody>
      </p:sp>
      <p:sp>
        <p:nvSpPr>
          <p:cNvPr id="10" name="内容占位符 9"/>
          <p:cNvSpPr/>
          <p:nvPr>
            <p:ph idx="1"/>
          </p:nvPr>
        </p:nvSpPr>
        <p:spPr/>
        <p:txBody>
          <a:bodyPr/>
          <a:p>
            <a:pPr marL="342900" indent="-342900">
              <a:buFont typeface="Wingdings" panose="05000000000000000000" charset="0"/>
              <a:buChar char="n"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根据作用范围不同，路由协议可分为：</a:t>
            </a:r>
            <a:endParaRPr lang="zh-CN" alt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45720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–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内部网关协议IGP（Interior Gateway Protocol）：在一个自治系统内部运行。常见的IGP协议包括RIP、OSPF和IS-IS。</a:t>
            </a:r>
            <a:endParaRPr lang="zh-CN" alt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0" indent="457200"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–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外部网关协议EGP（Exterior Gateway Protocol）：运行于不同自治系统之间。BGP是目前最常用的EGP协议。</a:t>
            </a:r>
            <a:endParaRPr lang="zh-CN" alt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  <a:p>
            <a:pPr marL="342900" indent="-342900">
              <a:buFont typeface="Wingdings" panose="05000000000000000000" charset="0"/>
              <a:buChar char="n"/>
            </a:pP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</a:rPr>
              <a:t>在互联网中，自治系统AS（Autonomous System）是指在一个（有时是多个）实体管辖下的所有IP网络和路由器的网络，它们对互联网执行共同的路由策略。一个AS内的所有网络都被分配同一个AS号，属于一个行政单位管辖。</a:t>
            </a:r>
            <a:endParaRPr lang="zh-CN" altLang="en-US">
              <a:solidFill>
                <a:srgbClr val="000000"/>
              </a:solidFill>
              <a:uFillTx/>
              <a:latin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3810000"/>
            <a:ext cx="6574790" cy="25266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动态路由的分类</a:t>
            </a:r>
            <a:r>
              <a:rPr lang="en-US" altLang="zh-CN">
                <a:sym typeface="+mn-ea"/>
              </a:rPr>
              <a:t> </a:t>
            </a:r>
            <a:endParaRPr lang="en-US" altLang="zh-CN"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200"/>
            <a:ext cx="10869930" cy="2874010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根据使用算法不同，路由协议可分为：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– 距离矢量协议（Distance-Vector Protocol）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：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包括RIP和BGP。其中，BGP也被	称为路径矢量协议（Path-Vector Protocol）。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– 链路状态协议（Link-State Protocol）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：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包括OSPF和IS-IS。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根据支持可变长度子网掩码的情况，路由协议可分为：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– 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有类路由协议（Classful Routing Protocol）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：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不支持可变长度的子网掩码，不能	从邻居那里学到子网，所有关于子网的路由在被学到时都会自动变成子网的主类	网（按照标准的IP地址分类），包括RIP-v1。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– 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无类路由协议（Classless Routing Protocol）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：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支持可变长度的子网掩码，关于	子网的路由能够以子网的形式直接进入路由表，包括OSPF、BGP等。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路由的</a:t>
            </a:r>
            <a:r>
              <a:rPr>
                <a:sym typeface="+mn-ea"/>
              </a:rPr>
              <a:t>度量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5195"/>
            <a:ext cx="10869930" cy="4236085"/>
          </a:xfrm>
        </p:spPr>
        <p:txBody>
          <a:bodyPr/>
          <a:p>
            <a:pPr marL="342900" indent="-342900" algn="l">
              <a:buSzTx/>
              <a:buFont typeface="Wingdings" panose="05000000000000000000" charset="0"/>
              <a:buChar char="n"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  路由协议常常使用这些度量：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>
                <a:uFillTx/>
                <a:latin typeface="Arial" panose="020B0604020202020204" pitchFamily="34" charset="0"/>
                <a:sym typeface="+mn-ea"/>
              </a:rPr>
              <a:t>– 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路径长度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：路径长度是最常见的影响路由度量的因素。链路状态路由协议可以为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每一条链路设置一个链路开销来标示此链路的路径长度。距离矢量路由协议使用</a:t>
            </a:r>
            <a:r>
              <a:rPr lang="en-US" altLang="zh-CN">
                <a:uFillTx/>
                <a:latin typeface="Arial" panose="020B0604020202020204" pitchFamily="34" charset="0"/>
                <a:sym typeface="+mn-ea"/>
              </a:rPr>
              <a:t>	</a:t>
            </a:r>
            <a:r>
              <a:rPr lang="zh-CN" altLang="en-US">
                <a:uFillTx/>
                <a:latin typeface="Arial" panose="020B0604020202020204" pitchFamily="34" charset="0"/>
                <a:sym typeface="+mn-ea"/>
              </a:rPr>
              <a:t>跳数来标示路径长度。</a:t>
            </a:r>
            <a:endParaRPr lang="en-US" altLang="zh-CN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457200" lvl="1" indent="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– 带宽：网络带宽是一个链路实际的传输能力。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– </a:t>
            </a:r>
            <a:r>
              <a:rPr lang="zh-CN" alt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负载：</a:t>
            </a: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负载是一个网络资源的使用程度。计算负载方法包括CPU的利用率和它每秒处理数据包的数量。持续监测这些参数可以及时了解网络的使用情况。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0" indent="457200" algn="l">
              <a:buSzTx/>
              <a:buFont typeface="Wingdings" panose="05000000000000000000" charset="0"/>
              <a:buNone/>
            </a:pPr>
            <a:r>
              <a:rPr lang="en-US">
                <a:solidFill>
                  <a:srgbClr val="000000"/>
                </a:solidFill>
                <a:uFillTx/>
                <a:latin typeface="Arial" panose="020B0604020202020204" pitchFamily="34" charset="0"/>
                <a:sym typeface="+mn-ea"/>
              </a:rPr>
              <a:t>– 开销：通信开销衡量了一条链路的运营成本。尤其是只注重运营成本而不在乎网络性能的时候，通信开销则就成了一个重要的指标。</a:t>
            </a:r>
            <a:endParaRPr lang="en-US">
              <a:solidFill>
                <a:srgbClr val="00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TABLE_ENDDRAG_ORIGIN_RECT" val="796*282"/>
  <p:tag name="TABLE_ENDDRAG_RECT" val="108*174*796*282"/>
</p:tagLst>
</file>

<file path=ppt/tags/tag5.xml><?xml version="1.0" encoding="utf-8"?>
<p:tagLst xmlns:p="http://schemas.openxmlformats.org/presentationml/2006/main">
  <p:tag name="TABLE_ENDDRAG_ORIGIN_RECT" val="625*173"/>
  <p:tag name="TABLE_ENDDRAG_RECT" val="132*282*625*173"/>
</p:tagLst>
</file>

<file path=ppt/tags/tag6.xml><?xml version="1.0" encoding="utf-8"?>
<p:tagLst xmlns:p="http://schemas.openxmlformats.org/presentationml/2006/main">
  <p:tag name="TABLE_ENDDRAG_ORIGIN_RECT" val="628*125"/>
  <p:tag name="TABLE_ENDDRAG_RECT" val="120*114*628*125"/>
</p:tagLst>
</file>

<file path=ppt/tags/tag7.xml><?xml version="1.0" encoding="utf-8"?>
<p:tagLst xmlns:p="http://schemas.openxmlformats.org/presentationml/2006/main">
  <p:tag name="commondata" val="eyJoZGlkIjoiYWE0OTU5YWZhNDU4NTdhMDc0MWE0OGZiZTAxZDE5NmUifQ=="/>
  <p:tag name="resource_record_key" val="{&quot;70&quot;:[3315771,3312207]}"/>
</p:tagLst>
</file>

<file path=ppt/theme/theme1.xml><?xml version="1.0" encoding="utf-8"?>
<a:theme xmlns:a="http://schemas.openxmlformats.org/drawingml/2006/main" name="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</a:spPr>
      <a:bodyPr vert="horz" wrap="square" lIns="82124" tIns="41061" rIns="82124" bIns="41061" numCol="1" rtlCol="0" anchor="t" anchorCtr="0" compatLnSpc="1"/>
      <a:lstStyle>
        <a:defPPr marL="0" marR="0" indent="0" algn="l" defTabSz="814705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noFill/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triangle"/>
        </a:ln>
      </a:spPr>
      <a:bodyPr/>
      <a:lstStyle/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4241</Words>
  <Application>WPS 演示</Application>
  <PresentationFormat>宽屏</PresentationFormat>
  <Paragraphs>275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7" baseType="lpstr">
      <vt:lpstr>Arial</vt:lpstr>
      <vt:lpstr>宋体</vt:lpstr>
      <vt:lpstr>Wingdings</vt:lpstr>
      <vt:lpstr>Arial</vt:lpstr>
      <vt:lpstr>CiscoSansTT Thin</vt:lpstr>
      <vt:lpstr>Segoe Print</vt:lpstr>
      <vt:lpstr>CiscoSansTT ExtraLight</vt:lpstr>
      <vt:lpstr>微软雅黑</vt:lpstr>
      <vt:lpstr>思源黑体 CN Medium</vt:lpstr>
      <vt:lpstr>演示斜黑体</vt:lpstr>
      <vt:lpstr>黑体</vt:lpstr>
      <vt:lpstr>Times</vt:lpstr>
      <vt:lpstr>Times New Roman</vt:lpstr>
      <vt:lpstr>Wingdings</vt:lpstr>
      <vt:lpstr>Arial Unicode MS</vt:lpstr>
      <vt:lpstr>等线 Light</vt:lpstr>
      <vt:lpstr>等线</vt:lpstr>
      <vt:lpstr>Times New Roman</vt:lpstr>
      <vt:lpstr>Calibri</vt:lpstr>
      <vt:lpstr>TMP-DEV-PPT-v8.1</vt:lpstr>
      <vt:lpstr>自定义设计方案</vt:lpstr>
      <vt:lpstr>PowerPoint 演示文稿</vt:lpstr>
      <vt:lpstr>PowerPoint 演示文稿</vt:lpstr>
      <vt:lpstr>大纲</vt:lpstr>
      <vt:lpstr>PowerPoint 演示文稿</vt:lpstr>
      <vt:lpstr>动态路由概述</vt:lpstr>
      <vt:lpstr>动态路由的分类 </vt:lpstr>
      <vt:lpstr>动态路由的分类 </vt:lpstr>
      <vt:lpstr>动态路由的分类 </vt:lpstr>
      <vt:lpstr>路由的度量</vt:lpstr>
      <vt:lpstr>PowerPoint 演示文稿</vt:lpstr>
      <vt:lpstr>OSPF概述</vt:lpstr>
      <vt:lpstr>OSPF和RIP协议对比</vt:lpstr>
      <vt:lpstr>OSPF工作原理</vt:lpstr>
      <vt:lpstr>Router-ID</vt:lpstr>
      <vt:lpstr>OSPF运行机制 </vt:lpstr>
      <vt:lpstr>OSPF报文类型</vt:lpstr>
      <vt:lpstr>OSPF报文类型</vt:lpstr>
      <vt:lpstr>大型OSPF网络的问题</vt:lpstr>
      <vt:lpstr>OSPF区域</vt:lpstr>
      <vt:lpstr>OSPF路由器类型</vt:lpstr>
      <vt:lpstr>PowerPoint 演示文稿</vt:lpstr>
      <vt:lpstr>任务实战一 - 单域OSPF园区网络互访</vt:lpstr>
      <vt:lpstr>任务实战一 - 单域OSPF园区网络互访</vt:lpstr>
      <vt:lpstr>任务实战一 - 单域OSPF园区网络互访</vt:lpstr>
      <vt:lpstr>任务实战一 - 单域OSPF园区网络互访</vt:lpstr>
      <vt:lpstr>PowerPoint 演示文稿</vt:lpstr>
    </vt:vector>
  </TitlesOfParts>
  <Company>Cisco Systems, Inc.</Company>
  <LinksUpToDate>false</LinksUpToDate>
  <SharedDoc>false</SharedDoc>
  <HyperlinksChanged>false</HyperlinksChanged>
  <AppVersion>14.0000</AppVersion>
  <Manager>Erin Stanley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MA-ILT-Lesson-v4.2.ppt</dc:title>
  <dc:creator>Editorial, Production, and Graphics Services (EPGS)</dc:creator>
  <dc:description>04/04, v3.1, Libby Goga
applied new ILSG learning design
04/24/04, v3.1, Erin Stanley
prepared for production
Updated; dmachado:  01.04.05
04.07.06: jbangloy: Applied Template QACS-PPT-v7.0
04.10.06: kayclark: DTP Check
Edit: Michele Gilfether: 04.24.06</dc:description>
  <cp:category>Masters</cp:category>
  <cp:lastModifiedBy>    『记树与影』</cp:lastModifiedBy>
  <cp:revision>1883</cp:revision>
  <dcterms:created xsi:type="dcterms:W3CDTF">2003-04-02T15:29:00Z</dcterms:created>
  <dcterms:modified xsi:type="dcterms:W3CDTF">2024-08-24T08:41:15Z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6C855CFD79D046CFBE8536553487D6DC_12</vt:lpwstr>
  </property>
  <property fmtid="{D5CDD505-2E9C-101B-9397-08002B2CF9AE}" pid="3" name="KSOProductBuildVer">
    <vt:lpwstr>2052-12.1.0.17857</vt:lpwstr>
  </property>
</Properties>
</file>