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3"/>
  </p:sldMasterIdLst>
  <p:notesMasterIdLst>
    <p:notesMasterId r:id="rId33"/>
  </p:notesMasterIdLst>
  <p:handoutMasterIdLst>
    <p:handoutMasterId r:id="rId34"/>
  </p:handoutMasterIdLst>
  <p:sldIdLst>
    <p:sldId id="691" r:id="rId4"/>
    <p:sldId id="655" r:id="rId5"/>
    <p:sldId id="1308" r:id="rId6"/>
    <p:sldId id="720" r:id="rId7"/>
    <p:sldId id="1269" r:id="rId8"/>
    <p:sldId id="1317" r:id="rId9"/>
    <p:sldId id="1309" r:id="rId10"/>
    <p:sldId id="1313" r:id="rId11"/>
    <p:sldId id="1318" r:id="rId12"/>
    <p:sldId id="1319" r:id="rId13"/>
    <p:sldId id="1320" r:id="rId14"/>
    <p:sldId id="1321" r:id="rId15"/>
    <p:sldId id="1310" r:id="rId16"/>
    <p:sldId id="1314" r:id="rId17"/>
    <p:sldId id="1322" r:id="rId18"/>
    <p:sldId id="1325" r:id="rId19"/>
    <p:sldId id="1337" r:id="rId20"/>
    <p:sldId id="1340" r:id="rId21"/>
    <p:sldId id="1345" r:id="rId22"/>
    <p:sldId id="1346" r:id="rId23"/>
    <p:sldId id="1349" r:id="rId24"/>
    <p:sldId id="1311" r:id="rId25"/>
    <p:sldId id="1315" r:id="rId26"/>
    <p:sldId id="1350" r:id="rId27"/>
    <p:sldId id="1351" r:id="rId28"/>
    <p:sldId id="1312" r:id="rId29"/>
    <p:sldId id="1316" r:id="rId30"/>
    <p:sldId id="1355" r:id="rId31"/>
    <p:sldId id="1357" r:id="rId32"/>
  </p:sldIdLst>
  <p:sldSz cx="12192000" cy="6858000"/>
  <p:notesSz cx="6858000" cy="9144000"/>
  <p:custDataLst>
    <p:tags r:id="rId39"/>
  </p:custDataLst>
  <p:defaultTextStyle>
    <a:defPPr>
      <a:defRPr lang="en-US"/>
    </a:defPPr>
    <a:lvl1pPr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1pPr>
    <a:lvl2pPr marL="4572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2pPr>
    <a:lvl3pPr marL="9144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3pPr>
    <a:lvl4pPr marL="13716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4pPr>
    <a:lvl5pPr marL="18288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5pPr>
    <a:lvl6pPr marL="2286000" algn="l" defTabSz="914400" rtl="0" eaLnBrk="1" latinLnBrk="0" hangingPunct="1">
      <a:defRPr sz="3000" b="1" kern="1200">
        <a:solidFill>
          <a:schemeClr val="tx1"/>
        </a:solidFill>
        <a:latin typeface="Arial" panose="020B0604020202020204" pitchFamily="34" charset="0"/>
        <a:ea typeface="+mn-ea"/>
        <a:cs typeface="+mn-cs"/>
      </a:defRPr>
    </a:lvl6pPr>
    <a:lvl7pPr marL="2743200" algn="l" defTabSz="914400" rtl="0" eaLnBrk="1" latinLnBrk="0" hangingPunct="1">
      <a:defRPr sz="3000" b="1" kern="1200">
        <a:solidFill>
          <a:schemeClr val="tx1"/>
        </a:solidFill>
        <a:latin typeface="Arial" panose="020B0604020202020204" pitchFamily="34" charset="0"/>
        <a:ea typeface="+mn-ea"/>
        <a:cs typeface="+mn-cs"/>
      </a:defRPr>
    </a:lvl7pPr>
    <a:lvl8pPr marL="3200400" algn="l" defTabSz="914400" rtl="0" eaLnBrk="1" latinLnBrk="0" hangingPunct="1">
      <a:defRPr sz="3000" b="1" kern="1200">
        <a:solidFill>
          <a:schemeClr val="tx1"/>
        </a:solidFill>
        <a:latin typeface="Arial" panose="020B0604020202020204" pitchFamily="34" charset="0"/>
        <a:ea typeface="+mn-ea"/>
        <a:cs typeface="+mn-cs"/>
      </a:defRPr>
    </a:lvl8pPr>
    <a:lvl9pPr marL="3657600" algn="l" defTabSz="914400" rtl="0" eaLnBrk="1" latinLnBrk="0" hangingPunct="1">
      <a:defRPr sz="3000"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08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ry Pfitzer" initials="" lastIdx="2" clrIdx="0"/>
  <p:cmAuthor id="2" name="Cisco Systems, Inc." initials="" lastIdx="1" clrIdx="1"/>
  <p:cmAuthor id="3" name="Kayce M. Clark" initial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BDC5DB"/>
    <a:srgbClr val="A6A6A6"/>
    <a:srgbClr val="0075C2"/>
    <a:srgbClr val="016289"/>
    <a:srgbClr val="00BCEB"/>
    <a:srgbClr val="F5F5F5"/>
    <a:srgbClr val="00FF00"/>
    <a:srgbClr val="F4939C"/>
    <a:srgbClr val="F8B9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3" autoAdjust="0"/>
    <p:restoredTop sz="94414" autoAdjust="0"/>
  </p:normalViewPr>
  <p:slideViewPr>
    <p:cSldViewPr showGuides="1">
      <p:cViewPr>
        <p:scale>
          <a:sx n="100" d="100"/>
          <a:sy n="100" d="100"/>
        </p:scale>
        <p:origin x="36" y="36"/>
      </p:cViewPr>
      <p:guideLst>
        <p:guide orient="horz" pos="2086"/>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69" d="100"/>
          <a:sy n="69" d="100"/>
        </p:scale>
        <p:origin x="2866" y="43"/>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tags" Target="tags/tag9.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notesMaster" Target="notesMasters/notes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defRPr sz="1200"/>
            </a:lvl1pPr>
          </a:lstStyle>
          <a:p>
            <a:endParaRPr lang="en-US" altLang="zh-CN"/>
          </a:p>
        </p:txBody>
      </p:sp>
      <p:sp>
        <p:nvSpPr>
          <p:cNvPr id="2457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defRPr sz="1200"/>
            </a:lvl1pPr>
          </a:lstStyle>
          <a:p>
            <a:endParaRPr lang="en-US" altLang="zh-CN"/>
          </a:p>
        </p:txBody>
      </p:sp>
      <p:sp>
        <p:nvSpPr>
          <p:cNvPr id="24580"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nSpc>
                <a:spcPct val="100000"/>
              </a:lnSpc>
              <a:defRPr sz="1200"/>
            </a:lvl1pPr>
          </a:lstStyle>
          <a:p>
            <a:endParaRPr lang="en-US" altLang="zh-CN"/>
          </a:p>
        </p:txBody>
      </p:sp>
      <p:sp>
        <p:nvSpPr>
          <p:cNvPr id="24581"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lnSpc>
                <a:spcPct val="100000"/>
              </a:lnSpc>
              <a:defRPr sz="1200"/>
            </a:lvl1pPr>
          </a:lstStyle>
          <a:p>
            <a:fld id="{53699F80-FC36-4D3E-969E-335346F00747}"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defRPr sz="1200"/>
            </a:lvl1pPr>
          </a:lstStyle>
          <a:p>
            <a:endParaRPr lang="en-US" altLang="zh-CN"/>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defRPr sz="1200"/>
            </a:lvl1pPr>
          </a:lstStyle>
          <a:p>
            <a:endParaRPr lang="en-US" altLang="zh-CN"/>
          </a:p>
        </p:txBody>
      </p:sp>
      <p:sp>
        <p:nvSpPr>
          <p:cNvPr id="819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
        <p:nvSpPr>
          <p:cNvPr id="819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nSpc>
                <a:spcPct val="100000"/>
              </a:lnSpc>
              <a:defRPr sz="1200"/>
            </a:lvl1pPr>
          </a:lstStyle>
          <a:p>
            <a:endParaRPr lang="en-US" altLang="zh-CN"/>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lnSpc>
                <a:spcPct val="100000"/>
              </a:lnSpc>
              <a:defRPr sz="1200"/>
            </a:lvl1pPr>
          </a:lstStyle>
          <a:p>
            <a:fld id="{BC7ADC81-A6A3-4AA4-B163-7E06D2F680BC}"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panose="02020603050405020304" pitchFamily="18" charset="0"/>
        <a:ea typeface="+mn-ea"/>
        <a:cs typeface="+mn-cs"/>
      </a:defRPr>
    </a:lvl1pPr>
    <a:lvl2pPr marL="457200" algn="l" rtl="0" fontAlgn="base">
      <a:spcBef>
        <a:spcPct val="30000"/>
      </a:spcBef>
      <a:spcAft>
        <a:spcPct val="0"/>
      </a:spcAft>
      <a:defRPr sz="1200" kern="1200">
        <a:solidFill>
          <a:schemeClr val="tx1"/>
        </a:solidFill>
        <a:latin typeface="Times" panose="02020603050405020304" pitchFamily="18" charset="0"/>
        <a:ea typeface="+mn-ea"/>
        <a:cs typeface="+mn-cs"/>
      </a:defRPr>
    </a:lvl2pPr>
    <a:lvl3pPr marL="914400" algn="l" rtl="0" fontAlgn="base">
      <a:spcBef>
        <a:spcPct val="30000"/>
      </a:spcBef>
      <a:spcAft>
        <a:spcPct val="0"/>
      </a:spcAft>
      <a:defRPr sz="1200" kern="1200">
        <a:solidFill>
          <a:schemeClr val="tx1"/>
        </a:solidFill>
        <a:latin typeface="Times"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22515"/>
            <a:ext cx="12192000" cy="6880515"/>
          </a:xfrm>
          <a:prstGeom prst="rect">
            <a:avLst/>
          </a:prstGeom>
          <a:solidFill>
            <a:schemeClr val="bg1"/>
          </a:solidFill>
          <a:ln w="28575" cap="flat" cmpd="sng" algn="ctr">
            <a:solidFill>
              <a:schemeClr val="bg1"/>
            </a:solid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pic>
        <p:nvPicPr>
          <p:cNvPr id="3" name="Picture 2" descr="C:\Users\Administrator\Desktop\12132323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2882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89" name="Rectangle 5"/>
          <p:cNvSpPr txBox="1">
            <a:spLocks noChangeArrowheads="1"/>
          </p:cNvSpPr>
          <p:nvPr userDrawn="1"/>
        </p:nvSpPr>
        <p:spPr bwMode="auto">
          <a:xfrm>
            <a:off x="681567" y="5254625"/>
            <a:ext cx="8919633"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vert="horz" wrap="square" lIns="82124" tIns="41061" rIns="82124" bIns="41061" numCol="1" anchor="ctr" anchorCtr="0" compatLnSpc="1"/>
          <a:lstStyle>
            <a:lvl1pPr marL="0" marR="0" indent="0" algn="l" defTabSz="912495" rtl="0" eaLnBrk="1" fontAlgn="base" latinLnBrk="0" hangingPunct="1">
              <a:lnSpc>
                <a:spcPct val="90000"/>
              </a:lnSpc>
              <a:spcBef>
                <a:spcPct val="0"/>
              </a:spcBef>
              <a:spcAft>
                <a:spcPct val="0"/>
              </a:spcAft>
              <a:buClrTx/>
              <a:buSzTx/>
              <a:buFont typeface="Arial" panose="020B0604020202020204" pitchFamily="34" charset="0"/>
              <a:buNone/>
              <a:defRPr lang="en-GB" altLang="zh-CN" sz="5335" b="0" i="0" kern="1200" spc="0" baseline="0" noProof="0" dirty="0">
                <a:solidFill>
                  <a:srgbClr val="005073"/>
                </a:solidFill>
                <a:latin typeface="+mj-lt"/>
                <a:ea typeface="CiscoSansTT Thin" charset="0"/>
                <a:cs typeface="CiscoSansTT ExtraLight"/>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00BCEB"/>
              </a:buClr>
              <a:buSzPct val="100000"/>
              <a:buFont typeface="Arial" panose="020B0604020202020204" pitchFamily="34" charset="0"/>
              <a:buNone/>
              <a:defRPr/>
            </a:pPr>
            <a:endParaRPr kumimoji="0" lang="en-US" altLang="zh-CN" sz="2135" b="0" i="0" u="none" strike="noStrike" kern="1200" cap="none" spc="0" normalizeH="0" baseline="0" noProof="0">
              <a:ln>
                <a:noFill/>
              </a:ln>
              <a:solidFill>
                <a:srgbClr val="005073"/>
              </a:solidFill>
              <a:effectLst/>
              <a:uLnTx/>
              <a:uFillTx/>
              <a:latin typeface="CiscoSansTT ExtraLight"/>
              <a:ea typeface="+mn-ea"/>
              <a:cs typeface="CiscoSansTT ExtraLight"/>
            </a:endParaRPr>
          </a:p>
        </p:txBody>
      </p:sp>
      <p:grpSp>
        <p:nvGrpSpPr>
          <p:cNvPr id="19" name="Group 4"/>
          <p:cNvGrpSpPr>
            <a:grpSpLocks noChangeAspect="1"/>
          </p:cNvGrpSpPr>
          <p:nvPr userDrawn="1"/>
        </p:nvGrpSpPr>
        <p:grpSpPr bwMode="auto">
          <a:xfrm>
            <a:off x="8382000" y="799717"/>
            <a:ext cx="3219665" cy="5428944"/>
            <a:chOff x="2560" y="2"/>
            <a:chExt cx="2562" cy="4320"/>
          </a:xfrm>
        </p:grpSpPr>
        <p:sp>
          <p:nvSpPr>
            <p:cNvPr id="20"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8"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54" name="矩形 38"/>
          <p:cNvSpPr/>
          <p:nvPr userDrawn="1"/>
        </p:nvSpPr>
        <p:spPr>
          <a:xfrm>
            <a:off x="-1" y="1836078"/>
            <a:ext cx="8606949"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内容占位符 5"/>
          <p:cNvSpPr>
            <a:spLocks noGrp="1"/>
          </p:cNvSpPr>
          <p:nvPr>
            <p:ph sz="quarter" idx="10" hasCustomPrompt="1"/>
          </p:nvPr>
        </p:nvSpPr>
        <p:spPr>
          <a:xfrm>
            <a:off x="460375" y="2362200"/>
            <a:ext cx="7345363" cy="1717675"/>
          </a:xfrm>
        </p:spPr>
        <p:txBody>
          <a:bodyPr anchor="ctr"/>
          <a:lstStyle>
            <a:lvl1pPr>
              <a:defRPr lang="zh-CN" altLang="en-US" sz="5400" kern="1200" noProof="0" dirty="0" smtClean="0">
                <a:solidFill>
                  <a:schemeClr val="bg1"/>
                </a:solidFill>
                <a:latin typeface="微软雅黑" panose="020B0503020204020204" pitchFamily="34" charset="-122"/>
                <a:ea typeface="微软雅黑" panose="020B0503020204020204" pitchFamily="34" charset="-122"/>
                <a:cs typeface="+mn-cs"/>
              </a:defRPr>
            </a:lvl1pPr>
          </a:lstStyle>
          <a:p>
            <a:pPr lvl="0"/>
            <a:r>
              <a:rPr lang="zh-CN" altLang="en-US" dirty="0"/>
              <a:t>单击此处添加主标题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1000" fill="hold"/>
                                        <p:tgtEl>
                                          <p:spTgt spid="54"/>
                                        </p:tgtEl>
                                        <p:attrNameLst>
                                          <p:attrName>ppt_x</p:attrName>
                                        </p:attrNameLst>
                                      </p:cBhvr>
                                      <p:tavLst>
                                        <p:tav tm="0">
                                          <p:val>
                                            <p:strVal val="0-#ppt_w/2"/>
                                          </p:val>
                                        </p:tav>
                                        <p:tav tm="100000">
                                          <p:val>
                                            <p:strVal val="#ppt_x"/>
                                          </p:val>
                                        </p:tav>
                                      </p:tavLst>
                                    </p:anim>
                                    <p:anim calcmode="lin" valueType="num">
                                      <p:cBhvr additive="base">
                                        <p:cTn id="14"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添加课程大纲</a:t>
            </a:r>
            <a:endParaRPr lang="zh-CN" altLang="en-US" dirty="0"/>
          </a:p>
        </p:txBody>
      </p:sp>
      <p:sp>
        <p:nvSpPr>
          <p:cNvPr id="3" name="内容占位符 2"/>
          <p:cNvSpPr>
            <a:spLocks noGrp="1"/>
          </p:cNvSpPr>
          <p:nvPr>
            <p:ph idx="1"/>
          </p:nvPr>
        </p:nvSpPr>
        <p:spPr>
          <a:xfrm>
            <a:off x="874185" y="923926"/>
            <a:ext cx="10587567" cy="3571875"/>
          </a:xfrm>
        </p:spPr>
        <p:txBody>
          <a:bodyPr/>
          <a:lstStyle>
            <a:lvl1pPr>
              <a:defRPr sz="2200">
                <a:latin typeface="宋体" panose="02010600030101010101" pitchFamily="2" charset="-122"/>
                <a:ea typeface="宋体" panose="02010600030101010101" pitchFamily="2" charset="-122"/>
              </a:defRPr>
            </a:lvl1pPr>
            <a:lvl2pPr>
              <a:defRPr sz="2200">
                <a:latin typeface="宋体" panose="02010600030101010101" pitchFamily="2" charset="-122"/>
                <a:ea typeface="宋体" panose="02010600030101010101" pitchFamily="2" charset="-122"/>
              </a:defRPr>
            </a:lvl2pPr>
            <a:lvl3pPr>
              <a:defRPr sz="2200">
                <a:latin typeface="宋体" panose="02010600030101010101" pitchFamily="2" charset="-122"/>
                <a:ea typeface="宋体" panose="02010600030101010101" pitchFamily="2" charset="-122"/>
              </a:defRPr>
            </a:lvl3pPr>
            <a:lvl4pPr>
              <a:defRPr sz="2200">
                <a:latin typeface="宋体" panose="02010600030101010101" pitchFamily="2" charset="-122"/>
                <a:ea typeface="宋体" panose="02010600030101010101" pitchFamily="2" charset="-122"/>
              </a:defRPr>
            </a:lvl4pPr>
            <a:lvl5pPr>
              <a:defRPr sz="2200">
                <a:latin typeface="宋体" panose="02010600030101010101" pitchFamily="2" charset="-122"/>
                <a:ea typeface="宋体" panose="02010600030101010101"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6" name="矩形 15"/>
          <p:cNvSpPr/>
          <p:nvPr userDrawn="1"/>
        </p:nvSpPr>
        <p:spPr bwMode="auto">
          <a:xfrm>
            <a:off x="0" y="0"/>
            <a:ext cx="12192000" cy="6858000"/>
          </a:xfrm>
          <a:prstGeom prst="rect">
            <a:avLst/>
          </a:prstGeom>
          <a:solidFill>
            <a:schemeClr val="bg1"/>
          </a:solidFill>
          <a:ln w="28575" cap="flat" cmpd="sng" algn="ctr">
            <a:solidFill>
              <a:schemeClr val="bg1"/>
            </a:solid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sp>
        <p:nvSpPr>
          <p:cNvPr id="27" name="Freeform 17"/>
          <p:cNvSpPr/>
          <p:nvPr userDrawn="1"/>
        </p:nvSpPr>
        <p:spPr>
          <a:xfrm>
            <a:off x="2" y="0"/>
            <a:ext cx="6664849" cy="6858000"/>
          </a:xfrm>
          <a:custGeom>
            <a:avLst/>
            <a:gdLst>
              <a:gd name="connsiteX0" fmla="*/ 0 w 4998637"/>
              <a:gd name="connsiteY0" fmla="*/ 0 h 5143500"/>
              <a:gd name="connsiteX1" fmla="*/ 4415142 w 4998637"/>
              <a:gd name="connsiteY1" fmla="*/ 0 h 5143500"/>
              <a:gd name="connsiteX2" fmla="*/ 4531295 w 4998637"/>
              <a:gd name="connsiteY2" fmla="*/ 256924 h 5143500"/>
              <a:gd name="connsiteX3" fmla="*/ 4998637 w 4998637"/>
              <a:gd name="connsiteY3" fmla="*/ 2571750 h 5143500"/>
              <a:gd name="connsiteX4" fmla="*/ 4531295 w 4998637"/>
              <a:gd name="connsiteY4" fmla="*/ 4886576 h 5143500"/>
              <a:gd name="connsiteX5" fmla="*/ 4415143 w 4998637"/>
              <a:gd name="connsiteY5" fmla="*/ 5143500 h 5143500"/>
              <a:gd name="connsiteX6" fmla="*/ 0 w 4998637"/>
              <a:gd name="connsiteY6"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8637" h="5143500">
                <a:moveTo>
                  <a:pt x="0" y="0"/>
                </a:moveTo>
                <a:lnTo>
                  <a:pt x="4415142" y="0"/>
                </a:lnTo>
                <a:lnTo>
                  <a:pt x="4531295" y="256924"/>
                </a:lnTo>
                <a:cubicBezTo>
                  <a:pt x="4832228" y="968409"/>
                  <a:pt x="4998637" y="1750646"/>
                  <a:pt x="4998637" y="2571750"/>
                </a:cubicBezTo>
                <a:cubicBezTo>
                  <a:pt x="4998637" y="3392854"/>
                  <a:pt x="4832228" y="4175091"/>
                  <a:pt x="4531295" y="4886576"/>
                </a:cubicBezTo>
                <a:lnTo>
                  <a:pt x="4415143" y="5143500"/>
                </a:lnTo>
                <a:lnTo>
                  <a:pt x="0" y="5143500"/>
                </a:ln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005073"/>
              </a:solidFill>
              <a:effectLst/>
              <a:uLnTx/>
              <a:uFillTx/>
              <a:latin typeface="CiscoSansTT ExtraLight"/>
              <a:ea typeface="+mn-ea"/>
              <a:cs typeface="+mn-cs"/>
            </a:endParaRPr>
          </a:p>
        </p:txBody>
      </p:sp>
      <p:sp>
        <p:nvSpPr>
          <p:cNvPr id="31" name="矩形 30"/>
          <p:cNvSpPr/>
          <p:nvPr userDrawn="1"/>
        </p:nvSpPr>
        <p:spPr>
          <a:xfrm flipV="1">
            <a:off x="0" y="4861561"/>
            <a:ext cx="12191999" cy="119974"/>
          </a:xfrm>
          <a:prstGeom prst="rect">
            <a:avLst/>
          </a:prstGeom>
          <a:gradFill>
            <a:gsLst>
              <a:gs pos="0">
                <a:srgbClr val="0075C2"/>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3" name="矩形 32"/>
          <p:cNvSpPr/>
          <p:nvPr userDrawn="1"/>
        </p:nvSpPr>
        <p:spPr>
          <a:xfrm>
            <a:off x="1" y="2105631"/>
            <a:ext cx="12191999" cy="2646384"/>
          </a:xfrm>
          <a:prstGeom prst="rect">
            <a:avLst/>
          </a:prstGeom>
          <a:gradFill>
            <a:gsLst>
              <a:gs pos="0">
                <a:srgbClr val="1D227E">
                  <a:alpha val="95000"/>
                </a:srgbClr>
              </a:gs>
              <a:gs pos="100000">
                <a:srgbClr val="0075C2">
                  <a:alpha val="98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4" name="六边形 33"/>
          <p:cNvSpPr/>
          <p:nvPr userDrawn="1"/>
        </p:nvSpPr>
        <p:spPr>
          <a:xfrm rot="10800582">
            <a:off x="83924" y="1759348"/>
            <a:ext cx="4805359" cy="3340455"/>
          </a:xfrm>
          <a:prstGeom prst="hexagon">
            <a:avLst/>
          </a:prstGeom>
          <a:solidFill>
            <a:srgbClr val="0075C2"/>
          </a:solidFill>
          <a:ln w="12700" cap="flat" cmpd="sng" algn="ctr">
            <a:noFill/>
            <a:prstDash val="solid"/>
            <a:miter lim="800000"/>
          </a:ln>
          <a:effectLst>
            <a:outerShdw blurRad="254000" dist="38100" dir="5400000" algn="tl" rotWithShape="0">
              <a:srgbClr val="1D227E">
                <a:alpha val="3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5" name="六边形 34"/>
          <p:cNvSpPr/>
          <p:nvPr userDrawn="1"/>
        </p:nvSpPr>
        <p:spPr>
          <a:xfrm rot="10825759">
            <a:off x="1486600" y="2097453"/>
            <a:ext cx="3069170" cy="2662459"/>
          </a:xfrm>
          <a:prstGeom prst="hexagon">
            <a:avLst/>
          </a:prstGeom>
          <a:solidFill>
            <a:sysClr val="window" lastClr="FFFFFF"/>
          </a:solidFill>
          <a:ln w="12700" cap="flat" cmpd="sng" algn="ctr">
            <a:noFill/>
            <a:prstDash val="solid"/>
            <a:miter lim="800000"/>
          </a:ln>
          <a:effectLst>
            <a:outerShdw blurRad="254000" dist="63500" dir="5400000" algn="l" rotWithShape="0">
              <a:srgbClr val="555555">
                <a:alpha val="3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6" name="六边形 35"/>
          <p:cNvSpPr/>
          <p:nvPr userDrawn="1"/>
        </p:nvSpPr>
        <p:spPr>
          <a:xfrm rot="10825759">
            <a:off x="1659838" y="2247734"/>
            <a:ext cx="2722695" cy="2361897"/>
          </a:xfrm>
          <a:prstGeom prst="hexagon">
            <a:avLst/>
          </a:prstGeom>
          <a:solidFill>
            <a:sysClr val="window" lastClr="FFFFFF"/>
          </a:solidFill>
          <a:ln w="76200" cap="flat" cmpd="sng" algn="ctr">
            <a:solidFill>
              <a:srgbClr val="1D227E"/>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7" name="文本占位符 2"/>
          <p:cNvSpPr txBox="1"/>
          <p:nvPr userDrawn="1"/>
        </p:nvSpPr>
        <p:spPr>
          <a:xfrm>
            <a:off x="1584670" y="1996439"/>
            <a:ext cx="2873030" cy="2864486"/>
          </a:xfrm>
          <a:prstGeom prst="rect">
            <a:avLst/>
          </a:prstGeom>
        </p:spPr>
        <p:txBody>
          <a:bodyPr anchor="ctr"/>
          <a:lstStyle>
            <a:lvl1pPr marL="0" indent="0" algn="ctr" defTabSz="814705" rtl="0" fontAlgn="base">
              <a:lnSpc>
                <a:spcPct val="95000"/>
              </a:lnSpc>
              <a:spcBef>
                <a:spcPct val="35000"/>
              </a:spcBef>
              <a:spcAft>
                <a:spcPct val="0"/>
              </a:spcAft>
              <a:buClr>
                <a:schemeClr val="accent1"/>
              </a:buClr>
              <a:buSzPct val="100000"/>
              <a:buFont typeface="Arial" panose="020B0604020202020204" pitchFamily="34" charset="0"/>
              <a:buNone/>
              <a:defRPr sz="11500" kern="1200">
                <a:solidFill>
                  <a:schemeClr val="accent1"/>
                </a:solidFill>
                <a:latin typeface="+mj-ea"/>
                <a:ea typeface="+mj-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11500" b="0" i="0" u="none" strike="noStrike" kern="1200" cap="none" spc="0" normalizeH="0" baseline="0" noProof="0">
              <a:ln>
                <a:noFill/>
              </a:ln>
              <a:solidFill>
                <a:srgbClr val="1D227E"/>
              </a:solidFill>
              <a:effectLst/>
              <a:uLnTx/>
              <a:uFillTx/>
              <a:latin typeface="演示斜黑体"/>
              <a:cs typeface="+mn-cs"/>
            </a:endParaRPr>
          </a:p>
        </p:txBody>
      </p:sp>
      <p:sp>
        <p:nvSpPr>
          <p:cNvPr id="38" name="文本占位符 4"/>
          <p:cNvSpPr txBox="1"/>
          <p:nvPr userDrawn="1"/>
        </p:nvSpPr>
        <p:spPr>
          <a:xfrm>
            <a:off x="5428184" y="2929465"/>
            <a:ext cx="5668962" cy="1051560"/>
          </a:xfrm>
          <a:prstGeom prst="rect">
            <a:avLst/>
          </a:prstGeom>
        </p:spPr>
        <p:txBody>
          <a:bodyPr anchor="ctr"/>
          <a:lstStyle>
            <a:lvl1pPr marL="0" indent="0" algn="l" defTabSz="814705" rtl="0" fontAlgn="base">
              <a:lnSpc>
                <a:spcPct val="95000"/>
              </a:lnSpc>
              <a:spcBef>
                <a:spcPct val="35000"/>
              </a:spcBef>
              <a:spcAft>
                <a:spcPct val="0"/>
              </a:spcAft>
              <a:buClr>
                <a:schemeClr val="accent1"/>
              </a:buClr>
              <a:buSzPct val="100000"/>
              <a:buFont typeface="Arial" panose="020B0604020202020204" pitchFamily="34" charset="0"/>
              <a:buNone/>
              <a:defRPr sz="4800" kern="1200">
                <a:solidFill>
                  <a:schemeClr val="bg1"/>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4800" b="0" i="0" u="none" strike="noStrike" kern="1200" cap="none" spc="0" normalizeH="0" baseline="0" noProof="0">
              <a:ln>
                <a:noFill/>
              </a:ln>
              <a:solidFill>
                <a:sysClr val="window" lastClr="FFFFFF"/>
              </a:solidFill>
              <a:effectLst/>
              <a:uLnTx/>
              <a:uFillTx/>
              <a:latin typeface="思源黑体 CN Medium"/>
              <a:cs typeface="+mn-cs"/>
            </a:endParaRPr>
          </a:p>
        </p:txBody>
      </p:sp>
      <p:sp>
        <p:nvSpPr>
          <p:cNvPr id="39" name="文本占位符 4"/>
          <p:cNvSpPr txBox="1"/>
          <p:nvPr userDrawn="1"/>
        </p:nvSpPr>
        <p:spPr>
          <a:xfrm>
            <a:off x="5303838" y="3771899"/>
            <a:ext cx="5668962" cy="577365"/>
          </a:xfrm>
          <a:prstGeom prst="rect">
            <a:avLst/>
          </a:prstGeom>
        </p:spPr>
        <p:txBody>
          <a:bodyPr anchor="ctr"/>
          <a:lstStyle>
            <a:lvl1pPr marL="0" indent="0" algn="l" defTabSz="814705" rtl="0" fontAlgn="base">
              <a:lnSpc>
                <a:spcPct val="95000"/>
              </a:lnSpc>
              <a:spcBef>
                <a:spcPct val="35000"/>
              </a:spcBef>
              <a:spcAft>
                <a:spcPct val="0"/>
              </a:spcAft>
              <a:buClr>
                <a:schemeClr val="accent1"/>
              </a:buClr>
              <a:buSzPct val="100000"/>
              <a:buFont typeface="Arial" panose="020B0604020202020204" pitchFamily="34" charset="0"/>
              <a:buNone/>
              <a:defRPr sz="2400" kern="1200">
                <a:solidFill>
                  <a:schemeClr val="bg1"/>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2400" b="0" i="0" u="none" strike="noStrike" kern="1200" cap="none" spc="0" normalizeH="0" baseline="0" noProof="0">
              <a:ln>
                <a:noFill/>
              </a:ln>
              <a:solidFill>
                <a:sysClr val="window" lastClr="FFFFFF"/>
              </a:solidFill>
              <a:effectLst/>
              <a:uLnTx/>
              <a:uFillTx/>
              <a:latin typeface="思源黑体 CN Medium"/>
              <a:cs typeface="+mn-cs"/>
            </a:endParaRPr>
          </a:p>
        </p:txBody>
      </p:sp>
      <p:sp>
        <p:nvSpPr>
          <p:cNvPr id="40" name="六边形 39"/>
          <p:cNvSpPr/>
          <p:nvPr userDrawn="1"/>
        </p:nvSpPr>
        <p:spPr>
          <a:xfrm rot="19651340">
            <a:off x="9459976" y="5539305"/>
            <a:ext cx="2160000" cy="180000"/>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1" name="六边形 40"/>
          <p:cNvSpPr/>
          <p:nvPr userDrawn="1"/>
        </p:nvSpPr>
        <p:spPr>
          <a:xfrm rot="19651340">
            <a:off x="7967350" y="6200281"/>
            <a:ext cx="1800000" cy="189243"/>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2" name="六边形 41"/>
          <p:cNvSpPr/>
          <p:nvPr userDrawn="1"/>
        </p:nvSpPr>
        <p:spPr>
          <a:xfrm rot="19651340">
            <a:off x="8628583" y="5883547"/>
            <a:ext cx="2160000" cy="180000"/>
          </a:xfrm>
          <a:prstGeom prst="hexagon">
            <a:avLst/>
          </a:prstGeom>
          <a:gradFill>
            <a:gsLst>
              <a:gs pos="0">
                <a:srgbClr val="0075C2">
                  <a:alpha val="98000"/>
                </a:srgbClr>
              </a:gs>
              <a:gs pos="100000">
                <a:srgbClr val="1D227E">
                  <a:alpha val="90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2" name="矩形 1"/>
          <p:cNvSpPr/>
          <p:nvPr userDrawn="1"/>
        </p:nvSpPr>
        <p:spPr bwMode="auto">
          <a:xfrm>
            <a:off x="0" y="1758941"/>
            <a:ext cx="1410312" cy="3341269"/>
          </a:xfrm>
          <a:prstGeom prst="rect">
            <a:avLst/>
          </a:prstGeom>
          <a:solidFill>
            <a:srgbClr val="0075C2"/>
          </a:solidFill>
          <a:ln w="28575" cap="flat" cmpd="sng" algn="ctr">
            <a:no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sp>
        <p:nvSpPr>
          <p:cNvPr id="3" name="六边形 2"/>
          <p:cNvSpPr/>
          <p:nvPr userDrawn="1"/>
        </p:nvSpPr>
        <p:spPr>
          <a:xfrm rot="19651340">
            <a:off x="1174817" y="565853"/>
            <a:ext cx="2160000" cy="180000"/>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 name="六边形 3"/>
          <p:cNvSpPr/>
          <p:nvPr userDrawn="1"/>
        </p:nvSpPr>
        <p:spPr>
          <a:xfrm rot="19651340">
            <a:off x="-125380" y="1091231"/>
            <a:ext cx="1800000" cy="189243"/>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5" name="六边形 4"/>
          <p:cNvSpPr/>
          <p:nvPr userDrawn="1"/>
        </p:nvSpPr>
        <p:spPr>
          <a:xfrm rot="19651340">
            <a:off x="535853" y="774497"/>
            <a:ext cx="2160000" cy="180000"/>
          </a:xfrm>
          <a:prstGeom prst="hexagon">
            <a:avLst/>
          </a:prstGeom>
          <a:gradFill>
            <a:gsLst>
              <a:gs pos="0">
                <a:srgbClr val="0075C2">
                  <a:alpha val="98000"/>
                </a:srgbClr>
              </a:gs>
              <a:gs pos="100000">
                <a:srgbClr val="1D227E">
                  <a:alpha val="90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29" name="Rectangle 5"/>
          <p:cNvSpPr>
            <a:spLocks noGrp="1" noChangeArrowheads="1"/>
          </p:cNvSpPr>
          <p:nvPr>
            <p:ph type="subTitle" idx="1" hasCustomPrompt="1"/>
          </p:nvPr>
        </p:nvSpPr>
        <p:spPr>
          <a:xfrm>
            <a:off x="1580915" y="3007995"/>
            <a:ext cx="3167901"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gn="ctr">
              <a:lnSpc>
                <a:spcPct val="90000"/>
              </a:lnSpc>
              <a:spcBef>
                <a:spcPct val="0"/>
              </a:spcBef>
              <a:defRPr kumimoji="0" lang="en-US" altLang="zh-CN" sz="11500" b="0" i="0" u="none" strike="noStrike" kern="1200" cap="none" spc="0" normalizeH="0" baseline="0" noProof="0" dirty="0">
                <a:ln>
                  <a:noFill/>
                </a:ln>
                <a:solidFill>
                  <a:srgbClr val="1D227E"/>
                </a:solidFill>
                <a:effectLst/>
                <a:uLnTx/>
                <a:uFillTx/>
                <a:latin typeface="演示斜黑体"/>
                <a:ea typeface="+mj-ea"/>
                <a:cs typeface="+mn-cs"/>
              </a:defRPr>
            </a:lvl1pPr>
          </a:lstStyle>
          <a:p>
            <a:pPr marL="0" marR="0" lvl="0" indent="0" algn="ctr"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r>
              <a:rPr lang="en-US" altLang="zh-CN" noProof="0" dirty="0"/>
              <a:t>01</a:t>
            </a:r>
            <a:endParaRPr lang="en-US" altLang="zh-CN" noProof="0" dirty="0"/>
          </a:p>
        </p:txBody>
      </p:sp>
      <p:sp>
        <p:nvSpPr>
          <p:cNvPr id="7" name="内容占位符 6"/>
          <p:cNvSpPr>
            <a:spLocks noGrp="1"/>
          </p:cNvSpPr>
          <p:nvPr>
            <p:ph sz="quarter" idx="10" hasCustomPrompt="1"/>
          </p:nvPr>
        </p:nvSpPr>
        <p:spPr>
          <a:xfrm>
            <a:off x="5410200" y="2895600"/>
            <a:ext cx="5668963" cy="1092200"/>
          </a:xfrm>
        </p:spPr>
        <p:txBody>
          <a:bodyPr anchor="ctr"/>
          <a:lstStyle>
            <a:lvl1pPr>
              <a:defRPr kumimoji="0" lang="zh-CN" altLang="en-US" sz="4800" b="0" i="0" u="none" strike="noStrike" kern="1200" cap="none" spc="0" normalizeH="0" baseline="0" dirty="0" smtClean="0">
                <a:ln>
                  <a:noFill/>
                </a:ln>
                <a:solidFill>
                  <a:sysClr val="window" lastClr="FFFFFF"/>
                </a:solidFill>
                <a:effectLst/>
                <a:uLnTx/>
                <a:uFillTx/>
                <a:latin typeface="思源黑体 CN Medium"/>
                <a:ea typeface="+mn-ea"/>
                <a:cs typeface="+mn-cs"/>
              </a:defRPr>
            </a:lvl1pPr>
            <a:lvl2pPr marL="114300" indent="0">
              <a:buNone/>
              <a:defRPr/>
            </a:lvl2pPr>
            <a:lvl3pPr marL="457200" indent="0">
              <a:buNone/>
              <a:defRPr/>
            </a:lvl3pPr>
            <a:lvl4pPr marL="800100" indent="0">
              <a:buNone/>
              <a:defRPr/>
            </a:lvl4pPr>
            <a:lvl5pPr marL="1143000" indent="0">
              <a:buNone/>
              <a:defRPr/>
            </a:lvl5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r>
              <a:rPr lang="zh-CN" altLang="en-US" dirty="0"/>
              <a:t>单击此处输入节标题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74185" y="923926"/>
            <a:ext cx="10587567" cy="35718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874185" y="923926"/>
            <a:ext cx="5192183" cy="35718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269567" y="923926"/>
            <a:ext cx="5192184" cy="35718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Rectangle 3"/>
          <p:cNvSpPr/>
          <p:nvPr userDrawn="1"/>
        </p:nvSpPr>
        <p:spPr>
          <a:xfrm>
            <a:off x="0" y="0"/>
            <a:ext cx="12192000" cy="6858000"/>
          </a:xfrm>
          <a:prstGeom prst="rect">
            <a:avLst/>
          </a:prstGeom>
          <a:solidFill>
            <a:srgbClr val="00BCE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0D274D"/>
              </a:solidFill>
              <a:effectLst/>
              <a:uLnTx/>
              <a:uFillTx/>
              <a:latin typeface="CiscoSansTT ExtraLight"/>
              <a:ea typeface="+mn-ea"/>
              <a:cs typeface="+mn-cs"/>
            </a:endParaRPr>
          </a:p>
        </p:txBody>
      </p:sp>
      <p:pic>
        <p:nvPicPr>
          <p:cNvPr id="15" name="Picture 2" descr="C:\Users\Administrator\Desktop\12132323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268200" cy="6893133"/>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userDrawn="1"/>
        </p:nvSpPr>
        <p:spPr>
          <a:xfrm>
            <a:off x="4514680" y="2895600"/>
            <a:ext cx="3024336" cy="707886"/>
          </a:xfrm>
          <a:prstGeom prst="rect">
            <a:avLst/>
          </a:prstGeom>
          <a:noFill/>
        </p:spPr>
        <p:txBody>
          <a:bodyPr wrap="square" rtlCol="0">
            <a:spAutoFit/>
          </a:bodyPr>
          <a:lstStyle/>
          <a:p>
            <a:pPr algn="ctr" eaLnBrk="1" hangingPunct="1">
              <a:lnSpc>
                <a:spcPct val="100000"/>
              </a:lnSpc>
            </a:pPr>
            <a:r>
              <a:rPr lang="en-US" altLang="zh-CN" sz="4000" spc="70">
                <a:solidFill>
                  <a:srgbClr val="0075C2"/>
                </a:solidFill>
                <a:latin typeface="微软雅黑" panose="020B0503020204020204" pitchFamily="34" charset="-122"/>
                <a:ea typeface="微软雅黑" panose="020B0503020204020204" pitchFamily="34" charset="-122"/>
              </a:rPr>
              <a:t>THANKS</a:t>
            </a:r>
            <a:endParaRPr lang="zh-CN" altLang="en-US" sz="4000" spc="70">
              <a:solidFill>
                <a:srgbClr val="0075C2"/>
              </a:solidFill>
              <a:latin typeface="微软雅黑" panose="020B0503020204020204" pitchFamily="34" charset="-122"/>
              <a:ea typeface="微软雅黑" panose="020B0503020204020204" pitchFamily="34" charset="-122"/>
            </a:endParaRPr>
          </a:p>
        </p:txBody>
      </p:sp>
      <p:cxnSp>
        <p:nvCxnSpPr>
          <p:cNvPr id="3" name="直接连接符 2"/>
          <p:cNvCxnSpPr/>
          <p:nvPr userDrawn="1"/>
        </p:nvCxnSpPr>
        <p:spPr bwMode="auto">
          <a:xfrm>
            <a:off x="4731448" y="3750677"/>
            <a:ext cx="2590800" cy="0"/>
          </a:xfrm>
          <a:prstGeom prst="line">
            <a:avLst/>
          </a:prstGeom>
          <a:noFill/>
          <a:ln w="28575" cap="flat" cmpd="sng" algn="ctr">
            <a:solidFill>
              <a:srgbClr val="FFC000"/>
            </a:solidFill>
            <a:prstDash val="solid"/>
            <a:round/>
            <a:headEnd type="none" w="med" len="me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cxnSp>
      <p:sp>
        <p:nvSpPr>
          <p:cNvPr id="11" name="矩形 10"/>
          <p:cNvSpPr/>
          <p:nvPr userDrawn="1"/>
        </p:nvSpPr>
        <p:spPr>
          <a:xfrm>
            <a:off x="4970085" y="3581400"/>
            <a:ext cx="2113528" cy="369332"/>
          </a:xfrm>
          <a:prstGeom prst="rect">
            <a:avLst/>
          </a:prstGeom>
          <a:solidFill>
            <a:srgbClr val="00BCEB"/>
          </a:solidFill>
        </p:spPr>
        <p:txBody>
          <a:bodyPr wrap="none">
            <a:spAutoFit/>
          </a:bodyPr>
          <a:lstStyle/>
          <a:p>
            <a:pPr algn="ctr" eaLnBrk="1" hangingPunct="1">
              <a:lnSpc>
                <a:spcPct val="100000"/>
              </a:lnSpc>
            </a:pPr>
            <a:r>
              <a:rPr lang="en-US" altLang="zh-CN" sz="1800" b="0">
                <a:solidFill>
                  <a:prstClr val="black">
                    <a:lumMod val="65000"/>
                    <a:lumOff val="35000"/>
                  </a:prstClr>
                </a:solidFill>
                <a:latin typeface="微软雅黑" panose="020B0503020204020204" pitchFamily="34" charset="-122"/>
                <a:ea typeface="微软雅黑" panose="020B0503020204020204" pitchFamily="34" charset="-122"/>
              </a:rPr>
              <a:t>www.yucedu.com</a:t>
            </a:r>
            <a:endParaRPr lang="zh-CN" altLang="en-US" sz="1800" b="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6203" y="8129548"/>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0203" y="8129548"/>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1803" y="8129548"/>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image" Target="../media/image2.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4.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slideLayout" Target="../slideLayouts/slideLayout15.xml"/><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2" Type="http://schemas.openxmlformats.org/officeDocument/2006/relationships/theme" Target="../theme/theme2.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 y="121129"/>
            <a:ext cx="12206177" cy="639372"/>
          </a:xfrm>
          <a:prstGeom prst="rect">
            <a:avLst/>
          </a:prstGeom>
        </p:spPr>
      </p:pic>
      <p:sp>
        <p:nvSpPr>
          <p:cNvPr id="156674" name="Rectangle 2"/>
          <p:cNvSpPr>
            <a:spLocks noGrp="1" noChangeArrowheads="1"/>
          </p:cNvSpPr>
          <p:nvPr>
            <p:ph type="title"/>
          </p:nvPr>
        </p:nvSpPr>
        <p:spPr bwMode="auto">
          <a:xfrm>
            <a:off x="874184" y="0"/>
            <a:ext cx="10860616"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lstStyle/>
          <a:p>
            <a:pPr lvl="0"/>
            <a:r>
              <a:rPr lang="en-US" altLang="zh-CN" dirty="0"/>
              <a:t>Slide Title</a:t>
            </a:r>
            <a:endParaRPr lang="en-US" altLang="zh-CN" dirty="0"/>
          </a:p>
        </p:txBody>
      </p:sp>
      <p:sp>
        <p:nvSpPr>
          <p:cNvPr id="156676" name="Rectangle 4"/>
          <p:cNvSpPr>
            <a:spLocks noGrp="1" noChangeArrowheads="1"/>
          </p:cNvSpPr>
          <p:nvPr>
            <p:ph type="body" idx="1"/>
          </p:nvPr>
        </p:nvSpPr>
        <p:spPr bwMode="auto">
          <a:xfrm>
            <a:off x="874185" y="914400"/>
            <a:ext cx="10587567"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lstStyle/>
          <a:p>
            <a:pPr lvl="0"/>
            <a:r>
              <a:rPr lang="en-US" altLang="zh-CN"/>
              <a:t>Body Text</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pic>
        <p:nvPicPr>
          <p:cNvPr id="13" name="图片 12"/>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a:xfrm>
            <a:off x="9406255" y="85474"/>
            <a:ext cx="2936875" cy="711702"/>
          </a:xfrm>
          <a:prstGeom prst="rect">
            <a:avLst/>
          </a:prstGeom>
        </p:spPr>
      </p:pic>
      <p:pic>
        <p:nvPicPr>
          <p:cNvPr id="10" name="图片 9"/>
          <p:cNvPicPr>
            <a:picLocks noChangeAspect="1"/>
          </p:cNvPicPr>
          <p:nvPr userDrawn="1"/>
        </p:nvPicPr>
        <p:blipFill>
          <a:blip r:embed="rId10"/>
          <a:stretch>
            <a:fillRect/>
          </a:stretch>
        </p:blipFill>
        <p:spPr>
          <a:xfrm>
            <a:off x="-635" y="6400800"/>
            <a:ext cx="12197080" cy="39179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814705" rtl="0" fontAlgn="base">
        <a:lnSpc>
          <a:spcPct val="90000"/>
        </a:lnSpc>
        <a:spcBef>
          <a:spcPct val="0"/>
        </a:spcBef>
        <a:spcAft>
          <a:spcPct val="0"/>
        </a:spcAft>
        <a:defRPr kumimoji="0" lang="en-US" altLang="zh-CN"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vl2pPr algn="l" defTabSz="814705" rtl="0" fontAlgn="base">
        <a:lnSpc>
          <a:spcPct val="90000"/>
        </a:lnSpc>
        <a:spcBef>
          <a:spcPct val="0"/>
        </a:spcBef>
        <a:spcAft>
          <a:spcPct val="0"/>
        </a:spcAft>
        <a:defRPr sz="3200" b="1">
          <a:solidFill>
            <a:schemeClr val="tx2"/>
          </a:solidFill>
          <a:latin typeface="Arial" panose="020B0604020202020204" pitchFamily="34" charset="0"/>
        </a:defRPr>
      </a:lvl2pPr>
      <a:lvl3pPr algn="l" defTabSz="814705" rtl="0" fontAlgn="base">
        <a:lnSpc>
          <a:spcPct val="90000"/>
        </a:lnSpc>
        <a:spcBef>
          <a:spcPct val="0"/>
        </a:spcBef>
        <a:spcAft>
          <a:spcPct val="0"/>
        </a:spcAft>
        <a:defRPr sz="3200" b="1">
          <a:solidFill>
            <a:schemeClr val="tx2"/>
          </a:solidFill>
          <a:latin typeface="Arial" panose="020B0604020202020204" pitchFamily="34" charset="0"/>
        </a:defRPr>
      </a:lvl3pPr>
      <a:lvl4pPr algn="l" defTabSz="814705" rtl="0" fontAlgn="base">
        <a:lnSpc>
          <a:spcPct val="90000"/>
        </a:lnSpc>
        <a:spcBef>
          <a:spcPct val="0"/>
        </a:spcBef>
        <a:spcAft>
          <a:spcPct val="0"/>
        </a:spcAft>
        <a:defRPr sz="3200" b="1">
          <a:solidFill>
            <a:schemeClr val="tx2"/>
          </a:solidFill>
          <a:latin typeface="Arial" panose="020B0604020202020204" pitchFamily="34" charset="0"/>
        </a:defRPr>
      </a:lvl4pPr>
      <a:lvl5pPr algn="l" defTabSz="814705" rtl="0" fontAlgn="base">
        <a:lnSpc>
          <a:spcPct val="90000"/>
        </a:lnSpc>
        <a:spcBef>
          <a:spcPct val="0"/>
        </a:spcBef>
        <a:spcAft>
          <a:spcPct val="0"/>
        </a:spcAft>
        <a:defRPr sz="3200" b="1">
          <a:solidFill>
            <a:schemeClr val="tx2"/>
          </a:solidFill>
          <a:latin typeface="Arial" panose="020B0604020202020204" pitchFamily="34" charset="0"/>
        </a:defRPr>
      </a:lvl5pPr>
      <a:lvl6pPr marL="457200" algn="l" defTabSz="814705" rtl="0" fontAlgn="base">
        <a:lnSpc>
          <a:spcPct val="90000"/>
        </a:lnSpc>
        <a:spcBef>
          <a:spcPct val="0"/>
        </a:spcBef>
        <a:spcAft>
          <a:spcPct val="0"/>
        </a:spcAft>
        <a:defRPr sz="3200" b="1">
          <a:solidFill>
            <a:schemeClr val="tx2"/>
          </a:solidFill>
          <a:latin typeface="Arial" panose="020B0604020202020204" pitchFamily="34" charset="0"/>
        </a:defRPr>
      </a:lvl6pPr>
      <a:lvl7pPr marL="914400" algn="l" defTabSz="814705" rtl="0" fontAlgn="base">
        <a:lnSpc>
          <a:spcPct val="90000"/>
        </a:lnSpc>
        <a:spcBef>
          <a:spcPct val="0"/>
        </a:spcBef>
        <a:spcAft>
          <a:spcPct val="0"/>
        </a:spcAft>
        <a:defRPr sz="3200" b="1">
          <a:solidFill>
            <a:schemeClr val="tx2"/>
          </a:solidFill>
          <a:latin typeface="Arial" panose="020B0604020202020204" pitchFamily="34" charset="0"/>
        </a:defRPr>
      </a:lvl7pPr>
      <a:lvl8pPr marL="1371600" algn="l" defTabSz="814705" rtl="0" fontAlgn="base">
        <a:lnSpc>
          <a:spcPct val="90000"/>
        </a:lnSpc>
        <a:spcBef>
          <a:spcPct val="0"/>
        </a:spcBef>
        <a:spcAft>
          <a:spcPct val="0"/>
        </a:spcAft>
        <a:defRPr sz="3200" b="1">
          <a:solidFill>
            <a:schemeClr val="tx2"/>
          </a:solidFill>
          <a:latin typeface="Arial" panose="020B0604020202020204" pitchFamily="34" charset="0"/>
        </a:defRPr>
      </a:lvl8pPr>
      <a:lvl9pPr marL="1828800" algn="l" defTabSz="814705" rtl="0" fontAlgn="base">
        <a:lnSpc>
          <a:spcPct val="90000"/>
        </a:lnSpc>
        <a:spcBef>
          <a:spcPct val="0"/>
        </a:spcBef>
        <a:spcAft>
          <a:spcPct val="0"/>
        </a:spcAft>
        <a:defRPr sz="3200" b="1">
          <a:solidFill>
            <a:schemeClr val="tx2"/>
          </a:solidFill>
          <a:latin typeface="Arial" panose="020B0604020202020204" pitchFamily="34" charset="0"/>
        </a:defRPr>
      </a:lvl9pPr>
    </p:titleStyle>
    <p:body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FBFBF1-1086-4635-92C1-B3DFA24DF2F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C0D5BF-3464-43C6-905F-B8989BB279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olidFill>
                  <a:schemeClr val="bg1"/>
                </a:solidFill>
                <a:latin typeface="Arial" panose="020B0604020202020204" pitchFamily="34" charset="0"/>
                <a:sym typeface="+mn-ea"/>
              </a:rPr>
              <a:t>VLAN划分及地址分配 </a:t>
            </a:r>
            <a:endParaRPr lang="en-US" altLang="zh-CN">
              <a:solidFill>
                <a:schemeClr val="bg1"/>
              </a:solidFill>
              <a:latin typeface="Arial" panose="020B0604020202020204" pitchFamily="34" charset="0"/>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根据项目背景及需求分析，公司共有员工230名，分为4个部门，每个部门为单独区域，服务器区1个，共5个区域。因此，项目需要设计VLAN共5个，对应的IP地址网段5个，具体如表所示。</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endParaRPr lang="en-US">
              <a:solidFill>
                <a:srgbClr val="000000"/>
              </a:solidFill>
              <a:uFillTx/>
              <a:latin typeface="Arial" panose="020B0604020202020204" pitchFamily="34" charset="0"/>
              <a:sym typeface="+mn-ea"/>
            </a:endParaRPr>
          </a:p>
        </p:txBody>
      </p:sp>
      <p:graphicFrame>
        <p:nvGraphicFramePr>
          <p:cNvPr id="3" name="表格 2"/>
          <p:cNvGraphicFramePr/>
          <p:nvPr>
            <p:custDataLst>
              <p:tags r:id="rId1"/>
            </p:custDataLst>
          </p:nvPr>
        </p:nvGraphicFramePr>
        <p:xfrm>
          <a:off x="1600200" y="2590800"/>
          <a:ext cx="9116060" cy="3080385"/>
        </p:xfrm>
        <a:graphic>
          <a:graphicData uri="http://schemas.openxmlformats.org/drawingml/2006/table">
            <a:tbl>
              <a:tblPr/>
              <a:tblGrid>
                <a:gridCol w="1725930"/>
                <a:gridCol w="1852295"/>
                <a:gridCol w="1845945"/>
                <a:gridCol w="1845945"/>
                <a:gridCol w="1845945"/>
              </a:tblGrid>
              <a:tr h="422275">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序号</a:t>
                      </a:r>
                      <a:endParaRPr lang="zh-CN" sz="14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部门</a:t>
                      </a:r>
                      <a:r>
                        <a:rPr lang="en-US" altLang="zh-CN" sz="1400">
                          <a:solidFill>
                            <a:schemeClr val="bg1"/>
                          </a:solidFill>
                          <a:latin typeface="Times New Roman" panose="02020603050405020304"/>
                          <a:ea typeface="Times New Roman" panose="02020603050405020304"/>
                        </a:rPr>
                        <a:t>/</a:t>
                      </a:r>
                      <a:r>
                        <a:rPr lang="zh-CN" sz="1400">
                          <a:solidFill>
                            <a:schemeClr val="bg1"/>
                          </a:solidFill>
                          <a:latin typeface="Times New Roman" panose="02020603050405020304"/>
                          <a:ea typeface="黑体" panose="02010609060101010101" charset="-122"/>
                        </a:rPr>
                        <a:t>区域</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VLAN</a:t>
                      </a:r>
                      <a:r>
                        <a:rPr lang="zh-CN" sz="1400">
                          <a:solidFill>
                            <a:schemeClr val="bg1"/>
                          </a:solidFill>
                          <a:latin typeface="Times New Roman" panose="02020603050405020304"/>
                          <a:ea typeface="黑体" panose="02010609060101010101" charset="-122"/>
                        </a:rPr>
                        <a:t>编号</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IP</a:t>
                      </a:r>
                      <a:r>
                        <a:rPr lang="zh-CN" sz="1400">
                          <a:solidFill>
                            <a:schemeClr val="bg1"/>
                          </a:solidFill>
                          <a:latin typeface="Times New Roman" panose="02020603050405020304"/>
                          <a:ea typeface="黑体" panose="02010609060101010101" charset="-122"/>
                        </a:rPr>
                        <a:t>地址网段</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网关地址</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r>
              <a:tr h="379730">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行政部</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79730">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市场部</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79730">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3</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财务部</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30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192.168.30.0/24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192.168.30.254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79730">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4</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技术部</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40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192.168.40.0/24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192.168.40.254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79730">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5</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服务器区</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192.168.50.0/24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192.168.50.254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79730">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6</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无线用户</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60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192.168.60.0/24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192.168.60.254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79730">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7</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无线管理</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99</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192.168.99.0/24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192.168.99.254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olidFill>
                  <a:schemeClr val="bg1"/>
                </a:solidFill>
                <a:latin typeface="Arial" panose="020B0604020202020204" pitchFamily="34" charset="0"/>
                <a:sym typeface="+mn-ea"/>
              </a:rPr>
              <a:t>设备IP地址规划</a:t>
            </a:r>
            <a:endParaRPr lang="en-US" altLang="zh-CN">
              <a:solidFill>
                <a:schemeClr val="bg1"/>
              </a:solidFill>
              <a:latin typeface="Arial" panose="020B0604020202020204" pitchFamily="34" charset="0"/>
              <a:sym typeface="+mn-ea"/>
            </a:endParaRPr>
          </a:p>
        </p:txBody>
      </p:sp>
      <p:graphicFrame>
        <p:nvGraphicFramePr>
          <p:cNvPr id="8" name="表格 7"/>
          <p:cNvGraphicFramePr/>
          <p:nvPr>
            <p:custDataLst>
              <p:tags r:id="rId1"/>
            </p:custDataLst>
          </p:nvPr>
        </p:nvGraphicFramePr>
        <p:xfrm>
          <a:off x="1604645" y="1116000"/>
          <a:ext cx="9063355" cy="4904740"/>
        </p:xfrm>
        <a:graphic>
          <a:graphicData uri="http://schemas.openxmlformats.org/drawingml/2006/table">
            <a:tbl>
              <a:tblPr/>
              <a:tblGrid>
                <a:gridCol w="1518920"/>
                <a:gridCol w="1674495"/>
                <a:gridCol w="2321560"/>
                <a:gridCol w="3548380"/>
              </a:tblGrid>
              <a:tr h="352425">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设备</a:t>
                      </a:r>
                      <a:endParaRPr lang="zh-CN" sz="14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接口</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IP</a:t>
                      </a:r>
                      <a:r>
                        <a:rPr lang="zh-CN" sz="1400">
                          <a:solidFill>
                            <a:schemeClr val="bg1"/>
                          </a:solidFill>
                          <a:latin typeface="Times New Roman" panose="02020603050405020304"/>
                          <a:ea typeface="黑体" panose="02010609060101010101" charset="-122"/>
                        </a:rPr>
                        <a:t>地址</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备注</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r>
              <a:tr h="270510">
                <a:tc rowSpan="12">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S_hexin_1</a:t>
                      </a:r>
                      <a:endParaRPr lang="en-US" altLang="zh-CN" sz="1400">
                        <a:latin typeface="Times New Roman" panose="02020603050405020304"/>
                        <a:ea typeface="Times New Roman" panose="02020603050405020304"/>
                      </a:endParaRPr>
                    </a:p>
                    <a:p>
                      <a:pPr marL="68580" indent="0" algn="ctr">
                        <a:lnSpc>
                          <a:spcPct val="120000"/>
                        </a:lnSpc>
                        <a:spcBef>
                          <a:spcPct val="0"/>
                        </a:spcBef>
                        <a:spcAft>
                          <a:spcPct val="0"/>
                        </a:spcAft>
                      </a:pPr>
                      <a:r>
                        <a:rPr lang="en-US" altLang="zh-CN" sz="1400">
                          <a:latin typeface="Times New Roman" panose="02020603050405020304"/>
                        </a:rPr>
                        <a:t> </a:t>
                      </a:r>
                      <a:endParaRPr lang="en-US" altLang="zh-CN" sz="1400">
                        <a:latin typeface="Times New Roman" panose="02020603050405020304"/>
                      </a:endParaRPr>
                    </a:p>
                    <a:p>
                      <a:pPr marL="68580" indent="0" algn="ctr">
                        <a:lnSpc>
                          <a:spcPct val="120000"/>
                        </a:lnSpc>
                        <a:spcBef>
                          <a:spcPct val="0"/>
                        </a:spcBef>
                        <a:spcAft>
                          <a:spcPct val="0"/>
                        </a:spcAft>
                      </a:pPr>
                      <a:endParaRPr lang="en-US" alt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VLANIF 10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192.168.10.251/24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051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VLANIF 20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192.168.20.251/24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3020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VLANIF 30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192.168.30.251/24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3020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VLANIF 40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192.168.40.251/24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3020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VLANIF 60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192.168.60.251/24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3020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VLANIF 99</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192.168.99.254/24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051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Trunk</a:t>
                      </a:r>
                      <a:r>
                        <a:rPr lang="zh-CN" sz="1400">
                          <a:latin typeface="Times New Roman" panose="02020603050405020304"/>
                          <a:ea typeface="宋体" panose="02010600030101010101" pitchFamily="2" charset="-122"/>
                        </a:rPr>
                        <a:t>接口，连接</a:t>
                      </a:r>
                      <a:r>
                        <a:rPr lang="en-US" altLang="zh-CN" sz="1400">
                          <a:latin typeface="Times New Roman" panose="02020603050405020304"/>
                          <a:ea typeface="Times New Roman" panose="02020603050405020304"/>
                        </a:rPr>
                        <a:t>S_jieru_1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051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Trunk</a:t>
                      </a:r>
                      <a:r>
                        <a:rPr lang="zh-CN" sz="1400">
                          <a:latin typeface="Times New Roman" panose="02020603050405020304"/>
                          <a:ea typeface="宋体" panose="02010600030101010101" pitchFamily="2" charset="-122"/>
                        </a:rPr>
                        <a:t>接口，连接</a:t>
                      </a:r>
                      <a:r>
                        <a:rPr lang="en-US" altLang="zh-CN" sz="1400">
                          <a:latin typeface="Times New Roman" panose="02020603050405020304"/>
                          <a:ea typeface="Times New Roman" panose="02020603050405020304"/>
                        </a:rPr>
                        <a:t>S_jieru_2</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051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G0/0/23</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Trunk</a:t>
                      </a:r>
                      <a:r>
                        <a:rPr lang="zh-CN" sz="1400">
                          <a:latin typeface="Times New Roman" panose="02020603050405020304"/>
                          <a:ea typeface="宋体" panose="02010600030101010101" pitchFamily="2" charset="-122"/>
                        </a:rPr>
                        <a:t>接口，链路聚合，连接</a:t>
                      </a:r>
                      <a:r>
                        <a:rPr lang="en-US" altLang="zh-CN" sz="1400">
                          <a:latin typeface="Times New Roman" panose="02020603050405020304"/>
                          <a:ea typeface="Times New Roman" panose="02020603050405020304"/>
                        </a:rPr>
                        <a:t>S_hexin_2</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051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Trunk</a:t>
                      </a:r>
                      <a:r>
                        <a:rPr lang="zh-CN" sz="1400">
                          <a:latin typeface="Times New Roman" panose="02020603050405020304"/>
                          <a:ea typeface="宋体" panose="02010600030101010101" pitchFamily="2" charset="-122"/>
                        </a:rPr>
                        <a:t>接口，链路聚合，连接</a:t>
                      </a:r>
                      <a:r>
                        <a:rPr lang="en-US" altLang="zh-CN" sz="1400">
                          <a:latin typeface="Times New Roman" panose="02020603050405020304"/>
                          <a:ea typeface="Times New Roman" panose="02020603050405020304"/>
                        </a:rPr>
                        <a:t>S_hexin_2</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051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G0/0/21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192.168.101.1/24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R_hexin_1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051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G0/0/22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192.168.103.1/24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R_fuwu_1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r h="270510">
                <a:tc rowSpan="4">
                  <a:txBody>
                    <a:bodyPr/>
                    <a:p>
                      <a:pPr marL="68580" indent="0" algn="ctr">
                        <a:lnSpc>
                          <a:spcPct val="120000"/>
                        </a:lnSpc>
                        <a:spcBef>
                          <a:spcPct val="0"/>
                        </a:spcBef>
                        <a:spcAft>
                          <a:spcPct val="0"/>
                        </a:spcAft>
                        <a:buNone/>
                      </a:pPr>
                      <a:r>
                        <a:rPr lang="en-US" altLang="zh-CN" sz="1400">
                          <a:latin typeface="Times New Roman" panose="02020603050405020304"/>
                          <a:ea typeface="宋体" panose="02010600030101010101" pitchFamily="2" charset="-122"/>
                        </a:rPr>
                        <a:t>S_hexin_2</a:t>
                      </a:r>
                      <a:endParaRPr lang="en-US" alt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VLANIF 10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192.168.10.252/24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r h="27051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VLANIF 20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192.168.20.252/24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r h="27051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VLANIF 30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192.168.30.252/24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r h="249555">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VLANIF 40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192.168.40.252/24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endParaRPr sz="1400">
                        <a:latin typeface="Times New Roman" panose="02020603050405020304"/>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olidFill>
                  <a:schemeClr val="bg1"/>
                </a:solidFill>
                <a:latin typeface="Arial" panose="020B0604020202020204" pitchFamily="34" charset="0"/>
                <a:sym typeface="+mn-ea"/>
              </a:rPr>
              <a:t>设备IP地址规划</a:t>
            </a:r>
            <a:r>
              <a:rPr>
                <a:solidFill>
                  <a:schemeClr val="bg1"/>
                </a:solidFill>
                <a:latin typeface="Arial" panose="020B0604020202020204" pitchFamily="34" charset="0"/>
                <a:sym typeface="+mn-ea"/>
              </a:rPr>
              <a:t>（续）</a:t>
            </a:r>
            <a:endParaRPr lang="en-US" altLang="zh-CN">
              <a:solidFill>
                <a:schemeClr val="bg1"/>
              </a:solidFill>
              <a:latin typeface="Arial" panose="020B0604020202020204" pitchFamily="34" charset="0"/>
              <a:sym typeface="+mn-ea"/>
            </a:endParaRPr>
          </a:p>
        </p:txBody>
      </p:sp>
      <p:graphicFrame>
        <p:nvGraphicFramePr>
          <p:cNvPr id="4" name="表格 3"/>
          <p:cNvGraphicFramePr/>
          <p:nvPr>
            <p:custDataLst>
              <p:tags r:id="rId1"/>
            </p:custDataLst>
          </p:nvPr>
        </p:nvGraphicFramePr>
        <p:xfrm>
          <a:off x="1605600" y="1116000"/>
          <a:ext cx="9012555" cy="5013960"/>
        </p:xfrm>
        <a:graphic>
          <a:graphicData uri="http://schemas.openxmlformats.org/drawingml/2006/table">
            <a:tbl>
              <a:tblPr/>
              <a:tblGrid>
                <a:gridCol w="1510665"/>
                <a:gridCol w="1664335"/>
                <a:gridCol w="2308860"/>
                <a:gridCol w="3528695"/>
              </a:tblGrid>
              <a:tr h="356235">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设备</a:t>
                      </a:r>
                      <a:endParaRPr lang="zh-CN" sz="14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chemeClr val="tx1"/>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接口</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chemeClr val="tx1"/>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IP</a:t>
                      </a:r>
                      <a:r>
                        <a:rPr lang="zh-CN" sz="1400">
                          <a:solidFill>
                            <a:schemeClr val="bg1"/>
                          </a:solidFill>
                          <a:latin typeface="Times New Roman" panose="02020603050405020304"/>
                          <a:ea typeface="黑体" panose="02010609060101010101" charset="-122"/>
                        </a:rPr>
                        <a:t>地址</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chemeClr val="tx1"/>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备注</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chemeClr val="tx1"/>
                    </a:solidFill>
                  </a:tcPr>
                </a:tc>
              </a:tr>
              <a:tr h="274320">
                <a:tc rowSpan="7">
                  <a:txBody>
                    <a:bodyPr/>
                    <a:p>
                      <a:pPr marL="68580" indent="0" algn="ctr">
                        <a:lnSpc>
                          <a:spcPct val="120000"/>
                        </a:lnSpc>
                        <a:spcBef>
                          <a:spcPct val="0"/>
                        </a:spcBef>
                        <a:spcAft>
                          <a:spcPct val="0"/>
                        </a:spcAft>
                        <a:buNone/>
                      </a:pPr>
                      <a:r>
                        <a:rPr lang="en-US" altLang="zh-CN" sz="1400">
                          <a:latin typeface="Times New Roman" panose="02020603050405020304"/>
                          <a:ea typeface="Times New Roman" panose="02020603050405020304"/>
                        </a:rPr>
                        <a:t>S_hexin_2</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VLANIF 60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192.168.60.252/24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3685">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G0/0/1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Trunk</a:t>
                      </a:r>
                      <a:r>
                        <a:rPr lang="zh-CN" sz="1400">
                          <a:latin typeface="Times New Roman" panose="02020603050405020304"/>
                          <a:ea typeface="宋体" panose="02010600030101010101" pitchFamily="2" charset="-122"/>
                        </a:rPr>
                        <a:t>接口，连接</a:t>
                      </a:r>
                      <a:r>
                        <a:rPr lang="en-US" altLang="zh-CN" sz="1400">
                          <a:latin typeface="Times New Roman" panose="02020603050405020304"/>
                          <a:ea typeface="Times New Roman" panose="02020603050405020304"/>
                        </a:rPr>
                        <a:t>S_jieru_1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432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G0/0/2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Trunk</a:t>
                      </a:r>
                      <a:r>
                        <a:rPr lang="zh-CN" sz="1400">
                          <a:latin typeface="Times New Roman" panose="02020603050405020304"/>
                          <a:ea typeface="宋体" panose="02010600030101010101" pitchFamily="2" charset="-122"/>
                        </a:rPr>
                        <a:t>接口，连接</a:t>
                      </a:r>
                      <a:r>
                        <a:rPr lang="en-US" altLang="zh-CN" sz="1400">
                          <a:latin typeface="Times New Roman" panose="02020603050405020304"/>
                          <a:ea typeface="Times New Roman" panose="02020603050405020304"/>
                        </a:rPr>
                        <a:t>S_jieru_2</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3685">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G0/0/23</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Trunk</a:t>
                      </a:r>
                      <a:r>
                        <a:rPr lang="zh-CN" sz="1400">
                          <a:latin typeface="Times New Roman" panose="02020603050405020304"/>
                          <a:ea typeface="宋体" panose="02010600030101010101" pitchFamily="2" charset="-122"/>
                        </a:rPr>
                        <a:t>接口，链路聚合，连接</a:t>
                      </a:r>
                      <a:r>
                        <a:rPr lang="en-US" altLang="zh-CN" sz="1400">
                          <a:latin typeface="Times New Roman" panose="02020603050405020304"/>
                          <a:ea typeface="Times New Roman" panose="02020603050405020304"/>
                        </a:rPr>
                        <a:t>S_hexin_1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432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G0/0/24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Trunk</a:t>
                      </a:r>
                      <a:r>
                        <a:rPr lang="zh-CN" sz="1400">
                          <a:latin typeface="Times New Roman" panose="02020603050405020304"/>
                          <a:ea typeface="宋体" panose="02010600030101010101" pitchFamily="2" charset="-122"/>
                        </a:rPr>
                        <a:t>接口，链路聚合，连接</a:t>
                      </a:r>
                      <a:r>
                        <a:rPr lang="en-US" altLang="zh-CN" sz="1400">
                          <a:latin typeface="Times New Roman" panose="02020603050405020304"/>
                          <a:ea typeface="Times New Roman" panose="02020603050405020304"/>
                        </a:rPr>
                        <a:t>S_hexin_1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3685">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G0/0/21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192.168.102.1/24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R_hexin_1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4320">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G0/0/22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en-US" altLang="zh-CN" sz="1400">
                          <a:latin typeface="Times New Roman" panose="02020603050405020304"/>
                          <a:ea typeface="Times New Roman" panose="02020603050405020304"/>
                        </a:rPr>
                        <a:t>192.168.104.1/24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R_fuwu_1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3685">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R_hexin_1</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192.168.100.2/24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S_hexin_1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3685">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192.168.101.2/24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S_hexin_2</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4320">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G0/0/3</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118.54.2.31/24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ISP</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3685">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R_fuwu_1</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192.168.103.2/24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S_hexin_1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4320">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192.168.104.2/24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S_hexin_2</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3685">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G0/0/3</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192.168.105.2/24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S_fuwu_2</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4320">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S_fuwu_2</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192.168.105.1/24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R_fuwu_1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3685">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ISP</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G0/0/1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118.54.2.100/24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连接</a:t>
                      </a:r>
                      <a:r>
                        <a:rPr lang="en-US" altLang="zh-CN" sz="1400">
                          <a:latin typeface="Times New Roman" panose="02020603050405020304"/>
                          <a:ea typeface="Times New Roman" panose="02020603050405020304"/>
                        </a:rPr>
                        <a:t>R_hexin_1</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4320">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FTP</a:t>
                      </a:r>
                      <a:r>
                        <a:rPr lang="zh-CN" sz="1400">
                          <a:latin typeface="Times New Roman" panose="02020603050405020304"/>
                          <a:ea typeface="宋体" panose="02010600030101010101" pitchFamily="2" charset="-122"/>
                        </a:rPr>
                        <a:t>服务器</a:t>
                      </a:r>
                      <a:endParaRPr 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192.168.50.1/24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静态</a:t>
                      </a:r>
                      <a:r>
                        <a:rPr lang="en-US" altLang="zh-CN" sz="1400">
                          <a:latin typeface="Times New Roman" panose="02020603050405020304"/>
                          <a:ea typeface="Times New Roman" panose="02020603050405020304"/>
                        </a:rPr>
                        <a:t>IP</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3685">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WWW</a:t>
                      </a:r>
                      <a:r>
                        <a:rPr lang="zh-CN" sz="1400">
                          <a:latin typeface="Times New Roman" panose="02020603050405020304"/>
                          <a:ea typeface="宋体" panose="02010600030101010101" pitchFamily="2" charset="-122"/>
                        </a:rPr>
                        <a:t>服务器</a:t>
                      </a:r>
                      <a:endParaRPr 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宋体" panose="02010600030101010101" pitchFamily="2" charset="-122"/>
                        </a:rPr>
                        <a:t> </a:t>
                      </a:r>
                      <a:endParaRPr lang="en-US" alt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192.168.50.2/24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静态</a:t>
                      </a:r>
                      <a:r>
                        <a:rPr lang="en-US" altLang="zh-CN" sz="1400">
                          <a:latin typeface="Times New Roman" panose="02020603050405020304"/>
                          <a:ea typeface="Times New Roman" panose="02020603050405020304"/>
                        </a:rPr>
                        <a:t>IP</a:t>
                      </a:r>
                      <a:endParaRPr lang="en-US" altLang="zh-CN" sz="1400">
                        <a:latin typeface="Times New Roman" panose="02020603050405020304"/>
                        <a:ea typeface="Times New Roman" panose="02020603050405020304"/>
                      </a:endParaRPr>
                    </a:p>
                  </a:txBody>
                  <a:tcPr marL="68580" marR="68580" marT="0" marB="0" anchor="t"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03</a:t>
            </a:r>
            <a:endParaRPr lang="zh-CN" altLang="en-US" dirty="0"/>
          </a:p>
        </p:txBody>
      </p:sp>
      <p:sp>
        <p:nvSpPr>
          <p:cNvPr id="5" name="内容占位符 4"/>
          <p:cNvSpPr>
            <a:spLocks noGrp="1"/>
          </p:cNvSpPr>
          <p:nvPr>
            <p:ph sz="quarter" idx="10"/>
          </p:nvPr>
        </p:nvSpPr>
        <p:spPr/>
        <p:txBody>
          <a:bodyPr/>
          <a:lstStyle/>
          <a:p>
            <a:r>
              <a:rPr dirty="0">
                <a:ea typeface="宋体" panose="02010600030101010101" pitchFamily="2" charset="-122"/>
              </a:rPr>
              <a:t>项目实施</a:t>
            </a:r>
            <a:endParaRPr dirty="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设备基础信息配置</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为了便于后期网络管理，项目实施之初，需要为每个设备主机名进行配置。根据图12-1所示的网络拓扑，接入交换机的主机名为S_jieru_1和S_jieru_2，核心交换机的主机名为S_hexin_1和S_hexin_2，服务器区的交换机主机名为S_fuwu_1和S_fuwu_2，路由器的主机名为R_hexin_1。</a:t>
            </a:r>
            <a:endParaRPr 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en-US">
              <a:solidFill>
                <a:srgbClr val="000000"/>
              </a:solidFill>
              <a:uFillTx/>
              <a:latin typeface="Arial" panose="020B0604020202020204" pitchFamily="34" charset="0"/>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VLAN、Trunk和链路聚合实施</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A公司总员工数量共230名，分为4个部门，按照每个部门一个VLAN进行规划，此外为服务器区单独规划一个VLAN用于FTP服务器和WWW服务器接入。A公司的VLAN分配如表12-1所示。VLAN、Trunk和链路聚合实施时需要注意以下配置要点。</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（1）两台接入交换机上根据部门归属及VLAN划分使用vlan batch命令进行VLAN创建，并将相应的接口划分到对应的VLAN中。服务器区的交换机上VLAN配置过程相同。</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（2）两台核心交换机上都需要创建VLAN 10 ~VLAN 60、VLAN 99，配置方法相同，5台交换机之间的链路配置为Trunk模式，并允许相应VLAN通过。</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（3）两台核心交换机S_hexin_1和S_hexin_2之间采用手工模式配置链路聚合，增加核心交换机之间的链路带宽和可靠性，实现流量负载均衡，避免网络拥塞。</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（4）服务器区交换机S_fuwu_2作为企业集中部署的DHCP服务器，用户计算机的IP地址必须动态获取，不得手工设定。不同VLAN的主机需要向DHCP服务器申请IP地址，相关设备需要配置DHCP中继。</a:t>
            </a:r>
            <a:endParaRPr lang="en-US">
              <a:solidFill>
                <a:srgbClr val="000000"/>
              </a:solidFill>
              <a:uFillTx/>
              <a:latin typeface="Arial" panose="020B0604020202020204" pitchFamily="34" charset="0"/>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IP地址及DHCP配置</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在核心层及服务器区的设备上完成IP地址配置，包括配置路由器接口的IP地址、三层交换机转换接口为三层接口并配置IP地址。将交换机S_fuwu_2配置成DHCP服务器，为内网主机提供DHCP服务，S_jieru_1和S_jieru_2配置为DHCP代理。</a:t>
            </a:r>
            <a:endParaRPr 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en-US">
              <a:solidFill>
                <a:srgbClr val="000000"/>
              </a:solidFill>
              <a:uFillTx/>
              <a:latin typeface="Arial" panose="020B0604020202020204" pitchFamily="34" charset="0"/>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MSTP实施 </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为了提高公司网络的可靠性，核心层采用了双交换机，各接入层的交换机均连接到两台核心交换机上，增加了可靠性，为了避免交换环路，需要部署和实施MSTP。MSTP实施时需要注意以下配置要点。</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（1）所有交换机MSTP域相同，减少MSTP的复杂度，MSTP域名为AAA。</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（2）控制MSTP实例的数量，节省交换机资源。本项目配置MSTP实例1和实例2，实例1与VLAN 的映射为10、20，实例2与VLAN的映射为30、40。</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（3）控制MSTP各实例的根桥，以便实现负载均衡，S_hexin_1是实例1的根桥，S_hexin_2是实例2的根桥。</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（4）将交换机S_jieru_1和S_jieru_2连接计算机的端口配置为STP边缘端口，实现MSTP快速收敛。</a:t>
            </a:r>
            <a:endParaRPr lang="en-US">
              <a:solidFill>
                <a:srgbClr val="000000"/>
              </a:solidFill>
              <a:uFillTx/>
              <a:latin typeface="Arial" panose="020B0604020202020204" pitchFamily="34" charset="0"/>
              <a:sym typeface="+mn-ea"/>
            </a:endParaRPr>
          </a:p>
          <a:p>
            <a:pPr marL="0" indent="0" algn="l">
              <a:buSzTx/>
              <a:buFont typeface="Wingdings" panose="05000000000000000000" charset="0"/>
              <a:buNone/>
            </a:pPr>
            <a:r>
              <a:rPr lang="en-US">
                <a:solidFill>
                  <a:srgbClr val="000000"/>
                </a:solidFill>
                <a:uFillTx/>
                <a:latin typeface="Arial" panose="020B0604020202020204" pitchFamily="34" charset="0"/>
                <a:sym typeface="+mn-ea"/>
              </a:rPr>
              <a:t> </a:t>
            </a:r>
            <a:endParaRPr lang="en-US">
              <a:solidFill>
                <a:srgbClr val="000000"/>
              </a:solidFill>
              <a:uFillTx/>
              <a:latin typeface="Arial" panose="020B0604020202020204" pitchFamily="34" charset="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VRRP实施</a:t>
            </a:r>
            <a:endParaRPr lang="en-US" altLang="zh-CN">
              <a:sym typeface="+mn-ea"/>
            </a:endParaRPr>
          </a:p>
        </p:txBody>
      </p:sp>
      <p:sp>
        <p:nvSpPr>
          <p:cNvPr id="5" name="内容占位符 4"/>
          <p:cNvSpPr/>
          <p:nvPr>
            <p:ph idx="1"/>
          </p:nvPr>
        </p:nvSpPr>
        <p:spPr>
          <a:xfrm>
            <a:off x="874395" y="925195"/>
            <a:ext cx="10869930" cy="4266565"/>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两台核心交换机S_hexin_1和S_hexin_2承担VLAN间路由功能，核心交换机上的VLANIF接口地址就是相关VLAN的用户的默认网关，为了提高网关的稳定性和可靠性，实施VRRP技术实现网关的冗余。VRRP实施时需要注意以下配置要点。</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uFillTx/>
                <a:latin typeface="Arial" panose="020B0604020202020204" pitchFamily="34" charset="0"/>
                <a:sym typeface="+mn-ea"/>
              </a:rPr>
              <a:t>（1）网络内有多个VLAN，可以控制不同VLAN的VRRP的主/备路由器，实现负载均衡。</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uFillTx/>
                <a:latin typeface="Arial" panose="020B0604020202020204" pitchFamily="34" charset="0"/>
                <a:sym typeface="+mn-ea"/>
              </a:rPr>
              <a:t>（2）VRRP的主/备路由器应该和MSTP的根桥配合，避免次优路径产生。例如，VLAN 10的VRRP组对应的主路由器是S_hexin_1，则VLAN 10所在的MSTP实例的根桥也应该是S_hexin_1。</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endParaRPr lang="en-US">
              <a:solidFill>
                <a:srgbClr val="000000"/>
              </a:solidFill>
              <a:uFillTx/>
              <a:latin typeface="Arial" panose="020B0604020202020204" pitchFamily="34" charset="0"/>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olidFill>
                  <a:schemeClr val="bg1"/>
                </a:solidFill>
                <a:latin typeface="Arial" panose="020B0604020202020204" pitchFamily="34" charset="0"/>
                <a:sym typeface="+mn-ea"/>
              </a:rPr>
              <a:t>OSPF路由协议配置</a:t>
            </a:r>
            <a:endParaRPr lang="en-US" altLang="zh-CN">
              <a:solidFill>
                <a:schemeClr val="bg1"/>
              </a:solidFill>
              <a:latin typeface="Arial" panose="020B0604020202020204" pitchFamily="34" charset="0"/>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目前OSPF协议在企业网中应用非常广泛。A公司网络的路由选择协议选择OSPF协议，本项目部署OSPF协议时应注意以下配置要点。</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（1）两台核心交换机承担主要的路由功能。</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（2）将所有运行OSPF协议的设备的参考带宽修改为1000Mbps。</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（3）OSPF采用单区域设计，属于区域0。</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在路由器R_hexin_1、核心交换机S_hexin_1、核心交换机S_hexin_2、服务器区路由器R_fuwu_1、服务器区交换机S_fuwu_2上配置OSPF协议</a:t>
            </a:r>
            <a:r>
              <a:rPr lang="zh-CN" altLang="en-US">
                <a:solidFill>
                  <a:srgbClr val="000000"/>
                </a:solidFill>
                <a:uFillTx/>
                <a:latin typeface="Arial" panose="020B0604020202020204" pitchFamily="34" charset="0"/>
                <a:sym typeface="+mn-ea"/>
              </a:rPr>
              <a:t>。</a:t>
            </a:r>
            <a:endParaRPr lang="zh-CN" alt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uFillTx/>
                <a:latin typeface="Arial" panose="020B0604020202020204" pitchFamily="34" charset="0"/>
                <a:sym typeface="+mn-ea"/>
              </a:rPr>
              <a:t> </a:t>
            </a:r>
            <a:r>
              <a:rPr lang="en-US">
                <a:solidFill>
                  <a:srgbClr val="000000"/>
                </a:solidFill>
                <a:uFillTx/>
                <a:latin typeface="Arial" panose="020B0604020202020204" pitchFamily="34" charset="0"/>
                <a:sym typeface="+mn-ea"/>
              </a:rPr>
              <a:t> </a:t>
            </a:r>
            <a:endParaRPr lang="en-US">
              <a:solidFill>
                <a:srgbClr val="000000"/>
              </a:solidFill>
              <a:uFillTx/>
              <a:latin typeface="Arial" panose="020B0604020202020204" pitchFamily="34"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p:txBody>
          <a:bodyPr/>
          <a:lstStyle/>
          <a:p>
            <a:pPr algn="l"/>
            <a:r>
              <a:rPr lang="zh-CN" altLang="en-US"/>
              <a:t>企业网项目综合实战</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NAT部署</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为了使内部用户使用较少的公网IP地址访问Internet，同时允许内部服务器被公网用户访问。公司网络内部使用私有IP地址，因此需要在内网到Internet的出口路由器R_hexin_1上部署NAT。部署NAT时应注意以下配置要点。</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（1）公司没有申请多余的公网IP地址，因此边界路由器的各个出口只有一个固定的公网IP地址，所有使用Easy IP方式部署NAT。</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（2）公司内部的WEB服务器需要供外网访问，因此出口路由器上需要做NAT Server映射。</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endParaRPr lang="en-US">
              <a:solidFill>
                <a:srgbClr val="000000"/>
              </a:solidFill>
              <a:uFillTx/>
              <a:latin typeface="Arial" panose="020B0604020202020204" pitchFamily="34" charset="0"/>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Arial" panose="020B0604020202020204" pitchFamily="34" charset="0"/>
                <a:sym typeface="+mn-ea"/>
              </a:rPr>
              <a:t>无线部署</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uFillTx/>
                <a:latin typeface="Arial" panose="020B0604020202020204" pitchFamily="34" charset="0"/>
                <a:sym typeface="+mn-ea"/>
              </a:rPr>
              <a:t>请读者通过AC的图形化界面操作内容自行部署。</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endParaRPr lang="en-US">
              <a:solidFill>
                <a:srgbClr val="000000"/>
              </a:solidFill>
              <a:uFillTx/>
              <a:latin typeface="Arial" panose="020B0604020202020204" pitchFamily="34" charset="0"/>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04</a:t>
            </a:r>
            <a:endParaRPr lang="zh-CN" altLang="en-US" dirty="0"/>
          </a:p>
        </p:txBody>
      </p:sp>
      <p:sp>
        <p:nvSpPr>
          <p:cNvPr id="5" name="内容占位符 4"/>
          <p:cNvSpPr>
            <a:spLocks noGrp="1"/>
          </p:cNvSpPr>
          <p:nvPr>
            <p:ph sz="quarter" idx="10"/>
          </p:nvPr>
        </p:nvSpPr>
        <p:spPr/>
        <p:txBody>
          <a:bodyPr/>
          <a:lstStyle/>
          <a:p>
            <a:r>
              <a:rPr dirty="0">
                <a:ea typeface="宋体" panose="02010600030101010101" pitchFamily="2" charset="-122"/>
              </a:rPr>
              <a:t>项目测试</a:t>
            </a:r>
            <a:endParaRPr dirty="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olidFill>
                  <a:schemeClr val="bg1"/>
                </a:solidFill>
                <a:latin typeface="Arial" panose="020B0604020202020204" pitchFamily="34" charset="0"/>
                <a:sym typeface="+mn-ea"/>
              </a:rPr>
              <a:t>连通性测试</a:t>
            </a:r>
            <a:r>
              <a:rPr lang="en-US" altLang="zh-CN">
                <a:solidFill>
                  <a:schemeClr val="bg1"/>
                </a:solidFill>
                <a:sym typeface="+mn-ea"/>
              </a:rPr>
              <a:t> </a:t>
            </a:r>
            <a:endParaRPr lang="en-US" altLang="zh-CN">
              <a:solidFill>
                <a:schemeClr val="bg1"/>
              </a:solidFill>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连通性测试主要用于测试网络内网主机之间、主机与服务器之间、主机与Internet之间的网络连通情况，主要包括如下测试内容。</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（1）测试公司各个部门主机之间的连通性。</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（2）测试内网主机访问FTP服务器和WEB服务器的连通性。</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（3）测试内网主机访问Internet主机的连通性。</a:t>
            </a:r>
            <a:endParaRPr lang="en-US">
              <a:solidFill>
                <a:srgbClr val="000000"/>
              </a:solidFill>
              <a:uFillTx/>
              <a:latin typeface="Arial" panose="020B0604020202020204" pitchFamily="34" charset="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模块测试</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模块测试主要根据项目需求对网络系统中部署的各功能模块进行测试验证，以确定它们满足网络设计需求，主要包括如下测试内容。</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（1）测试交换机、路由器上生成的OSPF路由表的正确性。</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（2）测试交换机上MSTP协议运行状态的正确性。</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（3）测试核心交换机上VRRP协议运行状态的正确性。</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（4）测试DHCP服务器运行状态的正确性。</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（5）测试边界路由器上NAT模块运行状态的正确性。 </a:t>
            </a:r>
            <a:endParaRPr lang="en-US">
              <a:solidFill>
                <a:srgbClr val="000000"/>
              </a:solidFill>
              <a:uFillTx/>
              <a:latin typeface="Arial" panose="020B0604020202020204" pitchFamily="34" charset="0"/>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故障模拟测试 </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故障模拟测试通过模拟实际场景下网络系统可能发生的故障现象，测试网络系统的可用性和可靠性，主要包括如下测试内容。</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（1）模拟公司内网接入交换机到核心交换机的链路出现故障，查看MSTP和VRRP的状态，并测试切换情况及网络的连通情况。</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（2）模拟公司内网核心交换机到边界路由器的链路出现故障，查看VRRP的状态，并测试切换情况及网络的连通情况。 </a:t>
            </a:r>
            <a:endParaRPr lang="en-US">
              <a:solidFill>
                <a:srgbClr val="000000"/>
              </a:solidFill>
              <a:uFillTx/>
              <a:latin typeface="Arial" panose="020B0604020202020204" pitchFamily="34" charset="0"/>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05</a:t>
            </a:r>
            <a:endParaRPr lang="zh-CN" altLang="en-US" dirty="0"/>
          </a:p>
        </p:txBody>
      </p:sp>
      <p:sp>
        <p:nvSpPr>
          <p:cNvPr id="5" name="内容占位符 4"/>
          <p:cNvSpPr>
            <a:spLocks noGrp="1"/>
          </p:cNvSpPr>
          <p:nvPr>
            <p:ph sz="quarter" idx="10"/>
          </p:nvPr>
        </p:nvSpPr>
        <p:spPr/>
        <p:txBody>
          <a:bodyPr/>
          <a:lstStyle/>
          <a:p>
            <a:r>
              <a:rPr dirty="0">
                <a:ea typeface="宋体" panose="02010600030101010101" pitchFamily="2" charset="-122"/>
              </a:rPr>
              <a:t>网络运维</a:t>
            </a:r>
            <a:endParaRPr dirty="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ea typeface="宋体" panose="02010600030101010101" pitchFamily="2" charset="-122"/>
                <a:sym typeface="+mn-ea"/>
              </a:rPr>
              <a:t>网络运维</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项目交付完毕后，需要对该网络进行定期的维护。对于后期维护该网络的网管人员，你该如何安排相关的后期维护工作。请讨论并写出至少五条维护项。 </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网络运维检查列表</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endParaRPr lang="en-US">
              <a:solidFill>
                <a:srgbClr val="000000"/>
              </a:solidFill>
              <a:uFillTx/>
              <a:latin typeface="Arial" panose="020B0604020202020204" pitchFamily="34" charset="0"/>
              <a:sym typeface="+mn-ea"/>
            </a:endParaRPr>
          </a:p>
        </p:txBody>
      </p:sp>
      <p:graphicFrame>
        <p:nvGraphicFramePr>
          <p:cNvPr id="3" name="表格 2"/>
          <p:cNvGraphicFramePr/>
          <p:nvPr>
            <p:custDataLst>
              <p:tags r:id="rId1"/>
            </p:custDataLst>
          </p:nvPr>
        </p:nvGraphicFramePr>
        <p:xfrm>
          <a:off x="1447800" y="2209800"/>
          <a:ext cx="9861550" cy="3940810"/>
        </p:xfrm>
        <a:graphic>
          <a:graphicData uri="http://schemas.openxmlformats.org/drawingml/2006/table">
            <a:tbl>
              <a:tblPr/>
              <a:tblGrid>
                <a:gridCol w="879475"/>
                <a:gridCol w="1406525"/>
                <a:gridCol w="2369820"/>
                <a:gridCol w="5205730"/>
              </a:tblGrid>
              <a:tr h="480695">
                <a:tc>
                  <a:txBody>
                    <a:bodyPr/>
                    <a:p>
                      <a:pPr marL="71755" algn="ctr">
                        <a:lnSpc>
                          <a:spcPts val="1600"/>
                        </a:lnSpc>
                        <a:buClrTx/>
                        <a:buSzTx/>
                        <a:buFontTx/>
                      </a:pPr>
                      <a:r>
                        <a:rPr lang="zh-CN" sz="1400" b="0">
                          <a:solidFill>
                            <a:srgbClr val="FFFFFF"/>
                          </a:solidFill>
                          <a:latin typeface="黑体" panose="02010609060101010101" charset="-122"/>
                          <a:ea typeface="黑体" panose="02010609060101010101" charset="-122"/>
                        </a:rPr>
                        <a:t>建议维护周期</a:t>
                      </a:r>
                      <a:endParaRPr lang="zh-CN" sz="1400" b="0">
                        <a:solidFill>
                          <a:srgbClr val="FFFFFF"/>
                        </a:solidFill>
                        <a:latin typeface="黑体" panose="02010609060101010101" charset="-122"/>
                        <a:ea typeface="黑体" panose="02010609060101010101" charset="-122"/>
                      </a:endParaRPr>
                    </a:p>
                  </a:txBody>
                  <a:tcPr marL="71755" marR="71755" marT="36195" marB="36195"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c>
                  <a:txBody>
                    <a:bodyPr/>
                    <a:p>
                      <a:pPr marL="71755" indent="0" algn="ctr">
                        <a:lnSpc>
                          <a:spcPts val="1600"/>
                        </a:lnSpc>
                        <a:spcBef>
                          <a:spcPct val="0"/>
                        </a:spcBef>
                        <a:spcAft>
                          <a:spcPct val="0"/>
                        </a:spcAft>
                      </a:pPr>
                      <a:r>
                        <a:rPr lang="zh-CN" sz="1400" b="0">
                          <a:solidFill>
                            <a:srgbClr val="FFFFFF"/>
                          </a:solidFill>
                          <a:latin typeface="黑体" panose="02010609060101010101" charset="-122"/>
                          <a:ea typeface="黑体" panose="02010609060101010101" charset="-122"/>
                        </a:rPr>
                        <a:t>检查项</a:t>
                      </a:r>
                      <a:endParaRPr lang="zh-CN" sz="1400" b="0">
                        <a:solidFill>
                          <a:srgbClr val="FFFFFF"/>
                        </a:solidFill>
                        <a:latin typeface="黑体" panose="02010609060101010101" charset="-122"/>
                        <a:ea typeface="黑体" panose="02010609060101010101" charset="-122"/>
                      </a:endParaRPr>
                    </a:p>
                  </a:txBody>
                  <a:tcPr marL="71755" marR="71755" marT="36195" marB="36195"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c>
                  <a:txBody>
                    <a:bodyPr/>
                    <a:p>
                      <a:pPr marL="71755" indent="0" algn="ctr">
                        <a:lnSpc>
                          <a:spcPts val="1600"/>
                        </a:lnSpc>
                        <a:spcBef>
                          <a:spcPct val="0"/>
                        </a:spcBef>
                        <a:spcAft>
                          <a:spcPct val="0"/>
                        </a:spcAft>
                      </a:pPr>
                      <a:r>
                        <a:rPr lang="zh-CN" sz="1400" b="0">
                          <a:solidFill>
                            <a:srgbClr val="FFFFFF"/>
                          </a:solidFill>
                          <a:latin typeface="黑体" panose="02010609060101010101" charset="-122"/>
                          <a:ea typeface="黑体" panose="02010609060101010101" charset="-122"/>
                        </a:rPr>
                        <a:t>检查方法</a:t>
                      </a:r>
                      <a:endParaRPr lang="zh-CN" sz="1400" b="0">
                        <a:solidFill>
                          <a:srgbClr val="FFFFFF"/>
                        </a:solidFill>
                        <a:latin typeface="黑体" panose="02010609060101010101" charset="-122"/>
                        <a:ea typeface="黑体" panose="02010609060101010101" charset="-122"/>
                      </a:endParaRPr>
                    </a:p>
                  </a:txBody>
                  <a:tcPr marL="71755" marR="71755" marT="36195" marB="36195"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c>
                  <a:txBody>
                    <a:bodyPr/>
                    <a:p>
                      <a:pPr marL="71755" indent="0" algn="ctr">
                        <a:lnSpc>
                          <a:spcPts val="1600"/>
                        </a:lnSpc>
                        <a:spcBef>
                          <a:spcPct val="0"/>
                        </a:spcBef>
                        <a:spcAft>
                          <a:spcPct val="0"/>
                        </a:spcAft>
                      </a:pPr>
                      <a:r>
                        <a:rPr lang="zh-CN" sz="1400" b="0">
                          <a:solidFill>
                            <a:srgbClr val="FFFFFF"/>
                          </a:solidFill>
                          <a:latin typeface="黑体" panose="02010609060101010101" charset="-122"/>
                          <a:ea typeface="黑体" panose="02010609060101010101" charset="-122"/>
                        </a:rPr>
                        <a:t>评估标准</a:t>
                      </a:r>
                      <a:endParaRPr lang="zh-CN" sz="1400" b="0">
                        <a:solidFill>
                          <a:srgbClr val="FFFFFF"/>
                        </a:solidFill>
                        <a:latin typeface="黑体" panose="02010609060101010101" charset="-122"/>
                        <a:ea typeface="黑体" panose="02010609060101010101" charset="-122"/>
                      </a:endParaRPr>
                    </a:p>
                  </a:txBody>
                  <a:tcPr marL="71755" marR="71755" marT="36195" marB="36195"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000000"/>
                    </a:solidFill>
                  </a:tcPr>
                </a:tc>
              </a:tr>
              <a:tr h="773430">
                <a:tc rowSpan="5">
                  <a:txBody>
                    <a:bodyPr/>
                    <a:p>
                      <a:pPr marL="952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日</a:t>
                      </a:r>
                      <a:endParaRPr lang="zh-CN" altLang="zh-CN" sz="1400">
                        <a:solidFill>
                          <a:srgbClr val="000000"/>
                        </a:solidFill>
                        <a:latin typeface="宋体" panose="02010600030101010101" pitchFamily="2" charset="-122"/>
                        <a:ea typeface="宋体" panose="02010600030101010101" pitchFamily="2" charset="-122"/>
                      </a:endParaRPr>
                    </a:p>
                  </a:txBody>
                  <a:tcPr marL="9525" marR="9525" marT="9525"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3619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电源连接是否正常可靠</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观察</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电源线应正确的连接到设备的指定位置上，且连接牢固。设备的电源指示灯应常亮绿色</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774065">
                <a:tc vMerge="1">
                  <a:tcPr marL="0" marR="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设备温度</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just">
                        <a:lnSpc>
                          <a:spcPts val="1600"/>
                        </a:lnSpc>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&lt;HUAWEI&gt;display temperature all</a:t>
                      </a:r>
                      <a:endParaRPr lang="en-US" alt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各模块当前的温度应该在上下限之间，即</a:t>
                      </a:r>
                      <a:r>
                        <a:rPr lang="en-US" altLang="zh-CN" sz="1400">
                          <a:solidFill>
                            <a:srgbClr val="000000"/>
                          </a:solidFill>
                          <a:latin typeface="宋体" panose="02010600030101010101" pitchFamily="2" charset="-122"/>
                          <a:ea typeface="宋体" panose="02010600030101010101" pitchFamily="2" charset="-122"/>
                        </a:rPr>
                        <a:t>“Current”</a:t>
                      </a:r>
                      <a:r>
                        <a:rPr lang="zh-CN" altLang="en-US" sz="1400">
                          <a:solidFill>
                            <a:srgbClr val="000000"/>
                          </a:solidFill>
                          <a:latin typeface="宋体" panose="02010600030101010101" pitchFamily="2" charset="-122"/>
                          <a:ea typeface="宋体" panose="02010600030101010101" pitchFamily="2" charset="-122"/>
                        </a:rPr>
                        <a:t>的值在“</a:t>
                      </a:r>
                      <a:r>
                        <a:rPr lang="en-US" altLang="zh-CN" sz="1400">
                          <a:solidFill>
                            <a:srgbClr val="000000"/>
                          </a:solidFill>
                          <a:latin typeface="宋体" panose="02010600030101010101" pitchFamily="2" charset="-122"/>
                          <a:ea typeface="宋体" panose="02010600030101010101" pitchFamily="2" charset="-122"/>
                        </a:rPr>
                        <a:t>Lower”</a:t>
                      </a:r>
                      <a:r>
                        <a:rPr lang="zh-CN" altLang="en-US" sz="1400">
                          <a:solidFill>
                            <a:srgbClr val="000000"/>
                          </a:solidFill>
                          <a:latin typeface="宋体" panose="02010600030101010101" pitchFamily="2" charset="-122"/>
                          <a:ea typeface="宋体" panose="02010600030101010101" pitchFamily="2" charset="-122"/>
                        </a:rPr>
                        <a:t>和“</a:t>
                      </a:r>
                      <a:r>
                        <a:rPr lang="en-US" altLang="zh-CN" sz="1400">
                          <a:solidFill>
                            <a:srgbClr val="000000"/>
                          </a:solidFill>
                          <a:latin typeface="宋体" panose="02010600030101010101" pitchFamily="2" charset="-122"/>
                          <a:ea typeface="宋体" panose="02010600030101010101" pitchFamily="2" charset="-122"/>
                        </a:rPr>
                        <a:t>Upper”</a:t>
                      </a:r>
                      <a:r>
                        <a:rPr lang="zh-CN" altLang="en-US" sz="1400">
                          <a:solidFill>
                            <a:srgbClr val="000000"/>
                          </a:solidFill>
                          <a:latin typeface="宋体" panose="02010600030101010101" pitchFamily="2" charset="-122"/>
                          <a:ea typeface="宋体" panose="02010600030101010101" pitchFamily="2" charset="-122"/>
                        </a:rPr>
                        <a:t>之间</a:t>
                      </a:r>
                      <a:endParaRPr lang="zh-CN" altLang="en-US"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520065">
                <a:tc vMerge="1">
                  <a:tcPr marL="0" marR="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告警信息</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just">
                        <a:lnSpc>
                          <a:spcPts val="1600"/>
                        </a:lnSpc>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&lt;HUAWEI&gt; display alarm</a:t>
                      </a:r>
                      <a:endParaRPr lang="en-US" alt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如果有告警，需要记录，对于严重以上告警需并立即分析并处理。</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773430">
                <a:tc vMerge="1">
                  <a:tcPr marL="0" marR="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ctr" fontAlgn="ctr">
                        <a:lnSpc>
                          <a:spcPts val="1600"/>
                        </a:lnSpc>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CPU</a:t>
                      </a:r>
                      <a:r>
                        <a:rPr lang="zh-CN" sz="1400">
                          <a:solidFill>
                            <a:srgbClr val="000000"/>
                          </a:solidFill>
                          <a:latin typeface="宋体" panose="02010600030101010101" pitchFamily="2" charset="-122"/>
                          <a:ea typeface="宋体" panose="02010600030101010101" pitchFamily="2" charset="-122"/>
                        </a:rPr>
                        <a:t>状态</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just">
                        <a:lnSpc>
                          <a:spcPts val="1600"/>
                        </a:lnSpc>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&lt;HUAWEI&gt; display cpu-usage</a:t>
                      </a:r>
                      <a:endParaRPr lang="en-US" alt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各模块的</a:t>
                      </a:r>
                      <a:r>
                        <a:rPr lang="en-US" altLang="zh-CN" sz="1400">
                          <a:solidFill>
                            <a:srgbClr val="000000"/>
                          </a:solidFill>
                          <a:latin typeface="宋体" panose="02010600030101010101" pitchFamily="2" charset="-122"/>
                          <a:ea typeface="宋体" panose="02010600030101010101" pitchFamily="2" charset="-122"/>
                        </a:rPr>
                        <a:t>CPU</a:t>
                      </a:r>
                      <a:r>
                        <a:rPr lang="zh-CN" altLang="en-US" sz="1400">
                          <a:solidFill>
                            <a:srgbClr val="000000"/>
                          </a:solidFill>
                          <a:latin typeface="宋体" panose="02010600030101010101" pitchFamily="2" charset="-122"/>
                          <a:ea typeface="宋体" panose="02010600030101010101" pitchFamily="2" charset="-122"/>
                        </a:rPr>
                        <a:t>占用率正常。如果出现</a:t>
                      </a:r>
                      <a:r>
                        <a:rPr lang="en-US" altLang="zh-CN" sz="1400">
                          <a:solidFill>
                            <a:srgbClr val="000000"/>
                          </a:solidFill>
                          <a:latin typeface="宋体" panose="02010600030101010101" pitchFamily="2" charset="-122"/>
                          <a:ea typeface="宋体" panose="02010600030101010101" pitchFamily="2" charset="-122"/>
                        </a:rPr>
                        <a:t>CPU</a:t>
                      </a:r>
                      <a:r>
                        <a:rPr lang="zh-CN" altLang="en-US" sz="1400">
                          <a:solidFill>
                            <a:srgbClr val="000000"/>
                          </a:solidFill>
                          <a:latin typeface="宋体" panose="02010600030101010101" pitchFamily="2" charset="-122"/>
                          <a:ea typeface="宋体" panose="02010600030101010101" pitchFamily="2" charset="-122"/>
                        </a:rPr>
                        <a:t>占用率长时间超过</a:t>
                      </a:r>
                      <a:r>
                        <a:rPr lang="en-US" altLang="zh-CN" sz="1400">
                          <a:solidFill>
                            <a:srgbClr val="000000"/>
                          </a:solidFill>
                          <a:latin typeface="宋体" panose="02010600030101010101" pitchFamily="2" charset="-122"/>
                          <a:ea typeface="宋体" panose="02010600030101010101" pitchFamily="2" charset="-122"/>
                        </a:rPr>
                        <a:t>80%</a:t>
                      </a:r>
                      <a:r>
                        <a:rPr lang="zh-CN" altLang="en-US" sz="1400">
                          <a:solidFill>
                            <a:srgbClr val="000000"/>
                          </a:solidFill>
                          <a:latin typeface="宋体" panose="02010600030101010101" pitchFamily="2" charset="-122"/>
                          <a:ea typeface="宋体" panose="02010600030101010101" pitchFamily="2" charset="-122"/>
                        </a:rPr>
                        <a:t>或者频繁出现超过</a:t>
                      </a:r>
                      <a:r>
                        <a:rPr lang="en-US" altLang="zh-CN" sz="1400">
                          <a:solidFill>
                            <a:srgbClr val="000000"/>
                          </a:solidFill>
                          <a:latin typeface="宋体" panose="02010600030101010101" pitchFamily="2" charset="-122"/>
                          <a:ea typeface="宋体" panose="02010600030101010101" pitchFamily="2" charset="-122"/>
                        </a:rPr>
                        <a:t>80%</a:t>
                      </a:r>
                      <a:r>
                        <a:rPr lang="zh-CN" altLang="en-US" sz="1400">
                          <a:solidFill>
                            <a:srgbClr val="000000"/>
                          </a:solidFill>
                          <a:latin typeface="宋体" panose="02010600030101010101" pitchFamily="2" charset="-122"/>
                          <a:ea typeface="宋体" panose="02010600030101010101" pitchFamily="2" charset="-122"/>
                        </a:rPr>
                        <a:t>的情况，建议重点关注。</a:t>
                      </a:r>
                      <a:endParaRPr lang="zh-CN" altLang="en-US"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619125">
                <a:tc vMerge="1">
                  <a:tcPr marL="0" marR="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3619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内存占用率</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36195" indent="0" algn="just">
                        <a:lnSpc>
                          <a:spcPts val="1600"/>
                        </a:lnSpc>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&lt;HUAWEI&gt; display memory-usage</a:t>
                      </a:r>
                      <a:endParaRPr lang="en-US" alt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内存占用情况正常，如果</a:t>
                      </a:r>
                      <a:r>
                        <a:rPr lang="zh-CN" altLang="en-US" sz="1400">
                          <a:solidFill>
                            <a:srgbClr val="000000"/>
                          </a:solidFill>
                          <a:latin typeface="宋体" panose="02010600030101010101" pitchFamily="2" charset="-122"/>
                          <a:ea typeface="宋体" panose="02010600030101010101" pitchFamily="2" charset="-122"/>
                        </a:rPr>
                        <a:t>“</a:t>
                      </a:r>
                      <a:r>
                        <a:rPr lang="en-US" altLang="zh-CN" sz="1400">
                          <a:solidFill>
                            <a:srgbClr val="000000"/>
                          </a:solidFill>
                          <a:latin typeface="宋体" panose="02010600030101010101" pitchFamily="2" charset="-122"/>
                          <a:ea typeface="宋体" panose="02010600030101010101" pitchFamily="2" charset="-122"/>
                        </a:rPr>
                        <a:t>Memory Using Percentage”</a:t>
                      </a:r>
                      <a:r>
                        <a:rPr lang="zh-CN" sz="1400">
                          <a:solidFill>
                            <a:srgbClr val="000000"/>
                          </a:solidFill>
                          <a:latin typeface="宋体" panose="02010600030101010101" pitchFamily="2" charset="-122"/>
                          <a:ea typeface="宋体" panose="02010600030101010101" pitchFamily="2" charset="-122"/>
                        </a:rPr>
                        <a:t>超过</a:t>
                      </a:r>
                      <a:r>
                        <a:rPr lang="en-US" altLang="zh-CN" sz="1400">
                          <a:solidFill>
                            <a:srgbClr val="000000"/>
                          </a:solidFill>
                          <a:latin typeface="宋体" panose="02010600030101010101" pitchFamily="2" charset="-122"/>
                          <a:ea typeface="宋体" panose="02010600030101010101" pitchFamily="2" charset="-122"/>
                        </a:rPr>
                        <a:t>60</a:t>
                      </a:r>
                      <a:r>
                        <a:rPr lang="zh-CN" altLang="en-US" sz="1400">
                          <a:solidFill>
                            <a:srgbClr val="000000"/>
                          </a:solidFill>
                          <a:latin typeface="宋体" panose="02010600030101010101" pitchFamily="2" charset="-122"/>
                          <a:ea typeface="宋体" panose="02010600030101010101" pitchFamily="2" charset="-122"/>
                        </a:rPr>
                        <a:t>％时需要关注。</a:t>
                      </a:r>
                      <a:endParaRPr lang="zh-CN" altLang="en-US"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ea typeface="宋体" panose="02010600030101010101" pitchFamily="2" charset="-122"/>
                <a:sym typeface="+mn-ea"/>
              </a:rPr>
              <a:t>网络运维</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uFillTx/>
                <a:latin typeface="Arial" panose="020B0604020202020204" pitchFamily="34" charset="0"/>
                <a:sym typeface="+mn-ea"/>
              </a:rPr>
              <a:t>网络运维检查列表</a:t>
            </a:r>
            <a:r>
              <a:rPr lang="zh-CN" altLang="en-US">
                <a:uFillTx/>
                <a:latin typeface="Arial" panose="020B0604020202020204" pitchFamily="34" charset="0"/>
                <a:sym typeface="+mn-ea"/>
              </a:rPr>
              <a:t>（</a:t>
            </a:r>
            <a:r>
              <a:rPr lang="zh-CN" altLang="en-US">
                <a:uFillTx/>
                <a:latin typeface="Arial" panose="020B0604020202020204" pitchFamily="34" charset="0"/>
                <a:sym typeface="+mn-ea"/>
              </a:rPr>
              <a:t>续）</a:t>
            </a:r>
            <a:endParaRPr lang="zh-CN" altLang="en-US">
              <a:solidFill>
                <a:srgbClr val="000000"/>
              </a:solidFill>
              <a:uFillTx/>
              <a:latin typeface="Arial" panose="020B0604020202020204" pitchFamily="34" charset="0"/>
              <a:sym typeface="+mn-ea"/>
            </a:endParaRPr>
          </a:p>
        </p:txBody>
      </p:sp>
      <p:graphicFrame>
        <p:nvGraphicFramePr>
          <p:cNvPr id="3" name="表格 2"/>
          <p:cNvGraphicFramePr/>
          <p:nvPr>
            <p:custDataLst>
              <p:tags r:id="rId1"/>
            </p:custDataLst>
          </p:nvPr>
        </p:nvGraphicFramePr>
        <p:xfrm>
          <a:off x="1297940" y="1517650"/>
          <a:ext cx="10005060" cy="4495165"/>
        </p:xfrm>
        <a:graphic>
          <a:graphicData uri="http://schemas.openxmlformats.org/drawingml/2006/table">
            <a:tbl>
              <a:tblPr/>
              <a:tblGrid>
                <a:gridCol w="921385"/>
                <a:gridCol w="2150745"/>
                <a:gridCol w="3185160"/>
                <a:gridCol w="3747770"/>
              </a:tblGrid>
              <a:tr h="641985">
                <a:tc>
                  <a:txBody>
                    <a:bodyPr/>
                    <a:p>
                      <a:pPr marL="71755" algn="ctr">
                        <a:lnSpc>
                          <a:spcPts val="1600"/>
                        </a:lnSpc>
                        <a:buClrTx/>
                        <a:buSzTx/>
                        <a:buFontTx/>
                      </a:pPr>
                      <a:r>
                        <a:rPr lang="zh-CN" sz="1400">
                          <a:solidFill>
                            <a:srgbClr val="FFFFFF"/>
                          </a:solidFill>
                          <a:latin typeface="黑体" panose="02010609060101010101" charset="-122"/>
                          <a:ea typeface="黑体" panose="02010609060101010101" charset="-122"/>
                          <a:sym typeface="+mn-ea"/>
                        </a:rPr>
                        <a:t>建议维护周期</a:t>
                      </a:r>
                      <a:endParaRPr lang="zh-CN" sz="1400" b="0">
                        <a:solidFill>
                          <a:srgbClr val="FFFFFF"/>
                        </a:solidFill>
                        <a:latin typeface="黑体" panose="02010609060101010101" charset="-122"/>
                        <a:ea typeface="黑体" panose="02010609060101010101" charset="-122"/>
                        <a:sym typeface="+mn-ea"/>
                      </a:endParaRPr>
                    </a:p>
                  </a:txBody>
                  <a:tcPr marL="71755" marR="71755" marT="36195" marB="36195"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00000"/>
                    </a:solidFill>
                  </a:tcPr>
                </a:tc>
                <a:tc>
                  <a:txBody>
                    <a:bodyPr/>
                    <a:p>
                      <a:pPr marL="71755" algn="ctr">
                        <a:lnSpc>
                          <a:spcPts val="1600"/>
                        </a:lnSpc>
                        <a:buClrTx/>
                        <a:buSzTx/>
                        <a:buFontTx/>
                        <a:buNone/>
                      </a:pPr>
                      <a:r>
                        <a:rPr lang="zh-CN" sz="1400">
                          <a:solidFill>
                            <a:srgbClr val="FFFFFF"/>
                          </a:solidFill>
                          <a:latin typeface="黑体" panose="02010609060101010101" charset="-122"/>
                          <a:ea typeface="黑体" panose="02010609060101010101" charset="-122"/>
                          <a:sym typeface="+mn-ea"/>
                        </a:rPr>
                        <a:t>检查项</a:t>
                      </a:r>
                      <a:endParaRPr lang="zh-CN" altLang="en-US" sz="1400" b="0">
                        <a:solidFill>
                          <a:srgbClr val="FFFFFF"/>
                        </a:solidFill>
                        <a:latin typeface="黑体" panose="02010609060101010101" charset="-122"/>
                        <a:ea typeface="黑体" panose="02010609060101010101" charset="-122"/>
                        <a:sym typeface="+mn-ea"/>
                      </a:endParaRPr>
                    </a:p>
                  </a:txBody>
                  <a:tcPr marL="71755" marR="71755" marT="36195" marB="36195"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00000"/>
                    </a:solidFill>
                  </a:tcPr>
                </a:tc>
                <a:tc>
                  <a:txBody>
                    <a:bodyPr/>
                    <a:p>
                      <a:pPr marL="71755" algn="ctr">
                        <a:lnSpc>
                          <a:spcPts val="1600"/>
                        </a:lnSpc>
                        <a:buClrTx/>
                        <a:buSzTx/>
                        <a:buFontTx/>
                      </a:pPr>
                      <a:r>
                        <a:rPr lang="zh-CN" sz="1400" b="0">
                          <a:solidFill>
                            <a:srgbClr val="FFFFFF"/>
                          </a:solidFill>
                          <a:latin typeface="黑体" panose="02010609060101010101" charset="-122"/>
                          <a:ea typeface="黑体" panose="02010609060101010101" charset="-122"/>
                        </a:rPr>
                        <a:t>检查方法</a:t>
                      </a:r>
                      <a:endParaRPr lang="zh-CN" sz="1400" b="0">
                        <a:solidFill>
                          <a:srgbClr val="FFFFFF"/>
                        </a:solidFill>
                        <a:latin typeface="黑体" panose="02010609060101010101" charset="-122"/>
                        <a:ea typeface="黑体" panose="02010609060101010101" charset="-122"/>
                      </a:endParaRPr>
                    </a:p>
                  </a:txBody>
                  <a:tcPr marL="71755" marR="71755" marT="36195" marB="36195"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00000"/>
                    </a:solidFill>
                  </a:tcPr>
                </a:tc>
                <a:tc>
                  <a:txBody>
                    <a:bodyPr/>
                    <a:p>
                      <a:pPr marL="71755" algn="ctr">
                        <a:lnSpc>
                          <a:spcPts val="1600"/>
                        </a:lnSpc>
                        <a:buClrTx/>
                        <a:buSzTx/>
                        <a:buFontTx/>
                      </a:pPr>
                      <a:r>
                        <a:rPr lang="zh-CN" sz="1400" b="0">
                          <a:solidFill>
                            <a:srgbClr val="FFFFFF"/>
                          </a:solidFill>
                          <a:latin typeface="黑体" panose="02010609060101010101" charset="-122"/>
                          <a:ea typeface="黑体" panose="02010609060101010101" charset="-122"/>
                        </a:rPr>
                        <a:t>评估标准</a:t>
                      </a:r>
                      <a:endParaRPr lang="zh-CN" sz="1400" b="0">
                        <a:solidFill>
                          <a:srgbClr val="FFFFFF"/>
                        </a:solidFill>
                        <a:latin typeface="黑体" panose="02010609060101010101" charset="-122"/>
                        <a:ea typeface="黑体" panose="02010609060101010101" charset="-122"/>
                      </a:endParaRPr>
                    </a:p>
                  </a:txBody>
                  <a:tcPr marL="71755" marR="71755" marT="36195" marB="36195"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000000"/>
                    </a:solidFill>
                  </a:tcPr>
                </a:tc>
              </a:tr>
              <a:tr h="641985">
                <a:tc rowSpan="2">
                  <a:txBody>
                    <a:bodyPr/>
                    <a:p>
                      <a:pPr marL="952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周</a:t>
                      </a:r>
                      <a:endParaRPr lang="zh-CN" altLang="zh-CN" sz="1400">
                        <a:solidFill>
                          <a:srgbClr val="000000"/>
                        </a:solidFill>
                        <a:latin typeface="宋体" panose="02010600030101010101" pitchFamily="2" charset="-122"/>
                        <a:ea typeface="宋体" panose="02010600030101010101" pitchFamily="2" charset="-122"/>
                      </a:endParaRPr>
                    </a:p>
                  </a:txBody>
                  <a:tcPr marL="952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机房温度状况</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仪器测量</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机房环境长期工作温度在</a:t>
                      </a:r>
                      <a:r>
                        <a:rPr lang="en-US" altLang="zh-CN" sz="1400">
                          <a:solidFill>
                            <a:srgbClr val="000000"/>
                          </a:solidFill>
                          <a:latin typeface="宋体" panose="02010600030101010101" pitchFamily="2" charset="-122"/>
                          <a:ea typeface="宋体" panose="02010600030101010101" pitchFamily="2" charset="-122"/>
                        </a:rPr>
                        <a:t>0℃</a:t>
                      </a:r>
                      <a:r>
                        <a:rPr lang="zh-CN" altLang="en-US" sz="1400">
                          <a:solidFill>
                            <a:srgbClr val="000000"/>
                          </a:solidFill>
                          <a:latin typeface="宋体" panose="02010600030101010101" pitchFamily="2" charset="-122"/>
                          <a:ea typeface="宋体" panose="02010600030101010101" pitchFamily="2" charset="-122"/>
                        </a:rPr>
                        <a:t>～</a:t>
                      </a:r>
                      <a:r>
                        <a:rPr lang="en-US" altLang="zh-CN" sz="1400">
                          <a:solidFill>
                            <a:srgbClr val="000000"/>
                          </a:solidFill>
                          <a:latin typeface="宋体" panose="02010600030101010101" pitchFamily="2" charset="-122"/>
                          <a:ea typeface="宋体" panose="02010600030101010101" pitchFamily="2" charset="-122"/>
                        </a:rPr>
                        <a:t>50℃</a:t>
                      </a:r>
                      <a:r>
                        <a:rPr lang="zh-CN" altLang="en-US" sz="1400">
                          <a:solidFill>
                            <a:srgbClr val="000000"/>
                          </a:solidFill>
                          <a:latin typeface="宋体" panose="02010600030101010101" pitchFamily="2" charset="-122"/>
                          <a:ea typeface="宋体" panose="02010600030101010101" pitchFamily="2" charset="-122"/>
                        </a:rPr>
                        <a:t>，短期工作温度在</a:t>
                      </a:r>
                      <a:r>
                        <a:rPr lang="en-US" altLang="zh-CN" sz="1400">
                          <a:solidFill>
                            <a:srgbClr val="000000"/>
                          </a:solidFill>
                          <a:latin typeface="宋体" panose="02010600030101010101" pitchFamily="2" charset="-122"/>
                          <a:ea typeface="宋体" panose="02010600030101010101" pitchFamily="2" charset="-122"/>
                        </a:rPr>
                        <a:t>-5℃</a:t>
                      </a:r>
                      <a:r>
                        <a:rPr lang="zh-CN" altLang="en-US" sz="1400">
                          <a:solidFill>
                            <a:srgbClr val="000000"/>
                          </a:solidFill>
                          <a:latin typeface="宋体" panose="02010600030101010101" pitchFamily="2" charset="-122"/>
                          <a:ea typeface="宋体" panose="02010600030101010101" pitchFamily="2" charset="-122"/>
                        </a:rPr>
                        <a:t>～</a:t>
                      </a:r>
                      <a:r>
                        <a:rPr lang="en-US" altLang="zh-CN" sz="1400">
                          <a:solidFill>
                            <a:srgbClr val="000000"/>
                          </a:solidFill>
                          <a:latin typeface="宋体" panose="02010600030101010101" pitchFamily="2" charset="-122"/>
                          <a:ea typeface="宋体" panose="02010600030101010101" pitchFamily="2" charset="-122"/>
                        </a:rPr>
                        <a:t>55℃</a:t>
                      </a:r>
                      <a:r>
                        <a:rPr lang="zh-CN" altLang="en-US" sz="1400">
                          <a:solidFill>
                            <a:srgbClr val="000000"/>
                          </a:solidFill>
                          <a:latin typeface="宋体" panose="02010600030101010101" pitchFamily="2" charset="-122"/>
                          <a:ea typeface="宋体" panose="02010600030101010101" pitchFamily="2" charset="-122"/>
                        </a:rPr>
                        <a:t>。</a:t>
                      </a:r>
                      <a:endParaRPr lang="zh-CN" altLang="en-US"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328295">
                <a:tc vMerge="1">
                  <a:tcPr marL="0" marR="0" marT="0" marB="0" anchor="ctr" anchorCtr="0">
                    <a:lnL w="12700">
                      <a:solidFill>
                        <a:schemeClr val="tx1"/>
                      </a:solidFill>
                      <a:prstDash val="solid"/>
                    </a:lnL>
                    <a:lnR w="12700">
                      <a:solidFill>
                        <a:schemeClr val="tx1"/>
                      </a:solidFill>
                      <a:prstDash val="solid"/>
                    </a:lnR>
                    <a:lnT w="12700" cap="flat" cmpd="sng">
                      <a:solidFill>
                        <a:srgbClr val="000008"/>
                      </a:solidFill>
                      <a:prstDash val="solid"/>
                      <a:headEnd type="none" w="med" len="med"/>
                      <a:tailEnd type="none" w="med" len="med"/>
                    </a:lnT>
                    <a:lnB w="12700">
                      <a:solidFill>
                        <a:schemeClr val="tx1"/>
                      </a:solidFill>
                      <a:prstDash val="solid"/>
                    </a:lnB>
                    <a:noFill/>
                  </a:tcPr>
                </a:tc>
                <a:tc>
                  <a:txBody>
                    <a:bodyPr/>
                    <a:p>
                      <a:pPr marL="3619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机房湿度状况</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仪器测量</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机房湿度在</a:t>
                      </a:r>
                      <a:r>
                        <a:rPr lang="en-US" altLang="zh-CN" sz="1400">
                          <a:solidFill>
                            <a:srgbClr val="000000"/>
                          </a:solidFill>
                          <a:latin typeface="宋体" panose="02010600030101010101" pitchFamily="2" charset="-122"/>
                          <a:ea typeface="宋体" panose="02010600030101010101" pitchFamily="2" charset="-122"/>
                        </a:rPr>
                        <a:t>10%RH</a:t>
                      </a:r>
                      <a:r>
                        <a:rPr lang="zh-CN" altLang="en-US" sz="1400">
                          <a:solidFill>
                            <a:srgbClr val="000000"/>
                          </a:solidFill>
                          <a:latin typeface="宋体" panose="02010600030101010101" pitchFamily="2" charset="-122"/>
                          <a:ea typeface="宋体" panose="02010600030101010101" pitchFamily="2" charset="-122"/>
                        </a:rPr>
                        <a:t>～</a:t>
                      </a:r>
                      <a:r>
                        <a:rPr lang="en-US" altLang="zh-CN" sz="1400">
                          <a:solidFill>
                            <a:srgbClr val="000000"/>
                          </a:solidFill>
                          <a:latin typeface="宋体" panose="02010600030101010101" pitchFamily="2" charset="-122"/>
                          <a:ea typeface="宋体" panose="02010600030101010101" pitchFamily="2" charset="-122"/>
                        </a:rPr>
                        <a:t>90%RH</a:t>
                      </a:r>
                      <a:r>
                        <a:rPr lang="zh-CN" altLang="en-US" sz="1400">
                          <a:solidFill>
                            <a:srgbClr val="000000"/>
                          </a:solidFill>
                          <a:latin typeface="宋体" panose="02010600030101010101" pitchFamily="2" charset="-122"/>
                          <a:ea typeface="宋体" panose="02010600030101010101" pitchFamily="2" charset="-122"/>
                        </a:rPr>
                        <a:t>之间为正常。</a:t>
                      </a:r>
                      <a:endParaRPr lang="zh-CN" altLang="en-US"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956945">
                <a:tc rowSpan="4">
                  <a:txBody>
                    <a:bodyPr/>
                    <a:p>
                      <a:pPr marL="952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月</a:t>
                      </a:r>
                      <a:endParaRPr lang="zh-CN" altLang="zh-CN" sz="1400">
                        <a:solidFill>
                          <a:srgbClr val="000000"/>
                        </a:solidFill>
                        <a:latin typeface="宋体" panose="02010600030101010101" pitchFamily="2" charset="-122"/>
                        <a:ea typeface="宋体" panose="02010600030101010101" pitchFamily="2" charset="-122"/>
                      </a:endParaRPr>
                    </a:p>
                  </a:txBody>
                  <a:tcPr marL="952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设备位置摆放是否合理、牢固</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观察加仪器测量</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设备应放在通风、干燥的环境中，且放置位置牢固、平整。设备周围不得有杂物堆积。</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955675">
                <a:tc vMerge="1">
                  <a:tcPr marL="0" marR="0" marT="0" marB="0" anchor="ctr" anchorCtr="0">
                    <a:lnL w="12700">
                      <a:solidFill>
                        <a:schemeClr val="tx1"/>
                      </a:solidFill>
                      <a:prstDash val="solid"/>
                    </a:lnL>
                    <a:lnR w="12700">
                      <a:solidFill>
                        <a:schemeClr val="tx1"/>
                      </a:solidFill>
                      <a:prstDash val="soli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路由表信息</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&lt;HUAWEI&gt; display ip routing-table</a:t>
                      </a:r>
                      <a:endParaRPr lang="en-US" alt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对于处于一个网络中同一层次的设备，如果运行相同的路由协议，各设备上的路由条目应该相差不大。</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641985">
                <a:tc vMerge="1">
                  <a:tcPr marL="0" marR="0" marT="0" marB="0" anchor="ctr" anchorCtr="0">
                    <a:lnL w="12700">
                      <a:solidFill>
                        <a:schemeClr val="tx1"/>
                      </a:solidFill>
                      <a:prstDash val="solid"/>
                    </a:lnL>
                    <a:lnR w="12700">
                      <a:solidFill>
                        <a:schemeClr val="tx1"/>
                      </a:solidFill>
                      <a:prstDash val="soli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3619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配置信息备份</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NA</a:t>
                      </a:r>
                      <a:endParaRPr lang="en-US" alt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每月对设备的配置信息进行保存备份到</a:t>
                      </a:r>
                      <a:r>
                        <a:rPr lang="en-US" altLang="zh-CN" sz="1400">
                          <a:solidFill>
                            <a:srgbClr val="000000"/>
                          </a:solidFill>
                          <a:latin typeface="宋体" panose="02010600030101010101" pitchFamily="2" charset="-122"/>
                          <a:ea typeface="宋体" panose="02010600030101010101" pitchFamily="2" charset="-122"/>
                        </a:rPr>
                        <a:t>ftp</a:t>
                      </a:r>
                      <a:r>
                        <a:rPr lang="zh-CN" altLang="en-US" sz="1400">
                          <a:solidFill>
                            <a:srgbClr val="000000"/>
                          </a:solidFill>
                          <a:latin typeface="宋体" panose="02010600030101010101" pitchFamily="2" charset="-122"/>
                          <a:ea typeface="宋体" panose="02010600030101010101" pitchFamily="2" charset="-122"/>
                        </a:rPr>
                        <a:t>服务器上。</a:t>
                      </a:r>
                      <a:endParaRPr lang="zh-CN" altLang="en-US"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328295">
                <a:tc vMerge="1">
                  <a:tcPr marL="0" marR="0" marT="0" marB="0" anchor="ctr" anchorCtr="0">
                    <a:lnL w="12700">
                      <a:solidFill>
                        <a:schemeClr val="tx1"/>
                      </a:solidFill>
                      <a:prstDash val="solid"/>
                    </a:lnL>
                    <a:lnR w="12700">
                      <a:solidFill>
                        <a:schemeClr val="tx1"/>
                      </a:solidFill>
                      <a:prstDash val="solid"/>
                    </a:lnR>
                    <a:lnT w="12700" cap="flat" cmpd="sng">
                      <a:solidFill>
                        <a:srgbClr val="000008"/>
                      </a:solidFill>
                      <a:prstDash val="solid"/>
                      <a:headEnd type="none" w="med" len="med"/>
                      <a:tailEnd type="none" w="med" len="med"/>
                    </a:lnT>
                    <a:lnB w="12700">
                      <a:solidFill>
                        <a:schemeClr val="tx1"/>
                      </a:solidFill>
                      <a:prstDash val="solid"/>
                    </a:lnB>
                    <a:noFill/>
                  </a:tcPr>
                </a:tc>
                <a:tc>
                  <a:txBody>
                    <a:bodyPr/>
                    <a:p>
                      <a:pPr marL="36195" indent="0" algn="ctr" fontAlgn="ctr">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更改用户登录口令</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NA</a:t>
                      </a:r>
                      <a:endParaRPr lang="en-US" alt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36195" indent="0" algn="just">
                        <a:lnSpc>
                          <a:spcPts val="1600"/>
                        </a:lnSpc>
                        <a:spcBef>
                          <a:spcPct val="0"/>
                        </a:spcBef>
                        <a:spcAft>
                          <a:spcPct val="0"/>
                        </a:spcAft>
                      </a:pPr>
                      <a:r>
                        <a:rPr lang="zh-CN" sz="1400">
                          <a:solidFill>
                            <a:srgbClr val="000000"/>
                          </a:solidFill>
                          <a:latin typeface="宋体" panose="02010600030101010101" pitchFamily="2" charset="-122"/>
                          <a:ea typeface="宋体" panose="02010600030101010101" pitchFamily="2" charset="-122"/>
                        </a:rPr>
                        <a:t>每月对设备用户登录口令进行修改</a:t>
                      </a:r>
                      <a:endParaRPr lang="zh-CN" sz="1400">
                        <a:solidFill>
                          <a:srgbClr val="000000"/>
                        </a:solidFill>
                        <a:latin typeface="宋体" panose="02010600030101010101" pitchFamily="2" charset="-122"/>
                        <a:ea typeface="宋体" panose="02010600030101010101" pitchFamily="2" charset="-122"/>
                      </a:endParaRPr>
                    </a:p>
                  </a:txBody>
                  <a:tcPr marL="36195" marR="9525" marT="9525"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29000" y="2773436"/>
            <a:ext cx="5334000" cy="1311128"/>
          </a:xfrm>
          <a:prstGeom prst="rect">
            <a:avLst/>
          </a:prstGeom>
          <a:noFill/>
        </p:spPr>
        <p:txBody>
          <a:bodyPr wrap="square" rtlCol="0">
            <a:spAutoFit/>
          </a:bodyPr>
          <a:lstStyle/>
          <a:p>
            <a:r>
              <a:rPr lang="en-US" altLang="zh-CN" sz="8800" spc="100">
                <a:solidFill>
                  <a:srgbClr val="304086"/>
                </a:solidFill>
                <a:cs typeface="+mn-ea"/>
                <a:sym typeface="+mn-lt"/>
              </a:rPr>
              <a:t>THANKS</a:t>
            </a:r>
            <a:endParaRPr lang="en-US" altLang="zh-CN" sz="8800" spc="100">
              <a:solidFill>
                <a:srgbClr val="30408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大纲</a:t>
            </a:r>
            <a:endParaRPr lang="zh-CN" altLang="en-US"/>
          </a:p>
        </p:txBody>
      </p:sp>
      <p:sp>
        <p:nvSpPr>
          <p:cNvPr id="3" name="内容占位符 2"/>
          <p:cNvSpPr>
            <a:spLocks noGrp="1"/>
          </p:cNvSpPr>
          <p:nvPr>
            <p:ph idx="1"/>
          </p:nvPr>
        </p:nvSpPr>
        <p:spPr>
          <a:xfrm>
            <a:off x="1828800" y="1638300"/>
            <a:ext cx="3393016" cy="3581400"/>
          </a:xfrm>
        </p:spPr>
        <p:txBody>
          <a:bodyPr/>
          <a:lstStyle/>
          <a:p>
            <a:pPr marL="342900" indent="-342900">
              <a:buFont typeface="Wingdings" panose="05000000000000000000" pitchFamily="2" charset="2"/>
              <a:buChar char="ü"/>
            </a:pPr>
            <a:r>
              <a:rPr lang="zh-CN" altLang="en-US" sz="2800">
                <a:uFillTx/>
                <a:latin typeface="Arial" panose="020B0604020202020204" pitchFamily="34" charset="0"/>
                <a:sym typeface="+mn-ea"/>
              </a:rPr>
              <a:t>项目背景与需求</a:t>
            </a:r>
            <a:endParaRPr lang="zh-CN" altLang="en-US" sz="2800">
              <a:solidFill>
                <a:srgbClr val="000000"/>
              </a:solidFill>
              <a:uFillTx/>
              <a:latin typeface="Arial" panose="020B0604020202020204" pitchFamily="34" charset="0"/>
              <a:ea typeface="宋体" panose="02010600030101010101" pitchFamily="2" charset="-122"/>
            </a:endParaRPr>
          </a:p>
          <a:p>
            <a:pPr marL="342900" indent="-342900">
              <a:buFont typeface="Wingdings" panose="05000000000000000000" pitchFamily="2" charset="2"/>
              <a:buChar char="ü"/>
            </a:pPr>
            <a:r>
              <a:rPr lang="zh-CN" altLang="en-US" sz="2800">
                <a:uFillTx/>
                <a:latin typeface="Arial" panose="020B0604020202020204" pitchFamily="34" charset="0"/>
                <a:sym typeface="+mn-ea"/>
              </a:rPr>
              <a:t>项目分析与设计</a:t>
            </a:r>
            <a:endParaRPr lang="en-US" altLang="zh-CN" sz="2800">
              <a:solidFill>
                <a:srgbClr val="000000"/>
              </a:solidFill>
              <a:uFillTx/>
              <a:latin typeface="Arial" panose="020B0604020202020204" pitchFamily="34" charset="0"/>
              <a:ea typeface="宋体" panose="02010600030101010101" pitchFamily="2" charset="-122"/>
            </a:endParaRPr>
          </a:p>
          <a:p>
            <a:pPr marL="342900" indent="-342900">
              <a:buFont typeface="Wingdings" panose="05000000000000000000" pitchFamily="2" charset="2"/>
              <a:buChar char="ü"/>
            </a:pPr>
            <a:r>
              <a:rPr lang="zh-CN" altLang="en-US" sz="2800">
                <a:uFillTx/>
                <a:latin typeface="Arial" panose="020B0604020202020204" pitchFamily="34" charset="0"/>
                <a:sym typeface="+mn-ea"/>
              </a:rPr>
              <a:t>项目实施</a:t>
            </a:r>
            <a:endParaRPr lang="zh-CN" altLang="en-US" sz="2800">
              <a:uFillTx/>
              <a:latin typeface="Arial" panose="020B0604020202020204" pitchFamily="34" charset="0"/>
              <a:sym typeface="+mn-ea"/>
            </a:endParaRPr>
          </a:p>
          <a:p>
            <a:pPr marL="342900" indent="-342900">
              <a:buFont typeface="Wingdings" panose="05000000000000000000" pitchFamily="2" charset="2"/>
              <a:buChar char="ü"/>
            </a:pPr>
            <a:endParaRPr lang="en-US" altLang="zh-CN" sz="2800">
              <a:solidFill>
                <a:srgbClr val="000000"/>
              </a:solidFill>
              <a:uFillTx/>
              <a:latin typeface="Arial" panose="020B0604020202020204" pitchFamily="34" charset="0"/>
            </a:endParaRPr>
          </a:p>
        </p:txBody>
      </p:sp>
      <p:sp>
        <p:nvSpPr>
          <p:cNvPr id="4" name="内容占位符 2"/>
          <p:cNvSpPr txBox="1"/>
          <p:nvPr/>
        </p:nvSpPr>
        <p:spPr bwMode="auto">
          <a:xfrm>
            <a:off x="6477000" y="1657350"/>
            <a:ext cx="4838700" cy="3657600"/>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Wingdings" panose="05000000000000000000" pitchFamily="2" charset="2"/>
              <a:buChar char="ü"/>
            </a:pPr>
            <a:r>
              <a:rPr lang="zh-CN" altLang="en-US" sz="2800" b="0">
                <a:uFillTx/>
                <a:latin typeface="Arial" panose="020B0604020202020204" pitchFamily="34" charset="0"/>
                <a:sym typeface="+mn-ea"/>
              </a:rPr>
              <a:t>项目测试</a:t>
            </a:r>
            <a:endParaRPr lang="en-US" altLang="zh-CN" sz="2800" b="0">
              <a:solidFill>
                <a:srgbClr val="000000"/>
              </a:solidFill>
              <a:uFillTx/>
              <a:latin typeface="Arial" panose="020B0604020202020204" pitchFamily="34" charset="0"/>
            </a:endParaRPr>
          </a:p>
          <a:p>
            <a:pPr marL="342900" indent="-342900">
              <a:buFont typeface="Wingdings" panose="05000000000000000000" pitchFamily="2" charset="2"/>
              <a:buChar char="ü"/>
            </a:pPr>
            <a:r>
              <a:rPr lang="zh-CN" altLang="en-US" sz="2800" b="0">
                <a:solidFill>
                  <a:srgbClr val="000000"/>
                </a:solidFill>
                <a:uFillTx/>
                <a:latin typeface="Arial" panose="020B0604020202020204" pitchFamily="34" charset="0"/>
                <a:ea typeface="宋体" panose="02010600030101010101" pitchFamily="2" charset="-122"/>
              </a:rPr>
              <a:t>网络运维</a:t>
            </a:r>
            <a:endParaRPr lang="en-US" altLang="zh-CN" sz="2800" b="0">
              <a:solidFill>
                <a:srgbClr val="000000"/>
              </a:solidFill>
              <a:uFillTx/>
              <a:latin typeface="Arial" panose="020B0604020202020204" pitchFamily="34" charset="0"/>
              <a:ea typeface="宋体" panose="02010600030101010101" pitchFamily="2" charset="-122"/>
            </a:endParaRPr>
          </a:p>
          <a:p>
            <a:pPr marL="0" indent="0">
              <a:buFont typeface="Wingdings" panose="05000000000000000000" pitchFamily="2" charset="2"/>
              <a:buNone/>
            </a:pPr>
            <a:endParaRPr lang="en-US" altLang="zh-CN" sz="2800" b="0">
              <a:solidFill>
                <a:srgbClr val="000000"/>
              </a:solidFill>
              <a:uFillTx/>
              <a:latin typeface="Arial" panose="020B0604020202020204" pitchFamily="34" charset="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01</a:t>
            </a:r>
            <a:endParaRPr lang="zh-CN" altLang="en-US" dirty="0"/>
          </a:p>
        </p:txBody>
      </p:sp>
      <p:sp>
        <p:nvSpPr>
          <p:cNvPr id="5" name="内容占位符 4"/>
          <p:cNvSpPr>
            <a:spLocks noGrp="1"/>
          </p:cNvSpPr>
          <p:nvPr>
            <p:ph sz="quarter" idx="10"/>
          </p:nvPr>
        </p:nvSpPr>
        <p:spPr/>
        <p:txBody>
          <a:bodyPr/>
          <a:lstStyle/>
          <a:p>
            <a:r>
              <a:rPr dirty="0">
                <a:ea typeface="宋体" panose="02010600030101010101" pitchFamily="2" charset="-122"/>
              </a:rPr>
              <a:t>项目背景与需求</a:t>
            </a:r>
            <a:endParaRPr dirty="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Arial" panose="020B0604020202020204" pitchFamily="34" charset="0"/>
                <a:sym typeface="+mn-ea"/>
              </a:rPr>
              <a:t>项目背景</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A公司是一家中型企业，网络规模比较大，公司内部设置有4个部门，分别为行政部、市场部、财务部和技术部门，现有员工230人。每名员工都由公司统一配备了个人计算机，公司内建设了FTP服务器及WEB服务器，FTP服务器用于在公司内网文件资料共享，WEB服务器用于公网用户访问公司的门户网站。</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公司使用路由器R1作为Internet出口，并实现使内网用户能够访问Internet。根据公司网络的初步规划，要求为公司内网各个部门划分不同的VLAN，使每个部门属于单独广播域，避免广播风暴。各个部门使用不同的网段且员工的计算机通过动态方式获取IP地址。公司申请了公网IP地址118.54.2.31，要求将内部用户访问Internet的数据流转换成公网地址后再转发至外网。</a:t>
            </a:r>
            <a:endParaRPr lang="en-US">
              <a:solidFill>
                <a:srgbClr val="000000"/>
              </a:solidFill>
              <a:uFillTx/>
              <a:latin typeface="Arial" panose="020B0604020202020204" pitchFamily="34" charset="0"/>
              <a:sym typeface="+mn-ea"/>
            </a:endParaRPr>
          </a:p>
          <a:p>
            <a:pPr marL="0" indent="0" algn="l">
              <a:buSzTx/>
              <a:buFont typeface="Wingdings" panose="05000000000000000000" charset="0"/>
              <a:buNone/>
            </a:pPr>
            <a:r>
              <a:rPr lang="en-US">
                <a:uFillTx/>
                <a:latin typeface="Arial" panose="020B0604020202020204" pitchFamily="34" charset="0"/>
                <a:sym typeface="+mn-ea"/>
              </a:rPr>
              <a:t> </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 </a:t>
            </a:r>
            <a:endParaRPr lang="en-US">
              <a:solidFill>
                <a:srgbClr val="000000"/>
              </a:solidFill>
              <a:uFillTx/>
              <a:latin typeface="Arial" panose="020B0604020202020204" pitchFamily="34"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项目</a:t>
            </a:r>
            <a:r>
              <a:rPr>
                <a:sym typeface="+mn-ea"/>
              </a:rPr>
              <a:t>需求</a:t>
            </a:r>
            <a:endParaRPr>
              <a:sym typeface="+mn-ea"/>
            </a:endParaRPr>
          </a:p>
        </p:txBody>
      </p:sp>
      <p:sp>
        <p:nvSpPr>
          <p:cNvPr id="5" name="内容占位符 4"/>
          <p:cNvSpPr/>
          <p:nvPr>
            <p:ph idx="1"/>
          </p:nvPr>
        </p:nvSpPr>
        <p:spPr>
          <a:xfrm>
            <a:off x="874395" y="925200"/>
            <a:ext cx="10869930" cy="2874010"/>
          </a:xfrm>
        </p:spPr>
        <p:txBody>
          <a:bodyPr/>
          <a:p>
            <a:pPr marL="0" indent="457200" algn="l">
              <a:buSzTx/>
              <a:buFont typeface="Wingdings" panose="05000000000000000000" charset="0"/>
              <a:buNone/>
            </a:pPr>
            <a:r>
              <a:rPr lang="en-US">
                <a:uFillTx/>
                <a:latin typeface="Arial" panose="020B0604020202020204" pitchFamily="34" charset="0"/>
                <a:sym typeface="+mn-ea"/>
              </a:rPr>
              <a:t>（1）公司各部门划分不同的VLAN，合理规划IP地址，各部门拥有独立的网段，便于管理、分配权限、配置策略，防止广播风暴。</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uFillTx/>
                <a:latin typeface="Arial" panose="020B0604020202020204" pitchFamily="34" charset="0"/>
                <a:sym typeface="+mn-ea"/>
              </a:rPr>
              <a:t>（2）公司的主机通过DHCP获取IP地址，避免手动配置IP地址和子网掩码产生的错误，减少IP地址的配置管理的操作。</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uFillTx/>
                <a:latin typeface="Arial" panose="020B0604020202020204" pitchFamily="34" charset="0"/>
                <a:sym typeface="+mn-ea"/>
              </a:rPr>
              <a:t>（3）公司的公司运行OSPF路由实现内网互通，实现高效的路由选择。</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（4）公司网络采用MSTP和VRRP技术进行防环和负载均衡设计，使网络中重要业务能够不间断运行，提高网络的可用性和可靠性。</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（5）公司网络部署NAT，使内部主机能够通过较少的公网IP地址访问互联网，并在访问外网的过程中避免暴露内网IP，遭到外网的恶意攻击。</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（6）部署WEB服务器，能够被外网用户访问，全面详细地介绍公司产品，拓展营销渠道，扩宽市场，了解客户意见，改善服务，提高企业服务质量。</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（7）部署FTP服务器，可以在FTP服务器上存储公司的文件信息资料，各部门可以进行文件的下载、交换、存储。</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（8）部署无线，使员工的笔记本电脑可以通过无线网络访问资源及外网。</a:t>
            </a:r>
            <a:endParaRPr lang="en-US">
              <a:solidFill>
                <a:srgbClr val="000000"/>
              </a:solidFill>
              <a:uFillTx/>
              <a:latin typeface="Arial" panose="020B0604020202020204" pitchFamily="34" charset="0"/>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02</a:t>
            </a:r>
            <a:endParaRPr lang="zh-CN" altLang="en-US" dirty="0"/>
          </a:p>
        </p:txBody>
      </p:sp>
      <p:sp>
        <p:nvSpPr>
          <p:cNvPr id="5" name="内容占位符 4"/>
          <p:cNvSpPr>
            <a:spLocks noGrp="1"/>
          </p:cNvSpPr>
          <p:nvPr>
            <p:ph sz="quarter" idx="10"/>
          </p:nvPr>
        </p:nvSpPr>
        <p:spPr/>
        <p:txBody>
          <a:bodyPr/>
          <a:lstStyle/>
          <a:p>
            <a:r>
              <a:rPr dirty="0">
                <a:ea typeface="宋体" panose="02010600030101010101" pitchFamily="2" charset="-122"/>
              </a:rPr>
              <a:t>项目分析与设计</a:t>
            </a:r>
            <a:endParaRPr dirty="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olidFill>
                  <a:schemeClr val="bg1"/>
                </a:solidFill>
                <a:latin typeface="Arial" panose="020B0604020202020204" pitchFamily="34" charset="0"/>
                <a:sym typeface="+mn-ea"/>
              </a:rPr>
              <a:t>网络拓扑设计</a:t>
            </a:r>
            <a:endParaRPr lang="en-US" altLang="zh-CN">
              <a:solidFill>
                <a:schemeClr val="bg1"/>
              </a:solidFill>
              <a:latin typeface="Arial" panose="020B0604020202020204" pitchFamily="34" charset="0"/>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根据前期的需求分析，A公司网络拓扑如图所示。为了简化设计和部署，采用核心层和接入层的组网方案。核心层部署两台交换机，分别为S_hexin_1和S_hexin_2，接入层交换机S_jieru_1和S_jieru_2分别连接到两台核心交换机，4台交换机采用MSTP技术防止二层环路。</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根据部门及其他管理要求划分VLAN，交换机之间为Trunk链路，利用三层交换机实现VLAN间路由。服务器区的网络相对独立，内部主要通过路由器R_fuwu_1和S_fuwu_2连接各服务器，对外分别连接到2台核心交换机S_hexin_1和S_hexin_2。核心交换机上通过VRRP技术为各个VLAN的主机提供网关。</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公司内部网络采用OSPF作为路由协议实现内网互通，边界路由器R_hexin_1上部署NAT功能，使内网主机可以访问Internet，同时配置NAT Server，允许外网用户访问内网WEB服务器。</a:t>
            </a:r>
            <a:endParaRPr lang="en-US">
              <a:solidFill>
                <a:srgbClr val="000000"/>
              </a:solidFill>
              <a:uFillTx/>
              <a:latin typeface="Arial" panose="020B0604020202020204" pitchFamily="34" charset="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solidFill>
                  <a:schemeClr val="bg1"/>
                </a:solidFill>
                <a:latin typeface="Arial" panose="020B0604020202020204" pitchFamily="34" charset="0"/>
                <a:sym typeface="+mn-ea"/>
              </a:rPr>
              <a:t>A公司网络拓扑</a:t>
            </a:r>
            <a:endParaRPr lang="en-US" altLang="zh-CN">
              <a:solidFill>
                <a:schemeClr val="bg1"/>
              </a:solidFill>
              <a:latin typeface="Arial" panose="020B0604020202020204" pitchFamily="34" charset="0"/>
              <a:sym typeface="+mn-ea"/>
            </a:endParaRPr>
          </a:p>
        </p:txBody>
      </p:sp>
      <p:pic>
        <p:nvPicPr>
          <p:cNvPr id="27" name="图片 27" descr="e33bdd76ac9ba8e90c4830f631cd18d"/>
          <p:cNvPicPr>
            <a:picLocks noChangeAspect="1"/>
          </p:cNvPicPr>
          <p:nvPr/>
        </p:nvPicPr>
        <p:blipFill>
          <a:blip r:embed="rId1"/>
          <a:stretch>
            <a:fillRect/>
          </a:stretch>
        </p:blipFill>
        <p:spPr>
          <a:xfrm>
            <a:off x="1905000" y="904875"/>
            <a:ext cx="7232650" cy="5471795"/>
          </a:xfrm>
          <a:prstGeom prst="rect">
            <a:avLst/>
          </a:prstGeom>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p="http://schemas.openxmlformats.org/presentationml/2006/main">
  <p:tag name="TABLE_ENDDRAG_ORIGIN_RECT" val="717*268"/>
  <p:tag name="TABLE_ENDDRAG_RECT" val="126*192*717*268"/>
</p:tagLst>
</file>

<file path=ppt/tags/tag5.xml><?xml version="1.0" encoding="utf-8"?>
<p:tagLst xmlns:p="http://schemas.openxmlformats.org/presentationml/2006/main">
  <p:tag name="TABLE_ENDDRAG_ORIGIN_RECT" val="713*316"/>
  <p:tag name="TABLE_ENDDRAG_RECT" val="132*90*713*316"/>
</p:tagLst>
</file>

<file path=ppt/tags/tag6.xml><?xml version="1.0" encoding="utf-8"?>
<p:tagLst xmlns:p="http://schemas.openxmlformats.org/presentationml/2006/main">
  <p:tag name="TABLE_ENDDRAG_ORIGIN_RECT" val="709*394"/>
  <p:tag name="TABLE_ENDDRAG_RECT" val="132*90*709*394"/>
</p:tagLst>
</file>

<file path=ppt/tags/tag7.xml><?xml version="1.0" encoding="utf-8"?>
<p:tagLst xmlns:p="http://schemas.openxmlformats.org/presentationml/2006/main">
  <p:tag name="TABLE_ENDDRAG_ORIGIN_RECT" val="586*328"/>
  <p:tag name="TABLE_ENDDRAG_RECT" val="248*171*586*328"/>
</p:tagLst>
</file>

<file path=ppt/tags/tag8.xml><?xml version="1.0" encoding="utf-8"?>
<p:tagLst xmlns:p="http://schemas.openxmlformats.org/presentationml/2006/main">
  <p:tag name="TABLE_ENDDRAG_ORIGIN_RECT" val="611*273"/>
  <p:tag name="TABLE_ENDDRAG_RECT" val="248*171*611*273"/>
</p:tagLst>
</file>

<file path=ppt/tags/tag9.xml><?xml version="1.0" encoding="utf-8"?>
<p:tagLst xmlns:p="http://schemas.openxmlformats.org/presentationml/2006/main">
  <p:tag name="commondata" val="eyJoZGlkIjoiYWE0OTU5YWZhNDU4NTdhMDc0MWE0OGZiZTAxZDE5NmUifQ=="/>
  <p:tag name="resource_record_key" val="{&quot;70&quot;:[3315771,3312207]}"/>
</p:tagLst>
</file>

<file path=ppt/theme/theme1.xml><?xml version="1.0" encoding="utf-8"?>
<a:theme xmlns:a="http://schemas.openxmlformats.org/drawingml/2006/main" name="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noFill/>
        <a:ln w="28575" cap="flat" cmpd="sng" algn="ctr">
          <a:solidFill>
            <a:srgbClr val="FF0000"/>
          </a:solidFill>
          <a:prstDash val="solid"/>
          <a:round/>
          <a:headEnd type="none" w="med" len="med"/>
          <a:tailEnd type="triangle" w="med" len="med"/>
        </a:ln>
      </a:spPr>
      <a:bodyPr vert="horz" wrap="square" lIns="82124" tIns="41061" rIns="82124" bIns="41061" numCol="1" rtlCol="0" anchor="t" anchorCtr="0" compatLnSpc="1"/>
      <a:lstStyle>
        <a:defPPr marL="0" marR="0" indent="0" algn="l" defTabSz="814705" rtl="0" eaLnBrk="0" fontAlgn="base" latinLnBrk="0" hangingPunct="0">
          <a:lnSpc>
            <a:spcPct val="90000"/>
          </a:lnSpc>
          <a:spcBef>
            <a:spcPct val="0"/>
          </a:spcBef>
          <a:spcAft>
            <a:spcPct val="0"/>
          </a:spcAft>
          <a:buClrTx/>
          <a:buSzTx/>
          <a:buFontTx/>
          <a:buNone/>
          <a:defRPr kumimoji="0" sz="3000" b="1" i="0" u="none" strike="noStrike" cap="none" normalizeH="0" baseline="0" smtClean="0">
            <a:ln>
              <a:noFill/>
            </a:ln>
            <a:solidFill>
              <a:schemeClr val="tx1"/>
            </a:solidFill>
            <a:effectLst/>
            <a:latin typeface="Arial" panose="020B0604020202020204" pitchFamily="34" charset="0"/>
          </a:defRPr>
        </a:defPPr>
      </a:lstStyle>
    </a:spDef>
    <a:lnDef>
      <a:spPr bwMode="auto">
        <a:noFill/>
        <a:ln w="28575" cap="flat" cmpd="sng" algn="ctr">
          <a:solidFill>
            <a:srgbClr val="FF0000"/>
          </a:solidFill>
          <a:prstDash val="solid"/>
          <a:round/>
          <a:headEnd type="none" w="med" len="med"/>
          <a:tailEnd type="triangle"/>
        </a:ln>
      </a:spPr>
      <a:body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6033</Words>
  <Application>WPS 演示</Application>
  <PresentationFormat>宽屏</PresentationFormat>
  <Paragraphs>643</Paragraphs>
  <Slides>29</Slides>
  <Notes>0</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29</vt:i4>
      </vt:variant>
    </vt:vector>
  </HeadingPairs>
  <TitlesOfParts>
    <vt:vector size="52" baseType="lpstr">
      <vt:lpstr>Arial</vt:lpstr>
      <vt:lpstr>宋体</vt:lpstr>
      <vt:lpstr>Wingdings</vt:lpstr>
      <vt:lpstr>Arial</vt:lpstr>
      <vt:lpstr>CiscoSansTT Thin</vt:lpstr>
      <vt:lpstr>Segoe Print</vt:lpstr>
      <vt:lpstr>CiscoSansTT ExtraLight</vt:lpstr>
      <vt:lpstr>微软雅黑</vt:lpstr>
      <vt:lpstr>思源黑体 CN Medium</vt:lpstr>
      <vt:lpstr>演示斜黑体</vt:lpstr>
      <vt:lpstr>黑体</vt:lpstr>
      <vt:lpstr>Times</vt:lpstr>
      <vt:lpstr>Times New Roman</vt:lpstr>
      <vt:lpstr>Wingdings</vt:lpstr>
      <vt:lpstr>Times New Roman</vt:lpstr>
      <vt:lpstr>Arial Unicode MS</vt:lpstr>
      <vt:lpstr>等线 Light</vt:lpstr>
      <vt:lpstr>等线</vt:lpstr>
      <vt:lpstr>Calibri</vt:lpstr>
      <vt:lpstr>Calibri Light</vt:lpstr>
      <vt:lpstr>新宋体</vt:lpstr>
      <vt:lpstr>TMP-DEV-PPT-v8.1</vt:lpstr>
      <vt:lpstr>自定义设计方案</vt:lpstr>
      <vt:lpstr>PowerPoint 演示文稿</vt:lpstr>
      <vt:lpstr>PowerPoint 演示文稿</vt:lpstr>
      <vt:lpstr>大纲</vt:lpstr>
      <vt:lpstr>PowerPoint 演示文稿</vt:lpstr>
      <vt:lpstr>项目背景</vt:lpstr>
      <vt:lpstr>项目需求</vt:lpstr>
      <vt:lpstr>PowerPoint 演示文稿</vt:lpstr>
      <vt:lpstr>网络拓扑设计</vt:lpstr>
      <vt:lpstr>A公司网络拓扑</vt:lpstr>
      <vt:lpstr>VLAN划分及地址分配 </vt:lpstr>
      <vt:lpstr>设备IP地址规划</vt:lpstr>
      <vt:lpstr>设备IP地址规划（续）</vt:lpstr>
      <vt:lpstr>PowerPoint 演示文稿</vt:lpstr>
      <vt:lpstr>设备基础信息配置</vt:lpstr>
      <vt:lpstr>VLAN、Trunk和链路聚合实施</vt:lpstr>
      <vt:lpstr>IP地址及DHCP配置</vt:lpstr>
      <vt:lpstr>MSTP实施 </vt:lpstr>
      <vt:lpstr>VRRP实施</vt:lpstr>
      <vt:lpstr>OSPF路由协议配置</vt:lpstr>
      <vt:lpstr>NAT部署</vt:lpstr>
      <vt:lpstr>无线部署</vt:lpstr>
      <vt:lpstr>PowerPoint 演示文稿</vt:lpstr>
      <vt:lpstr>连通性测试 </vt:lpstr>
      <vt:lpstr>模块测试</vt:lpstr>
      <vt:lpstr>故障模拟测试 </vt:lpstr>
      <vt:lpstr>PowerPoint 演示文稿</vt:lpstr>
      <vt:lpstr>网络运维</vt:lpstr>
      <vt:lpstr>网络运维</vt:lpstr>
      <vt:lpstr>PowerPoint 演示文稿</vt:lpstr>
    </vt:vector>
  </TitlesOfParts>
  <Company>Cisco Systems, Inc.</Company>
  <LinksUpToDate>false</LinksUpToDate>
  <SharedDoc>false</SharedDoc>
  <HyperlinksChanged>false</HyperlinksChanged>
  <AppVersion>14.0000</AppVersion>
  <Manager>Erin Stanley</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MA-ILT-Lesson-v4.2.ppt</dc:title>
  <dc:creator>Editorial, Production, and Graphics Services (EPGS)</dc:creator>
  <dc:description>04/04, v3.1, Libby Goga
applied new ILSG learning design
04/24/04, v3.1, Erin Stanley
prepared for production
Updated; dmachado:  01.04.05
04.07.06: jbangloy: Applied Template QACS-PPT-v7.0
04.10.06: kayclark: DTP Check
Edit: Michele Gilfether: 04.24.06</dc:description>
  <cp:category>Masters</cp:category>
  <cp:lastModifiedBy>    『记树与影』</cp:lastModifiedBy>
  <cp:revision>1891</cp:revision>
  <dcterms:created xsi:type="dcterms:W3CDTF">2003-04-02T15:29:00Z</dcterms:created>
  <dcterms:modified xsi:type="dcterms:W3CDTF">2024-08-24T09:19:58Z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2EFE7F9D657D470F89C22B04422EA0FB_12</vt:lpwstr>
  </property>
  <property fmtid="{D5CDD505-2E9C-101B-9397-08002B2CF9AE}" pid="3" name="KSOProductBuildVer">
    <vt:lpwstr>2052-12.1.0.17857</vt:lpwstr>
  </property>
</Properties>
</file>