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1"/>
  </p:notesMasterIdLst>
  <p:handoutMasterIdLst>
    <p:handoutMasterId r:id="rId40"/>
  </p:handoutMasterIdLst>
  <p:sldIdLst>
    <p:sldId id="691" r:id="rId4"/>
    <p:sldId id="655" r:id="rId5"/>
    <p:sldId id="656" r:id="rId6"/>
    <p:sldId id="720" r:id="rId7"/>
    <p:sldId id="692" r:id="rId8"/>
    <p:sldId id="757" r:id="rId9"/>
    <p:sldId id="694" r:id="rId10"/>
    <p:sldId id="734" r:id="rId12"/>
    <p:sldId id="735" r:id="rId13"/>
    <p:sldId id="722" r:id="rId14"/>
    <p:sldId id="727" r:id="rId15"/>
    <p:sldId id="728" r:id="rId16"/>
    <p:sldId id="729" r:id="rId17"/>
    <p:sldId id="730" r:id="rId18"/>
    <p:sldId id="731" r:id="rId19"/>
    <p:sldId id="733" r:id="rId20"/>
    <p:sldId id="723" r:id="rId21"/>
    <p:sldId id="736" r:id="rId22"/>
    <p:sldId id="809" r:id="rId23"/>
    <p:sldId id="737" r:id="rId24"/>
    <p:sldId id="724" r:id="rId25"/>
    <p:sldId id="738" r:id="rId26"/>
    <p:sldId id="812" r:id="rId27"/>
    <p:sldId id="813" r:id="rId28"/>
    <p:sldId id="814" r:id="rId29"/>
    <p:sldId id="739" r:id="rId30"/>
    <p:sldId id="815" r:id="rId31"/>
    <p:sldId id="725" r:id="rId32"/>
    <p:sldId id="695" r:id="rId33"/>
    <p:sldId id="817" r:id="rId34"/>
    <p:sldId id="696" r:id="rId35"/>
    <p:sldId id="819" r:id="rId36"/>
    <p:sldId id="820" r:id="rId37"/>
    <p:sldId id="821" r:id="rId38"/>
    <p:sldId id="693" r:id="rId39"/>
  </p:sldIdLst>
  <p:sldSz cx="12192000" cy="6858000"/>
  <p:notesSz cx="6858000" cy="9144000"/>
  <p:custDataLst>
    <p:tags r:id="rId45"/>
  </p:custDataLst>
  <p:defaultTextStyle>
    <a:defPPr>
      <a:defRPr lang="en-US"/>
    </a:defPPr>
    <a:lvl1pPr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1pPr>
    <a:lvl2pPr marL="457200"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2pPr>
    <a:lvl3pPr marL="914400"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3pPr>
    <a:lvl4pPr marL="1371600"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4pPr>
    <a:lvl5pPr marL="1828800" algn="l" rtl="0" eaLnBrk="0" fontAlgn="base" hangingPunct="0">
      <a:lnSpc>
        <a:spcPct val="90000"/>
      </a:lnSpc>
      <a:spcBef>
        <a:spcPct val="0"/>
      </a:spcBef>
      <a:spcAft>
        <a:spcPct val="0"/>
      </a:spcAft>
      <a:defRPr sz="3000" b="1" kern="1200">
        <a:solidFill>
          <a:schemeClr val="tx1"/>
        </a:solidFill>
        <a:latin typeface="Arial" panose="020B0604020202020204" pitchFamily="34" charset="0"/>
        <a:ea typeface="+mn-ea"/>
        <a:cs typeface="+mn-cs"/>
      </a:defRPr>
    </a:lvl5pPr>
    <a:lvl6pPr marL="2286000" algn="l" defTabSz="914400" rtl="0" eaLnBrk="1" latinLnBrk="0" hangingPunct="1">
      <a:defRPr sz="3000" b="1" kern="1200">
        <a:solidFill>
          <a:schemeClr val="tx1"/>
        </a:solidFill>
        <a:latin typeface="Arial" panose="020B0604020202020204" pitchFamily="34" charset="0"/>
        <a:ea typeface="+mn-ea"/>
        <a:cs typeface="+mn-cs"/>
      </a:defRPr>
    </a:lvl6pPr>
    <a:lvl7pPr marL="2743200" algn="l" defTabSz="914400" rtl="0" eaLnBrk="1" latinLnBrk="0" hangingPunct="1">
      <a:defRPr sz="3000" b="1" kern="1200">
        <a:solidFill>
          <a:schemeClr val="tx1"/>
        </a:solidFill>
        <a:latin typeface="Arial" panose="020B0604020202020204" pitchFamily="34" charset="0"/>
        <a:ea typeface="+mn-ea"/>
        <a:cs typeface="+mn-cs"/>
      </a:defRPr>
    </a:lvl7pPr>
    <a:lvl8pPr marL="3200400" algn="l" defTabSz="914400" rtl="0" eaLnBrk="1" latinLnBrk="0" hangingPunct="1">
      <a:defRPr sz="3000" b="1" kern="1200">
        <a:solidFill>
          <a:schemeClr val="tx1"/>
        </a:solidFill>
        <a:latin typeface="Arial" panose="020B0604020202020204" pitchFamily="34" charset="0"/>
        <a:ea typeface="+mn-ea"/>
        <a:cs typeface="+mn-cs"/>
      </a:defRPr>
    </a:lvl8pPr>
    <a:lvl9pPr marL="3657600" algn="l" defTabSz="914400" rtl="0" eaLnBrk="1" latinLnBrk="0" hangingPunct="1">
      <a:defRPr sz="3000" b="1"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56" userDrawn="1">
          <p15:clr>
            <a:srgbClr val="A4A3A4"/>
          </p15:clr>
        </p15:guide>
        <p15:guide id="2" pos="385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ary Pfitzer" initials="" lastIdx="2" clrIdx="0"/>
  <p:cmAuthor id="2" name="Cisco Systems, Inc." initials="" lastIdx="1" clrIdx="1"/>
  <p:cmAuthor id="3" name="Kayce M. Clark" initials=""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5C2"/>
    <a:srgbClr val="016289"/>
    <a:srgbClr val="00BCEB"/>
    <a:srgbClr val="F5F5F5"/>
    <a:srgbClr val="00FF00"/>
    <a:srgbClr val="000000"/>
    <a:srgbClr val="F4939C"/>
    <a:srgbClr val="F8B9A8"/>
    <a:srgbClr val="FEE7B5"/>
    <a:srgbClr val="C2E8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3" autoAdjust="0"/>
    <p:restoredTop sz="94414" autoAdjust="0"/>
  </p:normalViewPr>
  <p:slideViewPr>
    <p:cSldViewPr showGuides="1">
      <p:cViewPr>
        <p:scale>
          <a:sx n="100" d="100"/>
          <a:sy n="100" d="100"/>
        </p:scale>
        <p:origin x="36" y="36"/>
      </p:cViewPr>
      <p:guideLst>
        <p:guide orient="horz" pos="2256"/>
        <p:guide pos="385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69" d="100"/>
          <a:sy n="69" d="100"/>
        </p:scale>
        <p:origin x="2866" y="43"/>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gs" Target="tags/tag3.xml"/><Relationship Id="rId44" Type="http://schemas.openxmlformats.org/officeDocument/2006/relationships/commentAuthors" Target="commentAuthors.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notesMaster" Target="notesMasters/notes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nSpc>
                <a:spcPct val="100000"/>
              </a:lnSpc>
              <a:defRPr sz="1200"/>
            </a:lvl1pPr>
          </a:lstStyle>
          <a:p>
            <a:endParaRPr lang="en-US" altLang="zh-CN"/>
          </a:p>
        </p:txBody>
      </p:sp>
      <p:sp>
        <p:nvSpPr>
          <p:cNvPr id="24579"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lnSpc>
                <a:spcPct val="100000"/>
              </a:lnSpc>
              <a:defRPr sz="1200"/>
            </a:lvl1pPr>
          </a:lstStyle>
          <a:p>
            <a:endParaRPr lang="en-US" altLang="zh-CN"/>
          </a:p>
        </p:txBody>
      </p:sp>
      <p:sp>
        <p:nvSpPr>
          <p:cNvPr id="24580"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nSpc>
                <a:spcPct val="100000"/>
              </a:lnSpc>
              <a:defRPr sz="1200"/>
            </a:lvl1pPr>
          </a:lstStyle>
          <a:p>
            <a:endParaRPr lang="en-US" altLang="zh-CN"/>
          </a:p>
        </p:txBody>
      </p:sp>
      <p:sp>
        <p:nvSpPr>
          <p:cNvPr id="24581"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lnSpc>
                <a:spcPct val="100000"/>
              </a:lnSpc>
              <a:defRPr sz="1200"/>
            </a:lvl1pPr>
          </a:lstStyle>
          <a:p>
            <a:fld id="{53699F80-FC36-4D3E-969E-335346F00747}" type="slidenum">
              <a:rPr lang="zh-CN" altLang="en-US"/>
            </a:fld>
            <a:endParaRPr lang="en-US" altLang="zh-CN"/>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nSpc>
                <a:spcPct val="100000"/>
              </a:lnSpc>
              <a:defRPr sz="1200"/>
            </a:lvl1pPr>
          </a:lstStyle>
          <a:p>
            <a:endParaRPr lang="en-US" altLang="zh-CN"/>
          </a:p>
        </p:txBody>
      </p:sp>
      <p:sp>
        <p:nvSpPr>
          <p:cNvPr id="819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lnSpc>
                <a:spcPct val="100000"/>
              </a:lnSpc>
              <a:defRPr sz="1200"/>
            </a:lvl1pPr>
          </a:lstStyle>
          <a:p>
            <a:endParaRPr lang="en-US" altLang="zh-CN"/>
          </a:p>
        </p:txBody>
      </p:sp>
      <p:sp>
        <p:nvSpPr>
          <p:cNvPr id="819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19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altLang="zh-CN"/>
          </a:p>
        </p:txBody>
      </p:sp>
      <p:sp>
        <p:nvSpPr>
          <p:cNvPr id="819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nSpc>
                <a:spcPct val="100000"/>
              </a:lnSpc>
              <a:defRPr sz="1200"/>
            </a:lvl1pPr>
          </a:lstStyle>
          <a:p>
            <a:endParaRPr lang="en-US" altLang="zh-CN"/>
          </a:p>
        </p:txBody>
      </p:sp>
      <p:sp>
        <p:nvSpPr>
          <p:cNvPr id="819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lnSpc>
                <a:spcPct val="100000"/>
              </a:lnSpc>
              <a:defRPr sz="1200"/>
            </a:lvl1pPr>
          </a:lstStyle>
          <a:p>
            <a:fld id="{BC7ADC81-A6A3-4AA4-B163-7E06D2F680BC}" type="slidenum">
              <a:rPr lang="zh-CN" altLang="en-US"/>
            </a:fld>
            <a:endParaRPr lang="en-US" altLang="zh-CN"/>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Times" panose="02020603050405020304" pitchFamily="18" charset="0"/>
        <a:ea typeface="+mn-ea"/>
        <a:cs typeface="+mn-cs"/>
      </a:defRPr>
    </a:lvl1pPr>
    <a:lvl2pPr marL="457200" algn="l" rtl="0" fontAlgn="base">
      <a:spcBef>
        <a:spcPct val="30000"/>
      </a:spcBef>
      <a:spcAft>
        <a:spcPct val="0"/>
      </a:spcAft>
      <a:defRPr sz="1200" kern="1200">
        <a:solidFill>
          <a:schemeClr val="tx1"/>
        </a:solidFill>
        <a:latin typeface="Times" panose="02020603050405020304" pitchFamily="18" charset="0"/>
        <a:ea typeface="+mn-ea"/>
        <a:cs typeface="+mn-cs"/>
      </a:defRPr>
    </a:lvl2pPr>
    <a:lvl3pPr marL="914400" algn="l" rtl="0" fontAlgn="base">
      <a:spcBef>
        <a:spcPct val="30000"/>
      </a:spcBef>
      <a:spcAft>
        <a:spcPct val="0"/>
      </a:spcAft>
      <a:defRPr sz="1200" kern="1200">
        <a:solidFill>
          <a:schemeClr val="tx1"/>
        </a:solidFill>
        <a:latin typeface="Times"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pPr marL="0" indent="0" eaLnBrk="1" latinLnBrk="0" hangingPunct="1">
              <a:spcBef>
                <a:spcPts val="0"/>
              </a:spcBef>
            </a:pPr>
            <a:r>
              <a:rPr lang="en-US" altLang="zh-CN" b="1">
                <a:sym typeface="+mn-ea"/>
              </a:rPr>
              <a:t>1.</a:t>
            </a:r>
            <a:r>
              <a:rPr lang="zh-CN" altLang="en-US" b="1">
                <a:sym typeface="+mn-ea"/>
              </a:rPr>
              <a:t>网络接口层（</a:t>
            </a:r>
            <a:r>
              <a:rPr lang="en-US" altLang="zh-CN" b="1">
                <a:sym typeface="+mn-ea"/>
              </a:rPr>
              <a:t>I</a:t>
            </a:r>
            <a:r>
              <a:rPr lang="zh-CN" altLang="en-US" b="1">
                <a:sym typeface="+mn-ea"/>
              </a:rPr>
              <a:t>nternet </a:t>
            </a:r>
            <a:r>
              <a:rPr lang="en-US" altLang="zh-CN" b="1">
                <a:sym typeface="+mn-ea"/>
              </a:rPr>
              <a:t>I</a:t>
            </a:r>
            <a:r>
              <a:rPr lang="zh-CN" altLang="en-US" b="1">
                <a:sym typeface="+mn-ea"/>
              </a:rPr>
              <a:t>nterface </a:t>
            </a:r>
            <a:r>
              <a:rPr lang="en-US" altLang="zh-CN" b="1">
                <a:sym typeface="+mn-ea"/>
              </a:rPr>
              <a:t>L</a:t>
            </a:r>
            <a:r>
              <a:rPr lang="zh-CN" altLang="en-US" b="1">
                <a:sym typeface="+mn-ea"/>
              </a:rPr>
              <a:t>ayer）</a:t>
            </a:r>
            <a:endParaRPr lang="zh-CN" altLang="en-US" b="1"/>
          </a:p>
          <a:p>
            <a:pPr indent="457200"/>
            <a:r>
              <a:rPr lang="zh-CN" altLang="en-US">
                <a:sym typeface="+mn-ea"/>
              </a:rPr>
              <a:t>网络接口层是模型中的最底层，负责将数据包送到电缆上，对应于OSI参考模型的物理层和数据链路层。实际上，TCP/IP并没有定义具体的网络接口协议，而是旨在提供灵活性，以适应各种网络类型，如LAN、MAN和WAN，为TCP/IP的成功奠定了基础。</a:t>
            </a:r>
            <a:endParaRPr lang="zh-CN" altLang="en-US">
              <a:sym typeface="+mn-ea"/>
            </a:endParaRPr>
          </a:p>
          <a:p>
            <a:pPr marL="0" indent="0" latinLnBrk="0">
              <a:spcBef>
                <a:spcPts val="0"/>
              </a:spcBef>
            </a:pPr>
            <a:r>
              <a:rPr lang="en-US" altLang="zh-CN" b="1">
                <a:sym typeface="+mn-ea"/>
              </a:rPr>
              <a:t>2.</a:t>
            </a:r>
            <a:r>
              <a:rPr lang="zh-CN" altLang="en-US" b="1">
                <a:sym typeface="+mn-ea"/>
              </a:rPr>
              <a:t>网络层（</a:t>
            </a:r>
            <a:r>
              <a:rPr lang="en-US" altLang="zh-CN" b="1">
                <a:sym typeface="+mn-ea"/>
              </a:rPr>
              <a:t>I</a:t>
            </a:r>
            <a:r>
              <a:rPr lang="zh-CN" altLang="en-US" b="1">
                <a:sym typeface="+mn-ea"/>
              </a:rPr>
              <a:t>nternet </a:t>
            </a:r>
            <a:r>
              <a:rPr lang="en-US" altLang="zh-CN" b="1">
                <a:sym typeface="+mn-ea"/>
              </a:rPr>
              <a:t>L</a:t>
            </a:r>
            <a:r>
              <a:rPr lang="zh-CN" altLang="en-US" b="1">
                <a:sym typeface="+mn-ea"/>
              </a:rPr>
              <a:t>ayer）</a:t>
            </a:r>
            <a:endParaRPr lang="zh-CN" altLang="en-US" b="1"/>
          </a:p>
          <a:p>
            <a:pPr marL="0" indent="457200" eaLnBrk="1" latinLnBrk="0" hangingPunct="1">
              <a:spcBef>
                <a:spcPts val="0"/>
              </a:spcBef>
            </a:pPr>
            <a:r>
              <a:rPr lang="zh-CN" altLang="en-US">
                <a:sym typeface="+mn-ea"/>
              </a:rPr>
              <a:t>网络层是整个TCP/IP体系结构的关键部分，对应于OSI参考模型中的网络层，用于实现将来自主机传输层的分组发送请求，进行报文封装处理后，选择合适的路径发往任何目标网络。在OSI参考模型中网络层的功能与TCP/IP模型中网络的功能非常相似。</a:t>
            </a:r>
            <a:endParaRPr lang="zh-CN" altLang="en-US">
              <a:sym typeface="+mn-ea"/>
            </a:endParaRPr>
          </a:p>
          <a:p>
            <a:pPr marL="0" indent="0" eaLnBrk="1" latinLnBrk="0" hangingPunct="1">
              <a:spcBef>
                <a:spcPts val="0"/>
              </a:spcBef>
            </a:pPr>
            <a:r>
              <a:rPr lang="en-US" altLang="zh-CN" b="1">
                <a:sym typeface="+mn-ea"/>
              </a:rPr>
              <a:t>3.</a:t>
            </a:r>
            <a:r>
              <a:rPr b="1">
                <a:sym typeface="+mn-ea"/>
              </a:rPr>
              <a:t>传输层（</a:t>
            </a:r>
            <a:r>
              <a:rPr lang="en-US" b="1">
                <a:sym typeface="+mn-ea"/>
              </a:rPr>
              <a:t>T</a:t>
            </a:r>
            <a:r>
              <a:rPr b="1">
                <a:sym typeface="+mn-ea"/>
              </a:rPr>
              <a:t>ransport </a:t>
            </a:r>
            <a:r>
              <a:rPr lang="en-US" b="1">
                <a:sym typeface="+mn-ea"/>
              </a:rPr>
              <a:t>L</a:t>
            </a:r>
            <a:r>
              <a:rPr b="1">
                <a:sym typeface="+mn-ea"/>
              </a:rPr>
              <a:t>ayer）</a:t>
            </a:r>
            <a:endParaRPr b="1"/>
          </a:p>
          <a:p>
            <a:pPr indent="457200"/>
            <a:r>
              <a:rPr lang="zh-CN" altLang="en-US">
                <a:sym typeface="+mn-ea"/>
              </a:rPr>
              <a:t>传输层对应于OSI参考模型中的传输层，主要负责应用程序到应用程序之间的端到端通信。传输层的主要功能是在源主机与目的主机的对等实体间建立用于回话的端到端连接。传输层主要有两个关键协议，传输控制协议（TCP）和用户数据包协议（UDP）。</a:t>
            </a:r>
            <a:endParaRPr lang="zh-CN" altLang="en-US">
              <a:sym typeface="+mn-ea"/>
            </a:endParaRPr>
          </a:p>
          <a:p>
            <a:pPr marL="0" indent="0" latinLnBrk="0">
              <a:spcBef>
                <a:spcPts val="0"/>
              </a:spcBef>
            </a:pPr>
            <a:r>
              <a:rPr lang="en-US" altLang="zh-CN" b="1">
                <a:sym typeface="+mn-ea"/>
              </a:rPr>
              <a:t>4.</a:t>
            </a:r>
            <a:r>
              <a:rPr lang="zh-CN" altLang="en-US" b="1">
                <a:sym typeface="+mn-ea"/>
              </a:rPr>
              <a:t>应用层（</a:t>
            </a:r>
            <a:r>
              <a:rPr lang="en-US" altLang="zh-CN" b="1">
                <a:sym typeface="+mn-ea"/>
              </a:rPr>
              <a:t>A</a:t>
            </a:r>
            <a:r>
              <a:rPr lang="zh-CN" altLang="en-US" b="1">
                <a:sym typeface="+mn-ea"/>
              </a:rPr>
              <a:t>pplication </a:t>
            </a:r>
            <a:r>
              <a:rPr lang="en-US" altLang="zh-CN" b="1">
                <a:sym typeface="+mn-ea"/>
              </a:rPr>
              <a:t>L</a:t>
            </a:r>
            <a:r>
              <a:rPr lang="zh-CN" altLang="en-US" b="1">
                <a:sym typeface="+mn-ea"/>
              </a:rPr>
              <a:t>ayer）</a:t>
            </a:r>
            <a:endParaRPr lang="zh-CN" altLang="en-US" b="1"/>
          </a:p>
          <a:p>
            <a:pPr indent="457200"/>
            <a:r>
              <a:rPr lang="zh-CN" altLang="en-US">
                <a:sym typeface="+mn-ea"/>
              </a:rPr>
              <a:t>应用层是TCP/IP体系结构中的最高层，对应于OSI参考模型中的应用层、表示层、会话层，包括了所有的高层协议，主要有：文件传输协议（</a:t>
            </a:r>
            <a:r>
              <a:rPr lang="en-US" altLang="zh-CN">
                <a:sym typeface="+mn-ea"/>
              </a:rPr>
              <a:t>F</a:t>
            </a:r>
            <a:r>
              <a:rPr lang="zh-CN" altLang="en-US">
                <a:sym typeface="+mn-ea"/>
              </a:rPr>
              <a:t>ile </a:t>
            </a:r>
            <a:r>
              <a:rPr lang="en-US" altLang="zh-CN">
                <a:sym typeface="+mn-ea"/>
              </a:rPr>
              <a:t>T</a:t>
            </a:r>
            <a:r>
              <a:rPr lang="zh-CN" altLang="en-US">
                <a:sym typeface="+mn-ea"/>
              </a:rPr>
              <a:t>ransfer </a:t>
            </a:r>
            <a:r>
              <a:rPr lang="en-US" altLang="zh-CN">
                <a:sym typeface="+mn-ea"/>
              </a:rPr>
              <a:t>P</a:t>
            </a:r>
            <a:r>
              <a:rPr lang="zh-CN" altLang="en-US">
                <a:sym typeface="+mn-ea"/>
              </a:rPr>
              <a:t>rotocol，FTP）、虚拟终端协议（</a:t>
            </a:r>
            <a:r>
              <a:rPr lang="en-US" altLang="zh-CN">
                <a:sym typeface="+mn-ea"/>
              </a:rPr>
              <a:t>T</a:t>
            </a:r>
            <a:r>
              <a:rPr lang="zh-CN" altLang="en-US">
                <a:sym typeface="+mn-ea"/>
              </a:rPr>
              <a:t>elecommunications </a:t>
            </a:r>
            <a:r>
              <a:rPr lang="en-US" altLang="zh-CN">
                <a:sym typeface="+mn-ea"/>
              </a:rPr>
              <a:t>N</a:t>
            </a:r>
            <a:r>
              <a:rPr lang="zh-CN" altLang="en-US">
                <a:sym typeface="+mn-ea"/>
              </a:rPr>
              <a:t>etwork，TELNET）、域名服务（</a:t>
            </a:r>
            <a:r>
              <a:rPr lang="en-US" altLang="zh-CN">
                <a:sym typeface="+mn-ea"/>
              </a:rPr>
              <a:t>D</a:t>
            </a:r>
            <a:r>
              <a:rPr lang="zh-CN" altLang="en-US">
                <a:sym typeface="+mn-ea"/>
              </a:rPr>
              <a:t>omain </a:t>
            </a:r>
            <a:r>
              <a:rPr lang="en-US" altLang="zh-CN">
                <a:sym typeface="+mn-ea"/>
              </a:rPr>
              <a:t>N</a:t>
            </a:r>
            <a:r>
              <a:rPr lang="zh-CN" altLang="en-US">
                <a:sym typeface="+mn-ea"/>
              </a:rPr>
              <a:t>ame </a:t>
            </a:r>
            <a:r>
              <a:rPr lang="en-US" altLang="zh-CN">
                <a:sym typeface="+mn-ea"/>
              </a:rPr>
              <a:t>S</a:t>
            </a:r>
            <a:r>
              <a:rPr lang="zh-CN" altLang="en-US">
                <a:sym typeface="+mn-ea"/>
              </a:rPr>
              <a:t>ervice，DNS）、超文本传输协议（</a:t>
            </a:r>
            <a:r>
              <a:rPr lang="en-US" altLang="zh-CN">
                <a:sym typeface="+mn-ea"/>
              </a:rPr>
              <a:t>H</a:t>
            </a:r>
            <a:r>
              <a:rPr lang="zh-CN" altLang="en-US">
                <a:sym typeface="+mn-ea"/>
              </a:rPr>
              <a:t>yper </a:t>
            </a:r>
            <a:r>
              <a:rPr lang="en-US" altLang="zh-CN">
                <a:sym typeface="+mn-ea"/>
              </a:rPr>
              <a:t>T</a:t>
            </a:r>
            <a:r>
              <a:rPr lang="zh-CN" altLang="en-US">
                <a:sym typeface="+mn-ea"/>
              </a:rPr>
              <a:t>ext </a:t>
            </a:r>
            <a:r>
              <a:rPr lang="en-US" altLang="zh-CN">
                <a:sym typeface="+mn-ea"/>
              </a:rPr>
              <a:t>T</a:t>
            </a:r>
            <a:r>
              <a:rPr lang="zh-CN" altLang="en-US">
                <a:sym typeface="+mn-ea"/>
              </a:rPr>
              <a:t>ransfer </a:t>
            </a:r>
            <a:r>
              <a:rPr lang="en-US" altLang="zh-CN">
                <a:sym typeface="+mn-ea"/>
              </a:rPr>
              <a:t>P</a:t>
            </a:r>
            <a:r>
              <a:rPr lang="zh-CN" altLang="en-US">
                <a:sym typeface="+mn-ea"/>
              </a:rPr>
              <a:t>rotocol，HTTP）等，并不断有新的协议加入。</a:t>
            </a:r>
            <a:endParaRPr lang="zh-CN" altLang="en-US" b="0"/>
          </a:p>
          <a:p>
            <a:pPr indent="457200"/>
            <a:endParaRPr lang="zh-CN" altLang="en-US"/>
          </a:p>
          <a:p>
            <a:pPr indent="457200"/>
            <a:endParaRPr lang="zh-CN" altLang="en-US" b="0"/>
          </a:p>
          <a:p>
            <a:pPr indent="457200"/>
            <a:endParaRPr lang="zh-CN" altLang="en-US"/>
          </a:p>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pPr marL="0" indent="457200" eaLnBrk="1" latinLnBrk="0" hangingPunct="1">
              <a:spcBef>
                <a:spcPts val="0"/>
              </a:spcBef>
            </a:pPr>
            <a:r>
              <a:rPr lang="zh-CN">
                <a:ea typeface="宋体" panose="02010600030101010101" pitchFamily="2" charset="-122"/>
                <a:sym typeface="+mn-ea"/>
              </a:rPr>
              <a:t>路由器工作在OSI参考模型中的网络层，用于将各个网络彼此连接起来，提供了在异构网络互联机制中，实现将数据包从一个网络发送到另一个网络的功能，这些网络可以是相同类型的网络，也可以不是。</a:t>
            </a:r>
            <a:endParaRPr lang="zh-CN" b="0">
              <a:ea typeface="宋体" panose="02010600030101010101" pitchFamily="2" charset="-122"/>
            </a:endParaRPr>
          </a:p>
          <a:p>
            <a:pPr marL="0" indent="457200" eaLnBrk="1" latinLnBrk="0" hangingPunct="1">
              <a:spcBef>
                <a:spcPts val="0"/>
              </a:spcBef>
            </a:pPr>
            <a:r>
              <a:rPr lang="zh-CN">
                <a:ea typeface="宋体" panose="02010600030101010101" pitchFamily="2" charset="-122"/>
                <a:sym typeface="+mn-ea"/>
              </a:rPr>
              <a:t>路由器负责将数据包传送到本地和远端目的网络，采用的基本方法是首先确定发送数据包的最佳路径，其次再将数据包转发到目的地。因此，路由选择和分组转发是路由器的两大核心功能。路由器在进行分组转发时首先对接收到的数据包进行分析，获取目的IP地址，再根据目的IP地址查找内部路由表，搜寻最佳匹配的网络地址，根据路由表查找结果，将IP数据包从合适的端口转发出去。</a:t>
            </a:r>
            <a:endParaRPr lang="zh-CN" b="0">
              <a:ea typeface="宋体" panose="02010600030101010101" pitchFamily="2" charset="-122"/>
            </a:endParaRPr>
          </a:p>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pPr marL="0" indent="457200" eaLnBrk="1" latinLnBrk="0" hangingPunct="1">
              <a:spcBef>
                <a:spcPts val="0"/>
              </a:spcBef>
            </a:pPr>
            <a:r>
              <a:rPr lang="zh-CN">
                <a:ea typeface="宋体" panose="02010600030101010101" pitchFamily="2" charset="-122"/>
                <a:sym typeface="+mn-ea"/>
              </a:rPr>
              <a:t>交换机起自于网桥，工作在OSI参考模型中的数据链路层，因此又称为二层设备，是局域网中最重要的设备。二层交换机与网桥的功能相同，但是交换机的吞吐率更高、端口数量更多，每个端口的成本更低且更为灵活。</a:t>
            </a:r>
            <a:endParaRPr lang="zh-CN" b="0">
              <a:ea typeface="宋体" panose="02010600030101010101" pitchFamily="2" charset="-122"/>
            </a:endParaRPr>
          </a:p>
          <a:p>
            <a:pPr marL="0" indent="457200" eaLnBrk="1" latinLnBrk="0" hangingPunct="1">
              <a:spcBef>
                <a:spcPts val="0"/>
              </a:spcBef>
            </a:pPr>
            <a:r>
              <a:rPr lang="zh-CN">
                <a:ea typeface="宋体" panose="02010600030101010101" pitchFamily="2" charset="-122"/>
                <a:sym typeface="+mn-ea"/>
              </a:rPr>
              <a:t>随着技术的发展，交换机逐步集成了三层路由功能，根据交换机是否具备三层路由功能，一般可将交换机分为二层交换机和三层交换机。</a:t>
            </a:r>
            <a:endParaRPr lang="zh-CN">
              <a:ea typeface="宋体" panose="02010600030101010101" pitchFamily="2" charset="-122"/>
              <a:sym typeface="+mn-ea"/>
            </a:endParaRPr>
          </a:p>
          <a:p>
            <a:pPr marL="0" indent="457200" eaLnBrk="1" latinLnBrk="0" hangingPunct="1">
              <a:spcBef>
                <a:spcPts val="0"/>
              </a:spcBef>
            </a:pPr>
            <a:r>
              <a:rPr lang="zh-CN">
                <a:ea typeface="宋体" panose="02010600030101010101" pitchFamily="2" charset="-122"/>
                <a:sym typeface="+mn-ea"/>
              </a:rPr>
              <a:t>交换机根据数据帧的MAC地址来实现在不同端口之间转发数据帧，以太网交换机通过分析收到的每个数据帧的MAC地址，来“学习”每个端口连接的设备的MAC地址，从而建立动态的MAC地址表。当端口接收到数据帧后，交换机会查找内存中的MAC地址表，以确定目的MAC地址对应的节点连接在哪个端口，通过内部交换矩阵迅速将数据帧传送到目的端口；若没有查找到，则将数据帧向除了接收端口以外的其他所有端口进行广播，接收端口回应后，交换机会“学习”新的MAC地址，并添加到内部MAC地址表中。</a:t>
            </a:r>
            <a:endParaRPr lang="zh-CN">
              <a:ea typeface="宋体" panose="02010600030101010101" pitchFamily="2" charset="-122"/>
              <a:sym typeface="+mn-ea"/>
            </a:endParaRPr>
          </a:p>
          <a:p>
            <a:pPr marL="0" indent="457200" eaLnBrk="1" latinLnBrk="0" hangingPunct="1">
              <a:spcBef>
                <a:spcPts val="0"/>
              </a:spcBef>
            </a:pPr>
            <a:r>
              <a:rPr lang="zh-CN">
                <a:ea typeface="宋体" panose="02010600030101010101" pitchFamily="2" charset="-122"/>
                <a:sym typeface="+mn-ea"/>
              </a:rPr>
              <a:t>通过对照MAC地址表，交换机只允许必要的网络流量通过交换机，其每个端口都是一个独立的冲突域，而在一个网段上发生冲突不会影响其他网段，因此通过交换机的过滤和转发，可以有效地减少冲突。</a:t>
            </a:r>
            <a:endParaRPr lang="zh-CN" b="0">
              <a:ea typeface="宋体" panose="02010600030101010101" pitchFamily="2" charset="-122"/>
            </a:endParaRPr>
          </a:p>
          <a:p>
            <a:pPr marL="0" indent="457200" eaLnBrk="1" latinLnBrk="0" hangingPunct="1">
              <a:spcBef>
                <a:spcPts val="0"/>
              </a:spcBef>
            </a:pPr>
            <a:endParaRPr lang="zh-CN" b="0">
              <a:ea typeface="宋体" panose="02010600030101010101" pitchFamily="2" charset="-122"/>
            </a:endParaRPr>
          </a:p>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bwMode="auto">
          <a:xfrm>
            <a:off x="0" y="-22515"/>
            <a:ext cx="12192000" cy="6880515"/>
          </a:xfrm>
          <a:prstGeom prst="rect">
            <a:avLst/>
          </a:prstGeom>
          <a:solidFill>
            <a:schemeClr val="bg1"/>
          </a:solidFill>
          <a:ln w="28575" cap="flat" cmpd="sng" algn="ctr">
            <a:solidFill>
              <a:schemeClr val="bg1"/>
            </a:solidFill>
            <a:prstDash val="solid"/>
            <a:round/>
            <a:headEnd type="none" w="med" len="med"/>
            <a:tailEnd type="triangle" w="med" len="med"/>
          </a:ln>
          <a:effectLst/>
        </p:spPr>
        <p:txBody>
          <a:bodyPr vert="horz" wrap="square" lIns="82124" tIns="41061" rIns="82124" bIns="41061" numCol="1" rtlCol="0" anchor="t" anchorCtr="0" compatLnSpc="1"/>
          <a:lstStyle/>
          <a:p>
            <a:pPr marL="0" marR="0" indent="0" algn="l" defTabSz="814705" rtl="0" eaLnBrk="0" fontAlgn="base" latinLnBrk="0" hangingPunct="0">
              <a:lnSpc>
                <a:spcPct val="90000"/>
              </a:lnSpc>
              <a:spcBef>
                <a:spcPct val="0"/>
              </a:spcBef>
              <a:spcAft>
                <a:spcPct val="0"/>
              </a:spcAft>
              <a:buClrTx/>
              <a:buSzTx/>
              <a:buFontTx/>
              <a:buNone/>
            </a:pPr>
            <a:endParaRPr kumimoji="0" lang="zh-CN" altLang="en-US" sz="3000" b="1" i="0" u="none" strike="noStrike" cap="none" normalizeH="0" baseline="0">
              <a:ln>
                <a:noFill/>
              </a:ln>
              <a:solidFill>
                <a:schemeClr val="tx1"/>
              </a:solidFill>
              <a:effectLst/>
              <a:latin typeface="Arial" panose="020B0604020202020204" pitchFamily="34" charset="0"/>
            </a:endParaRPr>
          </a:p>
        </p:txBody>
      </p:sp>
      <p:pic>
        <p:nvPicPr>
          <p:cNvPr id="3" name="Picture 2" descr="C:\Users\Administrator\Desktop\1213232323.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28825"/>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89" name="Rectangle 5"/>
          <p:cNvSpPr txBox="1">
            <a:spLocks noChangeArrowheads="1"/>
          </p:cNvSpPr>
          <p:nvPr userDrawn="1"/>
        </p:nvSpPr>
        <p:spPr bwMode="auto">
          <a:xfrm>
            <a:off x="681567" y="5254625"/>
            <a:ext cx="8919633"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rotWithShape="0">
                    <a:schemeClr val="tx1"/>
                  </a:outerShdw>
                </a:effectLst>
              </a14:hiddenEffects>
            </a:ext>
          </a:extLst>
        </p:spPr>
        <p:txBody>
          <a:bodyPr vert="horz" wrap="square" lIns="82124" tIns="41061" rIns="82124" bIns="41061" numCol="1" anchor="ctr" anchorCtr="0" compatLnSpc="1"/>
          <a:lstStyle>
            <a:lvl1pPr marL="0" marR="0" indent="0" algn="l" defTabSz="912495" rtl="0" eaLnBrk="1" fontAlgn="base" latinLnBrk="0" hangingPunct="1">
              <a:lnSpc>
                <a:spcPct val="90000"/>
              </a:lnSpc>
              <a:spcBef>
                <a:spcPct val="0"/>
              </a:spcBef>
              <a:spcAft>
                <a:spcPct val="0"/>
              </a:spcAft>
              <a:buClrTx/>
              <a:buSzTx/>
              <a:buFont typeface="Arial" panose="020B0604020202020204" pitchFamily="34" charset="0"/>
              <a:buNone/>
              <a:defRPr lang="en-GB" altLang="zh-CN" sz="5335" b="0" i="0" kern="1200" spc="0" baseline="0" noProof="0" dirty="0">
                <a:solidFill>
                  <a:srgbClr val="005073"/>
                </a:solidFill>
                <a:latin typeface="+mj-lt"/>
                <a:ea typeface="CiscoSansTT Thin" charset="0"/>
                <a:cs typeface="CiscoSansTT ExtraLight"/>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14705" rtl="0" eaLnBrk="1" fontAlgn="base" latinLnBrk="0" hangingPunct="1">
              <a:lnSpc>
                <a:spcPct val="95000"/>
              </a:lnSpc>
              <a:spcBef>
                <a:spcPct val="35000"/>
              </a:spcBef>
              <a:spcAft>
                <a:spcPct val="0"/>
              </a:spcAft>
              <a:buClr>
                <a:srgbClr val="00BCEB"/>
              </a:buClr>
              <a:buSzPct val="100000"/>
              <a:buFont typeface="Arial" panose="020B0604020202020204" pitchFamily="34" charset="0"/>
              <a:buNone/>
              <a:defRPr/>
            </a:pPr>
            <a:endParaRPr kumimoji="0" lang="en-US" altLang="zh-CN" sz="2135" b="0" i="0" u="none" strike="noStrike" kern="1200" cap="none" spc="0" normalizeH="0" baseline="0" noProof="0">
              <a:ln>
                <a:noFill/>
              </a:ln>
              <a:solidFill>
                <a:srgbClr val="005073"/>
              </a:solidFill>
              <a:effectLst/>
              <a:uLnTx/>
              <a:uFillTx/>
              <a:latin typeface="CiscoSansTT ExtraLight"/>
              <a:ea typeface="+mn-ea"/>
              <a:cs typeface="CiscoSansTT ExtraLight"/>
            </a:endParaRPr>
          </a:p>
        </p:txBody>
      </p:sp>
      <p:grpSp>
        <p:nvGrpSpPr>
          <p:cNvPr id="19" name="Group 4"/>
          <p:cNvGrpSpPr>
            <a:grpSpLocks noChangeAspect="1"/>
          </p:cNvGrpSpPr>
          <p:nvPr userDrawn="1"/>
        </p:nvGrpSpPr>
        <p:grpSpPr bwMode="auto">
          <a:xfrm>
            <a:off x="8382000" y="799717"/>
            <a:ext cx="3219665" cy="5428944"/>
            <a:chOff x="2560" y="2"/>
            <a:chExt cx="2562" cy="4320"/>
          </a:xfrm>
        </p:grpSpPr>
        <p:sp>
          <p:nvSpPr>
            <p:cNvPr id="20" name="Freeform 5"/>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6"/>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7"/>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8"/>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9"/>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0"/>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11"/>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12"/>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13"/>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14"/>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15"/>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16"/>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17"/>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18"/>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19"/>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0"/>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22"/>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23"/>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4"/>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0"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1" name="Freeform 26"/>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2" name="Freeform 27"/>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4" name="Freeform 28"/>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29"/>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30"/>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31"/>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8" name="Freeform 32"/>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33"/>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34"/>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5"/>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37"/>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54" name="矩形 38"/>
          <p:cNvSpPr/>
          <p:nvPr userDrawn="1"/>
        </p:nvSpPr>
        <p:spPr>
          <a:xfrm>
            <a:off x="-1" y="1836078"/>
            <a:ext cx="8606949"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内容占位符 5"/>
          <p:cNvSpPr>
            <a:spLocks noGrp="1"/>
          </p:cNvSpPr>
          <p:nvPr>
            <p:ph sz="quarter" idx="10" hasCustomPrompt="1"/>
          </p:nvPr>
        </p:nvSpPr>
        <p:spPr>
          <a:xfrm>
            <a:off x="460375" y="2362200"/>
            <a:ext cx="7345363" cy="1717675"/>
          </a:xfrm>
        </p:spPr>
        <p:txBody>
          <a:bodyPr anchor="ctr"/>
          <a:lstStyle>
            <a:lvl1pPr>
              <a:defRPr lang="zh-CN" altLang="en-US" sz="5400" kern="1200" noProof="0" dirty="0" smtClean="0">
                <a:solidFill>
                  <a:schemeClr val="bg1"/>
                </a:solidFill>
                <a:latin typeface="微软雅黑" panose="020B0503020204020204" pitchFamily="34" charset="-122"/>
                <a:ea typeface="微软雅黑" panose="020B0503020204020204" pitchFamily="34" charset="-122"/>
                <a:cs typeface="+mn-cs"/>
              </a:defRPr>
            </a:lvl1pPr>
          </a:lstStyle>
          <a:p>
            <a:pPr lvl="0"/>
            <a:r>
              <a:rPr lang="zh-CN" altLang="en-US" dirty="0"/>
              <a:t>单击此处添加主标题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additive="base">
                                        <p:cTn id="13" dur="1000" fill="hold"/>
                                        <p:tgtEl>
                                          <p:spTgt spid="54"/>
                                        </p:tgtEl>
                                        <p:attrNameLst>
                                          <p:attrName>ppt_x</p:attrName>
                                        </p:attrNameLst>
                                      </p:cBhvr>
                                      <p:tavLst>
                                        <p:tav tm="0">
                                          <p:val>
                                            <p:strVal val="0-#ppt_w/2"/>
                                          </p:val>
                                        </p:tav>
                                        <p:tav tm="100000">
                                          <p:val>
                                            <p:strVal val="#ppt_x"/>
                                          </p:val>
                                        </p:tav>
                                      </p:tavLst>
                                    </p:anim>
                                    <p:anim calcmode="lin" valueType="num">
                                      <p:cBhvr additive="base">
                                        <p:cTn id="14" dur="10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kumimoji="0" lang="zh-CN" altLang="en-US" sz="3730" b="0" i="0" u="none" strike="noStrike" kern="0" cap="none" spc="47" normalizeH="0" baseline="0" dirty="0">
                <a:ln>
                  <a:noFill/>
                </a:ln>
                <a:solidFill>
                  <a:schemeClr val="accent3"/>
                </a:solidFill>
                <a:effectLst/>
                <a:uLnTx/>
                <a:uFillTx/>
                <a:latin typeface="Arial" panose="020B0604020202020204"/>
                <a:ea typeface="+mj-ea"/>
                <a:cs typeface="Arial" panose="020B0604020202020204"/>
              </a:defRPr>
            </a:lvl1pPr>
          </a:lstStyle>
          <a:p>
            <a:r>
              <a:rPr lang="zh-CN" altLang="en-US" dirty="0"/>
              <a:t>添加课程大纲</a:t>
            </a:r>
            <a:endParaRPr lang="zh-CN" altLang="en-US" dirty="0"/>
          </a:p>
        </p:txBody>
      </p:sp>
      <p:sp>
        <p:nvSpPr>
          <p:cNvPr id="3" name="内容占位符 2"/>
          <p:cNvSpPr>
            <a:spLocks noGrp="1"/>
          </p:cNvSpPr>
          <p:nvPr>
            <p:ph idx="1"/>
          </p:nvPr>
        </p:nvSpPr>
        <p:spPr>
          <a:xfrm>
            <a:off x="874185" y="923926"/>
            <a:ext cx="10587567" cy="3571875"/>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6" name="矩形 15"/>
          <p:cNvSpPr/>
          <p:nvPr userDrawn="1"/>
        </p:nvSpPr>
        <p:spPr bwMode="auto">
          <a:xfrm>
            <a:off x="0" y="0"/>
            <a:ext cx="12192000" cy="6858000"/>
          </a:xfrm>
          <a:prstGeom prst="rect">
            <a:avLst/>
          </a:prstGeom>
          <a:solidFill>
            <a:schemeClr val="bg1"/>
          </a:solidFill>
          <a:ln w="28575" cap="flat" cmpd="sng" algn="ctr">
            <a:solidFill>
              <a:schemeClr val="bg1"/>
            </a:solidFill>
            <a:prstDash val="solid"/>
            <a:round/>
            <a:headEnd type="none" w="med" len="med"/>
            <a:tailEnd type="triangle" w="med" len="med"/>
          </a:ln>
          <a:effectLst/>
        </p:spPr>
        <p:txBody>
          <a:bodyPr vert="horz" wrap="square" lIns="82124" tIns="41061" rIns="82124" bIns="41061" numCol="1" rtlCol="0" anchor="t" anchorCtr="0" compatLnSpc="1"/>
          <a:lstStyle/>
          <a:p>
            <a:pPr marL="0" marR="0" indent="0" algn="l" defTabSz="814705" rtl="0" eaLnBrk="0" fontAlgn="base" latinLnBrk="0" hangingPunct="0">
              <a:lnSpc>
                <a:spcPct val="90000"/>
              </a:lnSpc>
              <a:spcBef>
                <a:spcPct val="0"/>
              </a:spcBef>
              <a:spcAft>
                <a:spcPct val="0"/>
              </a:spcAft>
              <a:buClrTx/>
              <a:buSzTx/>
              <a:buFontTx/>
              <a:buNone/>
            </a:pPr>
            <a:endParaRPr kumimoji="0" lang="zh-CN" altLang="en-US" sz="3000" b="1" i="0" u="none" strike="noStrike" cap="none" normalizeH="0" baseline="0">
              <a:ln>
                <a:noFill/>
              </a:ln>
              <a:solidFill>
                <a:schemeClr val="tx1"/>
              </a:solidFill>
              <a:effectLst/>
              <a:latin typeface="Arial" panose="020B0604020202020204" pitchFamily="34" charset="0"/>
            </a:endParaRPr>
          </a:p>
        </p:txBody>
      </p:sp>
      <p:sp>
        <p:nvSpPr>
          <p:cNvPr id="27" name="Freeform 17"/>
          <p:cNvSpPr/>
          <p:nvPr userDrawn="1"/>
        </p:nvSpPr>
        <p:spPr>
          <a:xfrm>
            <a:off x="2" y="0"/>
            <a:ext cx="6664849" cy="6858000"/>
          </a:xfrm>
          <a:custGeom>
            <a:avLst/>
            <a:gdLst>
              <a:gd name="connsiteX0" fmla="*/ 0 w 4998637"/>
              <a:gd name="connsiteY0" fmla="*/ 0 h 5143500"/>
              <a:gd name="connsiteX1" fmla="*/ 4415142 w 4998637"/>
              <a:gd name="connsiteY1" fmla="*/ 0 h 5143500"/>
              <a:gd name="connsiteX2" fmla="*/ 4531295 w 4998637"/>
              <a:gd name="connsiteY2" fmla="*/ 256924 h 5143500"/>
              <a:gd name="connsiteX3" fmla="*/ 4998637 w 4998637"/>
              <a:gd name="connsiteY3" fmla="*/ 2571750 h 5143500"/>
              <a:gd name="connsiteX4" fmla="*/ 4531295 w 4998637"/>
              <a:gd name="connsiteY4" fmla="*/ 4886576 h 5143500"/>
              <a:gd name="connsiteX5" fmla="*/ 4415143 w 4998637"/>
              <a:gd name="connsiteY5" fmla="*/ 5143500 h 5143500"/>
              <a:gd name="connsiteX6" fmla="*/ 0 w 4998637"/>
              <a:gd name="connsiteY6"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8637" h="5143500">
                <a:moveTo>
                  <a:pt x="0" y="0"/>
                </a:moveTo>
                <a:lnTo>
                  <a:pt x="4415142" y="0"/>
                </a:lnTo>
                <a:lnTo>
                  <a:pt x="4531295" y="256924"/>
                </a:lnTo>
                <a:cubicBezTo>
                  <a:pt x="4832228" y="968409"/>
                  <a:pt x="4998637" y="1750646"/>
                  <a:pt x="4998637" y="2571750"/>
                </a:cubicBezTo>
                <a:cubicBezTo>
                  <a:pt x="4998637" y="3392854"/>
                  <a:pt x="4832228" y="4175091"/>
                  <a:pt x="4531295" y="4886576"/>
                </a:cubicBezTo>
                <a:lnTo>
                  <a:pt x="4415143" y="5143500"/>
                </a:lnTo>
                <a:lnTo>
                  <a:pt x="0" y="5143500"/>
                </a:lnTo>
                <a:close/>
              </a:path>
            </a:pathLst>
          </a:cu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005073"/>
              </a:solidFill>
              <a:effectLst/>
              <a:uLnTx/>
              <a:uFillTx/>
              <a:latin typeface="CiscoSansTT ExtraLight"/>
              <a:ea typeface="+mn-ea"/>
              <a:cs typeface="+mn-cs"/>
            </a:endParaRPr>
          </a:p>
        </p:txBody>
      </p:sp>
      <p:sp>
        <p:nvSpPr>
          <p:cNvPr id="31" name="矩形 30"/>
          <p:cNvSpPr/>
          <p:nvPr userDrawn="1"/>
        </p:nvSpPr>
        <p:spPr>
          <a:xfrm flipV="1">
            <a:off x="0" y="4861561"/>
            <a:ext cx="12191999" cy="119974"/>
          </a:xfrm>
          <a:prstGeom prst="rect">
            <a:avLst/>
          </a:prstGeom>
          <a:gradFill>
            <a:gsLst>
              <a:gs pos="0">
                <a:srgbClr val="0075C2"/>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3" name="矩形 32"/>
          <p:cNvSpPr/>
          <p:nvPr userDrawn="1"/>
        </p:nvSpPr>
        <p:spPr>
          <a:xfrm>
            <a:off x="1" y="2105631"/>
            <a:ext cx="12191999" cy="2646384"/>
          </a:xfrm>
          <a:prstGeom prst="rect">
            <a:avLst/>
          </a:prstGeom>
          <a:gradFill>
            <a:gsLst>
              <a:gs pos="0">
                <a:srgbClr val="1D227E">
                  <a:alpha val="95000"/>
                </a:srgbClr>
              </a:gs>
              <a:gs pos="100000">
                <a:srgbClr val="0075C2">
                  <a:alpha val="98000"/>
                </a:srgbClr>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4" name="六边形 33"/>
          <p:cNvSpPr/>
          <p:nvPr userDrawn="1"/>
        </p:nvSpPr>
        <p:spPr>
          <a:xfrm rot="10800582">
            <a:off x="83924" y="1759348"/>
            <a:ext cx="4805359" cy="3340455"/>
          </a:xfrm>
          <a:prstGeom prst="hexagon">
            <a:avLst/>
          </a:prstGeom>
          <a:solidFill>
            <a:srgbClr val="0075C2"/>
          </a:solidFill>
          <a:ln w="12700" cap="flat" cmpd="sng" algn="ctr">
            <a:noFill/>
            <a:prstDash val="solid"/>
            <a:miter lim="800000"/>
          </a:ln>
          <a:effectLst>
            <a:outerShdw blurRad="254000" dist="38100" dir="5400000" algn="tl" rotWithShape="0">
              <a:srgbClr val="1D227E">
                <a:alpha val="3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5" name="六边形 34"/>
          <p:cNvSpPr/>
          <p:nvPr userDrawn="1"/>
        </p:nvSpPr>
        <p:spPr>
          <a:xfrm rot="10825759">
            <a:off x="1486600" y="2097453"/>
            <a:ext cx="3069170" cy="2662459"/>
          </a:xfrm>
          <a:prstGeom prst="hexagon">
            <a:avLst/>
          </a:prstGeom>
          <a:solidFill>
            <a:sysClr val="window" lastClr="FFFFFF"/>
          </a:solidFill>
          <a:ln w="12700" cap="flat" cmpd="sng" algn="ctr">
            <a:noFill/>
            <a:prstDash val="solid"/>
            <a:miter lim="800000"/>
          </a:ln>
          <a:effectLst>
            <a:outerShdw blurRad="254000" dist="63500" dir="5400000" algn="l" rotWithShape="0">
              <a:srgbClr val="555555">
                <a:alpha val="3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6" name="六边形 35"/>
          <p:cNvSpPr/>
          <p:nvPr userDrawn="1"/>
        </p:nvSpPr>
        <p:spPr>
          <a:xfrm rot="10825759">
            <a:off x="1659838" y="2247734"/>
            <a:ext cx="2722695" cy="2361897"/>
          </a:xfrm>
          <a:prstGeom prst="hexagon">
            <a:avLst/>
          </a:prstGeom>
          <a:solidFill>
            <a:sysClr val="window" lastClr="FFFFFF"/>
          </a:solidFill>
          <a:ln w="76200" cap="flat" cmpd="sng" algn="ctr">
            <a:solidFill>
              <a:srgbClr val="1D227E"/>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37" name="文本占位符 2"/>
          <p:cNvSpPr txBox="1"/>
          <p:nvPr userDrawn="1"/>
        </p:nvSpPr>
        <p:spPr>
          <a:xfrm>
            <a:off x="1584670" y="1996439"/>
            <a:ext cx="2873030" cy="2864486"/>
          </a:xfrm>
          <a:prstGeom prst="rect">
            <a:avLst/>
          </a:prstGeom>
        </p:spPr>
        <p:txBody>
          <a:bodyPr anchor="ctr"/>
          <a:lstStyle>
            <a:lvl1pPr marL="0" indent="0" algn="ctr" defTabSz="814705" rtl="0" fontAlgn="base">
              <a:lnSpc>
                <a:spcPct val="95000"/>
              </a:lnSpc>
              <a:spcBef>
                <a:spcPct val="35000"/>
              </a:spcBef>
              <a:spcAft>
                <a:spcPct val="0"/>
              </a:spcAft>
              <a:buClr>
                <a:schemeClr val="accent1"/>
              </a:buClr>
              <a:buSzPct val="100000"/>
              <a:buFont typeface="Arial" panose="020B0604020202020204" pitchFamily="34" charset="0"/>
              <a:buNone/>
              <a:defRPr sz="11500" kern="1200">
                <a:solidFill>
                  <a:schemeClr val="accent1"/>
                </a:solidFill>
                <a:latin typeface="+mj-ea"/>
                <a:ea typeface="+mj-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endParaRPr kumimoji="0" lang="zh-CN" altLang="en-US" sz="11500" b="0" i="0" u="none" strike="noStrike" kern="1200" cap="none" spc="0" normalizeH="0" baseline="0" noProof="0">
              <a:ln>
                <a:noFill/>
              </a:ln>
              <a:solidFill>
                <a:srgbClr val="1D227E"/>
              </a:solidFill>
              <a:effectLst/>
              <a:uLnTx/>
              <a:uFillTx/>
              <a:latin typeface="演示斜黑体"/>
              <a:cs typeface="+mn-cs"/>
            </a:endParaRPr>
          </a:p>
        </p:txBody>
      </p:sp>
      <p:sp>
        <p:nvSpPr>
          <p:cNvPr id="38" name="文本占位符 4"/>
          <p:cNvSpPr txBox="1"/>
          <p:nvPr userDrawn="1"/>
        </p:nvSpPr>
        <p:spPr>
          <a:xfrm>
            <a:off x="5428184" y="2929465"/>
            <a:ext cx="5668962" cy="1051560"/>
          </a:xfrm>
          <a:prstGeom prst="rect">
            <a:avLst/>
          </a:prstGeom>
        </p:spPr>
        <p:txBody>
          <a:bodyPr anchor="ctr"/>
          <a:lstStyle>
            <a:lvl1pPr marL="0" indent="0" algn="l" defTabSz="814705" rtl="0" fontAlgn="base">
              <a:lnSpc>
                <a:spcPct val="95000"/>
              </a:lnSpc>
              <a:spcBef>
                <a:spcPct val="35000"/>
              </a:spcBef>
              <a:spcAft>
                <a:spcPct val="0"/>
              </a:spcAft>
              <a:buClr>
                <a:schemeClr val="accent1"/>
              </a:buClr>
              <a:buSzPct val="100000"/>
              <a:buFont typeface="Arial" panose="020B0604020202020204" pitchFamily="34" charset="0"/>
              <a:buNone/>
              <a:defRPr sz="4800" kern="1200">
                <a:solidFill>
                  <a:schemeClr val="bg1"/>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endParaRPr kumimoji="0" lang="zh-CN" altLang="en-US" sz="4800" b="0" i="0" u="none" strike="noStrike" kern="1200" cap="none" spc="0" normalizeH="0" baseline="0" noProof="0">
              <a:ln>
                <a:noFill/>
              </a:ln>
              <a:solidFill>
                <a:sysClr val="window" lastClr="FFFFFF"/>
              </a:solidFill>
              <a:effectLst/>
              <a:uLnTx/>
              <a:uFillTx/>
              <a:latin typeface="思源黑体 CN Medium"/>
              <a:cs typeface="+mn-cs"/>
            </a:endParaRPr>
          </a:p>
        </p:txBody>
      </p:sp>
      <p:sp>
        <p:nvSpPr>
          <p:cNvPr id="39" name="文本占位符 4"/>
          <p:cNvSpPr txBox="1"/>
          <p:nvPr userDrawn="1"/>
        </p:nvSpPr>
        <p:spPr>
          <a:xfrm>
            <a:off x="5303838" y="3771899"/>
            <a:ext cx="5668962" cy="577365"/>
          </a:xfrm>
          <a:prstGeom prst="rect">
            <a:avLst/>
          </a:prstGeom>
        </p:spPr>
        <p:txBody>
          <a:bodyPr anchor="ctr"/>
          <a:lstStyle>
            <a:lvl1pPr marL="0" indent="0" algn="l" defTabSz="814705" rtl="0" fontAlgn="base">
              <a:lnSpc>
                <a:spcPct val="95000"/>
              </a:lnSpc>
              <a:spcBef>
                <a:spcPct val="35000"/>
              </a:spcBef>
              <a:spcAft>
                <a:spcPct val="0"/>
              </a:spcAft>
              <a:buClr>
                <a:schemeClr val="accent1"/>
              </a:buClr>
              <a:buSzPct val="100000"/>
              <a:buFont typeface="Arial" panose="020B0604020202020204" pitchFamily="34" charset="0"/>
              <a:buNone/>
              <a:defRPr sz="2400" kern="1200">
                <a:solidFill>
                  <a:schemeClr val="bg1"/>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endParaRPr kumimoji="0" lang="zh-CN" altLang="en-US" sz="2400" b="0" i="0" u="none" strike="noStrike" kern="1200" cap="none" spc="0" normalizeH="0" baseline="0" noProof="0">
              <a:ln>
                <a:noFill/>
              </a:ln>
              <a:solidFill>
                <a:sysClr val="window" lastClr="FFFFFF"/>
              </a:solidFill>
              <a:effectLst/>
              <a:uLnTx/>
              <a:uFillTx/>
              <a:latin typeface="思源黑体 CN Medium"/>
              <a:cs typeface="+mn-cs"/>
            </a:endParaRPr>
          </a:p>
        </p:txBody>
      </p:sp>
      <p:sp>
        <p:nvSpPr>
          <p:cNvPr id="40" name="六边形 39"/>
          <p:cNvSpPr/>
          <p:nvPr userDrawn="1"/>
        </p:nvSpPr>
        <p:spPr>
          <a:xfrm rot="19651340">
            <a:off x="9459976" y="5539305"/>
            <a:ext cx="2160000" cy="180000"/>
          </a:xfrm>
          <a:prstGeom prst="hexagon">
            <a:avLst/>
          </a:prstGeom>
          <a:gradFill>
            <a:gsLst>
              <a:gs pos="0">
                <a:srgbClr val="00B0F0">
                  <a:alpha val="80000"/>
                </a:srgbClr>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41" name="六边形 40"/>
          <p:cNvSpPr/>
          <p:nvPr userDrawn="1"/>
        </p:nvSpPr>
        <p:spPr>
          <a:xfrm rot="19651340">
            <a:off x="7967350" y="6200281"/>
            <a:ext cx="1800000" cy="189243"/>
          </a:xfrm>
          <a:prstGeom prst="hexagon">
            <a:avLst/>
          </a:prstGeom>
          <a:gradFill>
            <a:gsLst>
              <a:gs pos="0">
                <a:srgbClr val="00B0F0">
                  <a:alpha val="80000"/>
                </a:srgbClr>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42" name="六边形 41"/>
          <p:cNvSpPr/>
          <p:nvPr userDrawn="1"/>
        </p:nvSpPr>
        <p:spPr>
          <a:xfrm rot="19651340">
            <a:off x="8628583" y="5883547"/>
            <a:ext cx="2160000" cy="180000"/>
          </a:xfrm>
          <a:prstGeom prst="hexagon">
            <a:avLst/>
          </a:prstGeom>
          <a:gradFill>
            <a:gsLst>
              <a:gs pos="0">
                <a:srgbClr val="0075C2">
                  <a:alpha val="98000"/>
                </a:srgbClr>
              </a:gs>
              <a:gs pos="100000">
                <a:srgbClr val="1D227E">
                  <a:alpha val="90000"/>
                </a:srgbClr>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2" name="矩形 1"/>
          <p:cNvSpPr/>
          <p:nvPr userDrawn="1"/>
        </p:nvSpPr>
        <p:spPr bwMode="auto">
          <a:xfrm>
            <a:off x="0" y="1758941"/>
            <a:ext cx="1410312" cy="3341269"/>
          </a:xfrm>
          <a:prstGeom prst="rect">
            <a:avLst/>
          </a:prstGeom>
          <a:solidFill>
            <a:srgbClr val="0075C2"/>
          </a:solidFill>
          <a:ln w="28575" cap="flat" cmpd="sng" algn="ctr">
            <a:noFill/>
            <a:prstDash val="solid"/>
            <a:round/>
            <a:headEnd type="none" w="med" len="med"/>
            <a:tailEnd type="triangle" w="med" len="med"/>
          </a:ln>
          <a:effectLst/>
        </p:spPr>
        <p:txBody>
          <a:bodyPr vert="horz" wrap="square" lIns="82124" tIns="41061" rIns="82124" bIns="41061" numCol="1" rtlCol="0" anchor="t" anchorCtr="0" compatLnSpc="1"/>
          <a:lstStyle/>
          <a:p>
            <a:pPr marL="0" marR="0" indent="0" algn="l" defTabSz="814705" rtl="0" eaLnBrk="0" fontAlgn="base" latinLnBrk="0" hangingPunct="0">
              <a:lnSpc>
                <a:spcPct val="90000"/>
              </a:lnSpc>
              <a:spcBef>
                <a:spcPct val="0"/>
              </a:spcBef>
              <a:spcAft>
                <a:spcPct val="0"/>
              </a:spcAft>
              <a:buClrTx/>
              <a:buSzTx/>
              <a:buFontTx/>
              <a:buNone/>
            </a:pPr>
            <a:endParaRPr kumimoji="0" lang="zh-CN" altLang="en-US" sz="3000" b="1" i="0" u="none" strike="noStrike" cap="none" normalizeH="0" baseline="0">
              <a:ln>
                <a:noFill/>
              </a:ln>
              <a:solidFill>
                <a:schemeClr val="tx1"/>
              </a:solidFill>
              <a:effectLst/>
              <a:latin typeface="Arial" panose="020B0604020202020204" pitchFamily="34" charset="0"/>
            </a:endParaRPr>
          </a:p>
        </p:txBody>
      </p:sp>
      <p:sp>
        <p:nvSpPr>
          <p:cNvPr id="3" name="六边形 2"/>
          <p:cNvSpPr/>
          <p:nvPr userDrawn="1"/>
        </p:nvSpPr>
        <p:spPr>
          <a:xfrm rot="19651340">
            <a:off x="1174817" y="565853"/>
            <a:ext cx="2160000" cy="180000"/>
          </a:xfrm>
          <a:prstGeom prst="hexagon">
            <a:avLst/>
          </a:prstGeom>
          <a:gradFill>
            <a:gsLst>
              <a:gs pos="0">
                <a:srgbClr val="00B0F0">
                  <a:alpha val="80000"/>
                </a:srgbClr>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4" name="六边形 3"/>
          <p:cNvSpPr/>
          <p:nvPr userDrawn="1"/>
        </p:nvSpPr>
        <p:spPr>
          <a:xfrm rot="19651340">
            <a:off x="-125380" y="1091231"/>
            <a:ext cx="1800000" cy="189243"/>
          </a:xfrm>
          <a:prstGeom prst="hexagon">
            <a:avLst/>
          </a:prstGeom>
          <a:gradFill>
            <a:gsLst>
              <a:gs pos="0">
                <a:srgbClr val="00B0F0">
                  <a:alpha val="80000"/>
                </a:srgbClr>
              </a:gs>
              <a:gs pos="100000">
                <a:srgbClr val="00B0F0"/>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5" name="六边形 4"/>
          <p:cNvSpPr/>
          <p:nvPr userDrawn="1"/>
        </p:nvSpPr>
        <p:spPr>
          <a:xfrm rot="19651340">
            <a:off x="535853" y="774497"/>
            <a:ext cx="2160000" cy="180000"/>
          </a:xfrm>
          <a:prstGeom prst="hexagon">
            <a:avLst/>
          </a:prstGeom>
          <a:gradFill>
            <a:gsLst>
              <a:gs pos="0">
                <a:srgbClr val="0075C2">
                  <a:alpha val="98000"/>
                </a:srgbClr>
              </a:gs>
              <a:gs pos="100000">
                <a:srgbClr val="1D227E">
                  <a:alpha val="90000"/>
                </a:srgbClr>
              </a:gs>
            </a:gsLst>
            <a:lin ang="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Medium"/>
              <a:cs typeface="+mn-cs"/>
            </a:endParaRPr>
          </a:p>
        </p:txBody>
      </p:sp>
      <p:sp>
        <p:nvSpPr>
          <p:cNvPr id="29" name="Rectangle 5"/>
          <p:cNvSpPr>
            <a:spLocks noGrp="1" noChangeArrowheads="1"/>
          </p:cNvSpPr>
          <p:nvPr>
            <p:ph type="subTitle" idx="1" hasCustomPrompt="1"/>
          </p:nvPr>
        </p:nvSpPr>
        <p:spPr>
          <a:xfrm>
            <a:off x="1580915" y="3007995"/>
            <a:ext cx="3167901" cy="84137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rotWithShape="0">
                    <a:schemeClr val="tx1"/>
                  </a:outerShdw>
                </a:effectLst>
              </a14:hiddenEffects>
            </a:ext>
          </a:extLst>
        </p:spPr>
        <p:txBody>
          <a:bodyPr anchor="ctr"/>
          <a:lstStyle>
            <a:lvl1pPr algn="ctr">
              <a:lnSpc>
                <a:spcPct val="90000"/>
              </a:lnSpc>
              <a:spcBef>
                <a:spcPct val="0"/>
              </a:spcBef>
              <a:defRPr kumimoji="0" lang="en-US" altLang="zh-CN" sz="11500" b="0" i="0" u="none" strike="noStrike" kern="1200" cap="none" spc="0" normalizeH="0" baseline="0" noProof="0" dirty="0">
                <a:ln>
                  <a:noFill/>
                </a:ln>
                <a:solidFill>
                  <a:srgbClr val="1D227E"/>
                </a:solidFill>
                <a:effectLst/>
                <a:uLnTx/>
                <a:uFillTx/>
                <a:latin typeface="演示斜黑体"/>
                <a:ea typeface="+mj-ea"/>
                <a:cs typeface="+mn-cs"/>
              </a:defRPr>
            </a:lvl1pPr>
          </a:lstStyle>
          <a:p>
            <a:pPr marL="0" marR="0" lvl="0" indent="0" algn="ctr"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r>
              <a:rPr lang="en-US" altLang="zh-CN" noProof="0" dirty="0"/>
              <a:t>01</a:t>
            </a:r>
            <a:endParaRPr lang="en-US" altLang="zh-CN" noProof="0" dirty="0"/>
          </a:p>
        </p:txBody>
      </p:sp>
      <p:sp>
        <p:nvSpPr>
          <p:cNvPr id="7" name="内容占位符 6"/>
          <p:cNvSpPr>
            <a:spLocks noGrp="1"/>
          </p:cNvSpPr>
          <p:nvPr>
            <p:ph sz="quarter" idx="10" hasCustomPrompt="1"/>
          </p:nvPr>
        </p:nvSpPr>
        <p:spPr>
          <a:xfrm>
            <a:off x="5410200" y="2895600"/>
            <a:ext cx="5668963" cy="1092200"/>
          </a:xfrm>
        </p:spPr>
        <p:txBody>
          <a:bodyPr anchor="ctr"/>
          <a:lstStyle>
            <a:lvl1pPr>
              <a:defRPr kumimoji="0" lang="zh-CN" altLang="en-US" sz="4800" b="0" i="0" u="none" strike="noStrike" kern="1200" cap="none" spc="0" normalizeH="0" baseline="0" dirty="0" smtClean="0">
                <a:ln>
                  <a:noFill/>
                </a:ln>
                <a:solidFill>
                  <a:sysClr val="window" lastClr="FFFFFF"/>
                </a:solidFill>
                <a:effectLst/>
                <a:uLnTx/>
                <a:uFillTx/>
                <a:latin typeface="思源黑体 CN Medium"/>
                <a:ea typeface="+mn-ea"/>
                <a:cs typeface="+mn-cs"/>
              </a:defRPr>
            </a:lvl1pPr>
            <a:lvl2pPr marL="114300" indent="0">
              <a:buNone/>
              <a:defRPr/>
            </a:lvl2pPr>
            <a:lvl3pPr marL="457200" indent="0">
              <a:buNone/>
              <a:defRPr/>
            </a:lvl3pPr>
            <a:lvl4pPr marL="800100" indent="0">
              <a:buNone/>
              <a:defRPr/>
            </a:lvl4pPr>
            <a:lvl5pPr marL="1143000" indent="0">
              <a:buNone/>
              <a:defRPr/>
            </a:lvl5pPr>
          </a:lstStyle>
          <a:p>
            <a:pPr marL="0" marR="0" lvl="0" indent="0" algn="l" defTabSz="814705" rtl="0" eaLnBrk="1" fontAlgn="base" latinLnBrk="0" hangingPunct="1">
              <a:lnSpc>
                <a:spcPct val="95000"/>
              </a:lnSpc>
              <a:spcBef>
                <a:spcPct val="35000"/>
              </a:spcBef>
              <a:spcAft>
                <a:spcPct val="0"/>
              </a:spcAft>
              <a:buClr>
                <a:srgbClr val="1D227E"/>
              </a:buClr>
              <a:buSzPct val="100000"/>
              <a:buFont typeface="Arial" panose="020B0604020202020204" pitchFamily="34" charset="0"/>
              <a:buNone/>
              <a:defRPr/>
            </a:pPr>
            <a:r>
              <a:rPr lang="zh-CN" altLang="en-US" dirty="0"/>
              <a:t>单击此处输入节标题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kumimoji="0" lang="zh-CN" altLang="en-US" sz="3730" b="0" i="0" u="none" strike="noStrike" kern="0" cap="none" spc="47" normalizeH="0" baseline="0" dirty="0">
                <a:ln>
                  <a:noFill/>
                </a:ln>
                <a:solidFill>
                  <a:schemeClr val="accent3"/>
                </a:solidFill>
                <a:effectLst/>
                <a:uLnTx/>
                <a:uFillTx/>
                <a:latin typeface="Arial" panose="020B0604020202020204"/>
                <a:ea typeface="+mj-ea"/>
                <a:cs typeface="Arial" panose="020B0604020202020204"/>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74185" y="923926"/>
            <a:ext cx="10587567" cy="3571875"/>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kumimoji="0" lang="zh-CN" altLang="en-US" sz="3730" b="0" i="0" u="none" strike="noStrike" kern="0" cap="none" spc="47" normalizeH="0" baseline="0" dirty="0">
                <a:ln>
                  <a:noFill/>
                </a:ln>
                <a:solidFill>
                  <a:schemeClr val="accent3"/>
                </a:solidFill>
                <a:effectLst/>
                <a:uLnTx/>
                <a:uFillTx/>
                <a:latin typeface="Arial" panose="020B0604020202020204"/>
                <a:ea typeface="+mj-ea"/>
                <a:cs typeface="Arial" panose="020B0604020202020204"/>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874185" y="923926"/>
            <a:ext cx="5192183" cy="35718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269567" y="923926"/>
            <a:ext cx="5192184" cy="35718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5" name="Rectangle 3"/>
          <p:cNvSpPr/>
          <p:nvPr userDrawn="1"/>
        </p:nvSpPr>
        <p:spPr>
          <a:xfrm>
            <a:off x="0" y="0"/>
            <a:ext cx="12192000" cy="6858000"/>
          </a:xfrm>
          <a:prstGeom prst="rect">
            <a:avLst/>
          </a:prstGeom>
          <a:solidFill>
            <a:srgbClr val="00BCE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4000" b="0" i="0" u="none" strike="noStrike" kern="0" cap="none" spc="0" normalizeH="0" baseline="0" noProof="0">
              <a:ln>
                <a:noFill/>
              </a:ln>
              <a:solidFill>
                <a:srgbClr val="0D274D"/>
              </a:solidFill>
              <a:effectLst/>
              <a:uLnTx/>
              <a:uFillTx/>
              <a:latin typeface="CiscoSansTT ExtraLight"/>
              <a:ea typeface="+mn-ea"/>
              <a:cs typeface="+mn-cs"/>
            </a:endParaRPr>
          </a:p>
        </p:txBody>
      </p:sp>
      <p:pic>
        <p:nvPicPr>
          <p:cNvPr id="15" name="Picture 2" descr="C:\Users\Administrator\Desktop\1213232323.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268200" cy="6893133"/>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9"/>
          <p:cNvSpPr txBox="1"/>
          <p:nvPr userDrawn="1"/>
        </p:nvSpPr>
        <p:spPr>
          <a:xfrm>
            <a:off x="4514680" y="2895600"/>
            <a:ext cx="3024336" cy="707886"/>
          </a:xfrm>
          <a:prstGeom prst="rect">
            <a:avLst/>
          </a:prstGeom>
          <a:noFill/>
        </p:spPr>
        <p:txBody>
          <a:bodyPr wrap="square" rtlCol="0">
            <a:spAutoFit/>
          </a:bodyPr>
          <a:lstStyle/>
          <a:p>
            <a:pPr algn="ctr" eaLnBrk="1" hangingPunct="1">
              <a:lnSpc>
                <a:spcPct val="100000"/>
              </a:lnSpc>
            </a:pPr>
            <a:r>
              <a:rPr lang="en-US" altLang="zh-CN" sz="4000" spc="70">
                <a:solidFill>
                  <a:srgbClr val="0075C2"/>
                </a:solidFill>
                <a:latin typeface="微软雅黑" panose="020B0503020204020204" pitchFamily="34" charset="-122"/>
                <a:ea typeface="微软雅黑" panose="020B0503020204020204" pitchFamily="34" charset="-122"/>
              </a:rPr>
              <a:t>THANKS</a:t>
            </a:r>
            <a:endParaRPr lang="zh-CN" altLang="en-US" sz="4000" spc="70">
              <a:solidFill>
                <a:srgbClr val="0075C2"/>
              </a:solidFill>
              <a:latin typeface="微软雅黑" panose="020B0503020204020204" pitchFamily="34" charset="-122"/>
              <a:ea typeface="微软雅黑" panose="020B0503020204020204" pitchFamily="34" charset="-122"/>
            </a:endParaRPr>
          </a:p>
        </p:txBody>
      </p:sp>
      <p:cxnSp>
        <p:nvCxnSpPr>
          <p:cNvPr id="3" name="直接连接符 2"/>
          <p:cNvCxnSpPr/>
          <p:nvPr userDrawn="1"/>
        </p:nvCxnSpPr>
        <p:spPr bwMode="auto">
          <a:xfrm>
            <a:off x="4731448" y="3750677"/>
            <a:ext cx="2590800" cy="0"/>
          </a:xfrm>
          <a:prstGeom prst="line">
            <a:avLst/>
          </a:prstGeom>
          <a:noFill/>
          <a:ln w="28575" cap="flat" cmpd="sng" algn="ctr">
            <a:solidFill>
              <a:srgbClr val="FFC000"/>
            </a:solidFill>
            <a:prstDash val="solid"/>
            <a:round/>
            <a:headEnd type="none" w="med" len="med"/>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p:spPr>
      </p:cxnSp>
      <p:sp>
        <p:nvSpPr>
          <p:cNvPr id="11" name="矩形 10"/>
          <p:cNvSpPr/>
          <p:nvPr userDrawn="1"/>
        </p:nvSpPr>
        <p:spPr>
          <a:xfrm>
            <a:off x="4970085" y="3581400"/>
            <a:ext cx="2113528" cy="369332"/>
          </a:xfrm>
          <a:prstGeom prst="rect">
            <a:avLst/>
          </a:prstGeom>
          <a:solidFill>
            <a:srgbClr val="00BCEB"/>
          </a:solidFill>
        </p:spPr>
        <p:txBody>
          <a:bodyPr wrap="none">
            <a:spAutoFit/>
          </a:bodyPr>
          <a:lstStyle/>
          <a:p>
            <a:pPr algn="ctr" eaLnBrk="1" hangingPunct="1">
              <a:lnSpc>
                <a:spcPct val="100000"/>
              </a:lnSpc>
            </a:pPr>
            <a:r>
              <a:rPr lang="en-US" altLang="zh-CN" sz="1800" b="0">
                <a:solidFill>
                  <a:prstClr val="black">
                    <a:lumMod val="65000"/>
                    <a:lumOff val="35000"/>
                  </a:prstClr>
                </a:solidFill>
                <a:latin typeface="微软雅黑" panose="020B0503020204020204" pitchFamily="34" charset="-122"/>
                <a:ea typeface="微软雅黑" panose="020B0503020204020204" pitchFamily="34" charset="-122"/>
              </a:rPr>
              <a:t>www.yucedu.com</a:t>
            </a:r>
            <a:endParaRPr lang="zh-CN" altLang="en-US" sz="1800" b="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CFBFBF1-1086-4635-92C1-B3DFA24DF2F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7C0D5BF-3464-43C6-905F-B8989BB2790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image" Target="../media/image3.png"/><Relationship Id="rId7" Type="http://schemas.openxmlformats.org/officeDocument/2006/relationships/image" Target="../media/image2.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slideLayout" Target="../slideLayouts/slideLayout14.xml"/><Relationship Id="rId7" Type="http://schemas.openxmlformats.org/officeDocument/2006/relationships/slideLayout" Target="../slideLayouts/slideLayout13.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2" Type="http://schemas.openxmlformats.org/officeDocument/2006/relationships/theme" Target="../theme/theme2.xml"/><Relationship Id="rId11" Type="http://schemas.openxmlformats.org/officeDocument/2006/relationships/slideLayout" Target="../slideLayouts/slideLayout17.xml"/><Relationship Id="rId10" Type="http://schemas.openxmlformats.org/officeDocument/2006/relationships/slideLayout" Target="../slideLayouts/slideLayout16.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121129"/>
            <a:ext cx="12206177" cy="639372"/>
          </a:xfrm>
          <a:prstGeom prst="rect">
            <a:avLst/>
          </a:prstGeom>
        </p:spPr>
      </p:pic>
      <p:sp>
        <p:nvSpPr>
          <p:cNvPr id="156674" name="Rectangle 2"/>
          <p:cNvSpPr>
            <a:spLocks noGrp="1" noChangeArrowheads="1"/>
          </p:cNvSpPr>
          <p:nvPr>
            <p:ph type="title"/>
          </p:nvPr>
        </p:nvSpPr>
        <p:spPr bwMode="auto">
          <a:xfrm>
            <a:off x="874184" y="0"/>
            <a:ext cx="10860616" cy="838200"/>
          </a:xfrm>
          <a:prstGeom prst="rect">
            <a:avLst/>
          </a:prstGeom>
          <a:noFill/>
          <a:ln>
            <a:noFill/>
          </a:ln>
          <a:effectLst/>
          <a:extLst>
            <a:ext uri="{909E8E84-426E-40DD-AFC4-6F175D3DCCD1}">
              <a14:hiddenFill xmlns:a14="http://schemas.microsoft.com/office/drawing/2010/main">
                <a:solidFill>
                  <a:srgbClr val="0183B7"/>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anchor="b" anchorCtr="0" compatLnSpc="1"/>
          <a:lstStyle/>
          <a:p>
            <a:pPr lvl="0"/>
            <a:r>
              <a:rPr lang="en-US" altLang="zh-CN" dirty="0"/>
              <a:t>Slide Title</a:t>
            </a:r>
            <a:endParaRPr lang="en-US" altLang="zh-CN" dirty="0"/>
          </a:p>
        </p:txBody>
      </p:sp>
      <p:sp>
        <p:nvSpPr>
          <p:cNvPr id="156676" name="Rectangle 4"/>
          <p:cNvSpPr>
            <a:spLocks noGrp="1" noChangeArrowheads="1"/>
          </p:cNvSpPr>
          <p:nvPr>
            <p:ph type="body" idx="1"/>
          </p:nvPr>
        </p:nvSpPr>
        <p:spPr bwMode="auto">
          <a:xfrm>
            <a:off x="874185" y="914400"/>
            <a:ext cx="10587567" cy="3571875"/>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lstStyle/>
          <a:p>
            <a:pPr lvl="0"/>
            <a:r>
              <a:rPr lang="en-US" altLang="zh-CN"/>
              <a:t>Body Text</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altLang="zh-CN"/>
          </a:p>
        </p:txBody>
      </p:sp>
      <p:pic>
        <p:nvPicPr>
          <p:cNvPr id="13" name="图片 12"/>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a:xfrm>
            <a:off x="9406255" y="85474"/>
            <a:ext cx="2936875" cy="711702"/>
          </a:xfrm>
          <a:prstGeom prst="rect">
            <a:avLst/>
          </a:prstGeom>
        </p:spPr>
      </p:pic>
      <p:pic>
        <p:nvPicPr>
          <p:cNvPr id="10" name="图片 9"/>
          <p:cNvPicPr>
            <a:picLocks noChangeAspect="1"/>
          </p:cNvPicPr>
          <p:nvPr userDrawn="1"/>
        </p:nvPicPr>
        <p:blipFill>
          <a:blip r:embed="rId9"/>
          <a:stretch>
            <a:fillRect/>
          </a:stretch>
        </p:blipFill>
        <p:spPr>
          <a:xfrm>
            <a:off x="-635" y="6400800"/>
            <a:ext cx="12197080" cy="39179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814705" rtl="0" fontAlgn="base">
        <a:lnSpc>
          <a:spcPct val="90000"/>
        </a:lnSpc>
        <a:spcBef>
          <a:spcPct val="0"/>
        </a:spcBef>
        <a:spcAft>
          <a:spcPct val="0"/>
        </a:spcAft>
        <a:defRPr kumimoji="0" lang="en-US" altLang="zh-CN" sz="3730" b="0" i="0" u="none" strike="noStrike" kern="0" cap="none" spc="47" normalizeH="0" baseline="0" dirty="0">
          <a:ln>
            <a:noFill/>
          </a:ln>
          <a:solidFill>
            <a:schemeClr val="accent3"/>
          </a:solidFill>
          <a:effectLst/>
          <a:uLnTx/>
          <a:uFillTx/>
          <a:latin typeface="Arial" panose="020B0604020202020204"/>
          <a:ea typeface="+mj-ea"/>
          <a:cs typeface="Arial" panose="020B0604020202020204"/>
        </a:defRPr>
      </a:lvl1pPr>
      <a:lvl2pPr algn="l" defTabSz="814705" rtl="0" fontAlgn="base">
        <a:lnSpc>
          <a:spcPct val="90000"/>
        </a:lnSpc>
        <a:spcBef>
          <a:spcPct val="0"/>
        </a:spcBef>
        <a:spcAft>
          <a:spcPct val="0"/>
        </a:spcAft>
        <a:defRPr sz="3200" b="1">
          <a:solidFill>
            <a:schemeClr val="tx2"/>
          </a:solidFill>
          <a:latin typeface="Arial" panose="020B0604020202020204" pitchFamily="34" charset="0"/>
        </a:defRPr>
      </a:lvl2pPr>
      <a:lvl3pPr algn="l" defTabSz="814705" rtl="0" fontAlgn="base">
        <a:lnSpc>
          <a:spcPct val="90000"/>
        </a:lnSpc>
        <a:spcBef>
          <a:spcPct val="0"/>
        </a:spcBef>
        <a:spcAft>
          <a:spcPct val="0"/>
        </a:spcAft>
        <a:defRPr sz="3200" b="1">
          <a:solidFill>
            <a:schemeClr val="tx2"/>
          </a:solidFill>
          <a:latin typeface="Arial" panose="020B0604020202020204" pitchFamily="34" charset="0"/>
        </a:defRPr>
      </a:lvl3pPr>
      <a:lvl4pPr algn="l" defTabSz="814705" rtl="0" fontAlgn="base">
        <a:lnSpc>
          <a:spcPct val="90000"/>
        </a:lnSpc>
        <a:spcBef>
          <a:spcPct val="0"/>
        </a:spcBef>
        <a:spcAft>
          <a:spcPct val="0"/>
        </a:spcAft>
        <a:defRPr sz="3200" b="1">
          <a:solidFill>
            <a:schemeClr val="tx2"/>
          </a:solidFill>
          <a:latin typeface="Arial" panose="020B0604020202020204" pitchFamily="34" charset="0"/>
        </a:defRPr>
      </a:lvl4pPr>
      <a:lvl5pPr algn="l" defTabSz="814705" rtl="0" fontAlgn="base">
        <a:lnSpc>
          <a:spcPct val="90000"/>
        </a:lnSpc>
        <a:spcBef>
          <a:spcPct val="0"/>
        </a:spcBef>
        <a:spcAft>
          <a:spcPct val="0"/>
        </a:spcAft>
        <a:defRPr sz="3200" b="1">
          <a:solidFill>
            <a:schemeClr val="tx2"/>
          </a:solidFill>
          <a:latin typeface="Arial" panose="020B0604020202020204" pitchFamily="34" charset="0"/>
        </a:defRPr>
      </a:lvl5pPr>
      <a:lvl6pPr marL="457200" algn="l" defTabSz="814705" rtl="0" fontAlgn="base">
        <a:lnSpc>
          <a:spcPct val="90000"/>
        </a:lnSpc>
        <a:spcBef>
          <a:spcPct val="0"/>
        </a:spcBef>
        <a:spcAft>
          <a:spcPct val="0"/>
        </a:spcAft>
        <a:defRPr sz="3200" b="1">
          <a:solidFill>
            <a:schemeClr val="tx2"/>
          </a:solidFill>
          <a:latin typeface="Arial" panose="020B0604020202020204" pitchFamily="34" charset="0"/>
        </a:defRPr>
      </a:lvl6pPr>
      <a:lvl7pPr marL="914400" algn="l" defTabSz="814705" rtl="0" fontAlgn="base">
        <a:lnSpc>
          <a:spcPct val="90000"/>
        </a:lnSpc>
        <a:spcBef>
          <a:spcPct val="0"/>
        </a:spcBef>
        <a:spcAft>
          <a:spcPct val="0"/>
        </a:spcAft>
        <a:defRPr sz="3200" b="1">
          <a:solidFill>
            <a:schemeClr val="tx2"/>
          </a:solidFill>
          <a:latin typeface="Arial" panose="020B0604020202020204" pitchFamily="34" charset="0"/>
        </a:defRPr>
      </a:lvl7pPr>
      <a:lvl8pPr marL="1371600" algn="l" defTabSz="814705" rtl="0" fontAlgn="base">
        <a:lnSpc>
          <a:spcPct val="90000"/>
        </a:lnSpc>
        <a:spcBef>
          <a:spcPct val="0"/>
        </a:spcBef>
        <a:spcAft>
          <a:spcPct val="0"/>
        </a:spcAft>
        <a:defRPr sz="3200" b="1">
          <a:solidFill>
            <a:schemeClr val="tx2"/>
          </a:solidFill>
          <a:latin typeface="Arial" panose="020B0604020202020204" pitchFamily="34" charset="0"/>
        </a:defRPr>
      </a:lvl8pPr>
      <a:lvl9pPr marL="1828800" algn="l" defTabSz="814705" rtl="0" fontAlgn="base">
        <a:lnSpc>
          <a:spcPct val="90000"/>
        </a:lnSpc>
        <a:spcBef>
          <a:spcPct val="0"/>
        </a:spcBef>
        <a:spcAft>
          <a:spcPct val="0"/>
        </a:spcAft>
        <a:defRPr sz="3200" b="1">
          <a:solidFill>
            <a:schemeClr val="tx2"/>
          </a:solidFill>
          <a:latin typeface="Arial" panose="020B0604020202020204" pitchFamily="34" charset="0"/>
        </a:defRPr>
      </a:lvl9pPr>
    </p:titleStyle>
    <p:bodyStyle>
      <a:lvl1pPr algn="l" defTabSz="814705" rtl="0" fontAlgn="base">
        <a:lnSpc>
          <a:spcPct val="95000"/>
        </a:lnSpc>
        <a:spcBef>
          <a:spcPct val="35000"/>
        </a:spcBef>
        <a:spcAft>
          <a:spcPct val="0"/>
        </a:spcAft>
        <a:buClr>
          <a:schemeClr val="accent1"/>
        </a:buClr>
        <a:buSzPct val="100000"/>
        <a:buFont typeface="Arial" panose="020B0604020202020204" pitchFamily="34" charset="0"/>
        <a:defRPr sz="2400" kern="1200">
          <a:solidFill>
            <a:srgbClr val="000000"/>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FBFBF1-1086-4635-92C1-B3DFA24DF2F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C0D5BF-3464-43C6-905F-B8989BB2790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1.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2.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3.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4.xml"/><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02</a:t>
            </a:r>
            <a:endParaRPr lang="zh-CN" altLang="en-US" dirty="0"/>
          </a:p>
        </p:txBody>
      </p:sp>
      <p:sp>
        <p:nvSpPr>
          <p:cNvPr id="5" name="内容占位符 4"/>
          <p:cNvSpPr>
            <a:spLocks noGrp="1"/>
          </p:cNvSpPr>
          <p:nvPr>
            <p:ph sz="quarter" idx="10"/>
          </p:nvPr>
        </p:nvSpPr>
        <p:spPr/>
        <p:txBody>
          <a:bodyPr/>
          <a:lstStyle/>
          <a:p>
            <a:r>
              <a:rPr lang="en-US" altLang="zh-CN" dirty="0"/>
              <a:t>IP</a:t>
            </a:r>
            <a:r>
              <a:rPr dirty="0"/>
              <a:t>地址与</a:t>
            </a:r>
            <a:r>
              <a:rPr dirty="0"/>
              <a:t>网关</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IP</a:t>
            </a:r>
            <a:r>
              <a:t>地址</a:t>
            </a:r>
            <a:r>
              <a:t>概述</a:t>
            </a:r>
          </a:p>
        </p:txBody>
      </p:sp>
      <p:sp>
        <p:nvSpPr>
          <p:cNvPr id="3" name="内容占位符 2"/>
          <p:cNvSpPr>
            <a:spLocks noGrp="1"/>
          </p:cNvSpPr>
          <p:nvPr>
            <p:ph idx="1"/>
          </p:nvPr>
        </p:nvSpPr>
        <p:spPr>
          <a:xfrm>
            <a:off x="874395" y="923925"/>
            <a:ext cx="10587355" cy="1336040"/>
          </a:xfrm>
        </p:spPr>
        <p:txBody>
          <a:bodyPr/>
          <a:p>
            <a:pPr marL="342900" indent="-342900" eaLnBrk="1" latinLnBrk="0" hangingPunct="1">
              <a:spcBef>
                <a:spcPts val="0"/>
              </a:spcBef>
              <a:buFont typeface="Wingdings" panose="05000000000000000000" charset="0"/>
              <a:buChar char="n"/>
            </a:pPr>
            <a:r>
              <a:rPr sz="2200">
                <a:sym typeface="+mn-ea"/>
              </a:rPr>
              <a:t>IP地址是设备的逻辑地址，用于标识网络中的通信实体，如主机、路由器的接口</a:t>
            </a:r>
            <a:r>
              <a:rPr lang="zh-CN" sz="2200">
                <a:ea typeface="宋体" panose="02010600030101010101" pitchFamily="2" charset="-122"/>
                <a:sym typeface="+mn-ea"/>
              </a:rPr>
              <a:t>。</a:t>
            </a:r>
            <a:endParaRPr sz="2200" b="0"/>
          </a:p>
          <a:p>
            <a:pPr marL="342900" indent="-342900" eaLnBrk="1" latinLnBrk="0" hangingPunct="1">
              <a:spcBef>
                <a:spcPts val="0"/>
              </a:spcBef>
              <a:buFont typeface="Wingdings" panose="05000000000000000000" charset="0"/>
              <a:buChar char="n"/>
            </a:pPr>
            <a:r>
              <a:rPr lang="en-US" sz="2200">
                <a:sym typeface="+mn-ea"/>
              </a:rPr>
              <a:t>IP</a:t>
            </a:r>
            <a:r>
              <a:rPr lang="zh-CN" altLang="en-US" sz="2200">
                <a:sym typeface="+mn-ea"/>
              </a:rPr>
              <a:t>地址是网络设备接口的属性，不是网络设备本身的属性。</a:t>
            </a:r>
            <a:endParaRPr lang="zh-CN" altLang="en-US" sz="2200" b="0"/>
          </a:p>
          <a:p>
            <a:pPr marL="342900" indent="-342900" eaLnBrk="1" latinLnBrk="0" hangingPunct="1">
              <a:spcBef>
                <a:spcPts val="0"/>
              </a:spcBef>
              <a:buFont typeface="Wingdings" panose="05000000000000000000" charset="0"/>
              <a:buChar char="n"/>
            </a:pPr>
            <a:r>
              <a:rPr sz="2200">
                <a:sym typeface="+mn-ea"/>
              </a:rPr>
              <a:t>基于IP协议网络中传输的数据报也都必须使用IP地址来进行标识。</a:t>
            </a:r>
            <a:endParaRPr lang="zh-CN" altLang="en-US" sz="2200" b="0"/>
          </a:p>
          <a:p>
            <a:endParaRPr lang="zh-CN" altLang="en-US" sz="2200"/>
          </a:p>
        </p:txBody>
      </p:sp>
      <p:pic>
        <p:nvPicPr>
          <p:cNvPr id="6" name="图片 5"/>
          <p:cNvPicPr>
            <a:picLocks noChangeAspect="1"/>
          </p:cNvPicPr>
          <p:nvPr/>
        </p:nvPicPr>
        <p:blipFill>
          <a:blip r:embed="rId1"/>
          <a:stretch>
            <a:fillRect/>
          </a:stretch>
        </p:blipFill>
        <p:spPr>
          <a:xfrm>
            <a:off x="1625600" y="2819400"/>
            <a:ext cx="8940800" cy="3536950"/>
          </a:xfrm>
          <a:prstGeom prst="rect">
            <a:avLst/>
          </a:prstGeom>
        </p:spPr>
      </p:pic>
    </p:spTree>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IP</a:t>
            </a:r>
            <a:r>
              <a:t>地址的表示</a:t>
            </a:r>
            <a:r>
              <a:t>方法</a:t>
            </a:r>
          </a:p>
        </p:txBody>
      </p:sp>
      <p:sp>
        <p:nvSpPr>
          <p:cNvPr id="3" name="内容占位符 2"/>
          <p:cNvSpPr>
            <a:spLocks noGrp="1"/>
          </p:cNvSpPr>
          <p:nvPr>
            <p:ph idx="1"/>
          </p:nvPr>
        </p:nvSpPr>
        <p:spPr/>
        <p:txBody>
          <a:bodyPr/>
          <a:p>
            <a:pPr marL="342900" indent="-342900" algn="l" eaLnBrk="1" latinLnBrk="0" hangingPunct="1">
              <a:spcBef>
                <a:spcPts val="0"/>
              </a:spcBef>
              <a:buSzTx/>
              <a:buFont typeface="Wingdings" panose="05000000000000000000" charset="0"/>
              <a:buChar char="n"/>
            </a:pPr>
            <a:r>
              <a:rPr sz="2200">
                <a:sym typeface="+mn-ea"/>
              </a:rPr>
              <a:t>IP地址长度为32位，通常采用“点分十进制”的表示方法，将组成IP地址的32位二进制分为4段，每段8位，并转换为十进制数，每段之间用小数点隔开。</a:t>
            </a:r>
            <a:endParaRPr sz="2200" b="0"/>
          </a:p>
          <a:p>
            <a:endParaRPr lang="zh-CN" altLang="en-US"/>
          </a:p>
        </p:txBody>
      </p:sp>
      <p:pic>
        <p:nvPicPr>
          <p:cNvPr id="6" name="图片 3"/>
          <p:cNvPicPr>
            <a:picLocks noChangeAspect="1"/>
          </p:cNvPicPr>
          <p:nvPr/>
        </p:nvPicPr>
        <p:blipFill>
          <a:blip r:embed="rId1"/>
          <a:stretch>
            <a:fillRect/>
          </a:stretch>
        </p:blipFill>
        <p:spPr>
          <a:xfrm>
            <a:off x="1036320" y="2895600"/>
            <a:ext cx="10119360" cy="2393950"/>
          </a:xfrm>
          <a:prstGeom prst="rect">
            <a:avLst/>
          </a:prstGeom>
          <a:noFill/>
          <a:ln>
            <a:noFill/>
          </a:ln>
        </p:spPr>
      </p:pic>
    </p:spTree>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IP</a:t>
            </a:r>
            <a:r>
              <a:t>地址的编</a:t>
            </a:r>
            <a:r>
              <a:t>址与</a:t>
            </a:r>
            <a:r>
              <a:t>组成</a:t>
            </a:r>
          </a:p>
        </p:txBody>
      </p:sp>
      <p:sp>
        <p:nvSpPr>
          <p:cNvPr id="3" name="内容占位符 2"/>
          <p:cNvSpPr>
            <a:spLocks noGrp="1"/>
          </p:cNvSpPr>
          <p:nvPr>
            <p:ph idx="1"/>
          </p:nvPr>
        </p:nvSpPr>
        <p:spPr/>
        <p:txBody>
          <a:bodyPr/>
          <a:p>
            <a:pPr marL="0" indent="0" eaLnBrk="1" latinLnBrk="0" hangingPunct="1">
              <a:spcBef>
                <a:spcPts val="0"/>
              </a:spcBef>
            </a:pPr>
            <a:r>
              <a:rPr lang="en-US" sz="2200">
                <a:sym typeface="+mn-ea"/>
              </a:rPr>
              <a:t>1</a:t>
            </a:r>
            <a:r>
              <a:rPr lang="en-US" sz="2200" b="1">
                <a:sym typeface="+mn-ea"/>
              </a:rPr>
              <a:t>.</a:t>
            </a:r>
            <a:r>
              <a:rPr lang="zh-CN" altLang="en-US" sz="2200" b="1">
                <a:sym typeface="+mn-ea"/>
              </a:rPr>
              <a:t>分类的</a:t>
            </a:r>
            <a:r>
              <a:rPr lang="en-US" altLang="zh-CN" sz="2200" b="1">
                <a:sym typeface="+mn-ea"/>
              </a:rPr>
              <a:t>IP</a:t>
            </a:r>
            <a:r>
              <a:rPr lang="zh-CN" altLang="en-US" sz="2200" b="1">
                <a:sym typeface="+mn-ea"/>
              </a:rPr>
              <a:t>地址</a:t>
            </a:r>
            <a:endParaRPr sz="2200"/>
          </a:p>
          <a:p>
            <a:pPr marL="342900" indent="-342900" algn="l" eaLnBrk="1" latinLnBrk="0" hangingPunct="1">
              <a:spcBef>
                <a:spcPts val="0"/>
              </a:spcBef>
              <a:buSzTx/>
              <a:buFont typeface="Wingdings" panose="05000000000000000000" charset="0"/>
              <a:buChar char="n"/>
            </a:pPr>
            <a:r>
              <a:rPr sz="2200">
                <a:sym typeface="+mn-ea"/>
              </a:rPr>
              <a:t>将IP地址划分为两个固定长度的字段，第一个字段是网络号（Net-id），代表所连接到的网络，第二个字段是主机号（Host-id），代表主机。这种两级形式的分类的IP地址可记为：</a:t>
            </a:r>
            <a:endParaRPr sz="2200" b="0"/>
          </a:p>
          <a:p>
            <a:pPr marL="0" indent="457200" eaLnBrk="1" latinLnBrk="0" hangingPunct="1">
              <a:spcBef>
                <a:spcPts val="0"/>
              </a:spcBef>
            </a:pPr>
            <a:r>
              <a:rPr lang="en-US" sz="2200">
                <a:sym typeface="+mn-ea"/>
              </a:rPr>
              <a:t>                       </a:t>
            </a:r>
            <a:r>
              <a:rPr sz="2200">
                <a:sym typeface="+mn-ea"/>
              </a:rPr>
              <a:t>IP地址 ::= { &lt;网络号&gt;, &lt;主机号&gt; } </a:t>
            </a:r>
            <a:endParaRPr sz="2200" b="0"/>
          </a:p>
          <a:p>
            <a:pPr marL="342900" indent="-342900" algn="l" eaLnBrk="1" latinLnBrk="0" hangingPunct="1">
              <a:spcBef>
                <a:spcPts val="0"/>
              </a:spcBef>
              <a:buSzTx/>
              <a:buFont typeface="Wingdings" panose="05000000000000000000" charset="0"/>
              <a:buChar char="n"/>
            </a:pPr>
            <a:r>
              <a:rPr sz="2200">
                <a:sym typeface="+mn-ea"/>
              </a:rPr>
              <a:t>这种编址方式将IP地址划分成了A、B、C、D、E五类，其中A、B、C三类地址用于单播，D类地址用于多播，E类地址为保留后续使用</a:t>
            </a:r>
            <a:endParaRPr sz="2200" b="0"/>
          </a:p>
          <a:p>
            <a:endParaRPr lang="zh-CN" altLang="en-US" sz="2200"/>
          </a:p>
        </p:txBody>
      </p:sp>
      <p:pic>
        <p:nvPicPr>
          <p:cNvPr id="8" name="图片 1"/>
          <p:cNvPicPr>
            <a:picLocks noChangeAspect="1"/>
          </p:cNvPicPr>
          <p:nvPr/>
        </p:nvPicPr>
        <p:blipFill>
          <a:blip r:embed="rId1"/>
          <a:stretch>
            <a:fillRect/>
          </a:stretch>
        </p:blipFill>
        <p:spPr>
          <a:xfrm>
            <a:off x="3775075" y="3223895"/>
            <a:ext cx="4686935" cy="3086100"/>
          </a:xfrm>
          <a:prstGeom prst="rect">
            <a:avLst/>
          </a:prstGeom>
          <a:noFill/>
          <a:ln>
            <a:noFill/>
          </a:ln>
        </p:spPr>
      </p:pic>
    </p:spTree>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sym typeface="+mn-ea"/>
              </a:rPr>
              <a:t>IP</a:t>
            </a:r>
            <a:r>
              <a:rPr>
                <a:sym typeface="+mn-ea"/>
              </a:rPr>
              <a:t>地址的</a:t>
            </a:r>
            <a:r>
              <a:rPr>
                <a:sym typeface="+mn-ea"/>
              </a:rPr>
              <a:t>编址</a:t>
            </a:r>
            <a:r>
              <a:rPr>
                <a:sym typeface="+mn-ea"/>
              </a:rPr>
              <a:t>与组成</a:t>
            </a:r>
            <a:endParaRPr>
              <a:sym typeface="+mn-ea"/>
            </a:endParaRPr>
          </a:p>
        </p:txBody>
      </p:sp>
      <p:sp>
        <p:nvSpPr>
          <p:cNvPr id="3" name="内容占位符 2"/>
          <p:cNvSpPr>
            <a:spLocks noGrp="1"/>
          </p:cNvSpPr>
          <p:nvPr>
            <p:ph idx="1"/>
          </p:nvPr>
        </p:nvSpPr>
        <p:spPr/>
        <p:txBody>
          <a:bodyPr/>
          <a:p>
            <a:pPr marL="0" indent="0" eaLnBrk="1" latinLnBrk="0" hangingPunct="1">
              <a:spcBef>
                <a:spcPts val="0"/>
              </a:spcBef>
            </a:pPr>
            <a:r>
              <a:rPr lang="en-US" sz="2200" b="1">
                <a:sym typeface="+mn-ea"/>
              </a:rPr>
              <a:t>2.</a:t>
            </a:r>
            <a:r>
              <a:rPr lang="zh-CN" altLang="en-US" sz="2200" b="1">
                <a:sym typeface="+mn-ea"/>
              </a:rPr>
              <a:t>子网划分</a:t>
            </a:r>
            <a:endParaRPr lang="zh-CN" altLang="en-US" sz="2200" b="1"/>
          </a:p>
          <a:p>
            <a:pPr marL="342900" indent="-342900" algn="l" eaLnBrk="1" latinLnBrk="0" hangingPunct="1">
              <a:spcBef>
                <a:spcPts val="0"/>
              </a:spcBef>
              <a:buSzTx/>
              <a:buFont typeface="Wingdings" panose="05000000000000000000" charset="0"/>
              <a:buChar char="n"/>
            </a:pPr>
            <a:r>
              <a:rPr sz="2200">
                <a:sym typeface="+mn-ea"/>
              </a:rPr>
              <a:t>子网划分的目的是提高IP地址的利用率和灵活性，IP地址由三部分组成，网络号，子网号（subnet-id），主机号，其中子网号从原来分类的IP地址中的主机号借位得来，并使用32位的子网掩码来确定其网络地址。</a:t>
            </a:r>
            <a:endParaRPr sz="2200" b="0"/>
          </a:p>
          <a:p>
            <a:pPr marL="342900" indent="-342900" algn="l" eaLnBrk="1" latinLnBrk="0" hangingPunct="1">
              <a:spcBef>
                <a:spcPts val="0"/>
              </a:spcBef>
              <a:buSzTx/>
              <a:buFont typeface="Wingdings" panose="05000000000000000000" charset="0"/>
              <a:buChar char="n"/>
            </a:pPr>
            <a:r>
              <a:rPr sz="2200">
                <a:sym typeface="+mn-ea"/>
              </a:rPr>
              <a:t>划分子网的IP地址可记为：</a:t>
            </a:r>
            <a:endParaRPr sz="2200" b="0"/>
          </a:p>
          <a:p>
            <a:pPr marL="0" indent="457200" eaLnBrk="1" latinLnBrk="0" hangingPunct="1">
              <a:spcBef>
                <a:spcPts val="0"/>
              </a:spcBef>
            </a:pPr>
            <a:r>
              <a:rPr lang="en-US" sz="2200">
                <a:sym typeface="+mn-ea"/>
              </a:rPr>
              <a:t>                      </a:t>
            </a:r>
            <a:r>
              <a:rPr sz="2200">
                <a:sym typeface="+mn-ea"/>
              </a:rPr>
              <a:t>IP地址 ::= { &lt;网络号&gt;, &lt;子网号&gt;, &lt;主机号&gt; }  </a:t>
            </a:r>
            <a:endParaRPr sz="2200" b="0"/>
          </a:p>
          <a:p>
            <a:pPr marL="342900" indent="-342900" algn="l" eaLnBrk="1" latinLnBrk="0" hangingPunct="1">
              <a:spcBef>
                <a:spcPts val="0"/>
              </a:spcBef>
              <a:buSzTx/>
              <a:buFont typeface="Wingdings" panose="05000000000000000000" charset="0"/>
              <a:buChar char="n"/>
            </a:pPr>
            <a:r>
              <a:rPr sz="2200">
                <a:sym typeface="+mn-ea"/>
              </a:rPr>
              <a:t>子网划分实际上就是通过改变原有的子网掩码长度来改变原有网络规模的大小。子网划分能把原先一个大的网络划分成多个小的网络，同样也可以把多个小的网络合并成一个大的网络。</a:t>
            </a:r>
            <a:endParaRPr sz="2200" b="0"/>
          </a:p>
          <a:p>
            <a:endParaRPr lang="zh-CN" altLang="en-US" sz="2200"/>
          </a:p>
        </p:txBody>
      </p:sp>
      <p:sp>
        <p:nvSpPr>
          <p:cNvPr id="5" name="内容占位符 5"/>
          <p:cNvSpPr/>
          <p:nvPr/>
        </p:nvSpPr>
        <p:spPr>
          <a:xfrm>
            <a:off x="874395" y="1066800"/>
            <a:ext cx="10869930" cy="2874010"/>
          </a:xfrm>
          <a:prstGeom prst="rect">
            <a:avLst/>
          </a:prstGeom>
          <a:noFill/>
          <a:ln>
            <a:noFill/>
          </a:ln>
          <a:effectLst/>
        </p:spPr>
        <p:txBody>
          <a:bodyPr vert="horz" wrap="square" lIns="82124" tIns="41061" rIns="82124" bIns="41061" numCol="1" anchor="t" anchorCtr="0" compatLnSpc="1"/>
          <a:lstStyle>
            <a:lvl1pPr algn="l" defTabSz="814705" rtl="0" fontAlgn="base">
              <a:lnSpc>
                <a:spcPct val="95000"/>
              </a:lnSpc>
              <a:spcBef>
                <a:spcPct val="35000"/>
              </a:spcBef>
              <a:spcAft>
                <a:spcPct val="0"/>
              </a:spcAft>
              <a:buClr>
                <a:schemeClr val="accent1"/>
              </a:buClr>
              <a:buSzPct val="100000"/>
              <a:buFont typeface="Arial" panose="020B0604020202020204" pitchFamily="34" charset="0"/>
              <a:defRPr sz="2400" kern="1200">
                <a:solidFill>
                  <a:srgbClr val="000000"/>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eaLnBrk="1" latinLnBrk="0" hangingPunct="1">
              <a:spcBef>
                <a:spcPts val="0"/>
              </a:spcBef>
            </a:pPr>
            <a:endParaRPr lang="zh-CN" altLang="en-US" b="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sym typeface="+mn-ea"/>
              </a:rPr>
              <a:t>IP</a:t>
            </a:r>
            <a:r>
              <a:rPr>
                <a:sym typeface="+mn-ea"/>
              </a:rPr>
              <a:t>地址的</a:t>
            </a:r>
            <a:r>
              <a:rPr>
                <a:sym typeface="+mn-ea"/>
              </a:rPr>
              <a:t>编址</a:t>
            </a:r>
            <a:r>
              <a:rPr>
                <a:sym typeface="+mn-ea"/>
              </a:rPr>
              <a:t>与组成</a:t>
            </a:r>
            <a:endParaRPr lang="en-US" altLang="zh-CN"/>
          </a:p>
        </p:txBody>
      </p:sp>
      <p:sp>
        <p:nvSpPr>
          <p:cNvPr id="3" name="内容占位符 2"/>
          <p:cNvSpPr>
            <a:spLocks noGrp="1"/>
          </p:cNvSpPr>
          <p:nvPr>
            <p:ph idx="1"/>
          </p:nvPr>
        </p:nvSpPr>
        <p:spPr/>
        <p:txBody>
          <a:bodyPr/>
          <a:p>
            <a:pPr marL="0" indent="0" eaLnBrk="1" latinLnBrk="0" hangingPunct="1">
              <a:spcBef>
                <a:spcPts val="0"/>
              </a:spcBef>
            </a:pPr>
            <a:r>
              <a:rPr lang="en-US" sz="2200" b="1">
                <a:sym typeface="+mn-ea"/>
              </a:rPr>
              <a:t>3.</a:t>
            </a:r>
            <a:r>
              <a:rPr lang="zh-CN" altLang="en-US" sz="2200" b="1">
                <a:sym typeface="+mn-ea"/>
              </a:rPr>
              <a:t>构成超网</a:t>
            </a:r>
            <a:endParaRPr lang="zh-CN" altLang="en-US" sz="2200" b="1"/>
          </a:p>
          <a:p>
            <a:pPr marL="342900" indent="-342900" algn="l" eaLnBrk="1" latinLnBrk="0" hangingPunct="1">
              <a:spcBef>
                <a:spcPts val="0"/>
              </a:spcBef>
              <a:buSzTx/>
              <a:buFont typeface="Wingdings" panose="05000000000000000000" charset="0"/>
              <a:buChar char="n"/>
            </a:pPr>
            <a:r>
              <a:rPr sz="2200">
                <a:sym typeface="+mn-ea"/>
              </a:rPr>
              <a:t>又称为无分类域间路由选择CIDR（classless inter-domain routing），将IP地址又从三级地址变成了两级地址，由网络前缀（network-prefix）和主机号组成，网络前缀用于指明网络，主机号则用于指明主机。CIDR消除了传统的A、B、C类地址和子网划分的概念，使IP地址能被更加高效地分配。</a:t>
            </a:r>
            <a:endParaRPr sz="2200" b="0"/>
          </a:p>
          <a:p>
            <a:pPr marL="342900" indent="-342900" algn="l" eaLnBrk="1" latinLnBrk="0" hangingPunct="1">
              <a:spcBef>
                <a:spcPts val="0"/>
              </a:spcBef>
              <a:buSzTx/>
              <a:buFont typeface="Wingdings" panose="05000000000000000000" charset="0"/>
              <a:buChar char="n"/>
            </a:pPr>
            <a:r>
              <a:rPr sz="2200">
                <a:sym typeface="+mn-ea"/>
              </a:rPr>
              <a:t>CIDR的IP地址可记为：</a:t>
            </a:r>
            <a:endParaRPr sz="2200" b="0"/>
          </a:p>
          <a:p>
            <a:pPr marL="0" indent="457200" eaLnBrk="1" latinLnBrk="0" hangingPunct="1">
              <a:spcBef>
                <a:spcPts val="0"/>
              </a:spcBef>
            </a:pPr>
            <a:r>
              <a:rPr lang="en-US" sz="2200">
                <a:sym typeface="+mn-ea"/>
              </a:rPr>
              <a:t>                      </a:t>
            </a:r>
            <a:r>
              <a:rPr sz="2200">
                <a:sym typeface="+mn-ea"/>
              </a:rPr>
              <a:t>IP地址 ::= { &lt;网络前缀&gt;, &lt;主机号&gt; }                         </a:t>
            </a:r>
            <a:endParaRPr sz="2200" b="0"/>
          </a:p>
          <a:p>
            <a:pPr marL="342900" indent="-342900" algn="l" eaLnBrk="1" latinLnBrk="0" hangingPunct="1">
              <a:spcBef>
                <a:spcPts val="0"/>
              </a:spcBef>
              <a:buSzTx/>
              <a:buFont typeface="Wingdings" panose="05000000000000000000" charset="0"/>
              <a:buChar char="n"/>
            </a:pPr>
            <a:r>
              <a:rPr sz="2200">
                <a:sym typeface="+mn-ea"/>
              </a:rPr>
              <a:t>CIDR还使用“斜线记法”，或称为CIDR记法，即在IP地址后面加上斜线“/”，然后写上网络前缀所占的位数。</a:t>
            </a:r>
            <a:endParaRPr sz="2200" b="0"/>
          </a:p>
          <a:p>
            <a:endParaRPr lang="zh-CN" altLang="en-US" sz="2200"/>
          </a:p>
        </p:txBody>
      </p:sp>
      <p:sp>
        <p:nvSpPr>
          <p:cNvPr id="5" name="内容占位符 5"/>
          <p:cNvSpPr/>
          <p:nvPr/>
        </p:nvSpPr>
        <p:spPr>
          <a:xfrm>
            <a:off x="874395" y="1066800"/>
            <a:ext cx="10869930" cy="2874010"/>
          </a:xfrm>
          <a:prstGeom prst="rect">
            <a:avLst/>
          </a:prstGeom>
          <a:noFill/>
          <a:ln>
            <a:noFill/>
          </a:ln>
          <a:effectLst/>
        </p:spPr>
        <p:txBody>
          <a:bodyPr vert="horz" wrap="square" lIns="82124" tIns="41061" rIns="82124" bIns="41061" numCol="1" anchor="t" anchorCtr="0" compatLnSpc="1"/>
          <a:lstStyle>
            <a:lvl1pPr algn="l" defTabSz="814705" rtl="0" fontAlgn="base">
              <a:lnSpc>
                <a:spcPct val="95000"/>
              </a:lnSpc>
              <a:spcBef>
                <a:spcPct val="35000"/>
              </a:spcBef>
              <a:spcAft>
                <a:spcPct val="0"/>
              </a:spcAft>
              <a:buClr>
                <a:schemeClr val="accent1"/>
              </a:buClr>
              <a:buSzPct val="100000"/>
              <a:buFont typeface="Arial" panose="020B0604020202020204" pitchFamily="34" charset="0"/>
              <a:defRPr sz="2400" kern="1200">
                <a:solidFill>
                  <a:srgbClr val="000000"/>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eaLnBrk="1" latinLnBrk="0" hangingPunct="1">
              <a:spcBef>
                <a:spcPts val="0"/>
              </a:spcBef>
            </a:pPr>
            <a:endParaRPr lang="zh-CN" altLang="en-US" b="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t>网关</a:t>
            </a:r>
          </a:p>
        </p:txBody>
      </p:sp>
      <p:sp>
        <p:nvSpPr>
          <p:cNvPr id="3" name="内容占位符 2"/>
          <p:cNvSpPr>
            <a:spLocks noGrp="1"/>
          </p:cNvSpPr>
          <p:nvPr>
            <p:ph idx="1"/>
          </p:nvPr>
        </p:nvSpPr>
        <p:spPr/>
        <p:txBody>
          <a:bodyPr/>
          <a:p>
            <a:pPr marL="342900" indent="-342900" algn="l" eaLnBrk="1" latinLnBrk="0" hangingPunct="1">
              <a:spcBef>
                <a:spcPts val="0"/>
              </a:spcBef>
              <a:buSzTx/>
              <a:buFont typeface="Wingdings" panose="05000000000000000000" charset="0"/>
              <a:buChar char="n"/>
            </a:pPr>
            <a:r>
              <a:rPr sz="2200">
                <a:sym typeface="+mn-ea"/>
              </a:rPr>
              <a:t>此处的“网关”指的是TCP/IP协议下的网关，是一个网络连接到另一个网络的“关口”，实质上是一个网络通向其他网络的接口IP地址，而不是某一种具体的网关设备。</a:t>
            </a:r>
            <a:endParaRPr sz="2200" b="0"/>
          </a:p>
          <a:p>
            <a:pPr marL="342900" indent="-342900" algn="l" eaLnBrk="1" latinLnBrk="0" hangingPunct="1">
              <a:spcBef>
                <a:spcPts val="0"/>
              </a:spcBef>
              <a:buSzTx/>
              <a:buFont typeface="Wingdings" panose="05000000000000000000" charset="0"/>
              <a:buChar char="n"/>
            </a:pPr>
            <a:r>
              <a:rPr sz="2200">
                <a:sym typeface="+mn-ea"/>
              </a:rPr>
              <a:t>每个网络都需要自己的网关，网关IP地址一般由网络管理员进行分配指定。</a:t>
            </a:r>
            <a:endParaRPr sz="2200" b="0"/>
          </a:p>
          <a:p>
            <a:endParaRPr lang="zh-CN" altLang="en-US" sz="2200"/>
          </a:p>
        </p:txBody>
      </p:sp>
      <p:pic>
        <p:nvPicPr>
          <p:cNvPr id="25" name="图片 2"/>
          <p:cNvPicPr>
            <a:picLocks noChangeAspect="1"/>
          </p:cNvPicPr>
          <p:nvPr/>
        </p:nvPicPr>
        <p:blipFill>
          <a:blip r:embed="rId1"/>
          <a:stretch>
            <a:fillRect/>
          </a:stretch>
        </p:blipFill>
        <p:spPr>
          <a:xfrm>
            <a:off x="2895600" y="3557905"/>
            <a:ext cx="6490335" cy="2565400"/>
          </a:xfrm>
          <a:prstGeom prst="rect">
            <a:avLst/>
          </a:prstGeom>
          <a:noFill/>
          <a:ln>
            <a:noFill/>
          </a:ln>
        </p:spPr>
      </p:pic>
    </p:spTree>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03</a:t>
            </a:r>
            <a:endParaRPr lang="zh-CN" altLang="en-US" dirty="0"/>
          </a:p>
        </p:txBody>
      </p:sp>
      <p:sp>
        <p:nvSpPr>
          <p:cNvPr id="5" name="内容占位符 4"/>
          <p:cNvSpPr>
            <a:spLocks noGrp="1"/>
          </p:cNvSpPr>
          <p:nvPr>
            <p:ph sz="quarter" idx="10"/>
          </p:nvPr>
        </p:nvSpPr>
        <p:spPr/>
        <p:txBody>
          <a:bodyPr/>
          <a:lstStyle/>
          <a:p>
            <a:r>
              <a:rPr dirty="0"/>
              <a:t>路由交换</a:t>
            </a:r>
            <a:r>
              <a:rPr dirty="0"/>
              <a:t>原理</a:t>
            </a: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t>路由</a:t>
            </a:r>
            <a:r>
              <a:t>原理</a:t>
            </a:r>
          </a:p>
        </p:txBody>
      </p:sp>
      <p:sp>
        <p:nvSpPr>
          <p:cNvPr id="3" name="内容占位符 2"/>
          <p:cNvSpPr>
            <a:spLocks noGrp="1"/>
          </p:cNvSpPr>
          <p:nvPr>
            <p:ph idx="1"/>
          </p:nvPr>
        </p:nvSpPr>
        <p:spPr>
          <a:xfrm>
            <a:off x="874395" y="923925"/>
            <a:ext cx="10587355" cy="1075055"/>
          </a:xfrm>
        </p:spPr>
        <p:txBody>
          <a:bodyPr/>
          <a:p>
            <a:pPr marL="342900" indent="-342900" algn="l" eaLnBrk="1" latinLnBrk="0" hangingPunct="1">
              <a:spcBef>
                <a:spcPts val="0"/>
              </a:spcBef>
              <a:buSzTx/>
              <a:buFont typeface="Wingdings" panose="05000000000000000000" charset="0"/>
              <a:buChar char="n"/>
            </a:pPr>
            <a:r>
              <a:rPr sz="2200">
                <a:sym typeface="+mn-ea"/>
              </a:rPr>
              <a:t>路由器工作在OSI参考模型中的网络层，负责将数据包传送到本地和远端目的网络，采用的基本方法是首先确定发送数据包的最佳路径，其次再将数据包转发到目的地。</a:t>
            </a:r>
            <a:endParaRPr sz="2200"/>
          </a:p>
        </p:txBody>
      </p:sp>
      <p:pic>
        <p:nvPicPr>
          <p:cNvPr id="8" name="图片 7"/>
          <p:cNvPicPr>
            <a:picLocks noChangeAspect="1"/>
          </p:cNvPicPr>
          <p:nvPr/>
        </p:nvPicPr>
        <p:blipFill>
          <a:blip r:embed="rId1"/>
          <a:stretch>
            <a:fillRect/>
          </a:stretch>
        </p:blipFill>
        <p:spPr>
          <a:xfrm>
            <a:off x="1752600" y="1981200"/>
            <a:ext cx="8204200" cy="40386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t>路由</a:t>
            </a:r>
            <a:r>
              <a:t>原理</a:t>
            </a:r>
          </a:p>
        </p:txBody>
      </p:sp>
      <p:sp>
        <p:nvSpPr>
          <p:cNvPr id="3" name="内容占位符 2"/>
          <p:cNvSpPr>
            <a:spLocks noGrp="1"/>
          </p:cNvSpPr>
          <p:nvPr>
            <p:ph idx="1"/>
          </p:nvPr>
        </p:nvSpPr>
        <p:spPr>
          <a:xfrm>
            <a:off x="874395" y="923925"/>
            <a:ext cx="10587355" cy="1976120"/>
          </a:xfrm>
        </p:spPr>
        <p:txBody>
          <a:bodyPr/>
          <a:p>
            <a:pPr marL="342900" indent="-342900" algn="l" eaLnBrk="1" latinLnBrk="0" hangingPunct="1">
              <a:spcBef>
                <a:spcPts val="0"/>
              </a:spcBef>
              <a:buSzTx/>
              <a:buFont typeface="Wingdings" panose="05000000000000000000" charset="0"/>
              <a:buChar char="n"/>
            </a:pPr>
            <a:r>
              <a:rPr sz="2200">
                <a:sym typeface="+mn-ea"/>
              </a:rPr>
              <a:t>路由表获取信息的方式有两种：</a:t>
            </a:r>
            <a:endParaRPr sz="2200" b="0"/>
          </a:p>
          <a:p>
            <a:pPr marL="342900" indent="-342900" algn="l" eaLnBrk="1" latinLnBrk="0" hangingPunct="1">
              <a:spcBef>
                <a:spcPts val="0"/>
              </a:spcBef>
              <a:buSzTx/>
              <a:buFont typeface="Wingdings" panose="05000000000000000000" charset="0"/>
              <a:buChar char="n"/>
            </a:pPr>
            <a:r>
              <a:rPr sz="2200">
                <a:sym typeface="+mn-ea"/>
              </a:rPr>
              <a:t>静态路由：由网络管理员通过手工配置的方式建立路由信息，它是一种最简单的配置路由的方法，一般用在小型网络或拓扑相对固定的网络中。</a:t>
            </a:r>
            <a:endParaRPr sz="2200" b="0"/>
          </a:p>
          <a:p>
            <a:pPr marL="342900" indent="-342900" algn="l" eaLnBrk="1" latinLnBrk="0" hangingPunct="1">
              <a:spcBef>
                <a:spcPts val="0"/>
              </a:spcBef>
              <a:buSzTx/>
              <a:buFont typeface="Wingdings" panose="05000000000000000000" charset="0"/>
              <a:buChar char="n"/>
            </a:pPr>
            <a:r>
              <a:rPr sz="2200">
                <a:sym typeface="+mn-ea"/>
              </a:rPr>
              <a:t>动态路由：根据路由选择算法得出，通过运行复杂的分布式算法，根据从各相邻路由器获得关于整个网络的拓扑变化情况，动态建立路由信息。</a:t>
            </a:r>
            <a:endParaRPr sz="2200" b="0"/>
          </a:p>
          <a:p>
            <a:endParaRPr lang="zh-CN" altLang="en-US" sz="2200"/>
          </a:p>
        </p:txBody>
      </p:sp>
      <p:pic>
        <p:nvPicPr>
          <p:cNvPr id="4" name="图片 3"/>
          <p:cNvPicPr>
            <a:picLocks noChangeAspect="1"/>
          </p:cNvPicPr>
          <p:nvPr/>
        </p:nvPicPr>
        <p:blipFill>
          <a:blip r:embed="rId1"/>
          <a:stretch>
            <a:fillRect/>
          </a:stretch>
        </p:blipFill>
        <p:spPr>
          <a:xfrm>
            <a:off x="7467600" y="2762250"/>
            <a:ext cx="3505200" cy="3416300"/>
          </a:xfrm>
          <a:prstGeom prst="rect">
            <a:avLst/>
          </a:prstGeom>
        </p:spPr>
      </p:pic>
      <p:pic>
        <p:nvPicPr>
          <p:cNvPr id="6" name="图片 5"/>
          <p:cNvPicPr>
            <a:picLocks noChangeAspect="1"/>
          </p:cNvPicPr>
          <p:nvPr/>
        </p:nvPicPr>
        <p:blipFill>
          <a:blip r:embed="rId2"/>
          <a:srcRect t="5612"/>
          <a:stretch>
            <a:fillRect/>
          </a:stretch>
        </p:blipFill>
        <p:spPr>
          <a:xfrm>
            <a:off x="990600" y="2831465"/>
            <a:ext cx="3505200" cy="327850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0"/>
          </p:nvPr>
        </p:nvSpPr>
        <p:spPr/>
        <p:txBody>
          <a:bodyPr/>
          <a:lstStyle/>
          <a:p>
            <a:pPr algn="l"/>
            <a:r>
              <a:rPr lang="zh-CN" altLang="en-US"/>
              <a:t>网络技术</a:t>
            </a:r>
            <a:r>
              <a:rPr lang="zh-CN" altLang="en-US"/>
              <a:t>概述</a:t>
            </a: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t>交换</a:t>
            </a:r>
            <a:r>
              <a:t>原理</a:t>
            </a:r>
          </a:p>
        </p:txBody>
      </p:sp>
      <p:sp>
        <p:nvSpPr>
          <p:cNvPr id="3" name="内容占位符 2"/>
          <p:cNvSpPr>
            <a:spLocks noGrp="1"/>
          </p:cNvSpPr>
          <p:nvPr>
            <p:ph idx="1"/>
          </p:nvPr>
        </p:nvSpPr>
        <p:spPr>
          <a:xfrm>
            <a:off x="874395" y="923925"/>
            <a:ext cx="10587355" cy="1894205"/>
          </a:xfrm>
        </p:spPr>
        <p:txBody>
          <a:bodyPr/>
          <a:p>
            <a:pPr marL="342900" indent="-342900" algn="l" eaLnBrk="1" latinLnBrk="0" hangingPunct="1">
              <a:spcBef>
                <a:spcPts val="0"/>
              </a:spcBef>
              <a:buSzTx/>
              <a:buFont typeface="Wingdings" panose="05000000000000000000" charset="0"/>
              <a:buChar char="n"/>
            </a:pPr>
            <a:r>
              <a:rPr sz="2200">
                <a:sym typeface="+mn-ea"/>
              </a:rPr>
              <a:t>交换机起自于网桥，工作在OSI参考模型中的数据链路层，因此又称为二层设备，是局域网中最重要的设备。</a:t>
            </a:r>
            <a:endParaRPr sz="2200" b="0"/>
          </a:p>
          <a:p>
            <a:pPr marL="342900" indent="-342900" algn="l" eaLnBrk="1" latinLnBrk="0" hangingPunct="1">
              <a:spcBef>
                <a:spcPts val="0"/>
              </a:spcBef>
              <a:buSzTx/>
              <a:buFont typeface="Wingdings" panose="05000000000000000000" charset="0"/>
              <a:buChar char="n"/>
            </a:pPr>
            <a:r>
              <a:rPr sz="2200">
                <a:sym typeface="+mn-ea"/>
              </a:rPr>
              <a:t>随着技术的发展，交换机逐步集成了三层路由功能，根据交换机是否具备三层路由功能，一般可将交换机分为二层交换机和三层交换机。</a:t>
            </a:r>
            <a:endParaRPr sz="2200">
              <a:sym typeface="+mn-ea"/>
            </a:endParaRPr>
          </a:p>
          <a:p>
            <a:pPr marL="342900" indent="-342900" algn="l" eaLnBrk="1" latinLnBrk="0" hangingPunct="1">
              <a:spcBef>
                <a:spcPts val="0"/>
              </a:spcBef>
              <a:buSzTx/>
              <a:buFont typeface="Wingdings" panose="05000000000000000000" charset="0"/>
              <a:buChar char="n"/>
            </a:pPr>
            <a:r>
              <a:rPr sz="2200">
                <a:sym typeface="+mn-ea"/>
              </a:rPr>
              <a:t>交换机根据数据帧的MAC地址来实现在不同端口之间转发数据帧。</a:t>
            </a:r>
            <a:endParaRPr sz="2200" b="0"/>
          </a:p>
          <a:p>
            <a:pPr marL="0" indent="457200" eaLnBrk="1" latinLnBrk="0" hangingPunct="1">
              <a:spcBef>
                <a:spcPts val="0"/>
              </a:spcBef>
            </a:pPr>
            <a:endParaRPr lang="zh-CN" sz="2200" b="0">
              <a:ea typeface="宋体" panose="02010600030101010101" pitchFamily="2" charset="-122"/>
            </a:endParaRPr>
          </a:p>
          <a:p>
            <a:endParaRPr lang="zh-CN" altLang="en-US" sz="2200"/>
          </a:p>
        </p:txBody>
      </p:sp>
      <p:sp>
        <p:nvSpPr>
          <p:cNvPr id="7" name="内容占位符 5"/>
          <p:cNvSpPr/>
          <p:nvPr/>
        </p:nvSpPr>
        <p:spPr>
          <a:xfrm>
            <a:off x="1001395" y="951230"/>
            <a:ext cx="10869930" cy="5405120"/>
          </a:xfrm>
          <a:prstGeom prst="rect">
            <a:avLst/>
          </a:prstGeom>
          <a:noFill/>
          <a:ln>
            <a:noFill/>
          </a:ln>
          <a:effectLst/>
        </p:spPr>
        <p:txBody>
          <a:bodyPr vert="horz" wrap="square" lIns="82124" tIns="41061" rIns="82124" bIns="41061" numCol="1" anchor="t" anchorCtr="0" compatLnSpc="1"/>
          <a:lstStyle>
            <a:lvl1pPr algn="l" defTabSz="814705" rtl="0" fontAlgn="base">
              <a:lnSpc>
                <a:spcPct val="95000"/>
              </a:lnSpc>
              <a:spcBef>
                <a:spcPct val="35000"/>
              </a:spcBef>
              <a:spcAft>
                <a:spcPct val="0"/>
              </a:spcAft>
              <a:buClr>
                <a:schemeClr val="accent1"/>
              </a:buClr>
              <a:buSzPct val="100000"/>
              <a:buFont typeface="Arial" panose="020B0604020202020204" pitchFamily="34" charset="0"/>
              <a:defRPr sz="2400" kern="1200">
                <a:solidFill>
                  <a:srgbClr val="000000"/>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eaLnBrk="1" latinLnBrk="0" hangingPunct="1">
              <a:spcBef>
                <a:spcPts val="0"/>
              </a:spcBef>
            </a:pPr>
            <a:endParaRPr lang="zh-CN" sz="2800" b="0">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2514600" y="2594610"/>
            <a:ext cx="7399655" cy="376174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04</a:t>
            </a:r>
            <a:endParaRPr lang="zh-CN" altLang="en-US" dirty="0"/>
          </a:p>
        </p:txBody>
      </p:sp>
      <p:sp>
        <p:nvSpPr>
          <p:cNvPr id="5" name="内容占位符 4"/>
          <p:cNvSpPr>
            <a:spLocks noGrp="1"/>
          </p:cNvSpPr>
          <p:nvPr>
            <p:ph sz="quarter" idx="10"/>
          </p:nvPr>
        </p:nvSpPr>
        <p:spPr/>
        <p:txBody>
          <a:bodyPr/>
          <a:lstStyle/>
          <a:p>
            <a:r>
              <a:rPr dirty="0"/>
              <a:t>常见网络仿真</a:t>
            </a:r>
            <a:r>
              <a:rPr dirty="0"/>
              <a:t>软件</a:t>
            </a:r>
            <a:endParaRP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eNSP</a:t>
            </a:r>
            <a:endParaRPr lang="en-US" altLang="zh-CN"/>
          </a:p>
        </p:txBody>
      </p:sp>
      <p:sp>
        <p:nvSpPr>
          <p:cNvPr id="3" name="内容占位符 2"/>
          <p:cNvSpPr>
            <a:spLocks noGrp="1"/>
          </p:cNvSpPr>
          <p:nvPr>
            <p:ph idx="1"/>
          </p:nvPr>
        </p:nvSpPr>
        <p:spPr/>
        <p:txBody>
          <a:bodyPr/>
          <a:lstStyle/>
          <a:p>
            <a:pPr marL="0" indent="0" eaLnBrk="1" latinLnBrk="0" hangingPunct="1">
              <a:spcBef>
                <a:spcPts val="0"/>
              </a:spcBef>
            </a:pPr>
            <a:r>
              <a:rPr lang="en-US" altLang="zh-CN" sz="2200" b="1">
                <a:ea typeface="宋体" panose="02010600030101010101" pitchFamily="2" charset="-122"/>
                <a:sym typeface="+mn-ea"/>
              </a:rPr>
              <a:t>1.</a:t>
            </a:r>
            <a:r>
              <a:rPr lang="zh-CN" sz="2200" b="1">
                <a:ea typeface="宋体" panose="02010600030101010101" pitchFamily="2" charset="-122"/>
                <a:sym typeface="+mn-ea"/>
              </a:rPr>
              <a:t>设备添加与启动</a:t>
            </a:r>
            <a:endParaRPr lang="zh-CN" sz="2200" b="1">
              <a:ea typeface="宋体" panose="02010600030101010101" pitchFamily="2" charset="-122"/>
            </a:endParaRPr>
          </a:p>
          <a:p>
            <a:pPr marL="0" indent="457200" eaLnBrk="1" latinLnBrk="0" hangingPunct="1">
              <a:spcBef>
                <a:spcPts val="0"/>
              </a:spcBef>
            </a:pPr>
            <a:r>
              <a:rPr lang="zh-CN" sz="2200">
                <a:ea typeface="宋体" panose="02010600030101010101" pitchFamily="2" charset="-122"/>
                <a:sym typeface="+mn-ea"/>
              </a:rPr>
              <a:t>在eNSP主界面的左侧设备面板，可以看到供用户使用的网络设备或主机，如图1-8中显示的AR2220、AR2240和AR3260等型号路由器，可使用鼠标选中某型号的路由器并拖拽到中间的工作区，即完成了一个AR2220的路由器的添加。</a:t>
            </a:r>
            <a:endParaRPr lang="zh-CN" sz="2200" b="0">
              <a:ea typeface="宋体" panose="02010600030101010101" pitchFamily="2" charset="-122"/>
            </a:endParaRPr>
          </a:p>
          <a:p>
            <a:r>
              <a:rPr lang="en-US" altLang="zh-CN" sz="2800"/>
              <a:t>	</a:t>
            </a:r>
            <a:endParaRPr lang="en-US" altLang="zh-CN" sz="2800"/>
          </a:p>
        </p:txBody>
      </p:sp>
      <p:pic>
        <p:nvPicPr>
          <p:cNvPr id="28" name="图片 28"/>
          <p:cNvPicPr>
            <a:picLocks noChangeAspect="1"/>
          </p:cNvPicPr>
          <p:nvPr/>
        </p:nvPicPr>
        <p:blipFill>
          <a:blip r:embed="rId1"/>
          <a:stretch>
            <a:fillRect/>
          </a:stretch>
        </p:blipFill>
        <p:spPr>
          <a:xfrm>
            <a:off x="2895600" y="2286000"/>
            <a:ext cx="6307455" cy="4006215"/>
          </a:xfrm>
          <a:prstGeom prst="rect">
            <a:avLst/>
          </a:prstGeom>
          <a:noFill/>
          <a:ln w="12700">
            <a:solidFill>
              <a:schemeClr val="bg2">
                <a:lumMod val="50000"/>
              </a:schemeClr>
            </a:solid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eNSP</a:t>
            </a:r>
            <a:endParaRPr lang="en-US" altLang="zh-CN"/>
          </a:p>
        </p:txBody>
      </p:sp>
      <p:sp>
        <p:nvSpPr>
          <p:cNvPr id="3" name="内容占位符 2"/>
          <p:cNvSpPr>
            <a:spLocks noGrp="1"/>
          </p:cNvSpPr>
          <p:nvPr>
            <p:ph idx="1"/>
          </p:nvPr>
        </p:nvSpPr>
        <p:spPr/>
        <p:txBody>
          <a:bodyPr/>
          <a:lstStyle/>
          <a:p>
            <a:pPr marL="0" indent="457200" eaLnBrk="1" latinLnBrk="0" hangingPunct="1">
              <a:spcBef>
                <a:spcPts val="0"/>
              </a:spcBef>
            </a:pPr>
            <a:r>
              <a:rPr lang="zh-CN" sz="2200">
                <a:ea typeface="宋体" panose="02010600030101010101" pitchFamily="2" charset="-122"/>
                <a:sym typeface="+mn-ea"/>
              </a:rPr>
              <a:t>根据网络需要添加对应数量的路由器之后，可以通过鼠标右键单击路由器图标，然后在弹出的菜单中单击“启动”，来启动路由器。</a:t>
            </a:r>
            <a:endParaRPr lang="zh-CN" sz="2200" b="0">
              <a:ea typeface="宋体" panose="02010600030101010101" pitchFamily="2" charset="-122"/>
            </a:endParaRPr>
          </a:p>
          <a:p>
            <a:pPr marL="0" indent="457200" eaLnBrk="1" latinLnBrk="0" hangingPunct="1">
              <a:spcBef>
                <a:spcPts val="0"/>
              </a:spcBef>
            </a:pPr>
            <a:r>
              <a:rPr lang="zh-CN" sz="2200">
                <a:ea typeface="宋体" panose="02010600030101010101" pitchFamily="2" charset="-122"/>
                <a:sym typeface="+mn-ea"/>
              </a:rPr>
              <a:t>启动完路由器之后，可以通过双击路由器的图标，打开路由器的CLI操作窗口，即可实现对路由器的配置和管理。</a:t>
            </a:r>
            <a:endParaRPr lang="zh-CN" sz="2200" b="0">
              <a:ea typeface="宋体" panose="02010600030101010101" pitchFamily="2" charset="-122"/>
            </a:endParaRPr>
          </a:p>
          <a:p>
            <a:r>
              <a:rPr lang="en-US" altLang="zh-CN" sz="2800"/>
              <a:t>	</a:t>
            </a:r>
            <a:endParaRPr lang="en-US" altLang="zh-CN" sz="2800"/>
          </a:p>
        </p:txBody>
      </p:sp>
      <p:pic>
        <p:nvPicPr>
          <p:cNvPr id="38" name="图片 3"/>
          <p:cNvPicPr>
            <a:picLocks noChangeAspect="1"/>
          </p:cNvPicPr>
          <p:nvPr/>
        </p:nvPicPr>
        <p:blipFill>
          <a:blip r:embed="rId1"/>
          <a:stretch>
            <a:fillRect/>
          </a:stretch>
        </p:blipFill>
        <p:spPr>
          <a:xfrm>
            <a:off x="1066800" y="2791460"/>
            <a:ext cx="2438400" cy="3152775"/>
          </a:xfrm>
          <a:prstGeom prst="rect">
            <a:avLst/>
          </a:prstGeom>
          <a:noFill/>
          <a:ln w="12700">
            <a:solidFill>
              <a:schemeClr val="bg2">
                <a:lumMod val="50000"/>
              </a:schemeClr>
            </a:solidFill>
          </a:ln>
        </p:spPr>
      </p:pic>
      <p:pic>
        <p:nvPicPr>
          <p:cNvPr id="37" name="图片 37"/>
          <p:cNvPicPr>
            <a:picLocks noChangeAspect="1"/>
          </p:cNvPicPr>
          <p:nvPr/>
        </p:nvPicPr>
        <p:blipFill>
          <a:blip r:embed="rId2"/>
          <a:stretch>
            <a:fillRect/>
          </a:stretch>
        </p:blipFill>
        <p:spPr>
          <a:xfrm>
            <a:off x="6248400" y="3161030"/>
            <a:ext cx="5135245" cy="2413635"/>
          </a:xfrm>
          <a:prstGeom prst="rect">
            <a:avLst/>
          </a:prstGeom>
          <a:noFill/>
          <a:ln w="12700">
            <a:solidFill>
              <a:schemeClr val="bg2">
                <a:lumMod val="50000"/>
              </a:schemeClr>
            </a:solid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eNSP</a:t>
            </a:r>
            <a:endParaRPr lang="en-US" altLang="zh-CN"/>
          </a:p>
        </p:txBody>
      </p:sp>
      <p:sp>
        <p:nvSpPr>
          <p:cNvPr id="3" name="内容占位符 2"/>
          <p:cNvSpPr>
            <a:spLocks noGrp="1"/>
          </p:cNvSpPr>
          <p:nvPr>
            <p:ph idx="1"/>
          </p:nvPr>
        </p:nvSpPr>
        <p:spPr/>
        <p:txBody>
          <a:bodyPr/>
          <a:lstStyle/>
          <a:p>
            <a:pPr marL="0" indent="0" eaLnBrk="1" latinLnBrk="0" hangingPunct="1">
              <a:spcBef>
                <a:spcPts val="0"/>
              </a:spcBef>
            </a:pPr>
            <a:r>
              <a:rPr lang="en-US" altLang="zh-CN" sz="2200" b="1">
                <a:ea typeface="宋体" panose="02010600030101010101" pitchFamily="2" charset="-122"/>
                <a:sym typeface="+mn-ea"/>
              </a:rPr>
              <a:t>2.</a:t>
            </a:r>
            <a:r>
              <a:rPr lang="zh-CN" sz="2200" b="1">
                <a:ea typeface="宋体" panose="02010600030101010101" pitchFamily="2" charset="-122"/>
                <a:sym typeface="+mn-ea"/>
              </a:rPr>
              <a:t>设备添连线</a:t>
            </a:r>
            <a:endParaRPr lang="zh-CN" sz="2200" b="1">
              <a:ea typeface="宋体" panose="02010600030101010101" pitchFamily="2" charset="-122"/>
            </a:endParaRPr>
          </a:p>
          <a:p>
            <a:pPr marL="0" indent="457200" eaLnBrk="1" latinLnBrk="0" hangingPunct="1">
              <a:spcBef>
                <a:spcPts val="0"/>
              </a:spcBef>
            </a:pPr>
            <a:r>
              <a:rPr lang="zh-CN" sz="2200">
                <a:ea typeface="宋体" panose="02010600030101010101" pitchFamily="2" charset="-122"/>
                <a:sym typeface="+mn-ea"/>
              </a:rPr>
              <a:t>在工作区添加所需的网络设备后即可开始进行设备连线，eNSP同样支持自动连线与手动连线。可以在设备面板中选择“连线图标”中的“Auto”自动连线，可以直接单击要连线的设备即可完成连线。如果不想通过自动连接的方式，也可以通过手动连接的方式根据需要自行选定要连接的设备的端口号，例如要将设备的以太网接口连接，可以选择设备面板中，设备连线的“Copper”图标，然后单击要连接的设备，就会显示设备可以连接的端口。</a:t>
            </a:r>
            <a:endParaRPr lang="en-US" altLang="zh-CN" sz="2200" b="0">
              <a:ea typeface="宋体" panose="02010600030101010101" pitchFamily="2" charset="-122"/>
            </a:endParaRPr>
          </a:p>
          <a:p>
            <a:r>
              <a:rPr lang="en-US" altLang="zh-CN" sz="2800"/>
              <a:t>	</a:t>
            </a:r>
            <a:endParaRPr lang="en-US" altLang="zh-CN" sz="2800"/>
          </a:p>
        </p:txBody>
      </p:sp>
      <p:pic>
        <p:nvPicPr>
          <p:cNvPr id="21" name="图片 4"/>
          <p:cNvPicPr>
            <a:picLocks noChangeAspect="1"/>
          </p:cNvPicPr>
          <p:nvPr/>
        </p:nvPicPr>
        <p:blipFill>
          <a:blip r:embed="rId1"/>
          <a:srcRect t="7724" b="15830"/>
          <a:stretch>
            <a:fillRect/>
          </a:stretch>
        </p:blipFill>
        <p:spPr>
          <a:xfrm>
            <a:off x="3200400" y="4477385"/>
            <a:ext cx="5191760" cy="1596390"/>
          </a:xfrm>
          <a:prstGeom prst="rect">
            <a:avLst/>
          </a:prstGeom>
          <a:noFill/>
          <a:ln w="12700">
            <a:solidFill>
              <a:schemeClr val="bg2">
                <a:lumMod val="50000"/>
              </a:schemeClr>
            </a:solid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eNSP</a:t>
            </a:r>
            <a:endParaRPr lang="en-US" altLang="zh-CN"/>
          </a:p>
        </p:txBody>
      </p:sp>
      <p:sp>
        <p:nvSpPr>
          <p:cNvPr id="3" name="内容占位符 2"/>
          <p:cNvSpPr>
            <a:spLocks noGrp="1"/>
          </p:cNvSpPr>
          <p:nvPr>
            <p:ph idx="1"/>
          </p:nvPr>
        </p:nvSpPr>
        <p:spPr/>
        <p:txBody>
          <a:bodyPr/>
          <a:lstStyle/>
          <a:p>
            <a:pPr marL="0" indent="0" eaLnBrk="1" latinLnBrk="0" hangingPunct="1">
              <a:spcBef>
                <a:spcPts val="0"/>
              </a:spcBef>
            </a:pPr>
            <a:r>
              <a:rPr lang="zh-CN" sz="2200" b="1">
                <a:ea typeface="宋体" panose="02010600030101010101" pitchFamily="2" charset="-122"/>
                <a:sym typeface="+mn-ea"/>
              </a:rPr>
              <a:t>3.Wireshark在eNSP的使用</a:t>
            </a:r>
            <a:endParaRPr lang="zh-CN" sz="2200" b="1">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Wireshark是目前最流行的网络报文捕获工具，原来称为Ethereal，它是开源的免费软件。Wireshark可以运行于Windows、UNIX、Linux等操作系统上，它可以真实地反映出当前网络上传输的数据包信息。在eNSP中也可以通过Wireshark进行报文捕获分析，需要先在物理机中安装好Wireshark软件，并注意将Wireshark安装在默认路径中。抓包时先通过右键设备，选择“数据抓包”，然后选择要抓包的接口即可自动调用Wireshark软件，并对接口的报文进行捕获。</a:t>
            </a:r>
            <a:endParaRPr lang="zh-CN" sz="2200" b="0">
              <a:ea typeface="宋体" panose="02010600030101010101" pitchFamily="2" charset="-122"/>
            </a:endParaRPr>
          </a:p>
          <a:p>
            <a:r>
              <a:rPr lang="en-US" altLang="zh-CN" sz="2800"/>
              <a:t>	</a:t>
            </a:r>
            <a:endParaRPr lang="en-US" altLang="zh-CN" sz="2800"/>
          </a:p>
        </p:txBody>
      </p:sp>
      <p:pic>
        <p:nvPicPr>
          <p:cNvPr id="42" name="图片 1"/>
          <p:cNvPicPr>
            <a:picLocks noChangeAspect="1"/>
          </p:cNvPicPr>
          <p:nvPr/>
        </p:nvPicPr>
        <p:blipFill>
          <a:blip r:embed="rId1"/>
          <a:srcRect t="2791" b="3140"/>
          <a:stretch>
            <a:fillRect/>
          </a:stretch>
        </p:blipFill>
        <p:spPr>
          <a:xfrm>
            <a:off x="4191000" y="3581400"/>
            <a:ext cx="3376930" cy="2580005"/>
          </a:xfrm>
          <a:prstGeom prst="rect">
            <a:avLst/>
          </a:prstGeom>
          <a:noFill/>
          <a:ln w="12700">
            <a:solidFill>
              <a:schemeClr val="bg2">
                <a:lumMod val="50000"/>
              </a:schemeClr>
            </a:solid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Packet T</a:t>
            </a:r>
            <a:r>
              <a:rPr lang="en-US" altLang="zh-CN"/>
              <a:t>racer</a:t>
            </a:r>
            <a:endParaRPr lang="en-US" altLang="zh-CN"/>
          </a:p>
        </p:txBody>
      </p:sp>
      <p:sp>
        <p:nvSpPr>
          <p:cNvPr id="3" name="内容占位符 2"/>
          <p:cNvSpPr>
            <a:spLocks noGrp="1"/>
          </p:cNvSpPr>
          <p:nvPr>
            <p:ph idx="1"/>
          </p:nvPr>
        </p:nvSpPr>
        <p:spPr/>
        <p:txBody>
          <a:bodyPr/>
          <a:lstStyle/>
          <a:p>
            <a:pPr marL="0" indent="0" eaLnBrk="1" latinLnBrk="0" hangingPunct="1">
              <a:spcBef>
                <a:spcPts val="0"/>
              </a:spcBef>
            </a:pPr>
            <a:r>
              <a:rPr lang="en-US" altLang="zh-CN" sz="2200" b="1">
                <a:ea typeface="宋体" panose="02010600030101010101" pitchFamily="2" charset="-122"/>
                <a:sym typeface="+mn-ea"/>
              </a:rPr>
              <a:t>1.</a:t>
            </a:r>
            <a:r>
              <a:rPr lang="zh-CN" sz="2200" b="1">
                <a:ea typeface="宋体" panose="02010600030101010101" pitchFamily="2" charset="-122"/>
                <a:sym typeface="+mn-ea"/>
              </a:rPr>
              <a:t>基本介绍</a:t>
            </a:r>
            <a:endParaRPr lang="zh-CN" sz="2200" b="1">
              <a:ea typeface="宋体" panose="02010600030101010101" pitchFamily="2" charset="-122"/>
            </a:endParaRPr>
          </a:p>
          <a:p>
            <a:pPr marL="0" indent="457200" eaLnBrk="1" latinLnBrk="0" hangingPunct="1">
              <a:spcBef>
                <a:spcPts val="0"/>
              </a:spcBef>
            </a:pPr>
            <a:r>
              <a:rPr lang="zh-CN" sz="2200">
                <a:ea typeface="宋体" panose="02010600030101010101" pitchFamily="2" charset="-122"/>
                <a:sym typeface="+mn-ea"/>
              </a:rPr>
              <a:t>Packet Tracer是由Cisco公司开发的功能强大的网络仿真软件，它提供了线缆、交换机、路由器、PC、服务器、无线网络设备等非常全面的Cisco网络仿真设备。用户可在软件的图形用户界面上通过拖曳的方法快速构建网络拓扑，还可以允许用户进行设备配置。软件还提供了模拟模式，让用户观察网络各层数据的构成和传输情况、各种帧或分组的处理过程，有利于用户分析和排查网络故障。</a:t>
            </a:r>
            <a:endParaRPr lang="zh-CN" sz="2200" b="0">
              <a:ea typeface="宋体" panose="02010600030101010101" pitchFamily="2" charset="-122"/>
            </a:endParaRPr>
          </a:p>
          <a:p>
            <a:r>
              <a:rPr lang="en-US" altLang="zh-CN" sz="2800"/>
              <a:t>	</a:t>
            </a:r>
            <a:endParaRPr lang="en-US" altLang="zh-CN" sz="28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Packet T</a:t>
            </a:r>
            <a:r>
              <a:rPr lang="en-US" altLang="zh-CN"/>
              <a:t>racer</a:t>
            </a:r>
            <a:endParaRPr lang="en-US" altLang="zh-CN"/>
          </a:p>
        </p:txBody>
      </p:sp>
      <p:sp>
        <p:nvSpPr>
          <p:cNvPr id="5" name="内容占位符 5"/>
          <p:cNvSpPr/>
          <p:nvPr/>
        </p:nvSpPr>
        <p:spPr>
          <a:xfrm>
            <a:off x="609600" y="951230"/>
            <a:ext cx="10884535" cy="5405120"/>
          </a:xfrm>
          <a:prstGeom prst="rect">
            <a:avLst/>
          </a:prstGeom>
          <a:noFill/>
          <a:ln>
            <a:noFill/>
          </a:ln>
          <a:effectLst/>
        </p:spPr>
        <p:txBody>
          <a:bodyPr vert="horz" wrap="square" lIns="82124" tIns="41061" rIns="82124" bIns="41061" numCol="1" anchor="t" anchorCtr="0" compatLnSpc="1"/>
          <a:lstStyle>
            <a:lvl1pPr algn="l" defTabSz="814705" rtl="0" fontAlgn="base">
              <a:lnSpc>
                <a:spcPct val="95000"/>
              </a:lnSpc>
              <a:spcBef>
                <a:spcPct val="35000"/>
              </a:spcBef>
              <a:spcAft>
                <a:spcPct val="0"/>
              </a:spcAft>
              <a:buClr>
                <a:schemeClr val="accent1"/>
              </a:buClr>
              <a:buSzPct val="100000"/>
              <a:buFont typeface="Arial" panose="020B0604020202020204" pitchFamily="34" charset="0"/>
              <a:defRPr sz="2400" kern="1200">
                <a:solidFill>
                  <a:srgbClr val="000000"/>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latinLnBrk="0" hangingPunct="1">
              <a:spcBef>
                <a:spcPts val="0"/>
              </a:spcBef>
            </a:pPr>
            <a:endParaRPr lang="zh-CN" sz="2800" b="0">
              <a:ea typeface="宋体" panose="02010600030101010101" pitchFamily="2" charset="-122"/>
            </a:endParaRPr>
          </a:p>
        </p:txBody>
      </p:sp>
      <p:pic>
        <p:nvPicPr>
          <p:cNvPr id="4" name="图片 96"/>
          <p:cNvPicPr>
            <a:picLocks noChangeAspect="1"/>
          </p:cNvPicPr>
          <p:nvPr/>
        </p:nvPicPr>
        <p:blipFill>
          <a:blip r:embed="rId1"/>
          <a:stretch>
            <a:fillRect/>
          </a:stretch>
        </p:blipFill>
        <p:spPr>
          <a:xfrm>
            <a:off x="2819400" y="1600200"/>
            <a:ext cx="5715635" cy="4631690"/>
          </a:xfrm>
          <a:prstGeom prst="rect">
            <a:avLst/>
          </a:prstGeom>
          <a:noFill/>
          <a:ln w="12700">
            <a:solidFill>
              <a:schemeClr val="bg2">
                <a:lumMod val="50000"/>
              </a:schemeClr>
            </a:solidFill>
          </a:ln>
        </p:spPr>
      </p:pic>
      <p:sp>
        <p:nvSpPr>
          <p:cNvPr id="6" name="内容占位符 5"/>
          <p:cNvSpPr/>
          <p:nvPr>
            <p:ph idx="1"/>
          </p:nvPr>
        </p:nvSpPr>
        <p:spPr/>
        <p:txBody>
          <a:bodyPr/>
          <a:p>
            <a:r>
              <a:rPr lang="zh-CN" sz="2200">
                <a:ea typeface="宋体" panose="02010600030101010101" pitchFamily="2" charset="-122"/>
                <a:sym typeface="+mn-ea"/>
              </a:rPr>
              <a:t>Packet Tracer的软件主界面如图所示</a:t>
            </a:r>
            <a:endParaRPr lang="zh-CN" sz="2200" b="0">
              <a:ea typeface="宋体" panose="02010600030101010101" pitchFamily="2" charset="-122"/>
            </a:endParaRPr>
          </a:p>
          <a:p>
            <a:endParaRPr lang="zh-CN" altLang="en-US" sz="22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05</a:t>
            </a:r>
            <a:endParaRPr lang="zh-CN" altLang="en-US" dirty="0"/>
          </a:p>
        </p:txBody>
      </p:sp>
      <p:sp>
        <p:nvSpPr>
          <p:cNvPr id="5" name="内容占位符 4"/>
          <p:cNvSpPr>
            <a:spLocks noGrp="1"/>
          </p:cNvSpPr>
          <p:nvPr>
            <p:ph sz="quarter" idx="10"/>
          </p:nvPr>
        </p:nvSpPr>
        <p:spPr/>
        <p:txBody>
          <a:bodyPr/>
          <a:lstStyle/>
          <a:p>
            <a:r>
              <a:rPr dirty="0"/>
              <a:t>任务实战</a:t>
            </a:r>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t>任务实战一</a:t>
            </a:r>
            <a:r>
              <a:rPr lang="en-US" altLang="zh-CN"/>
              <a:t> - </a:t>
            </a:r>
            <a:r>
              <a:t>企业网络</a:t>
            </a:r>
            <a:r>
              <a:t>子网划分</a:t>
            </a:r>
          </a:p>
        </p:txBody>
      </p:sp>
      <p:sp>
        <p:nvSpPr>
          <p:cNvPr id="3" name="内容占位符 2"/>
          <p:cNvSpPr>
            <a:spLocks noGrp="1"/>
          </p:cNvSpPr>
          <p:nvPr>
            <p:ph idx="1"/>
          </p:nvPr>
        </p:nvSpPr>
        <p:spPr>
          <a:xfrm>
            <a:off x="874395" y="923925"/>
            <a:ext cx="10587355" cy="1695450"/>
          </a:xfrm>
        </p:spPr>
        <p:txBody>
          <a:bodyPr/>
          <a:p>
            <a:pPr marL="0" indent="0" eaLnBrk="1" latinLnBrk="0" hangingPunct="1">
              <a:spcBef>
                <a:spcPts val="0"/>
              </a:spcBef>
            </a:pPr>
            <a:r>
              <a:rPr lang="zh-CN" sz="2200" b="1">
                <a:ea typeface="宋体" panose="02010600030101010101" pitchFamily="2" charset="-122"/>
                <a:sym typeface="+mn-ea"/>
              </a:rPr>
              <a:t>1.任务描述</a:t>
            </a:r>
            <a:endParaRPr lang="zh-CN" sz="2200" b="1">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某企业网络中共有4000台设备需要接入网络，平均分布在16个不同地点，要求利用保留的B类网络129.249.0.0进行子网划分，如果使用子网掩码为255.255.255.0，确定出划分后每个子网的网络地址、可用主机IP地址数量和范围。</a:t>
            </a:r>
            <a:endParaRPr lang="zh-CN" sz="2200" b="0">
              <a:ea typeface="宋体" panose="02010600030101010101" pitchFamily="2" charset="-122"/>
            </a:endParaRPr>
          </a:p>
          <a:p>
            <a:endParaRPr lang="zh-CN" altLang="en-US" sz="2200"/>
          </a:p>
        </p:txBody>
      </p:sp>
      <p:sp>
        <p:nvSpPr>
          <p:cNvPr id="4" name="内容占位符 2"/>
          <p:cNvSpPr>
            <a:spLocks noGrp="1"/>
          </p:cNvSpPr>
          <p:nvPr/>
        </p:nvSpPr>
        <p:spPr>
          <a:xfrm>
            <a:off x="874800" y="3048000"/>
            <a:ext cx="10587355" cy="2516505"/>
          </a:xfrm>
          <a:prstGeom prst="rect">
            <a:avLst/>
          </a:prstGeom>
          <a:noFill/>
          <a:ln>
            <a:noFill/>
          </a:ln>
          <a:effectLst/>
        </p:spPr>
        <p:txBody>
          <a:bodyPr vert="horz" wrap="square" lIns="82124" tIns="41061" rIns="82124" bIns="41061" numCol="1" anchor="t" anchorCtr="0" compatLnSpc="1"/>
          <a:lstStyle>
            <a:lvl1pPr algn="l" defTabSz="814705" rtl="0" fontAlgn="base">
              <a:lnSpc>
                <a:spcPct val="95000"/>
              </a:lnSpc>
              <a:spcBef>
                <a:spcPct val="35000"/>
              </a:spcBef>
              <a:spcAft>
                <a:spcPct val="0"/>
              </a:spcAft>
              <a:buClr>
                <a:schemeClr val="accent1"/>
              </a:buClr>
              <a:buSzPct val="100000"/>
              <a:buFont typeface="Arial" panose="020B0604020202020204" pitchFamily="34" charset="0"/>
              <a:defRPr sz="2400" kern="1200">
                <a:solidFill>
                  <a:srgbClr val="000000"/>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latinLnBrk="0" hangingPunct="1">
              <a:spcBef>
                <a:spcPts val="0"/>
              </a:spcBef>
            </a:pPr>
            <a:r>
              <a:rPr lang="zh-CN" sz="2200" b="1">
                <a:ea typeface="宋体" panose="02010600030101010101" pitchFamily="2" charset="-122"/>
                <a:sym typeface="+mn-ea"/>
              </a:rPr>
              <a:t>2.任务实施</a:t>
            </a:r>
            <a:endParaRPr lang="zh-CN" sz="2200" b="1">
              <a:ea typeface="宋体" panose="02010600030101010101" pitchFamily="2" charset="-122"/>
              <a:sym typeface="+mn-ea"/>
            </a:endParaRPr>
          </a:p>
          <a:p>
            <a:pPr marL="0" indent="457200" eaLnBrk="1" latinLnBrk="0" hangingPunct="1">
              <a:spcBef>
                <a:spcPts val="0"/>
              </a:spcBef>
            </a:pPr>
            <a:r>
              <a:rPr lang="zh-CN" sz="2200" b="0">
                <a:ea typeface="宋体" panose="02010600030101010101" pitchFamily="2" charset="-122"/>
                <a:sym typeface="+mn-ea"/>
              </a:rPr>
              <a:t>该企业中总的设备数量为4000台，平均分布在16个地点，4000/16=250，可计算出平均每个地点250台机器。如选用255.255.255.0为掩码，则每个网络上所允许接入的主机数为28 - 2 = 254，大于250，能满足实际需求，因此只需在B类网络129.249.0.0中原本的16位主机号中保留最后8位作为主机号，剩余8位可作为子网号进行子网划分。</a:t>
            </a:r>
            <a:endParaRPr lang="zh-CN" sz="2200" b="0">
              <a:ea typeface="宋体" panose="02010600030101010101" pitchFamily="2" charset="-122"/>
            </a:endParaRPr>
          </a:p>
          <a:p>
            <a:endParaRPr lang="zh-CN" altLang="en-US" sz="2200" b="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大纲</a:t>
            </a:r>
            <a:endParaRPr lang="zh-CN" altLang="en-US"/>
          </a:p>
        </p:txBody>
      </p:sp>
      <p:sp>
        <p:nvSpPr>
          <p:cNvPr id="3" name="内容占位符 2"/>
          <p:cNvSpPr>
            <a:spLocks noGrp="1"/>
          </p:cNvSpPr>
          <p:nvPr>
            <p:ph idx="1"/>
          </p:nvPr>
        </p:nvSpPr>
        <p:spPr>
          <a:xfrm>
            <a:off x="1828800" y="1638300"/>
            <a:ext cx="3393016" cy="3581400"/>
          </a:xfrm>
        </p:spPr>
        <p:txBody>
          <a:bodyPr/>
          <a:lstStyle/>
          <a:p>
            <a:pPr marL="342900" indent="-342900">
              <a:buFont typeface="Wingdings" panose="05000000000000000000" pitchFamily="2" charset="2"/>
              <a:buChar char="ü"/>
            </a:pPr>
            <a:r>
              <a:rPr lang="zh-CN" altLang="en-US" sz="2800"/>
              <a:t>通信</a:t>
            </a:r>
            <a:r>
              <a:rPr lang="zh-CN" altLang="en-US" sz="2800"/>
              <a:t>模型</a:t>
            </a:r>
            <a:endParaRPr lang="zh-CN" altLang="en-US" sz="2800"/>
          </a:p>
          <a:p>
            <a:pPr marL="342900" indent="-342900">
              <a:buFont typeface="Wingdings" panose="05000000000000000000" pitchFamily="2" charset="2"/>
              <a:buChar char="ü"/>
            </a:pPr>
            <a:r>
              <a:rPr lang="en-US" altLang="zh-CN" sz="2800"/>
              <a:t>IP</a:t>
            </a:r>
            <a:r>
              <a:rPr lang="zh-CN" altLang="en-US" sz="2800"/>
              <a:t>地址与</a:t>
            </a:r>
            <a:r>
              <a:rPr lang="zh-CN" altLang="en-US" sz="2800"/>
              <a:t>网关</a:t>
            </a:r>
            <a:endParaRPr lang="zh-CN" altLang="en-US" sz="2800"/>
          </a:p>
          <a:p>
            <a:pPr marL="342900" indent="-342900">
              <a:buFont typeface="Wingdings" panose="05000000000000000000" pitchFamily="2" charset="2"/>
              <a:buChar char="ü"/>
            </a:pPr>
            <a:r>
              <a:rPr lang="zh-CN" altLang="en-US" sz="2800"/>
              <a:t>路由交换</a:t>
            </a:r>
            <a:r>
              <a:rPr lang="zh-CN" altLang="en-US" sz="2800"/>
              <a:t>原理</a:t>
            </a:r>
            <a:endParaRPr lang="zh-CN" altLang="en-US" sz="2800"/>
          </a:p>
          <a:p>
            <a:pPr marL="342900" indent="-342900">
              <a:buFont typeface="Wingdings" panose="05000000000000000000" pitchFamily="2" charset="2"/>
              <a:buChar char="ü"/>
            </a:pPr>
            <a:endParaRPr lang="en-US" altLang="zh-CN" sz="2800"/>
          </a:p>
          <a:p>
            <a:pPr marL="342900" indent="-342900">
              <a:buFont typeface="Wingdings" panose="05000000000000000000" pitchFamily="2" charset="2"/>
              <a:buChar char="ü"/>
            </a:pPr>
            <a:endParaRPr lang="en-US" altLang="zh-CN" sz="2800"/>
          </a:p>
          <a:p>
            <a:pPr marL="342900" indent="-342900">
              <a:buFont typeface="Wingdings" panose="05000000000000000000" pitchFamily="2" charset="2"/>
              <a:buChar char="ü"/>
            </a:pPr>
            <a:endParaRPr lang="en-US" altLang="zh-CN" sz="2800"/>
          </a:p>
          <a:p>
            <a:pPr marL="342900" indent="-342900">
              <a:buFont typeface="Wingdings" panose="05000000000000000000" pitchFamily="2" charset="2"/>
              <a:buChar char="ü"/>
            </a:pPr>
            <a:endParaRPr lang="en-US" altLang="zh-CN" sz="2800"/>
          </a:p>
        </p:txBody>
      </p:sp>
      <p:sp>
        <p:nvSpPr>
          <p:cNvPr id="4" name="内容占位符 2"/>
          <p:cNvSpPr txBox="1"/>
          <p:nvPr/>
        </p:nvSpPr>
        <p:spPr bwMode="auto">
          <a:xfrm>
            <a:off x="6477000" y="1657350"/>
            <a:ext cx="4838700" cy="3657600"/>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lstStyle>
            <a:lvl1pPr algn="l" defTabSz="814705" rtl="0" fontAlgn="base">
              <a:lnSpc>
                <a:spcPct val="95000"/>
              </a:lnSpc>
              <a:spcBef>
                <a:spcPct val="35000"/>
              </a:spcBef>
              <a:spcAft>
                <a:spcPct val="0"/>
              </a:spcAft>
              <a:buClr>
                <a:schemeClr val="accent1"/>
              </a:buClr>
              <a:buSzPct val="100000"/>
              <a:buFont typeface="Arial" panose="020B0604020202020204" pitchFamily="34" charset="0"/>
              <a:defRPr sz="2400" kern="1200">
                <a:solidFill>
                  <a:srgbClr val="000000"/>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Wingdings" panose="05000000000000000000" pitchFamily="2" charset="2"/>
              <a:buChar char="ü"/>
            </a:pPr>
            <a:r>
              <a:rPr lang="zh-CN" altLang="en-US" sz="2800" b="0"/>
              <a:t>常见网络</a:t>
            </a:r>
            <a:r>
              <a:rPr lang="zh-CN" altLang="en-US" sz="2800" b="0"/>
              <a:t>仿真软件</a:t>
            </a:r>
            <a:endParaRPr lang="zh-CN" altLang="en-US" sz="2800" b="0"/>
          </a:p>
          <a:p>
            <a:pPr marL="342900" indent="-342900">
              <a:buFont typeface="Wingdings" panose="05000000000000000000" pitchFamily="2" charset="2"/>
              <a:buChar char="ü"/>
            </a:pPr>
            <a:r>
              <a:rPr lang="zh-CN" altLang="en-US" sz="2800" b="0"/>
              <a:t>任务实战</a:t>
            </a:r>
            <a:endParaRPr lang="zh-CN" altLang="en-US" sz="2800" b="0"/>
          </a:p>
          <a:p>
            <a:pPr marL="342900" indent="-342900">
              <a:buFont typeface="Wingdings" panose="05000000000000000000" pitchFamily="2" charset="2"/>
              <a:buChar char="ü"/>
            </a:pPr>
            <a:endParaRPr lang="en-US" altLang="zh-CN" sz="2800" b="0"/>
          </a:p>
          <a:p>
            <a:pPr marL="0" indent="0">
              <a:buFont typeface="Wingdings" panose="05000000000000000000" pitchFamily="2" charset="2"/>
              <a:buNone/>
            </a:pPr>
            <a:endParaRPr lang="zh-CN" altLang="en-US" sz="2800" b="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任务实战一</a:t>
            </a:r>
            <a:r>
              <a:rPr lang="en-US" altLang="zh-CN">
                <a:sym typeface="+mn-ea"/>
              </a:rPr>
              <a:t> - </a:t>
            </a:r>
            <a:r>
              <a:rPr>
                <a:sym typeface="+mn-ea"/>
              </a:rPr>
              <a:t>企业网络子网划分</a:t>
            </a:r>
            <a:endParaRPr lang="zh-CN" altLang="en-US"/>
          </a:p>
        </p:txBody>
      </p:sp>
      <p:sp>
        <p:nvSpPr>
          <p:cNvPr id="3" name="内容占位符 2"/>
          <p:cNvSpPr>
            <a:spLocks noGrp="1"/>
          </p:cNvSpPr>
          <p:nvPr>
            <p:ph idx="1"/>
          </p:nvPr>
        </p:nvSpPr>
        <p:spPr/>
        <p:txBody>
          <a:bodyPr/>
          <a:p>
            <a:r>
              <a:rPr lang="zh-CN" sz="2200">
                <a:ea typeface="宋体" panose="02010600030101010101" pitchFamily="2" charset="-122"/>
                <a:sym typeface="+mn-ea"/>
              </a:rPr>
              <a:t>根据以上分析，给每个地点划分子网如表所示</a:t>
            </a:r>
            <a:endParaRPr lang="zh-CN" sz="2200" b="0">
              <a:ea typeface="宋体" panose="02010600030101010101" pitchFamily="2" charset="-122"/>
              <a:sym typeface="+mn-ea"/>
            </a:endParaRPr>
          </a:p>
          <a:p>
            <a:endParaRPr lang="zh-CN" altLang="en-US" sz="2200"/>
          </a:p>
        </p:txBody>
      </p:sp>
      <p:graphicFrame>
        <p:nvGraphicFramePr>
          <p:cNvPr id="4" name="表格 3"/>
          <p:cNvGraphicFramePr/>
          <p:nvPr>
            <p:custDataLst>
              <p:tags r:id="rId1"/>
            </p:custDataLst>
          </p:nvPr>
        </p:nvGraphicFramePr>
        <p:xfrm>
          <a:off x="3265170" y="1316990"/>
          <a:ext cx="5465445" cy="5050790"/>
        </p:xfrm>
        <a:graphic>
          <a:graphicData uri="http://schemas.openxmlformats.org/drawingml/2006/table">
            <a:tbl>
              <a:tblPr/>
              <a:tblGrid>
                <a:gridCol w="689610"/>
                <a:gridCol w="1146175"/>
                <a:gridCol w="1090295"/>
                <a:gridCol w="1522095"/>
                <a:gridCol w="1017270"/>
              </a:tblGrid>
              <a:tr h="300990">
                <a:tc>
                  <a:txBody>
                    <a:bodyPr/>
                    <a:p>
                      <a:pPr marL="68580" indent="0" algn="ctr">
                        <a:lnSpc>
                          <a:spcPct val="120000"/>
                        </a:lnSpc>
                        <a:spcBef>
                          <a:spcPct val="0"/>
                        </a:spcBef>
                        <a:spcAft>
                          <a:spcPct val="0"/>
                        </a:spcAft>
                      </a:pPr>
                      <a:r>
                        <a:rPr lang="zh-CN" sz="700">
                          <a:solidFill>
                            <a:schemeClr val="bg1"/>
                          </a:solidFill>
                          <a:latin typeface="Times New Roman" panose="02020603050405020304"/>
                          <a:ea typeface="黑体" panose="02010609060101010101" charset="-122"/>
                        </a:rPr>
                        <a:t>地点</a:t>
                      </a:r>
                      <a:endParaRPr lang="zh-CN" sz="700">
                        <a:solidFill>
                          <a:schemeClr val="bg1"/>
                        </a:solidFill>
                        <a:latin typeface="Times New Roman" panose="02020603050405020304"/>
                        <a:ea typeface="黑体" panose="02010609060101010101" charset="-122"/>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zh-CN" sz="700">
                          <a:solidFill>
                            <a:schemeClr val="bg1"/>
                          </a:solidFill>
                          <a:latin typeface="Times New Roman" panose="02020603050405020304"/>
                          <a:ea typeface="黑体" panose="02010609060101010101" charset="-122"/>
                        </a:rPr>
                        <a:t>子网号</a:t>
                      </a:r>
                      <a:endParaRPr lang="zh-CN" sz="700">
                        <a:solidFill>
                          <a:schemeClr val="bg1"/>
                        </a:solidFill>
                        <a:latin typeface="Times New Roman" panose="02020603050405020304"/>
                        <a:ea typeface="黑体" panose="02010609060101010101"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zh-CN" sz="700">
                          <a:solidFill>
                            <a:schemeClr val="bg1"/>
                          </a:solidFill>
                          <a:latin typeface="Times New Roman" panose="02020603050405020304"/>
                          <a:ea typeface="黑体" panose="02010609060101010101" charset="-122"/>
                        </a:rPr>
                        <a:t>子网网络地址</a:t>
                      </a:r>
                      <a:endParaRPr lang="zh-CN" sz="700">
                        <a:solidFill>
                          <a:schemeClr val="bg1"/>
                        </a:solidFill>
                        <a:latin typeface="Times New Roman" panose="02020603050405020304"/>
                        <a:ea typeface="黑体" panose="02010609060101010101"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zh-CN" sz="700">
                          <a:solidFill>
                            <a:schemeClr val="bg1"/>
                          </a:solidFill>
                          <a:latin typeface="Times New Roman" panose="02020603050405020304"/>
                          <a:ea typeface="黑体" panose="02010609060101010101" charset="-122"/>
                        </a:rPr>
                        <a:t>可用主机地址范围</a:t>
                      </a:r>
                      <a:endParaRPr lang="zh-CN" sz="700">
                        <a:solidFill>
                          <a:schemeClr val="bg1"/>
                        </a:solidFill>
                        <a:latin typeface="Times New Roman" panose="02020603050405020304"/>
                        <a:ea typeface="黑体" panose="02010609060101010101"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zh-CN" sz="700">
                          <a:solidFill>
                            <a:schemeClr val="bg1"/>
                          </a:solidFill>
                          <a:latin typeface="Times New Roman" panose="02020603050405020304"/>
                          <a:ea typeface="黑体" panose="02010609060101010101" charset="-122"/>
                        </a:rPr>
                        <a:t>可用主机地址数量</a:t>
                      </a:r>
                      <a:endParaRPr lang="zh-CN" sz="700">
                        <a:solidFill>
                          <a:schemeClr val="bg1"/>
                        </a:solidFill>
                        <a:latin typeface="Times New Roman" panose="02020603050405020304"/>
                        <a:ea typeface="黑体" panose="02010609060101010101" charset="-122"/>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r>
              <a:tr h="295910">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a:t>
                      </a:r>
                      <a:endParaRPr lang="en-US" altLang="zh-CN" sz="7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00000001</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129.249.1.0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129.249.1.1---129.249.1.254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6545">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2</a:t>
                      </a:r>
                      <a:endParaRPr lang="en-US" altLang="zh-CN" sz="7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00000010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129.249.2.0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129.249.2.1---129.249.2.254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309245">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3</a:t>
                      </a:r>
                      <a:endParaRPr lang="en-US" altLang="zh-CN" sz="7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00000011</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129.249.3.0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129.249.3.1---129.249.3.254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5910">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4</a:t>
                      </a:r>
                      <a:endParaRPr lang="en-US" altLang="zh-CN" sz="7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00000100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129.249.4.0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129.249.4.1---129.249.4.254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6545">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5</a:t>
                      </a:r>
                      <a:endParaRPr lang="en-US" altLang="zh-CN" sz="7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00000101</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129.249.5.0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129.249.5.1---129.249.5.254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5275">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6</a:t>
                      </a:r>
                      <a:endParaRPr lang="en-US" altLang="zh-CN" sz="7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00000110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129.249.6.0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129.249.6.1---129.249.6.254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5275">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7</a:t>
                      </a:r>
                      <a:endParaRPr lang="en-US" altLang="zh-CN" sz="7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00000111</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129.249.7.0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129.249.7.1---129.249.7.254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7180">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8</a:t>
                      </a:r>
                      <a:endParaRPr lang="en-US" altLang="zh-CN" sz="7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00001000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129.249.8.0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129.249.8.1---129.249.8.254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5910">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9</a:t>
                      </a:r>
                      <a:endParaRPr lang="en-US" altLang="zh-CN" sz="7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00001001</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129.249.9.0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129.249.9.1---129.249.9.254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5910">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10</a:t>
                      </a:r>
                      <a:endParaRPr lang="en-US" altLang="zh-CN" sz="7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00001010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129.249.10.0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129.249.10.1---129.249.10.254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5910">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11</a:t>
                      </a:r>
                      <a:endParaRPr lang="en-US" altLang="zh-CN" sz="7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00001011</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129.249.11.0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129.249.11.1---129.249.11.254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5275">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a:t>
                      </a:r>
                      <a:endParaRPr lang="en-US" altLang="zh-CN" sz="7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00001100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129.249.12.0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129.249.12.1---129.249.12.254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6545">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13</a:t>
                      </a:r>
                      <a:endParaRPr lang="en-US" altLang="zh-CN" sz="7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00001101</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129.249.13.0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129.249.13.1---129.249.13.254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5910">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14</a:t>
                      </a:r>
                      <a:endParaRPr lang="en-US" altLang="zh-CN" sz="7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00001110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129.249.14.0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129.249.14.1---129.249.14.254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6545">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15</a:t>
                      </a:r>
                      <a:endParaRPr lang="en-US" altLang="zh-CN" sz="7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00001111</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129.249.15.0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129.249.15.1---129.249.15.254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295910">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16</a:t>
                      </a:r>
                      <a:endParaRPr lang="en-US" altLang="zh-CN" sz="7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00010000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129.249.16.0</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129.249.16.1---129.249.16.254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700">
                          <a:latin typeface="Times New Roman" panose="02020603050405020304"/>
                          <a:ea typeface="Times New Roman" panose="02020603050405020304"/>
                        </a:rPr>
                        <a:t>254</a:t>
                      </a:r>
                      <a:endParaRPr lang="en-US" altLang="zh-CN" sz="7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任务实战二</a:t>
            </a:r>
            <a:r>
              <a:rPr lang="en-US" altLang="zh-CN">
                <a:sym typeface="+mn-ea"/>
              </a:rPr>
              <a:t> - </a:t>
            </a:r>
            <a:r>
              <a:t>校园网络</a:t>
            </a:r>
            <a:r>
              <a:rPr lang="en-US" altLang="zh-CN"/>
              <a:t>IP</a:t>
            </a:r>
            <a:r>
              <a:t>地址</a:t>
            </a:r>
            <a:r>
              <a:t>规划</a:t>
            </a:r>
          </a:p>
        </p:txBody>
      </p:sp>
      <p:sp>
        <p:nvSpPr>
          <p:cNvPr id="3" name="内容占位符 2"/>
          <p:cNvSpPr>
            <a:spLocks noGrp="1"/>
          </p:cNvSpPr>
          <p:nvPr>
            <p:ph idx="1"/>
          </p:nvPr>
        </p:nvSpPr>
        <p:spPr>
          <a:xfrm>
            <a:off x="874395" y="923925"/>
            <a:ext cx="10587355" cy="1836420"/>
          </a:xfrm>
        </p:spPr>
        <p:txBody>
          <a:bodyPr/>
          <a:p>
            <a:pPr marL="0" indent="0" eaLnBrk="1" latinLnBrk="0" hangingPunct="1">
              <a:spcBef>
                <a:spcPts val="0"/>
              </a:spcBef>
            </a:pPr>
            <a:r>
              <a:rPr lang="zh-CN" sz="2200" b="1">
                <a:ea typeface="宋体" panose="02010600030101010101" pitchFamily="2" charset="-122"/>
                <a:sym typeface="+mn-ea"/>
              </a:rPr>
              <a:t>1.任务描述</a:t>
            </a:r>
            <a:endParaRPr lang="zh-CN" sz="2200" b="1">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某学校新建分校区内共有2栋教学楼、1栋行政楼、1栋实验楼、2栋学生公寓。其中，每栋教学楼信息节点约50个，行政楼信息节点约400个，实验楼信息节点约200个，宿舍楼信息节点约每栋楼500个。现要求为整个校园网规划IP地址。</a:t>
            </a:r>
            <a:endParaRPr lang="zh-CN" sz="2200" b="0">
              <a:ea typeface="宋体" panose="02010600030101010101" pitchFamily="2" charset="-122"/>
            </a:endParaRPr>
          </a:p>
          <a:p>
            <a:endParaRPr lang="zh-CN" altLang="en-US" sz="2200"/>
          </a:p>
        </p:txBody>
      </p:sp>
      <p:sp>
        <p:nvSpPr>
          <p:cNvPr id="4" name="内容占位符 2"/>
          <p:cNvSpPr>
            <a:spLocks noGrp="1"/>
          </p:cNvSpPr>
          <p:nvPr/>
        </p:nvSpPr>
        <p:spPr>
          <a:xfrm>
            <a:off x="874800" y="2971800"/>
            <a:ext cx="10587355" cy="2806700"/>
          </a:xfrm>
          <a:prstGeom prst="rect">
            <a:avLst/>
          </a:prstGeom>
          <a:noFill/>
          <a:ln>
            <a:noFill/>
          </a:ln>
          <a:effectLst/>
        </p:spPr>
        <p:txBody>
          <a:bodyPr vert="horz" wrap="square" lIns="82124" tIns="41061" rIns="82124" bIns="41061" numCol="1" anchor="t" anchorCtr="0" compatLnSpc="1"/>
          <a:lstStyle>
            <a:lvl1pPr algn="l" defTabSz="814705" rtl="0" fontAlgn="base">
              <a:lnSpc>
                <a:spcPct val="95000"/>
              </a:lnSpc>
              <a:spcBef>
                <a:spcPct val="35000"/>
              </a:spcBef>
              <a:spcAft>
                <a:spcPct val="0"/>
              </a:spcAft>
              <a:buClr>
                <a:schemeClr val="accent1"/>
              </a:buClr>
              <a:buSzPct val="100000"/>
              <a:buFont typeface="Arial" panose="020B0604020202020204" pitchFamily="34" charset="0"/>
              <a:defRPr sz="2400" kern="1200">
                <a:solidFill>
                  <a:srgbClr val="000000"/>
                </a:solidFill>
                <a:latin typeface="+mn-lt"/>
                <a:ea typeface="+mn-ea"/>
                <a:cs typeface="+mn-cs"/>
              </a:defRPr>
            </a:lvl1pPr>
            <a:lvl2pPr marL="3429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2pPr>
            <a:lvl3pPr marL="6858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3pPr>
            <a:lvl4pPr marL="1028700" indent="-228600" algn="l" defTabSz="814705" rtl="0" fontAlgn="base">
              <a:lnSpc>
                <a:spcPct val="95000"/>
              </a:lnSpc>
              <a:spcBef>
                <a:spcPct val="35000"/>
              </a:spcBef>
              <a:spcAft>
                <a:spcPct val="0"/>
              </a:spcAft>
              <a:buClr>
                <a:srgbClr val="0183B7"/>
              </a:buClr>
              <a:buFont typeface="Wingdings" panose="05000000000000000000" pitchFamily="2" charset="2"/>
              <a:buChar char="§"/>
              <a:defRPr sz="2000" kern="1200">
                <a:solidFill>
                  <a:srgbClr val="000000"/>
                </a:solidFill>
                <a:latin typeface="+mn-lt"/>
                <a:ea typeface="+mn-ea"/>
                <a:cs typeface="+mn-cs"/>
              </a:defRPr>
            </a:lvl4pPr>
            <a:lvl5pPr marL="1371600" indent="-228600" algn="l" defTabSz="814705" rtl="0" fontAlgn="base">
              <a:lnSpc>
                <a:spcPct val="95000"/>
              </a:lnSpc>
              <a:spcBef>
                <a:spcPct val="35000"/>
              </a:spcBef>
              <a:spcAft>
                <a:spcPct val="0"/>
              </a:spcAft>
              <a:buClr>
                <a:srgbClr val="0183B7"/>
              </a:buClr>
              <a:buFont typeface="Arial" panose="020B0604020202020204" pitchFamily="34" charset="0"/>
              <a:buChar char="–"/>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latinLnBrk="0" hangingPunct="1">
              <a:spcBef>
                <a:spcPts val="0"/>
              </a:spcBef>
            </a:pPr>
            <a:r>
              <a:rPr lang="zh-CN" sz="2200">
                <a:ea typeface="宋体" panose="02010600030101010101" pitchFamily="2" charset="-122"/>
                <a:sym typeface="+mn-ea"/>
              </a:rPr>
              <a:t>2.任务实施</a:t>
            </a:r>
            <a:endParaRPr lang="zh-CN" sz="2200">
              <a:ea typeface="宋体" panose="02010600030101010101" pitchFamily="2" charset="-122"/>
              <a:sym typeface="+mn-ea"/>
            </a:endParaRPr>
          </a:p>
          <a:p>
            <a:pPr marL="0" indent="457200" eaLnBrk="1" latinLnBrk="0" hangingPunct="1">
              <a:spcBef>
                <a:spcPts val="0"/>
              </a:spcBef>
            </a:pPr>
            <a:r>
              <a:rPr lang="zh-CN" sz="2200" b="0">
                <a:ea typeface="宋体" panose="02010600030101010101" pitchFamily="2" charset="-122"/>
                <a:sym typeface="+mn-ea"/>
              </a:rPr>
              <a:t>IP地址规划可按照区域、楼宇、楼层、部门等方式进行规划，可根据信息节点数量来确定网段规模，可大可小，一般需要结合VLAN的划分来进行规划，这里暂时不考虑VLAN的具体规划，直接通过各楼宇的信息节点数进行规划，为了便于管理，所有网段子网掩码统一为255.255.255.0，每个网段可用最大IP地址数为28-2=254个，部分区域信息节点数大于254个的需要规划多个网段，以满足网络需求。</a:t>
            </a:r>
            <a:endParaRPr lang="zh-CN" sz="2200" b="0">
              <a:ea typeface="宋体" panose="02010600030101010101" pitchFamily="2" charset="-122"/>
            </a:endParaRPr>
          </a:p>
          <a:p>
            <a:endParaRPr lang="zh-CN" altLang="en-US" sz="2200" b="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任务实战二</a:t>
            </a:r>
            <a:r>
              <a:rPr lang="en-US" altLang="zh-CN">
                <a:sym typeface="+mn-ea"/>
              </a:rPr>
              <a:t> - </a:t>
            </a:r>
            <a:r>
              <a:rPr>
                <a:sym typeface="+mn-ea"/>
              </a:rPr>
              <a:t>校园网络</a:t>
            </a:r>
            <a:r>
              <a:rPr lang="en-US" altLang="zh-CN">
                <a:sym typeface="+mn-ea"/>
              </a:rPr>
              <a:t>IP</a:t>
            </a:r>
            <a:r>
              <a:rPr>
                <a:sym typeface="+mn-ea"/>
              </a:rPr>
              <a:t>地址规划</a:t>
            </a:r>
            <a:endParaRPr lang="zh-CN" altLang="en-US"/>
          </a:p>
        </p:txBody>
      </p:sp>
      <p:sp>
        <p:nvSpPr>
          <p:cNvPr id="4" name="内容占位符 3"/>
          <p:cNvSpPr>
            <a:spLocks noGrp="1"/>
          </p:cNvSpPr>
          <p:nvPr>
            <p:ph idx="1"/>
          </p:nvPr>
        </p:nvSpPr>
        <p:spPr/>
        <p:txBody>
          <a:bodyPr/>
          <a:p>
            <a:r>
              <a:rPr lang="zh-CN" sz="2200">
                <a:ea typeface="宋体" panose="02010600030101010101" pitchFamily="2" charset="-122"/>
                <a:sym typeface="+mn-ea"/>
              </a:rPr>
              <a:t>根据以上分析，给每个地点划分子网如表所示</a:t>
            </a:r>
            <a:endParaRPr lang="zh-CN" sz="2200" b="0">
              <a:ea typeface="宋体" panose="02010600030101010101" pitchFamily="2" charset="-122"/>
              <a:sym typeface="+mn-ea"/>
            </a:endParaRPr>
          </a:p>
          <a:p>
            <a:endParaRPr lang="zh-CN" altLang="en-US" sz="2200"/>
          </a:p>
        </p:txBody>
      </p:sp>
      <p:graphicFrame>
        <p:nvGraphicFramePr>
          <p:cNvPr id="3" name="表格 2"/>
          <p:cNvGraphicFramePr/>
          <p:nvPr>
            <p:custDataLst>
              <p:tags r:id="rId1"/>
            </p:custDataLst>
          </p:nvPr>
        </p:nvGraphicFramePr>
        <p:xfrm>
          <a:off x="2075815" y="1524000"/>
          <a:ext cx="8184515" cy="4705985"/>
        </p:xfrm>
        <a:graphic>
          <a:graphicData uri="http://schemas.openxmlformats.org/drawingml/2006/table">
            <a:tbl>
              <a:tblPr/>
              <a:tblGrid>
                <a:gridCol w="1370965"/>
                <a:gridCol w="1955165"/>
                <a:gridCol w="1955165"/>
                <a:gridCol w="1516380"/>
                <a:gridCol w="1386840"/>
              </a:tblGrid>
              <a:tr h="506095">
                <a:tc>
                  <a:txBody>
                    <a:bodyPr/>
                    <a:p>
                      <a:pPr marL="68580" indent="0" algn="ctr">
                        <a:lnSpc>
                          <a:spcPct val="120000"/>
                        </a:lnSpc>
                        <a:spcBef>
                          <a:spcPct val="0"/>
                        </a:spcBef>
                        <a:spcAft>
                          <a:spcPct val="0"/>
                        </a:spcAft>
                      </a:pPr>
                      <a:r>
                        <a:rPr lang="zh-CN" sz="900">
                          <a:solidFill>
                            <a:schemeClr val="bg1"/>
                          </a:solidFill>
                          <a:latin typeface="Times New Roman" panose="02020603050405020304"/>
                          <a:ea typeface="黑体" panose="02010609060101010101" charset="-122"/>
                        </a:rPr>
                        <a:t>楼宇</a:t>
                      </a:r>
                      <a:r>
                        <a:rPr lang="en-US" altLang="zh-CN" sz="900">
                          <a:solidFill>
                            <a:schemeClr val="bg1"/>
                          </a:solidFill>
                          <a:latin typeface="Times New Roman" panose="02020603050405020304"/>
                          <a:ea typeface="Times New Roman" panose="02020603050405020304"/>
                        </a:rPr>
                        <a:t>/</a:t>
                      </a:r>
                      <a:r>
                        <a:rPr lang="zh-CN" sz="900">
                          <a:solidFill>
                            <a:schemeClr val="bg1"/>
                          </a:solidFill>
                          <a:latin typeface="Times New Roman" panose="02020603050405020304"/>
                          <a:ea typeface="黑体" panose="02010609060101010101" charset="-122"/>
                        </a:rPr>
                        <a:t>区域名称</a:t>
                      </a:r>
                      <a:endParaRPr lang="zh-CN" sz="900">
                        <a:solidFill>
                          <a:schemeClr val="bg1"/>
                        </a:solidFill>
                        <a:latin typeface="Times New Roman" panose="02020603050405020304"/>
                        <a:ea typeface="黑体" panose="02010609060101010101"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zh-CN" sz="900">
                          <a:solidFill>
                            <a:schemeClr val="bg1"/>
                          </a:solidFill>
                          <a:latin typeface="Times New Roman" panose="02020603050405020304"/>
                          <a:ea typeface="黑体" panose="02010609060101010101" charset="-122"/>
                        </a:rPr>
                        <a:t>信息节点数（个）</a:t>
                      </a:r>
                      <a:endParaRPr lang="zh-CN" sz="9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en-US" altLang="zh-CN" sz="900">
                          <a:solidFill>
                            <a:schemeClr val="bg1"/>
                          </a:solidFill>
                          <a:latin typeface="Times New Roman" panose="02020603050405020304"/>
                          <a:ea typeface="Times New Roman" panose="02020603050405020304"/>
                        </a:rPr>
                        <a:t>IP</a:t>
                      </a:r>
                      <a:r>
                        <a:rPr lang="zh-CN" sz="900">
                          <a:solidFill>
                            <a:schemeClr val="bg1"/>
                          </a:solidFill>
                          <a:latin typeface="Times New Roman" panose="02020603050405020304"/>
                          <a:ea typeface="黑体" panose="02010609060101010101" charset="-122"/>
                        </a:rPr>
                        <a:t>地址</a:t>
                      </a:r>
                      <a:endParaRPr lang="zh-CN" sz="9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zh-CN" sz="900">
                          <a:solidFill>
                            <a:schemeClr val="bg1"/>
                          </a:solidFill>
                          <a:latin typeface="Times New Roman" panose="02020603050405020304"/>
                          <a:ea typeface="黑体" panose="02010609060101010101" charset="-122"/>
                        </a:rPr>
                        <a:t>子网掩码</a:t>
                      </a:r>
                      <a:endParaRPr lang="zh-CN" sz="9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c>
                  <a:txBody>
                    <a:bodyPr/>
                    <a:p>
                      <a:pPr marL="68580" indent="0" algn="ctr">
                        <a:lnSpc>
                          <a:spcPct val="120000"/>
                        </a:lnSpc>
                        <a:spcBef>
                          <a:spcPct val="0"/>
                        </a:spcBef>
                        <a:spcAft>
                          <a:spcPct val="0"/>
                        </a:spcAft>
                      </a:pPr>
                      <a:r>
                        <a:rPr lang="zh-CN" sz="900">
                          <a:solidFill>
                            <a:schemeClr val="bg1"/>
                          </a:solidFill>
                          <a:latin typeface="Times New Roman" panose="02020603050405020304"/>
                          <a:ea typeface="黑体" panose="02010609060101010101" charset="-122"/>
                        </a:rPr>
                        <a:t>网关</a:t>
                      </a:r>
                      <a:endParaRPr lang="zh-CN" sz="900">
                        <a:solidFill>
                          <a:schemeClr val="bg1"/>
                        </a:solidFill>
                        <a:latin typeface="Times New Roman" panose="02020603050405020304"/>
                        <a:ea typeface="黑体" panose="02010609060101010101" charset="-122"/>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solidFill>
                      <a:srgbClr val="3F3F3F"/>
                    </a:solidFill>
                  </a:tcPr>
                </a:tc>
              </a:tr>
              <a:tr h="506095">
                <a:tc>
                  <a:txBody>
                    <a:bodyPr/>
                    <a:p>
                      <a:pPr marL="68580" indent="0" algn="ctr">
                        <a:lnSpc>
                          <a:spcPct val="120000"/>
                        </a:lnSpc>
                        <a:spcBef>
                          <a:spcPct val="0"/>
                        </a:spcBef>
                        <a:spcAft>
                          <a:spcPct val="0"/>
                        </a:spcAft>
                      </a:pPr>
                      <a:r>
                        <a:rPr lang="zh-CN" sz="900">
                          <a:latin typeface="Times New Roman" panose="02020603050405020304"/>
                          <a:ea typeface="宋体" panose="02010600030101010101" pitchFamily="2" charset="-122"/>
                        </a:rPr>
                        <a:t>教学楼</a:t>
                      </a:r>
                      <a:r>
                        <a:rPr lang="en-US" altLang="zh-CN" sz="900">
                          <a:latin typeface="Times New Roman" panose="02020603050405020304"/>
                          <a:ea typeface="Times New Roman" panose="02020603050405020304"/>
                        </a:rPr>
                        <a:t>1</a:t>
                      </a:r>
                      <a:endParaRPr lang="en-US" altLang="zh-CN" sz="9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50</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192.168.1.0</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255.255.255.0</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192.168.1.254</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505460">
                <a:tc>
                  <a:txBody>
                    <a:bodyPr/>
                    <a:p>
                      <a:pPr marL="68580" indent="0" algn="ctr">
                        <a:lnSpc>
                          <a:spcPct val="120000"/>
                        </a:lnSpc>
                        <a:spcBef>
                          <a:spcPct val="0"/>
                        </a:spcBef>
                        <a:spcAft>
                          <a:spcPct val="0"/>
                        </a:spcAft>
                      </a:pPr>
                      <a:r>
                        <a:rPr lang="zh-CN" sz="900">
                          <a:latin typeface="Times New Roman" panose="02020603050405020304"/>
                          <a:ea typeface="宋体" panose="02010600030101010101" pitchFamily="2" charset="-122"/>
                        </a:rPr>
                        <a:t>教学楼</a:t>
                      </a:r>
                      <a:r>
                        <a:rPr lang="en-US" altLang="zh-CN" sz="900">
                          <a:latin typeface="Times New Roman" panose="02020603050405020304"/>
                          <a:ea typeface="Times New Roman" panose="02020603050405020304"/>
                        </a:rPr>
                        <a:t>2</a:t>
                      </a:r>
                      <a:endParaRPr lang="en-US" altLang="zh-CN" sz="9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50</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192.168.2.0</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255.255.255.0</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192.168.2.254</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688975">
                <a:tc>
                  <a:txBody>
                    <a:bodyPr/>
                    <a:p>
                      <a:pPr marL="68580" indent="0" algn="ctr">
                        <a:lnSpc>
                          <a:spcPct val="120000"/>
                        </a:lnSpc>
                        <a:spcBef>
                          <a:spcPct val="0"/>
                        </a:spcBef>
                        <a:spcAft>
                          <a:spcPct val="0"/>
                        </a:spcAft>
                      </a:pPr>
                      <a:r>
                        <a:rPr lang="zh-CN" sz="900">
                          <a:latin typeface="Times New Roman" panose="02020603050405020304"/>
                          <a:ea typeface="宋体" panose="02010600030101010101" pitchFamily="2" charset="-122"/>
                        </a:rPr>
                        <a:t>行政楼</a:t>
                      </a:r>
                      <a:endParaRPr lang="zh-CN" sz="9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400</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192.168.3.0</a:t>
                      </a:r>
                      <a:endParaRPr lang="en-US" altLang="zh-CN" sz="900">
                        <a:latin typeface="Times New Roman" panose="02020603050405020304"/>
                        <a:ea typeface="Times New Roman" panose="02020603050405020304"/>
                      </a:endParaRPr>
                    </a:p>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192.168.4.0</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255.255.255.0</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192.168.3.254</a:t>
                      </a:r>
                      <a:endParaRPr lang="en-US" altLang="zh-CN" sz="900">
                        <a:latin typeface="Times New Roman" panose="02020603050405020304"/>
                        <a:ea typeface="Times New Roman" panose="02020603050405020304"/>
                      </a:endParaRPr>
                    </a:p>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192.168.4.254</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505460">
                <a:tc>
                  <a:txBody>
                    <a:bodyPr/>
                    <a:p>
                      <a:pPr marL="68580" indent="0" algn="ctr">
                        <a:lnSpc>
                          <a:spcPct val="120000"/>
                        </a:lnSpc>
                        <a:spcBef>
                          <a:spcPct val="0"/>
                        </a:spcBef>
                        <a:spcAft>
                          <a:spcPct val="0"/>
                        </a:spcAft>
                      </a:pPr>
                      <a:r>
                        <a:rPr lang="zh-CN" sz="900">
                          <a:latin typeface="Times New Roman" panose="02020603050405020304"/>
                          <a:ea typeface="宋体" panose="02010600030101010101" pitchFamily="2" charset="-122"/>
                        </a:rPr>
                        <a:t>实验楼</a:t>
                      </a:r>
                      <a:endParaRPr lang="zh-CN" sz="9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200</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192.168.5.0</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255.255.255.0</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192.168.4.254</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723900">
                <a:tc>
                  <a:txBody>
                    <a:bodyPr/>
                    <a:p>
                      <a:pPr marL="68580" indent="0" algn="ctr">
                        <a:lnSpc>
                          <a:spcPct val="120000"/>
                        </a:lnSpc>
                        <a:spcBef>
                          <a:spcPct val="0"/>
                        </a:spcBef>
                        <a:spcAft>
                          <a:spcPct val="0"/>
                        </a:spcAft>
                      </a:pPr>
                      <a:r>
                        <a:rPr lang="zh-CN" sz="900">
                          <a:latin typeface="Times New Roman" panose="02020603050405020304"/>
                          <a:ea typeface="宋体" panose="02010600030101010101" pitchFamily="2" charset="-122"/>
                        </a:rPr>
                        <a:t>宿舍楼</a:t>
                      </a:r>
                      <a:r>
                        <a:rPr lang="en-US" altLang="zh-CN" sz="900">
                          <a:latin typeface="Times New Roman" panose="02020603050405020304"/>
                          <a:ea typeface="Times New Roman" panose="02020603050405020304"/>
                        </a:rPr>
                        <a:t>1</a:t>
                      </a:r>
                      <a:endParaRPr lang="en-US" altLang="zh-CN" sz="9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500</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192.168.6.0</a:t>
                      </a:r>
                      <a:endParaRPr lang="en-US" altLang="zh-CN" sz="900">
                        <a:latin typeface="Times New Roman" panose="02020603050405020304"/>
                        <a:ea typeface="Times New Roman" panose="02020603050405020304"/>
                      </a:endParaRPr>
                    </a:p>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192.168.7.0</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255.255.255.0</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192.168.6.254</a:t>
                      </a:r>
                      <a:endParaRPr lang="en-US" altLang="zh-CN" sz="900">
                        <a:latin typeface="Times New Roman" panose="02020603050405020304"/>
                        <a:ea typeface="Times New Roman" panose="02020603050405020304"/>
                      </a:endParaRPr>
                    </a:p>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192.168.7.254</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763905">
                <a:tc>
                  <a:txBody>
                    <a:bodyPr/>
                    <a:p>
                      <a:pPr marL="68580" indent="0" algn="ctr">
                        <a:lnSpc>
                          <a:spcPct val="120000"/>
                        </a:lnSpc>
                        <a:spcBef>
                          <a:spcPct val="0"/>
                        </a:spcBef>
                        <a:spcAft>
                          <a:spcPct val="0"/>
                        </a:spcAft>
                      </a:pPr>
                      <a:r>
                        <a:rPr lang="zh-CN" sz="900">
                          <a:latin typeface="Times New Roman" panose="02020603050405020304"/>
                          <a:ea typeface="宋体" panose="02010600030101010101" pitchFamily="2" charset="-122"/>
                        </a:rPr>
                        <a:t>宿舍楼</a:t>
                      </a:r>
                      <a:r>
                        <a:rPr lang="en-US" altLang="zh-CN" sz="900">
                          <a:latin typeface="Times New Roman" panose="02020603050405020304"/>
                          <a:ea typeface="Times New Roman" panose="02020603050405020304"/>
                        </a:rPr>
                        <a:t>2</a:t>
                      </a:r>
                      <a:endParaRPr lang="en-US" altLang="zh-CN" sz="900">
                        <a:latin typeface="Times New Roman" panose="02020603050405020304"/>
                        <a:ea typeface="Times New Roman" panose="02020603050405020304"/>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500</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192.168.8.0</a:t>
                      </a:r>
                      <a:endParaRPr lang="en-US" altLang="zh-CN" sz="900">
                        <a:latin typeface="Times New Roman" panose="02020603050405020304"/>
                        <a:ea typeface="Times New Roman" panose="02020603050405020304"/>
                      </a:endParaRPr>
                    </a:p>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192.168.9.0</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255.255.255.0</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192.168.8.254</a:t>
                      </a:r>
                      <a:endParaRPr lang="en-US" altLang="zh-CN" sz="900">
                        <a:latin typeface="Times New Roman" panose="02020603050405020304"/>
                        <a:ea typeface="Times New Roman" panose="02020603050405020304"/>
                      </a:endParaRPr>
                    </a:p>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192.168.9.254</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2700" cap="flat" cmpd="sng">
                      <a:solidFill>
                        <a:srgbClr val="000008"/>
                      </a:solidFill>
                      <a:prstDash val="solid"/>
                      <a:headEnd type="none" w="med" len="med"/>
                      <a:tailEnd type="none" w="med" len="med"/>
                    </a:lnB>
                    <a:noFill/>
                  </a:tcPr>
                </a:tc>
              </a:tr>
              <a:tr h="506095">
                <a:tc>
                  <a:txBody>
                    <a:bodyPr/>
                    <a:p>
                      <a:pPr marL="68580" indent="0" algn="ctr">
                        <a:lnSpc>
                          <a:spcPct val="120000"/>
                        </a:lnSpc>
                        <a:spcBef>
                          <a:spcPct val="0"/>
                        </a:spcBef>
                        <a:spcAft>
                          <a:spcPct val="0"/>
                        </a:spcAft>
                      </a:pPr>
                      <a:r>
                        <a:rPr lang="zh-CN" sz="900">
                          <a:latin typeface="Times New Roman" panose="02020603050405020304"/>
                          <a:ea typeface="宋体" panose="02010600030101010101" pitchFamily="2" charset="-122"/>
                        </a:rPr>
                        <a:t>网络中心</a:t>
                      </a:r>
                      <a:endParaRPr lang="zh-CN" sz="900">
                        <a:latin typeface="Times New Roman" panose="02020603050405020304"/>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zh-CN" sz="900">
                          <a:latin typeface="Times New Roman" panose="02020603050405020304"/>
                          <a:ea typeface="宋体" panose="02010600030101010101" pitchFamily="2" charset="-122"/>
                        </a:rPr>
                        <a:t>预留</a:t>
                      </a:r>
                      <a:r>
                        <a:rPr lang="en-US" altLang="zh-CN" sz="900">
                          <a:latin typeface="Times New Roman" panose="02020603050405020304"/>
                          <a:ea typeface="Times New Roman" panose="02020603050405020304"/>
                        </a:rPr>
                        <a:t>100</a:t>
                      </a:r>
                      <a:r>
                        <a:rPr lang="zh-CN" sz="900">
                          <a:latin typeface="Times New Roman" panose="02020603050405020304"/>
                          <a:ea typeface="宋体" panose="02010600030101010101" pitchFamily="2" charset="-122"/>
                        </a:rPr>
                        <a:t>个</a:t>
                      </a:r>
                      <a:endParaRPr lang="zh-CN" sz="900">
                        <a:latin typeface="Times New Roman" panose="02020603050405020304"/>
                        <a:ea typeface="宋体" panose="02010600030101010101" pitchFamily="2" charset="-122"/>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192.168.10.0</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255.255.255.0</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270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p>
                      <a:pPr marL="68580" indent="0" algn="ctr">
                        <a:lnSpc>
                          <a:spcPct val="120000"/>
                        </a:lnSpc>
                        <a:spcBef>
                          <a:spcPct val="0"/>
                        </a:spcBef>
                        <a:spcAft>
                          <a:spcPct val="0"/>
                        </a:spcAft>
                      </a:pPr>
                      <a:r>
                        <a:rPr lang="en-US" altLang="zh-CN" sz="900">
                          <a:latin typeface="Times New Roman" panose="02020603050405020304"/>
                          <a:ea typeface="Times New Roman" panose="02020603050405020304"/>
                        </a:rPr>
                        <a:t>192.168.10.254</a:t>
                      </a:r>
                      <a:endParaRPr lang="en-US" altLang="zh-CN" sz="900">
                        <a:latin typeface="Times New Roman" panose="02020603050405020304"/>
                        <a:ea typeface="Times New Roman" panose="02020603050405020304"/>
                      </a:endParaRPr>
                    </a:p>
                  </a:txBody>
                  <a:tcPr marL="68580" marR="68580" marT="0" marB="0" anchor="ctr" anchorCtr="0">
                    <a:lnL w="1270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270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任务实战三</a:t>
            </a:r>
            <a:r>
              <a:rPr lang="en-US" altLang="zh-CN">
                <a:sym typeface="+mn-ea"/>
              </a:rPr>
              <a:t> - </a:t>
            </a:r>
            <a:r>
              <a:rPr>
                <a:sym typeface="+mn-ea"/>
              </a:rPr>
              <a:t>使用</a:t>
            </a:r>
            <a:r>
              <a:rPr lang="en-US" altLang="zh-CN">
                <a:sym typeface="+mn-ea"/>
              </a:rPr>
              <a:t>eNSP</a:t>
            </a:r>
            <a:r>
              <a:rPr>
                <a:sym typeface="+mn-ea"/>
              </a:rPr>
              <a:t>构建网络拓扑</a:t>
            </a:r>
            <a:endParaRPr>
              <a:sym typeface="+mn-ea"/>
            </a:endParaRPr>
          </a:p>
        </p:txBody>
      </p:sp>
      <p:sp>
        <p:nvSpPr>
          <p:cNvPr id="3" name="内容占位符 2"/>
          <p:cNvSpPr>
            <a:spLocks noGrp="1"/>
          </p:cNvSpPr>
          <p:nvPr>
            <p:ph idx="1"/>
          </p:nvPr>
        </p:nvSpPr>
        <p:spPr/>
        <p:txBody>
          <a:bodyPr/>
          <a:p>
            <a:pPr marL="0" indent="0" eaLnBrk="1" latinLnBrk="0" hangingPunct="1">
              <a:spcBef>
                <a:spcPts val="0"/>
              </a:spcBef>
            </a:pPr>
            <a:r>
              <a:rPr lang="zh-CN" sz="2200" b="1">
                <a:ea typeface="宋体" panose="02010600030101010101" pitchFamily="2" charset="-122"/>
                <a:sym typeface="+mn-ea"/>
              </a:rPr>
              <a:t>1.任务描述</a:t>
            </a:r>
            <a:endParaRPr lang="zh-CN" sz="2200" b="1">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某小型企业内部局域网的拓扑如图所示，内部共3个部门，每个部门若干信息节点，通过交换机进行接入，请使用模拟器eNSP完成网络拓扑构建。</a:t>
            </a:r>
            <a:endParaRPr lang="zh-CN" sz="2200" b="0">
              <a:ea typeface="宋体" panose="02010600030101010101" pitchFamily="2" charset="-122"/>
            </a:endParaRPr>
          </a:p>
          <a:p>
            <a:endParaRPr lang="zh-CN" altLang="en-US" sz="2200"/>
          </a:p>
        </p:txBody>
      </p:sp>
      <p:pic>
        <p:nvPicPr>
          <p:cNvPr id="29" name="图片 3"/>
          <p:cNvPicPr>
            <a:picLocks noChangeAspect="1"/>
          </p:cNvPicPr>
          <p:nvPr/>
        </p:nvPicPr>
        <p:blipFill>
          <a:blip r:embed="rId1"/>
          <a:stretch>
            <a:fillRect/>
          </a:stretch>
        </p:blipFill>
        <p:spPr>
          <a:xfrm>
            <a:off x="2510155" y="3124200"/>
            <a:ext cx="7171055" cy="278320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任务实战三</a:t>
            </a:r>
            <a:r>
              <a:rPr lang="en-US" altLang="zh-CN">
                <a:sym typeface="+mn-ea"/>
              </a:rPr>
              <a:t> - </a:t>
            </a:r>
            <a:r>
              <a:rPr>
                <a:sym typeface="+mn-ea"/>
              </a:rPr>
              <a:t>使用</a:t>
            </a:r>
            <a:r>
              <a:rPr lang="en-US" altLang="zh-CN">
                <a:sym typeface="+mn-ea"/>
              </a:rPr>
              <a:t>eNSP</a:t>
            </a:r>
            <a:r>
              <a:rPr>
                <a:sym typeface="+mn-ea"/>
              </a:rPr>
              <a:t>构建网络拓扑</a:t>
            </a:r>
            <a:endParaRPr>
              <a:sym typeface="+mn-ea"/>
            </a:endParaRPr>
          </a:p>
        </p:txBody>
      </p:sp>
      <p:sp>
        <p:nvSpPr>
          <p:cNvPr id="3" name="内容占位符 2"/>
          <p:cNvSpPr>
            <a:spLocks noGrp="1"/>
          </p:cNvSpPr>
          <p:nvPr>
            <p:ph idx="1"/>
          </p:nvPr>
        </p:nvSpPr>
        <p:spPr/>
        <p:txBody>
          <a:bodyPr/>
          <a:p>
            <a:pPr marL="0" indent="0" eaLnBrk="1" latinLnBrk="0" hangingPunct="1">
              <a:spcBef>
                <a:spcPts val="0"/>
              </a:spcBef>
            </a:pPr>
            <a:r>
              <a:rPr lang="zh-CN" sz="2200" b="1">
                <a:ea typeface="宋体" panose="02010600030101010101" pitchFamily="2" charset="-122"/>
                <a:sym typeface="+mn-ea"/>
              </a:rPr>
              <a:t>2.任务实施</a:t>
            </a:r>
            <a:endParaRPr lang="zh-CN" sz="2200" b="1">
              <a:ea typeface="宋体" panose="02010600030101010101" pitchFamily="2" charset="-122"/>
              <a:sym typeface="+mn-ea"/>
            </a:endParaRPr>
          </a:p>
          <a:p>
            <a:pPr marL="0" indent="457200" eaLnBrk="1" latinLnBrk="0" hangingPunct="1">
              <a:spcBef>
                <a:spcPts val="0"/>
              </a:spcBef>
            </a:pPr>
            <a:r>
              <a:rPr lang="zh-CN" sz="2200">
                <a:ea typeface="宋体" panose="02010600030101010101" pitchFamily="2" charset="-122"/>
                <a:sym typeface="+mn-ea"/>
              </a:rPr>
              <a:t>（1）打开eNSP，添加以下节点：S3700交换机3台，PC 4台。</a:t>
            </a:r>
            <a:endParaRPr lang="zh-CN" sz="2200" b="0">
              <a:ea typeface="宋体" panose="02010600030101010101" pitchFamily="2" charset="-122"/>
            </a:endParaRPr>
          </a:p>
          <a:p>
            <a:pPr marL="0" indent="457200" eaLnBrk="1" latinLnBrk="0" hangingPunct="1">
              <a:spcBef>
                <a:spcPts val="0"/>
              </a:spcBef>
            </a:pPr>
            <a:r>
              <a:rPr lang="zh-CN" sz="2200">
                <a:ea typeface="宋体" panose="02010600030101010101" pitchFamily="2" charset="-122"/>
                <a:sym typeface="+mn-ea"/>
              </a:rPr>
              <a:t>（2）选择合适的连接线进行设备连接。以太网连线时，交换机与计算机或路由器等设备之间连接使用直通线，交叉线用于同种设备（交换机与交换机、路由器与路由器）之间相连或计算机与路由器之间相连。但在eNSP中可直接选择双绞线进行设备间连接，不需要区分直通线和交叉线。连接好后网络拓扑如图所示。</a:t>
            </a:r>
            <a:endParaRPr lang="zh-CN" sz="2200" b="0">
              <a:ea typeface="宋体" panose="02010600030101010101" pitchFamily="2" charset="-122"/>
            </a:endParaRPr>
          </a:p>
          <a:p>
            <a:endParaRPr lang="zh-CN" altLang="en-US" sz="2200"/>
          </a:p>
        </p:txBody>
      </p:sp>
      <p:pic>
        <p:nvPicPr>
          <p:cNvPr id="7" name="图片 7"/>
          <p:cNvPicPr>
            <a:picLocks noChangeAspect="1"/>
          </p:cNvPicPr>
          <p:nvPr/>
        </p:nvPicPr>
        <p:blipFill>
          <a:blip r:embed="rId1"/>
          <a:stretch>
            <a:fillRect/>
          </a:stretch>
        </p:blipFill>
        <p:spPr>
          <a:xfrm>
            <a:off x="1905000" y="3159125"/>
            <a:ext cx="8368665" cy="319722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429000" y="2773436"/>
            <a:ext cx="5334000" cy="1311128"/>
          </a:xfrm>
          <a:prstGeom prst="rect">
            <a:avLst/>
          </a:prstGeom>
          <a:noFill/>
        </p:spPr>
        <p:txBody>
          <a:bodyPr wrap="square" rtlCol="0">
            <a:spAutoFit/>
          </a:bodyPr>
          <a:lstStyle/>
          <a:p>
            <a:r>
              <a:rPr lang="en-US" altLang="zh-CN" sz="8800" spc="100">
                <a:solidFill>
                  <a:srgbClr val="304086"/>
                </a:solidFill>
                <a:cs typeface="+mn-ea"/>
                <a:sym typeface="+mn-lt"/>
              </a:rPr>
              <a:t>THANKS</a:t>
            </a:r>
            <a:endParaRPr lang="en-US" altLang="zh-CN" sz="8800" spc="100">
              <a:solidFill>
                <a:srgbClr val="304086"/>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75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p:txBody>
          <a:bodyPr/>
          <a:lstStyle/>
          <a:p>
            <a:r>
              <a:rPr lang="en-US" altLang="zh-CN" dirty="0"/>
              <a:t>01</a:t>
            </a:r>
            <a:endParaRPr lang="zh-CN" altLang="en-US" dirty="0"/>
          </a:p>
        </p:txBody>
      </p:sp>
      <p:sp>
        <p:nvSpPr>
          <p:cNvPr id="5" name="内容占位符 4"/>
          <p:cNvSpPr>
            <a:spLocks noGrp="1"/>
          </p:cNvSpPr>
          <p:nvPr>
            <p:ph sz="quarter" idx="10"/>
          </p:nvPr>
        </p:nvSpPr>
        <p:spPr/>
        <p:txBody>
          <a:bodyPr/>
          <a:lstStyle/>
          <a:p>
            <a:r>
              <a:rPr dirty="0"/>
              <a:t>通信模型</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OSI</a:t>
            </a:r>
            <a:r>
              <a:t>参考模型</a:t>
            </a:r>
          </a:p>
        </p:txBody>
      </p:sp>
      <p:pic>
        <p:nvPicPr>
          <p:cNvPr id="4" name="图片 1"/>
          <p:cNvPicPr>
            <a:picLocks noChangeAspect="1"/>
          </p:cNvPicPr>
          <p:nvPr/>
        </p:nvPicPr>
        <p:blipFill>
          <a:blip r:embed="rId1"/>
          <a:stretch>
            <a:fillRect/>
          </a:stretch>
        </p:blipFill>
        <p:spPr>
          <a:xfrm>
            <a:off x="2832100" y="2971800"/>
            <a:ext cx="6528435" cy="3307080"/>
          </a:xfrm>
          <a:prstGeom prst="rect">
            <a:avLst/>
          </a:prstGeom>
          <a:noFill/>
          <a:ln>
            <a:noFill/>
          </a:ln>
        </p:spPr>
      </p:pic>
      <p:sp>
        <p:nvSpPr>
          <p:cNvPr id="5" name="内容占位符 4"/>
          <p:cNvSpPr/>
          <p:nvPr>
            <p:ph idx="1"/>
          </p:nvPr>
        </p:nvSpPr>
        <p:spPr/>
        <p:txBody>
          <a:bodyPr/>
          <a:p>
            <a:pPr marL="342900" indent="-342900" algn="l" eaLnBrk="1" latinLnBrk="0" hangingPunct="1">
              <a:spcBef>
                <a:spcPts val="0"/>
              </a:spcBef>
              <a:buSzTx/>
              <a:buFont typeface="Wingdings" panose="05000000000000000000" charset="0"/>
              <a:buChar char="n"/>
            </a:pPr>
            <a:r>
              <a:rPr sz="2200"/>
              <a:t>OSI开放系统互连参考模型通过分层描述的方法，将整个网络的通信功能划分成七个层次，每层各自完成一定的功能。</a:t>
            </a:r>
            <a:endParaRPr sz="2200"/>
          </a:p>
          <a:p>
            <a:pPr marL="342900" indent="-342900" algn="l" eaLnBrk="1" latinLnBrk="0" hangingPunct="1">
              <a:spcBef>
                <a:spcPts val="0"/>
              </a:spcBef>
              <a:buSzTx/>
              <a:buFont typeface="Wingdings" panose="05000000000000000000" charset="0"/>
              <a:buChar char="n"/>
            </a:pPr>
            <a:r>
              <a:rPr sz="2200"/>
              <a:t>由高层到低层分别称为应用层、表示层、会话层、传输层、网络层、数据链路层和物理层。这种划分使每一层都能执行本层所承担的具体任务，且功能相对独立，并通过接口与其相邻层连接。</a:t>
            </a:r>
            <a:endParaRPr sz="22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OSI</a:t>
            </a:r>
            <a:r>
              <a:t>的七层</a:t>
            </a:r>
            <a:r>
              <a:t>框架</a:t>
            </a:r>
          </a:p>
        </p:txBody>
      </p:sp>
      <p:pic>
        <p:nvPicPr>
          <p:cNvPr id="3" name="图片 2"/>
          <p:cNvPicPr>
            <a:picLocks noChangeAspect="1"/>
          </p:cNvPicPr>
          <p:nvPr/>
        </p:nvPicPr>
        <p:blipFill>
          <a:blip r:embed="rId1"/>
          <a:stretch>
            <a:fillRect/>
          </a:stretch>
        </p:blipFill>
        <p:spPr>
          <a:xfrm>
            <a:off x="1336675" y="1260475"/>
            <a:ext cx="9518650" cy="43370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TCP/IP</a:t>
            </a:r>
            <a:r>
              <a:t>模型</a:t>
            </a:r>
          </a:p>
        </p:txBody>
      </p:sp>
      <p:pic>
        <p:nvPicPr>
          <p:cNvPr id="4" name="图片 1"/>
          <p:cNvPicPr>
            <a:picLocks noChangeAspect="1"/>
          </p:cNvPicPr>
          <p:nvPr/>
        </p:nvPicPr>
        <p:blipFill>
          <a:blip r:embed="rId1"/>
          <a:stretch>
            <a:fillRect/>
          </a:stretch>
        </p:blipFill>
        <p:spPr>
          <a:xfrm>
            <a:off x="2905125" y="2514600"/>
            <a:ext cx="6382385" cy="3758565"/>
          </a:xfrm>
          <a:prstGeom prst="rect">
            <a:avLst/>
          </a:prstGeom>
          <a:noFill/>
          <a:ln>
            <a:noFill/>
          </a:ln>
        </p:spPr>
      </p:pic>
      <p:sp>
        <p:nvSpPr>
          <p:cNvPr id="6" name="内容占位符 5"/>
          <p:cNvSpPr/>
          <p:nvPr>
            <p:ph idx="1"/>
          </p:nvPr>
        </p:nvSpPr>
        <p:spPr>
          <a:xfrm>
            <a:off x="874395" y="923925"/>
            <a:ext cx="10587355" cy="1819910"/>
          </a:xfrm>
        </p:spPr>
        <p:txBody>
          <a:bodyPr/>
          <a:p>
            <a:pPr marL="342900" indent="-342900" algn="l">
              <a:spcBef>
                <a:spcPts val="0"/>
              </a:spcBef>
              <a:buSzTx/>
              <a:buFont typeface="Wingdings" panose="05000000000000000000" charset="0"/>
              <a:buChar char="n"/>
            </a:pPr>
            <a:r>
              <a:rPr sz="2200"/>
              <a:t>TCP/IP模型采用了更为简洁的四层结构，自上而下，分别是应用层、传输层、网络层、网络接口层，每一层由若干协议组成，实现不同的功能，下层协议为上层协议提供服务，其核心协议是网络层的IP协议和传输层的TCP协议。</a:t>
            </a:r>
            <a:endParaRPr sz="22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IP</a:t>
            </a:r>
            <a:r>
              <a:t>数据报的</a:t>
            </a:r>
            <a:r>
              <a:t>格式</a:t>
            </a:r>
          </a:p>
        </p:txBody>
      </p:sp>
      <p:pic>
        <p:nvPicPr>
          <p:cNvPr id="9" name="图片 2"/>
          <p:cNvPicPr>
            <a:picLocks noChangeAspect="1"/>
          </p:cNvPicPr>
          <p:nvPr/>
        </p:nvPicPr>
        <p:blipFill>
          <a:blip r:embed="rId1"/>
          <a:stretch>
            <a:fillRect/>
          </a:stretch>
        </p:blipFill>
        <p:spPr>
          <a:xfrm>
            <a:off x="1920875" y="1526540"/>
            <a:ext cx="8766810" cy="380492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TCP</a:t>
            </a:r>
            <a:r>
              <a:t>连接的</a:t>
            </a:r>
            <a:r>
              <a:t>建立</a:t>
            </a:r>
          </a:p>
        </p:txBody>
      </p:sp>
      <p:pic>
        <p:nvPicPr>
          <p:cNvPr id="24" name="图片 1"/>
          <p:cNvPicPr>
            <a:picLocks noChangeAspect="1"/>
          </p:cNvPicPr>
          <p:nvPr/>
        </p:nvPicPr>
        <p:blipFill>
          <a:blip r:embed="rId1"/>
          <a:stretch>
            <a:fillRect/>
          </a:stretch>
        </p:blipFill>
        <p:spPr>
          <a:xfrm>
            <a:off x="6781800" y="1823085"/>
            <a:ext cx="5230495" cy="3667760"/>
          </a:xfrm>
          <a:prstGeom prst="rect">
            <a:avLst/>
          </a:prstGeom>
          <a:noFill/>
          <a:ln>
            <a:noFill/>
          </a:ln>
        </p:spPr>
      </p:pic>
      <p:sp>
        <p:nvSpPr>
          <p:cNvPr id="5" name="内容占位符 4"/>
          <p:cNvSpPr/>
          <p:nvPr>
            <p:ph idx="1"/>
          </p:nvPr>
        </p:nvSpPr>
        <p:spPr>
          <a:xfrm>
            <a:off x="874395" y="923925"/>
            <a:ext cx="4899025" cy="4205605"/>
          </a:xfrm>
        </p:spPr>
        <p:txBody>
          <a:bodyPr/>
          <a:p>
            <a:pPr marL="0" indent="0" eaLnBrk="1" latinLnBrk="0" hangingPunct="1">
              <a:spcBef>
                <a:spcPts val="0"/>
              </a:spcBef>
            </a:pPr>
            <a:r>
              <a:rPr lang="zh-CN" sz="2200" b="1">
                <a:sym typeface="+mn-ea"/>
              </a:rPr>
              <a:t>三次握手</a:t>
            </a:r>
            <a:endParaRPr sz="2200" b="1"/>
          </a:p>
          <a:p>
            <a:pPr marL="342900" indent="-342900" algn="l">
              <a:spcBef>
                <a:spcPts val="0"/>
              </a:spcBef>
              <a:buSzTx/>
              <a:buFont typeface="Wingdings" panose="05000000000000000000" charset="0"/>
              <a:buChar char="n"/>
            </a:pPr>
            <a:r>
              <a:rPr sz="2200">
                <a:sym typeface="+mn-ea"/>
              </a:rPr>
              <a:t>TCP是面向连接的协议，运输连接是用来传送TCP报文的，TCP连接的建立是每一次面向连接的通信中必不可少的过程。TCP运输连接有三个阶段，即：连接建立、数据传送和连接释放。</a:t>
            </a:r>
            <a:endParaRPr sz="2200" b="0"/>
          </a:p>
          <a:p>
            <a:pPr marL="342900" indent="-342900" algn="l">
              <a:spcBef>
                <a:spcPts val="0"/>
              </a:spcBef>
              <a:buSzTx/>
              <a:buFont typeface="Wingdings" panose="05000000000000000000" charset="0"/>
              <a:buChar char="n"/>
            </a:pPr>
            <a:r>
              <a:rPr sz="2200">
                <a:sym typeface="+mn-ea"/>
              </a:rPr>
              <a:t>TCP建立连接的过程叫握手，握手需要在客户和服务器之间交换三个TCP报文段，称为三次握手。</a:t>
            </a:r>
            <a:endParaRPr sz="2200" b="0"/>
          </a:p>
          <a:p>
            <a:endParaRPr lang="zh-CN" altLang="en-US" sz="2200"/>
          </a:p>
        </p:txBody>
      </p:sp>
    </p:spTree>
  </p:cSld>
  <p:clrMapOvr>
    <a:masterClrMapping/>
  </p:clrMapOvr>
</p:sld>
</file>

<file path=ppt/tags/tag1.xml><?xml version="1.0" encoding="utf-8"?>
<p:tagLst xmlns:p="http://schemas.openxmlformats.org/presentationml/2006/main">
  <p:tag name="TABLE_ENDDRAG_ORIGIN_RECT" val="430*397"/>
  <p:tag name="TABLE_ENDDRAG_RECT" val="247*100*430*397"/>
</p:tagLst>
</file>

<file path=ppt/tags/tag2.xml><?xml version="1.0" encoding="utf-8"?>
<p:tagLst xmlns:p="http://schemas.openxmlformats.org/presentationml/2006/main">
  <p:tag name="TABLE_ENDDRAG_ORIGIN_RECT" val="644*370"/>
  <p:tag name="TABLE_ENDDRAG_RECT" val="224*156*644*370"/>
</p:tagLst>
</file>

<file path=ppt/tags/tag3.xml><?xml version="1.0" encoding="utf-8"?>
<p:tagLst xmlns:p="http://schemas.openxmlformats.org/presentationml/2006/main">
  <p:tag name="commondata" val="eyJoZGlkIjoiMTdiZTEyNTg3NWIzMTI3ZjMzZDYzMWE5NDU0ZjQ3N2MifQ=="/>
</p:tagLst>
</file>

<file path=ppt/theme/theme1.xml><?xml version="1.0" encoding="utf-8"?>
<a:theme xmlns:a="http://schemas.openxmlformats.org/drawingml/2006/main" name="TMP-DEV-PPT-v8.1">
  <a:themeElements>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TMP-DEV-PPT-v8.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noFill/>
        <a:ln w="28575" cap="flat" cmpd="sng" algn="ctr">
          <a:solidFill>
            <a:srgbClr val="FF0000"/>
          </a:solidFill>
          <a:prstDash val="solid"/>
          <a:round/>
          <a:headEnd type="none" w="med" len="med"/>
          <a:tailEnd type="triangle" w="med" len="med"/>
        </a:ln>
      </a:spPr>
      <a:bodyPr vert="horz" wrap="square" lIns="82124" tIns="41061" rIns="82124" bIns="41061" numCol="1" rtlCol="0" anchor="t" anchorCtr="0" compatLnSpc="1"/>
      <a:lstStyle>
        <a:defPPr marL="0" marR="0" indent="0" algn="l" defTabSz="814705" rtl="0" eaLnBrk="0" fontAlgn="base" latinLnBrk="0" hangingPunct="0">
          <a:lnSpc>
            <a:spcPct val="90000"/>
          </a:lnSpc>
          <a:spcBef>
            <a:spcPct val="0"/>
          </a:spcBef>
          <a:spcAft>
            <a:spcPct val="0"/>
          </a:spcAft>
          <a:buClrTx/>
          <a:buSzTx/>
          <a:buFontTx/>
          <a:buNone/>
          <a:defRPr kumimoji="0" sz="3000" b="1" i="0" u="none" strike="noStrike" cap="none" normalizeH="0" baseline="0" smtClean="0">
            <a:ln>
              <a:noFill/>
            </a:ln>
            <a:solidFill>
              <a:schemeClr val="tx1"/>
            </a:solidFill>
            <a:effectLst/>
            <a:latin typeface="Arial" panose="020B0604020202020204" pitchFamily="34" charset="0"/>
          </a:defRPr>
        </a:defPPr>
      </a:lstStyle>
    </a:spDef>
    <a:lnDef>
      <a:spPr bwMode="auto">
        <a:noFill/>
        <a:ln w="28575" cap="flat" cmpd="sng" algn="ctr">
          <a:solidFill>
            <a:srgbClr val="FF0000"/>
          </a:solidFill>
          <a:prstDash val="solid"/>
          <a:round/>
          <a:headEnd type="none" w="med" len="med"/>
          <a:tailEnd type="triangle"/>
        </a:ln>
      </a:spPr>
      <a:bodyPr/>
      <a:lstStyle/>
    </a:lnDef>
  </a:objectDefaults>
  <a:extraClrSchemeLst>
    <a:extraClrScheme>
      <a:clrScheme name="TMP-DEV-PPT-v8.1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MP-DEV-PPT-v8.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TMP-DEV-PPT-v8.1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MP-DEV-PPT-v8.1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MP-DEV-PPT-v8.1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MP-DEV-PPT-v8.1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TMP-DEV-PPT-v8.1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TMP-DEV-PPT-v8.1 8">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FF9900"/>
        </a:hlink>
        <a:folHlink>
          <a:srgbClr val="FF9900"/>
        </a:folHlink>
      </a:clrScheme>
      <a:clrMap bg1="lt1" tx1="dk1" bg2="lt2" tx2="dk2" accent1="accent1" accent2="accent2" accent3="accent3" accent4="accent4" accent5="accent5" accent6="accent6" hlink="hlink" folHlink="folHlink"/>
    </a:extraClrScheme>
    <a:extraClrScheme>
      <a:clrScheme name="TMP-DEV-PPT-v8.1 9">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0">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1">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3">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336599"/>
        </a:hlink>
        <a:folHlink>
          <a:srgbClr val="EEB30E"/>
        </a:folHlink>
      </a:clrScheme>
      <a:clrMap bg1="lt1" tx1="dk1" bg2="lt2" tx2="dk2" accent1="accent1" accent2="accent2" accent3="accent3" accent4="accent4" accent5="accent5" accent6="accent6" hlink="hlink" folHlink="folHlink"/>
    </a:extraClrScheme>
    <a:extraClrScheme>
      <a:clrScheme name="TMP-DEV-PPT-v8.1 14">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5">
        <a:dk1>
          <a:srgbClr val="000000"/>
        </a:dk1>
        <a:lt1>
          <a:srgbClr val="FFFFFF"/>
        </a:lt1>
        <a:dk2>
          <a:srgbClr val="0183B7"/>
        </a:dk2>
        <a:lt2>
          <a:srgbClr val="000000"/>
        </a:lt2>
        <a:accent1>
          <a:srgbClr val="0183B7"/>
        </a:accent1>
        <a:accent2>
          <a:srgbClr val="B92B38"/>
        </a:accent2>
        <a:accent3>
          <a:srgbClr val="FFFFFF"/>
        </a:accent3>
        <a:accent4>
          <a:srgbClr val="000000"/>
        </a:accent4>
        <a:accent5>
          <a:srgbClr val="AAC1D8"/>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6">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4B87C3"/>
        </a:hlink>
        <a:folHlink>
          <a:srgbClr val="EEB30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themeOverride>
</file>

<file path=ppt/theme/themeOverride2.xml><?xml version="1.0" encoding="utf-8"?>
<a:themeOverride xmlns:a="http://schemas.openxmlformats.org/drawingml/2006/main">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themeOverride>
</file>

<file path=ppt/theme/themeOverride3.xml><?xml version="1.0" encoding="utf-8"?>
<a:themeOverride xmlns:a="http://schemas.openxmlformats.org/drawingml/2006/main">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themeOverride>
</file>

<file path=ppt/theme/themeOverride4.xml><?xml version="1.0" encoding="utf-8"?>
<a:themeOverride xmlns:a="http://schemas.openxmlformats.org/drawingml/2006/main">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themeOverride>
</file>

<file path=docProps/app.xml><?xml version="1.0" encoding="utf-8"?>
<Properties xmlns="http://schemas.openxmlformats.org/officeDocument/2006/extended-properties" xmlns:vt="http://schemas.openxmlformats.org/officeDocument/2006/docPropsVTypes">
  <TotalTime>0</TotalTime>
  <Words>5216</Words>
  <Application>WPS 演示</Application>
  <PresentationFormat>宽屏</PresentationFormat>
  <Paragraphs>456</Paragraphs>
  <Slides>35</Slides>
  <Notes>0</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35</vt:i4>
      </vt:variant>
    </vt:vector>
  </HeadingPairs>
  <TitlesOfParts>
    <vt:vector size="56" baseType="lpstr">
      <vt:lpstr>Arial</vt:lpstr>
      <vt:lpstr>宋体</vt:lpstr>
      <vt:lpstr>Wingdings</vt:lpstr>
      <vt:lpstr>Arial</vt:lpstr>
      <vt:lpstr>CiscoSansTT Thin</vt:lpstr>
      <vt:lpstr>Segoe Print</vt:lpstr>
      <vt:lpstr>CiscoSansTT ExtraLight</vt:lpstr>
      <vt:lpstr>微软雅黑</vt:lpstr>
      <vt:lpstr>思源黑体 CN Medium</vt:lpstr>
      <vt:lpstr>演示斜黑体</vt:lpstr>
      <vt:lpstr>黑体</vt:lpstr>
      <vt:lpstr>Times</vt:lpstr>
      <vt:lpstr>Times New Roman</vt:lpstr>
      <vt:lpstr>Wingdings</vt:lpstr>
      <vt:lpstr>Arial Unicode MS</vt:lpstr>
      <vt:lpstr>等线 Light</vt:lpstr>
      <vt:lpstr>等线</vt:lpstr>
      <vt:lpstr>Times New Roman</vt:lpstr>
      <vt:lpstr>Calibri</vt:lpstr>
      <vt:lpstr>TMP-DEV-PPT-v8.1</vt:lpstr>
      <vt:lpstr>自定义设计方案</vt:lpstr>
      <vt:lpstr>PowerPoint 演示文稿</vt:lpstr>
      <vt:lpstr>PowerPoint 演示文稿</vt:lpstr>
      <vt:lpstr>大纲</vt:lpstr>
      <vt:lpstr>PowerPoint 演示文稿</vt:lpstr>
      <vt:lpstr>OSI参考模型</vt:lpstr>
      <vt:lpstr>OSI的七层框架</vt:lpstr>
      <vt:lpstr>TCP/IP模型</vt:lpstr>
      <vt:lpstr>IP数据报的格式</vt:lpstr>
      <vt:lpstr>TCP连接的建立</vt:lpstr>
      <vt:lpstr>PowerPoint 演示文稿</vt:lpstr>
      <vt:lpstr>IP地址概述</vt:lpstr>
      <vt:lpstr>IP地址的表示方法</vt:lpstr>
      <vt:lpstr>IP地址的编址与组成</vt:lpstr>
      <vt:lpstr>IP地址的编址与组成</vt:lpstr>
      <vt:lpstr>IP地址的编址与组成</vt:lpstr>
      <vt:lpstr>网关</vt:lpstr>
      <vt:lpstr>PowerPoint 演示文稿</vt:lpstr>
      <vt:lpstr>路由原理</vt:lpstr>
      <vt:lpstr>路由原理</vt:lpstr>
      <vt:lpstr>交换原理</vt:lpstr>
      <vt:lpstr>PowerPoint 演示文稿</vt:lpstr>
      <vt:lpstr>eNSP</vt:lpstr>
      <vt:lpstr>eNSP</vt:lpstr>
      <vt:lpstr>eNSP</vt:lpstr>
      <vt:lpstr>eNSP</vt:lpstr>
      <vt:lpstr>Packet Tracer</vt:lpstr>
      <vt:lpstr>Packet Tracer</vt:lpstr>
      <vt:lpstr>PowerPoint 演示文稿</vt:lpstr>
      <vt:lpstr>任务实战一 - 企业网络子网划分</vt:lpstr>
      <vt:lpstr>任务实战一 - 企业网络子网划分</vt:lpstr>
      <vt:lpstr>任务实战二 - 校园网络IP地址规划</vt:lpstr>
      <vt:lpstr>任务实战二 - 校园网络IP地址规划</vt:lpstr>
      <vt:lpstr>任务实战三 - 使用eNSP构建网络拓扑</vt:lpstr>
      <vt:lpstr>任务实战三 - 使用eNSP构建网络拓扑</vt:lpstr>
      <vt:lpstr>PowerPoint 演示文稿</vt:lpstr>
    </vt:vector>
  </TitlesOfParts>
  <Company>Cisco Systems, Inc.</Company>
  <LinksUpToDate>false</LinksUpToDate>
  <SharedDoc>false</SharedDoc>
  <HyperlinksChanged>false</HyperlinksChanged>
  <AppVersion>14.0000</AppVersion>
  <Manager>Erin Stanley</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MA-ILT-Lesson-v4.2.ppt</dc:title>
  <dc:creator>Editorial, Production, and Graphics Services (EPGS)</dc:creator>
  <dc:description>04/04, v3.1, Libby Goga
applied new ILSG learning design
04/24/04, v3.1, Erin Stanley
prepared for production
Updated; dmachado:  01.04.05
04.07.06: jbangloy: Applied Template QACS-PPT-v7.0
04.10.06: kayclark: DTP Check
Edit: Michele Gilfether: 04.24.06</dc:description>
  <cp:category>Masters</cp:category>
  <cp:lastModifiedBy>萝卜</cp:lastModifiedBy>
  <cp:revision>1835</cp:revision>
  <dcterms:created xsi:type="dcterms:W3CDTF">2003-04-02T15:29:00Z</dcterms:created>
  <dcterms:modified xsi:type="dcterms:W3CDTF">2024-08-08T08:11:03Z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85FB1FB8D85D4D49969FDD4BB905985E_13</vt:lpwstr>
  </property>
  <property fmtid="{D5CDD505-2E9C-101B-9397-08002B2CF9AE}" pid="3" name="KSOProductBuildVer">
    <vt:lpwstr>2052-12.1.0.17147</vt:lpwstr>
  </property>
</Properties>
</file>