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1"/>
  </p:notesMasterIdLst>
  <p:handoutMasterIdLst>
    <p:handoutMasterId r:id="rId40"/>
  </p:handoutMasterIdLst>
  <p:sldIdLst>
    <p:sldId id="691" r:id="rId4"/>
    <p:sldId id="655" r:id="rId5"/>
    <p:sldId id="656" r:id="rId6"/>
    <p:sldId id="720" r:id="rId7"/>
    <p:sldId id="692" r:id="rId8"/>
    <p:sldId id="826" r:id="rId9"/>
    <p:sldId id="694" r:id="rId10"/>
    <p:sldId id="722" r:id="rId12"/>
    <p:sldId id="727" r:id="rId13"/>
    <p:sldId id="828" r:id="rId14"/>
    <p:sldId id="827" r:id="rId15"/>
    <p:sldId id="728" r:id="rId16"/>
    <p:sldId id="829" r:id="rId17"/>
    <p:sldId id="830" r:id="rId18"/>
    <p:sldId id="831" r:id="rId19"/>
    <p:sldId id="832" r:id="rId20"/>
    <p:sldId id="833" r:id="rId21"/>
    <p:sldId id="723" r:id="rId22"/>
    <p:sldId id="736" r:id="rId23"/>
    <p:sldId id="836" r:id="rId24"/>
    <p:sldId id="809" r:id="rId25"/>
    <p:sldId id="724" r:id="rId26"/>
    <p:sldId id="738" r:id="rId27"/>
    <p:sldId id="812" r:id="rId28"/>
    <p:sldId id="813" r:id="rId29"/>
    <p:sldId id="725" r:id="rId30"/>
    <p:sldId id="695" r:id="rId31"/>
    <p:sldId id="817" r:id="rId32"/>
    <p:sldId id="837" r:id="rId33"/>
    <p:sldId id="838" r:id="rId34"/>
    <p:sldId id="839" r:id="rId35"/>
    <p:sldId id="840" r:id="rId36"/>
    <p:sldId id="842" r:id="rId37"/>
    <p:sldId id="843" r:id="rId38"/>
    <p:sldId id="693" r:id="rId39"/>
  </p:sldIdLst>
  <p:sldSz cx="12192000" cy="6858000"/>
  <p:notesSz cx="6858000" cy="9144000"/>
  <p:custDataLst>
    <p:tags r:id="rId45"/>
  </p:custDataLst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y Pfitzer" initials="" lastIdx="2" clrIdx="0"/>
  <p:cmAuthor id="2" name="Cisco Systems, Inc." initials="" lastIdx="1" clrIdx="1"/>
  <p:cmAuthor id="3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C2"/>
    <a:srgbClr val="016289"/>
    <a:srgbClr val="00BCEB"/>
    <a:srgbClr val="F5F5F5"/>
    <a:srgbClr val="00FF00"/>
    <a:srgbClr val="000000"/>
    <a:srgbClr val="F4939C"/>
    <a:srgbClr val="F8B9A8"/>
    <a:srgbClr val="FEE7B5"/>
    <a:srgbClr val="C2E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414" autoAdjust="0"/>
  </p:normalViewPr>
  <p:slideViewPr>
    <p:cSldViewPr showGuides="1">
      <p:cViewPr>
        <p:scale>
          <a:sx n="100" d="100"/>
          <a:sy n="100" d="100"/>
        </p:scale>
        <p:origin x="36" y="36"/>
      </p:cViewPr>
      <p:guideLst>
        <p:guide orient="horz" pos="2256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66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5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53699F80-FC36-4D3E-969E-335346F0074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lnSpc>
                <a:spcPct val="100000"/>
              </a:lnSpc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200"/>
            </a:lvl1pPr>
          </a:lstStyle>
          <a:p>
            <a:fld id="{BC7ADC81-A6A3-4AA4-B163-7E06D2F680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-22515"/>
            <a:ext cx="12192000" cy="6880515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25"/>
            <a:ext cx="12192001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Rectangle 5"/>
          <p:cNvSpPr txBox="1">
            <a:spLocks noChangeArrowheads="1"/>
          </p:cNvSpPr>
          <p:nvPr userDrawn="1"/>
        </p:nvSpPr>
        <p:spPr bwMode="auto">
          <a:xfrm>
            <a:off x="681567" y="5254625"/>
            <a:ext cx="891963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ctr" anchorCtr="0" compatLnSpc="1"/>
          <a:lstStyle>
            <a:lvl1pPr marL="0" marR="0" indent="0" algn="l" defTabSz="91249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GB" altLang="zh-CN" sz="5335" b="0" i="0" kern="1200" spc="0" baseline="0" noProof="0" dirty="0">
                <a:solidFill>
                  <a:srgbClr val="005073"/>
                </a:solidFill>
                <a:latin typeface="+mj-lt"/>
                <a:ea typeface="CiscoSansTT Thin" charset="0"/>
                <a:cs typeface="CiscoSansTT ExtraLight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0BCEB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en-US" altLang="zh-CN" sz="2135" b="0" i="0" u="none" strike="noStrike" kern="120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CiscoSansTT ExtraLight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 userDrawn="1"/>
        </p:nvGrpSpPr>
        <p:grpSpPr bwMode="auto">
          <a:xfrm>
            <a:off x="8382000" y="799717"/>
            <a:ext cx="3219665" cy="5428944"/>
            <a:chOff x="2560" y="2"/>
            <a:chExt cx="2562" cy="4320"/>
          </a:xfrm>
        </p:grpSpPr>
        <p:sp>
          <p:nvSpPr>
            <p:cNvPr id="20" name="Freeform 5"/>
            <p:cNvSpPr/>
            <p:nvPr/>
          </p:nvSpPr>
          <p:spPr bwMode="auto">
            <a:xfrm>
              <a:off x="3184" y="1981"/>
              <a:ext cx="264" cy="96"/>
            </a:xfrm>
            <a:custGeom>
              <a:avLst/>
              <a:gdLst>
                <a:gd name="T0" fmla="*/ 0 w 264"/>
                <a:gd name="T1" fmla="*/ 92 h 96"/>
                <a:gd name="T2" fmla="*/ 258 w 264"/>
                <a:gd name="T3" fmla="*/ 0 h 96"/>
                <a:gd name="T4" fmla="*/ 264 w 264"/>
                <a:gd name="T5" fmla="*/ 15 h 96"/>
                <a:gd name="T6" fmla="*/ 31 w 264"/>
                <a:gd name="T7" fmla="*/ 96 h 96"/>
                <a:gd name="T8" fmla="*/ 0 w 264"/>
                <a:gd name="T9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6">
                  <a:moveTo>
                    <a:pt x="0" y="92"/>
                  </a:moveTo>
                  <a:lnTo>
                    <a:pt x="258" y="0"/>
                  </a:lnTo>
                  <a:lnTo>
                    <a:pt x="264" y="15"/>
                  </a:lnTo>
                  <a:lnTo>
                    <a:pt x="31" y="96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3381" y="2"/>
              <a:ext cx="891" cy="1652"/>
            </a:xfrm>
            <a:custGeom>
              <a:avLst/>
              <a:gdLst>
                <a:gd name="T0" fmla="*/ 0 w 891"/>
                <a:gd name="T1" fmla="*/ 1652 h 1652"/>
                <a:gd name="T2" fmla="*/ 891 w 891"/>
                <a:gd name="T3" fmla="*/ 1249 h 1652"/>
                <a:gd name="T4" fmla="*/ 891 w 891"/>
                <a:gd name="T5" fmla="*/ 0 h 1652"/>
                <a:gd name="T6" fmla="*/ 9 w 891"/>
                <a:gd name="T7" fmla="*/ 608 h 1652"/>
                <a:gd name="T8" fmla="*/ 0 w 891"/>
                <a:gd name="T9" fmla="*/ 1652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1" h="1652">
                  <a:moveTo>
                    <a:pt x="0" y="1652"/>
                  </a:moveTo>
                  <a:lnTo>
                    <a:pt x="891" y="1249"/>
                  </a:lnTo>
                  <a:lnTo>
                    <a:pt x="891" y="0"/>
                  </a:lnTo>
                  <a:lnTo>
                    <a:pt x="9" y="608"/>
                  </a:lnTo>
                  <a:lnTo>
                    <a:pt x="0" y="16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4272" y="2"/>
              <a:ext cx="850" cy="1650"/>
            </a:xfrm>
            <a:custGeom>
              <a:avLst/>
              <a:gdLst>
                <a:gd name="T0" fmla="*/ 850 w 850"/>
                <a:gd name="T1" fmla="*/ 1650 h 1650"/>
                <a:gd name="T2" fmla="*/ 0 w 850"/>
                <a:gd name="T3" fmla="*/ 1249 h 1650"/>
                <a:gd name="T4" fmla="*/ 0 w 850"/>
                <a:gd name="T5" fmla="*/ 0 h 1650"/>
                <a:gd name="T6" fmla="*/ 850 w 850"/>
                <a:gd name="T7" fmla="*/ 622 h 1650"/>
                <a:gd name="T8" fmla="*/ 850 w 850"/>
                <a:gd name="T9" fmla="*/ 165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1650">
                  <a:moveTo>
                    <a:pt x="850" y="1650"/>
                  </a:moveTo>
                  <a:lnTo>
                    <a:pt x="0" y="1249"/>
                  </a:lnTo>
                  <a:lnTo>
                    <a:pt x="0" y="0"/>
                  </a:lnTo>
                  <a:lnTo>
                    <a:pt x="850" y="622"/>
                  </a:lnTo>
                  <a:lnTo>
                    <a:pt x="850" y="1650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1" y="1251"/>
              <a:ext cx="1741" cy="722"/>
            </a:xfrm>
            <a:custGeom>
              <a:avLst/>
              <a:gdLst>
                <a:gd name="T0" fmla="*/ 1741 w 1741"/>
                <a:gd name="T1" fmla="*/ 401 h 722"/>
                <a:gd name="T2" fmla="*/ 909 w 1741"/>
                <a:gd name="T3" fmla="*/ 722 h 722"/>
                <a:gd name="T4" fmla="*/ 0 w 1741"/>
                <a:gd name="T5" fmla="*/ 403 h 722"/>
                <a:gd name="T6" fmla="*/ 891 w 1741"/>
                <a:gd name="T7" fmla="*/ 0 h 722"/>
                <a:gd name="T8" fmla="*/ 1741 w 1741"/>
                <a:gd name="T9" fmla="*/ 401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722">
                  <a:moveTo>
                    <a:pt x="1741" y="401"/>
                  </a:moveTo>
                  <a:lnTo>
                    <a:pt x="909" y="722"/>
                  </a:lnTo>
                  <a:lnTo>
                    <a:pt x="0" y="403"/>
                  </a:lnTo>
                  <a:lnTo>
                    <a:pt x="891" y="0"/>
                  </a:lnTo>
                  <a:lnTo>
                    <a:pt x="1741" y="4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4889" y="687"/>
              <a:ext cx="85" cy="60"/>
            </a:xfrm>
            <a:custGeom>
              <a:avLst/>
              <a:gdLst>
                <a:gd name="T0" fmla="*/ 43 w 44"/>
                <a:gd name="T1" fmla="*/ 0 h 31"/>
                <a:gd name="T2" fmla="*/ 0 w 44"/>
                <a:gd name="T3" fmla="*/ 25 h 31"/>
                <a:gd name="T4" fmla="*/ 3 w 44"/>
                <a:gd name="T5" fmla="*/ 31 h 31"/>
                <a:gd name="T6" fmla="*/ 44 w 44"/>
                <a:gd name="T7" fmla="*/ 7 h 31"/>
                <a:gd name="T8" fmla="*/ 43 w 4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3" y="0"/>
                  </a:moveTo>
                  <a:cubicBezTo>
                    <a:pt x="25" y="4"/>
                    <a:pt x="1" y="25"/>
                    <a:pt x="0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26" y="10"/>
                    <a:pt x="44" y="7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4762" y="512"/>
              <a:ext cx="34" cy="123"/>
            </a:xfrm>
            <a:custGeom>
              <a:avLst/>
              <a:gdLst>
                <a:gd name="T0" fmla="*/ 18 w 18"/>
                <a:gd name="T1" fmla="*/ 3 h 64"/>
                <a:gd name="T2" fmla="*/ 14 w 18"/>
                <a:gd name="T3" fmla="*/ 0 h 64"/>
                <a:gd name="T4" fmla="*/ 0 w 18"/>
                <a:gd name="T5" fmla="*/ 63 h 64"/>
                <a:gd name="T6" fmla="*/ 5 w 18"/>
                <a:gd name="T7" fmla="*/ 64 h 64"/>
                <a:gd name="T8" fmla="*/ 18 w 18"/>
                <a:gd name="T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18" y="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22"/>
                    <a:pt x="0" y="61"/>
                    <a:pt x="0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8" y="2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929" y="843"/>
              <a:ext cx="89" cy="27"/>
            </a:xfrm>
            <a:custGeom>
              <a:avLst/>
              <a:gdLst>
                <a:gd name="T0" fmla="*/ 0 w 46"/>
                <a:gd name="T1" fmla="*/ 5 h 14"/>
                <a:gd name="T2" fmla="*/ 0 w 46"/>
                <a:gd name="T3" fmla="*/ 11 h 14"/>
                <a:gd name="T4" fmla="*/ 45 w 46"/>
                <a:gd name="T5" fmla="*/ 14 h 14"/>
                <a:gd name="T6" fmla="*/ 46 w 46"/>
                <a:gd name="T7" fmla="*/ 8 h 14"/>
                <a:gd name="T8" fmla="*/ 0 w 46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0" y="5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8" y="7"/>
                    <a:pt x="45" y="1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0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4494" y="707"/>
              <a:ext cx="87" cy="57"/>
            </a:xfrm>
            <a:custGeom>
              <a:avLst/>
              <a:gdLst>
                <a:gd name="T0" fmla="*/ 0 w 45"/>
                <a:gd name="T1" fmla="*/ 7 h 30"/>
                <a:gd name="T2" fmla="*/ 42 w 45"/>
                <a:gd name="T3" fmla="*/ 30 h 30"/>
                <a:gd name="T4" fmla="*/ 45 w 45"/>
                <a:gd name="T5" fmla="*/ 24 h 30"/>
                <a:gd name="T6" fmla="*/ 1 w 45"/>
                <a:gd name="T7" fmla="*/ 0 h 30"/>
                <a:gd name="T8" fmla="*/ 0 w 45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0" y="7"/>
                  </a:moveTo>
                  <a:cubicBezTo>
                    <a:pt x="18" y="9"/>
                    <a:pt x="42" y="29"/>
                    <a:pt x="42" y="3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3"/>
                    <a:pt x="20" y="3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4594" y="535"/>
              <a:ext cx="54" cy="114"/>
            </a:xfrm>
            <a:custGeom>
              <a:avLst/>
              <a:gdLst>
                <a:gd name="T0" fmla="*/ 28 w 28"/>
                <a:gd name="T1" fmla="*/ 56 h 59"/>
                <a:gd name="T2" fmla="*/ 3 w 28"/>
                <a:gd name="T3" fmla="*/ 0 h 59"/>
                <a:gd name="T4" fmla="*/ 0 w 28"/>
                <a:gd name="T5" fmla="*/ 5 h 59"/>
                <a:gd name="T6" fmla="*/ 24 w 28"/>
                <a:gd name="T7" fmla="*/ 59 h 59"/>
                <a:gd name="T8" fmla="*/ 28 w 28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9">
                  <a:moveTo>
                    <a:pt x="28" y="56"/>
                  </a:moveTo>
                  <a:cubicBezTo>
                    <a:pt x="28" y="55"/>
                    <a:pt x="17" y="18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22"/>
                    <a:pt x="24" y="58"/>
                    <a:pt x="24" y="59"/>
                  </a:cubicBezTo>
                  <a:lnTo>
                    <a:pt x="2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479" y="868"/>
              <a:ext cx="90" cy="29"/>
            </a:xfrm>
            <a:custGeom>
              <a:avLst/>
              <a:gdLst>
                <a:gd name="T0" fmla="*/ 0 w 47"/>
                <a:gd name="T1" fmla="*/ 9 h 15"/>
                <a:gd name="T2" fmla="*/ 2 w 47"/>
                <a:gd name="T3" fmla="*/ 15 h 15"/>
                <a:gd name="T4" fmla="*/ 46 w 47"/>
                <a:gd name="T5" fmla="*/ 11 h 15"/>
                <a:gd name="T6" fmla="*/ 47 w 47"/>
                <a:gd name="T7" fmla="*/ 5 h 15"/>
                <a:gd name="T8" fmla="*/ 0 w 47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9" y="7"/>
                    <a:pt x="46" y="11"/>
                    <a:pt x="46" y="1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18" y="0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4910" y="972"/>
              <a:ext cx="71" cy="70"/>
            </a:xfrm>
            <a:custGeom>
              <a:avLst/>
              <a:gdLst>
                <a:gd name="T0" fmla="*/ 3 w 37"/>
                <a:gd name="T1" fmla="*/ 0 h 36"/>
                <a:gd name="T2" fmla="*/ 0 w 37"/>
                <a:gd name="T3" fmla="*/ 5 h 36"/>
                <a:gd name="T4" fmla="*/ 32 w 37"/>
                <a:gd name="T5" fmla="*/ 36 h 36"/>
                <a:gd name="T6" fmla="*/ 37 w 37"/>
                <a:gd name="T7" fmla="*/ 32 h 36"/>
                <a:gd name="T8" fmla="*/ 3 w 37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4" y="19"/>
                    <a:pt x="32" y="3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14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4690" y="1072"/>
              <a:ext cx="108" cy="56"/>
            </a:xfrm>
            <a:custGeom>
              <a:avLst/>
              <a:gdLst>
                <a:gd name="T0" fmla="*/ 53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3 w 56"/>
                <a:gd name="T9" fmla="*/ 28 h 29"/>
                <a:gd name="T10" fmla="*/ 56 w 56"/>
                <a:gd name="T11" fmla="*/ 26 h 29"/>
                <a:gd name="T12" fmla="*/ 53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690" y="1090"/>
              <a:ext cx="106" cy="56"/>
            </a:xfrm>
            <a:custGeom>
              <a:avLst/>
              <a:gdLst>
                <a:gd name="T0" fmla="*/ 53 w 55"/>
                <a:gd name="T1" fmla="*/ 22 h 29"/>
                <a:gd name="T2" fmla="*/ 2 w 55"/>
                <a:gd name="T3" fmla="*/ 0 h 29"/>
                <a:gd name="T4" fmla="*/ 0 w 55"/>
                <a:gd name="T5" fmla="*/ 2 h 29"/>
                <a:gd name="T6" fmla="*/ 2 w 55"/>
                <a:gd name="T7" fmla="*/ 6 h 29"/>
                <a:gd name="T8" fmla="*/ 53 w 55"/>
                <a:gd name="T9" fmla="*/ 28 h 29"/>
                <a:gd name="T10" fmla="*/ 55 w 55"/>
                <a:gd name="T11" fmla="*/ 26 h 29"/>
                <a:gd name="T12" fmla="*/ 53 w 55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5" y="28"/>
                    <a:pt x="55" y="26"/>
                  </a:cubicBezTo>
                  <a:cubicBezTo>
                    <a:pt x="55" y="25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688" y="1107"/>
              <a:ext cx="108" cy="56"/>
            </a:xfrm>
            <a:custGeom>
              <a:avLst/>
              <a:gdLst>
                <a:gd name="T0" fmla="*/ 54 w 56"/>
                <a:gd name="T1" fmla="*/ 22 h 29"/>
                <a:gd name="T2" fmla="*/ 3 w 56"/>
                <a:gd name="T3" fmla="*/ 0 h 29"/>
                <a:gd name="T4" fmla="*/ 0 w 56"/>
                <a:gd name="T5" fmla="*/ 2 h 29"/>
                <a:gd name="T6" fmla="*/ 3 w 56"/>
                <a:gd name="T7" fmla="*/ 6 h 29"/>
                <a:gd name="T8" fmla="*/ 54 w 56"/>
                <a:gd name="T9" fmla="*/ 28 h 29"/>
                <a:gd name="T10" fmla="*/ 56 w 56"/>
                <a:gd name="T11" fmla="*/ 26 h 29"/>
                <a:gd name="T12" fmla="*/ 54 w 56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9"/>
                    <a:pt x="56" y="28"/>
                    <a:pt x="56" y="26"/>
                  </a:cubicBezTo>
                  <a:cubicBezTo>
                    <a:pt x="56" y="25"/>
                    <a:pt x="55" y="23"/>
                    <a:pt x="5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690" y="1122"/>
              <a:ext cx="106" cy="70"/>
            </a:xfrm>
            <a:custGeom>
              <a:avLst/>
              <a:gdLst>
                <a:gd name="T0" fmla="*/ 53 w 55"/>
                <a:gd name="T1" fmla="*/ 22 h 36"/>
                <a:gd name="T2" fmla="*/ 2 w 55"/>
                <a:gd name="T3" fmla="*/ 0 h 36"/>
                <a:gd name="T4" fmla="*/ 0 w 55"/>
                <a:gd name="T5" fmla="*/ 1 h 36"/>
                <a:gd name="T6" fmla="*/ 1 w 55"/>
                <a:gd name="T7" fmla="*/ 4 h 36"/>
                <a:gd name="T8" fmla="*/ 5 w 55"/>
                <a:gd name="T9" fmla="*/ 10 h 36"/>
                <a:gd name="T10" fmla="*/ 8 w 55"/>
                <a:gd name="T11" fmla="*/ 15 h 36"/>
                <a:gd name="T12" fmla="*/ 9 w 55"/>
                <a:gd name="T13" fmla="*/ 16 h 36"/>
                <a:gd name="T14" fmla="*/ 9 w 55"/>
                <a:gd name="T15" fmla="*/ 16 h 36"/>
                <a:gd name="T16" fmla="*/ 14 w 55"/>
                <a:gd name="T17" fmla="*/ 24 h 36"/>
                <a:gd name="T18" fmla="*/ 39 w 55"/>
                <a:gd name="T19" fmla="*/ 35 h 36"/>
                <a:gd name="T20" fmla="*/ 44 w 55"/>
                <a:gd name="T21" fmla="*/ 31 h 36"/>
                <a:gd name="T22" fmla="*/ 44 w 55"/>
                <a:gd name="T23" fmla="*/ 31 h 36"/>
                <a:gd name="T24" fmla="*/ 46 w 55"/>
                <a:gd name="T25" fmla="*/ 31 h 36"/>
                <a:gd name="T26" fmla="*/ 53 w 55"/>
                <a:gd name="T27" fmla="*/ 26 h 36"/>
                <a:gd name="T28" fmla="*/ 53 w 55"/>
                <a:gd name="T29" fmla="*/ 26 h 36"/>
                <a:gd name="T30" fmla="*/ 55 w 55"/>
                <a:gd name="T31" fmla="*/ 25 h 36"/>
                <a:gd name="T32" fmla="*/ 53 w 55"/>
                <a:gd name="T3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36">
                  <a:moveTo>
                    <a:pt x="53" y="2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5" y="10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9"/>
                    <a:pt x="11" y="23"/>
                    <a:pt x="14" y="2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6"/>
                    <a:pt x="44" y="34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52" y="27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6"/>
                    <a:pt x="55" y="26"/>
                    <a:pt x="55" y="25"/>
                  </a:cubicBezTo>
                  <a:cubicBezTo>
                    <a:pt x="55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690" y="1055"/>
              <a:ext cx="108" cy="56"/>
            </a:xfrm>
            <a:custGeom>
              <a:avLst/>
              <a:gdLst>
                <a:gd name="T0" fmla="*/ 54 w 56"/>
                <a:gd name="T1" fmla="*/ 23 h 29"/>
                <a:gd name="T2" fmla="*/ 2 w 56"/>
                <a:gd name="T3" fmla="*/ 0 h 29"/>
                <a:gd name="T4" fmla="*/ 0 w 56"/>
                <a:gd name="T5" fmla="*/ 2 h 29"/>
                <a:gd name="T6" fmla="*/ 2 w 56"/>
                <a:gd name="T7" fmla="*/ 6 h 29"/>
                <a:gd name="T8" fmla="*/ 54 w 56"/>
                <a:gd name="T9" fmla="*/ 29 h 29"/>
                <a:gd name="T10" fmla="*/ 56 w 56"/>
                <a:gd name="T11" fmla="*/ 27 h 29"/>
                <a:gd name="T12" fmla="*/ 54 w 56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9">
                  <a:moveTo>
                    <a:pt x="54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5"/>
                    <a:pt x="55" y="23"/>
                    <a:pt x="5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625" y="685"/>
              <a:ext cx="258" cy="403"/>
            </a:xfrm>
            <a:custGeom>
              <a:avLst/>
              <a:gdLst>
                <a:gd name="T0" fmla="*/ 73 w 134"/>
                <a:gd name="T1" fmla="*/ 10 h 209"/>
                <a:gd name="T2" fmla="*/ 21 w 134"/>
                <a:gd name="T3" fmla="*/ 9 h 209"/>
                <a:gd name="T4" fmla="*/ 0 w 134"/>
                <a:gd name="T5" fmla="*/ 55 h 209"/>
                <a:gd name="T6" fmla="*/ 16 w 134"/>
                <a:gd name="T7" fmla="*/ 120 h 209"/>
                <a:gd name="T8" fmla="*/ 25 w 134"/>
                <a:gd name="T9" fmla="*/ 148 h 209"/>
                <a:gd name="T10" fmla="*/ 34 w 134"/>
                <a:gd name="T11" fmla="*/ 184 h 209"/>
                <a:gd name="T12" fmla="*/ 40 w 134"/>
                <a:gd name="T13" fmla="*/ 188 h 209"/>
                <a:gd name="T14" fmla="*/ 67 w 134"/>
                <a:gd name="T15" fmla="*/ 199 h 209"/>
                <a:gd name="T16" fmla="*/ 87 w 134"/>
                <a:gd name="T17" fmla="*/ 208 h 209"/>
                <a:gd name="T18" fmla="*/ 91 w 134"/>
                <a:gd name="T19" fmla="*/ 208 h 209"/>
                <a:gd name="T20" fmla="*/ 102 w 134"/>
                <a:gd name="T21" fmla="*/ 190 h 209"/>
                <a:gd name="T22" fmla="*/ 111 w 134"/>
                <a:gd name="T23" fmla="*/ 167 h 209"/>
                <a:gd name="T24" fmla="*/ 115 w 134"/>
                <a:gd name="T25" fmla="*/ 161 h 209"/>
                <a:gd name="T26" fmla="*/ 133 w 134"/>
                <a:gd name="T27" fmla="*/ 113 h 209"/>
                <a:gd name="T28" fmla="*/ 129 w 134"/>
                <a:gd name="T29" fmla="*/ 76 h 209"/>
                <a:gd name="T30" fmla="*/ 57 w 134"/>
                <a:gd name="T31" fmla="*/ 181 h 209"/>
                <a:gd name="T32" fmla="*/ 65 w 134"/>
                <a:gd name="T33" fmla="*/ 135 h 209"/>
                <a:gd name="T34" fmla="*/ 68 w 134"/>
                <a:gd name="T35" fmla="*/ 186 h 209"/>
                <a:gd name="T36" fmla="*/ 122 w 134"/>
                <a:gd name="T37" fmla="*/ 108 h 209"/>
                <a:gd name="T38" fmla="*/ 105 w 134"/>
                <a:gd name="T39" fmla="*/ 150 h 209"/>
                <a:gd name="T40" fmla="*/ 101 w 134"/>
                <a:gd name="T41" fmla="*/ 156 h 209"/>
                <a:gd name="T42" fmla="*/ 90 w 134"/>
                <a:gd name="T43" fmla="*/ 184 h 209"/>
                <a:gd name="T44" fmla="*/ 86 w 134"/>
                <a:gd name="T45" fmla="*/ 194 h 209"/>
                <a:gd name="T46" fmla="*/ 68 w 134"/>
                <a:gd name="T47" fmla="*/ 127 h 209"/>
                <a:gd name="T48" fmla="*/ 49 w 134"/>
                <a:gd name="T49" fmla="*/ 178 h 209"/>
                <a:gd name="T50" fmla="*/ 38 w 134"/>
                <a:gd name="T51" fmla="*/ 161 h 209"/>
                <a:gd name="T52" fmla="*/ 28 w 134"/>
                <a:gd name="T53" fmla="*/ 124 h 209"/>
                <a:gd name="T54" fmla="*/ 24 w 134"/>
                <a:gd name="T55" fmla="*/ 111 h 209"/>
                <a:gd name="T56" fmla="*/ 12 w 134"/>
                <a:gd name="T57" fmla="*/ 58 h 209"/>
                <a:gd name="T58" fmla="*/ 68 w 134"/>
                <a:gd name="T59" fmla="*/ 21 h 209"/>
                <a:gd name="T60" fmla="*/ 107 w 134"/>
                <a:gd name="T61" fmla="*/ 56 h 209"/>
                <a:gd name="T62" fmla="*/ 122 w 134"/>
                <a:gd name="T63" fmla="*/ 10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209">
                  <a:moveTo>
                    <a:pt x="116" y="50"/>
                  </a:moveTo>
                  <a:cubicBezTo>
                    <a:pt x="104" y="31"/>
                    <a:pt x="90" y="18"/>
                    <a:pt x="73" y="1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50" y="0"/>
                    <a:pt x="33" y="1"/>
                    <a:pt x="21" y="9"/>
                  </a:cubicBezTo>
                  <a:cubicBezTo>
                    <a:pt x="8" y="18"/>
                    <a:pt x="1" y="33"/>
                    <a:pt x="0" y="5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8"/>
                    <a:pt x="7" y="96"/>
                    <a:pt x="13" y="113"/>
                  </a:cubicBezTo>
                  <a:cubicBezTo>
                    <a:pt x="14" y="115"/>
                    <a:pt x="15" y="118"/>
                    <a:pt x="16" y="120"/>
                  </a:cubicBezTo>
                  <a:cubicBezTo>
                    <a:pt x="17" y="122"/>
                    <a:pt x="17" y="124"/>
                    <a:pt x="18" y="126"/>
                  </a:cubicBezTo>
                  <a:cubicBezTo>
                    <a:pt x="21" y="133"/>
                    <a:pt x="24" y="141"/>
                    <a:pt x="25" y="148"/>
                  </a:cubicBezTo>
                  <a:cubicBezTo>
                    <a:pt x="26" y="151"/>
                    <a:pt x="26" y="155"/>
                    <a:pt x="27" y="158"/>
                  </a:cubicBezTo>
                  <a:cubicBezTo>
                    <a:pt x="27" y="167"/>
                    <a:pt x="28" y="176"/>
                    <a:pt x="34" y="184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5" y="190"/>
                    <a:pt x="49" y="192"/>
                    <a:pt x="54" y="194"/>
                  </a:cubicBezTo>
                  <a:cubicBezTo>
                    <a:pt x="58" y="196"/>
                    <a:pt x="63" y="197"/>
                    <a:pt x="67" y="199"/>
                  </a:cubicBezTo>
                  <a:cubicBezTo>
                    <a:pt x="75" y="203"/>
                    <a:pt x="81" y="205"/>
                    <a:pt x="8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9" y="209"/>
                    <a:pt x="89" y="209"/>
                    <a:pt x="89" y="209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5" y="206"/>
                    <a:pt x="99" y="203"/>
                    <a:pt x="101" y="196"/>
                  </a:cubicBezTo>
                  <a:cubicBezTo>
                    <a:pt x="101" y="194"/>
                    <a:pt x="101" y="192"/>
                    <a:pt x="102" y="190"/>
                  </a:cubicBezTo>
                  <a:cubicBezTo>
                    <a:pt x="102" y="187"/>
                    <a:pt x="102" y="184"/>
                    <a:pt x="103" y="182"/>
                  </a:cubicBezTo>
                  <a:cubicBezTo>
                    <a:pt x="105" y="176"/>
                    <a:pt x="108" y="171"/>
                    <a:pt x="111" y="167"/>
                  </a:cubicBezTo>
                  <a:cubicBezTo>
                    <a:pt x="112" y="165"/>
                    <a:pt x="113" y="164"/>
                    <a:pt x="114" y="163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19" y="155"/>
                    <a:pt x="123" y="150"/>
                    <a:pt x="126" y="143"/>
                  </a:cubicBezTo>
                  <a:cubicBezTo>
                    <a:pt x="130" y="136"/>
                    <a:pt x="132" y="127"/>
                    <a:pt x="133" y="113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4" y="98"/>
                    <a:pt x="132" y="87"/>
                    <a:pt x="129" y="76"/>
                  </a:cubicBezTo>
                  <a:cubicBezTo>
                    <a:pt x="125" y="66"/>
                    <a:pt x="121" y="58"/>
                    <a:pt x="116" y="50"/>
                  </a:cubicBezTo>
                  <a:close/>
                  <a:moveTo>
                    <a:pt x="57" y="181"/>
                  </a:moveTo>
                  <a:cubicBezTo>
                    <a:pt x="55" y="164"/>
                    <a:pt x="56" y="140"/>
                    <a:pt x="62" y="135"/>
                  </a:cubicBezTo>
                  <a:cubicBezTo>
                    <a:pt x="62" y="135"/>
                    <a:pt x="63" y="134"/>
                    <a:pt x="65" y="135"/>
                  </a:cubicBezTo>
                  <a:cubicBezTo>
                    <a:pt x="79" y="140"/>
                    <a:pt x="75" y="173"/>
                    <a:pt x="72" y="188"/>
                  </a:cubicBezTo>
                  <a:cubicBezTo>
                    <a:pt x="71" y="187"/>
                    <a:pt x="69" y="187"/>
                    <a:pt x="68" y="186"/>
                  </a:cubicBezTo>
                  <a:cubicBezTo>
                    <a:pt x="64" y="184"/>
                    <a:pt x="61" y="183"/>
                    <a:pt x="57" y="181"/>
                  </a:cubicBezTo>
                  <a:close/>
                  <a:moveTo>
                    <a:pt x="122" y="108"/>
                  </a:moveTo>
                  <a:cubicBezTo>
                    <a:pt x="121" y="119"/>
                    <a:pt x="119" y="127"/>
                    <a:pt x="116" y="133"/>
                  </a:cubicBezTo>
                  <a:cubicBezTo>
                    <a:pt x="112" y="139"/>
                    <a:pt x="109" y="145"/>
                    <a:pt x="105" y="150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3" y="153"/>
                    <a:pt x="102" y="154"/>
                    <a:pt x="101" y="156"/>
                  </a:cubicBezTo>
                  <a:cubicBezTo>
                    <a:pt x="98" y="160"/>
                    <a:pt x="94" y="166"/>
                    <a:pt x="92" y="173"/>
                  </a:cubicBezTo>
                  <a:cubicBezTo>
                    <a:pt x="91" y="177"/>
                    <a:pt x="91" y="180"/>
                    <a:pt x="90" y="184"/>
                  </a:cubicBezTo>
                  <a:cubicBezTo>
                    <a:pt x="90" y="186"/>
                    <a:pt x="90" y="187"/>
                    <a:pt x="89" y="189"/>
                  </a:cubicBezTo>
                  <a:cubicBezTo>
                    <a:pt x="89" y="191"/>
                    <a:pt x="87" y="193"/>
                    <a:pt x="86" y="194"/>
                  </a:cubicBezTo>
                  <a:cubicBezTo>
                    <a:pt x="84" y="193"/>
                    <a:pt x="82" y="192"/>
                    <a:pt x="80" y="191"/>
                  </a:cubicBezTo>
                  <a:cubicBezTo>
                    <a:pt x="82" y="181"/>
                    <a:pt x="90" y="136"/>
                    <a:pt x="68" y="127"/>
                  </a:cubicBezTo>
                  <a:cubicBezTo>
                    <a:pt x="63" y="125"/>
                    <a:pt x="59" y="127"/>
                    <a:pt x="57" y="129"/>
                  </a:cubicBezTo>
                  <a:cubicBezTo>
                    <a:pt x="47" y="136"/>
                    <a:pt x="47" y="164"/>
                    <a:pt x="49" y="178"/>
                  </a:cubicBezTo>
                  <a:cubicBezTo>
                    <a:pt x="46" y="177"/>
                    <a:pt x="43" y="176"/>
                    <a:pt x="41" y="175"/>
                  </a:cubicBezTo>
                  <a:cubicBezTo>
                    <a:pt x="39" y="171"/>
                    <a:pt x="39" y="166"/>
                    <a:pt x="38" y="161"/>
                  </a:cubicBezTo>
                  <a:cubicBezTo>
                    <a:pt x="38" y="157"/>
                    <a:pt x="37" y="153"/>
                    <a:pt x="36" y="149"/>
                  </a:cubicBezTo>
                  <a:cubicBezTo>
                    <a:pt x="34" y="140"/>
                    <a:pt x="31" y="132"/>
                    <a:pt x="28" y="124"/>
                  </a:cubicBezTo>
                  <a:cubicBezTo>
                    <a:pt x="28" y="122"/>
                    <a:pt x="27" y="120"/>
                    <a:pt x="26" y="119"/>
                  </a:cubicBezTo>
                  <a:cubicBezTo>
                    <a:pt x="26" y="116"/>
                    <a:pt x="25" y="114"/>
                    <a:pt x="24" y="111"/>
                  </a:cubicBezTo>
                  <a:cubicBezTo>
                    <a:pt x="18" y="95"/>
                    <a:pt x="12" y="79"/>
                    <a:pt x="12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42"/>
                    <a:pt x="19" y="30"/>
                    <a:pt x="29" y="22"/>
                  </a:cubicBezTo>
                  <a:cubicBezTo>
                    <a:pt x="39" y="15"/>
                    <a:pt x="52" y="15"/>
                    <a:pt x="68" y="21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6" y="29"/>
                    <a:pt x="98" y="40"/>
                    <a:pt x="107" y="56"/>
                  </a:cubicBezTo>
                  <a:cubicBezTo>
                    <a:pt x="111" y="62"/>
                    <a:pt x="115" y="69"/>
                    <a:pt x="118" y="77"/>
                  </a:cubicBezTo>
                  <a:cubicBezTo>
                    <a:pt x="121" y="86"/>
                    <a:pt x="122" y="95"/>
                    <a:pt x="122" y="104"/>
                  </a:cubicBezTo>
                  <a:lnTo>
                    <a:pt x="12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82" y="1552"/>
              <a:ext cx="684" cy="1174"/>
            </a:xfrm>
            <a:custGeom>
              <a:avLst/>
              <a:gdLst>
                <a:gd name="T0" fmla="*/ 684 w 684"/>
                <a:gd name="T1" fmla="*/ 1174 h 1174"/>
                <a:gd name="T2" fmla="*/ 0 w 684"/>
                <a:gd name="T3" fmla="*/ 1091 h 1174"/>
                <a:gd name="T4" fmla="*/ 0 w 684"/>
                <a:gd name="T5" fmla="*/ 0 h 1174"/>
                <a:gd name="T6" fmla="*/ 684 w 684"/>
                <a:gd name="T7" fmla="*/ 294 h 1174"/>
                <a:gd name="T8" fmla="*/ 684 w 684"/>
                <a:gd name="T9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174">
                  <a:moveTo>
                    <a:pt x="684" y="1174"/>
                  </a:moveTo>
                  <a:lnTo>
                    <a:pt x="0" y="1091"/>
                  </a:lnTo>
                  <a:lnTo>
                    <a:pt x="0" y="0"/>
                  </a:lnTo>
                  <a:lnTo>
                    <a:pt x="684" y="294"/>
                  </a:lnTo>
                  <a:lnTo>
                    <a:pt x="684" y="1174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3631" y="1552"/>
              <a:ext cx="651" cy="1166"/>
            </a:xfrm>
            <a:custGeom>
              <a:avLst/>
              <a:gdLst>
                <a:gd name="T0" fmla="*/ 0 w 651"/>
                <a:gd name="T1" fmla="*/ 1166 h 1166"/>
                <a:gd name="T2" fmla="*/ 651 w 651"/>
                <a:gd name="T3" fmla="*/ 1091 h 1166"/>
                <a:gd name="T4" fmla="*/ 651 w 651"/>
                <a:gd name="T5" fmla="*/ 0 h 1166"/>
                <a:gd name="T6" fmla="*/ 0 w 651"/>
                <a:gd name="T7" fmla="*/ 269 h 1166"/>
                <a:gd name="T8" fmla="*/ 0 w 651"/>
                <a:gd name="T9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1166">
                  <a:moveTo>
                    <a:pt x="0" y="1166"/>
                  </a:moveTo>
                  <a:lnTo>
                    <a:pt x="651" y="1091"/>
                  </a:lnTo>
                  <a:lnTo>
                    <a:pt x="651" y="0"/>
                  </a:lnTo>
                  <a:lnTo>
                    <a:pt x="0" y="269"/>
                  </a:lnTo>
                  <a:lnTo>
                    <a:pt x="0" y="11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3631" y="2641"/>
              <a:ext cx="1335" cy="168"/>
            </a:xfrm>
            <a:custGeom>
              <a:avLst/>
              <a:gdLst>
                <a:gd name="T0" fmla="*/ 0 w 1335"/>
                <a:gd name="T1" fmla="*/ 77 h 168"/>
                <a:gd name="T2" fmla="*/ 840 w 1335"/>
                <a:gd name="T3" fmla="*/ 168 h 168"/>
                <a:gd name="T4" fmla="*/ 1335 w 1335"/>
                <a:gd name="T5" fmla="*/ 85 h 168"/>
                <a:gd name="T6" fmla="*/ 651 w 1335"/>
                <a:gd name="T7" fmla="*/ 0 h 168"/>
                <a:gd name="T8" fmla="*/ 0 w 1335"/>
                <a:gd name="T9" fmla="*/ 7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68">
                  <a:moveTo>
                    <a:pt x="0" y="77"/>
                  </a:moveTo>
                  <a:lnTo>
                    <a:pt x="840" y="168"/>
                  </a:lnTo>
                  <a:lnTo>
                    <a:pt x="1335" y="85"/>
                  </a:lnTo>
                  <a:lnTo>
                    <a:pt x="651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3774" y="1912"/>
              <a:ext cx="389" cy="496"/>
            </a:xfrm>
            <a:custGeom>
              <a:avLst/>
              <a:gdLst>
                <a:gd name="T0" fmla="*/ 0 w 389"/>
                <a:gd name="T1" fmla="*/ 173 h 496"/>
                <a:gd name="T2" fmla="*/ 0 w 389"/>
                <a:gd name="T3" fmla="*/ 496 h 496"/>
                <a:gd name="T4" fmla="*/ 389 w 389"/>
                <a:gd name="T5" fmla="*/ 396 h 496"/>
                <a:gd name="T6" fmla="*/ 389 w 389"/>
                <a:gd name="T7" fmla="*/ 0 h 496"/>
                <a:gd name="T8" fmla="*/ 0 w 389"/>
                <a:gd name="T9" fmla="*/ 173 h 496"/>
                <a:gd name="T10" fmla="*/ 375 w 389"/>
                <a:gd name="T11" fmla="*/ 36 h 496"/>
                <a:gd name="T12" fmla="*/ 273 w 389"/>
                <a:gd name="T13" fmla="*/ 223 h 496"/>
                <a:gd name="T14" fmla="*/ 377 w 389"/>
                <a:gd name="T15" fmla="*/ 381 h 496"/>
                <a:gd name="T16" fmla="*/ 377 w 389"/>
                <a:gd name="T17" fmla="*/ 381 h 496"/>
                <a:gd name="T18" fmla="*/ 256 w 389"/>
                <a:gd name="T19" fmla="*/ 248 h 496"/>
                <a:gd name="T20" fmla="*/ 188 w 389"/>
                <a:gd name="T21" fmla="*/ 340 h 496"/>
                <a:gd name="T22" fmla="*/ 132 w 389"/>
                <a:gd name="T23" fmla="*/ 298 h 496"/>
                <a:gd name="T24" fmla="*/ 13 w 389"/>
                <a:gd name="T25" fmla="*/ 462 h 496"/>
                <a:gd name="T26" fmla="*/ 13 w 389"/>
                <a:gd name="T27" fmla="*/ 462 h 496"/>
                <a:gd name="T28" fmla="*/ 100 w 389"/>
                <a:gd name="T29" fmla="*/ 281 h 496"/>
                <a:gd name="T30" fmla="*/ 13 w 389"/>
                <a:gd name="T31" fmla="*/ 192 h 496"/>
                <a:gd name="T32" fmla="*/ 182 w 389"/>
                <a:gd name="T33" fmla="*/ 294 h 496"/>
                <a:gd name="T34" fmla="*/ 375 w 389"/>
                <a:gd name="T35" fmla="*/ 36 h 496"/>
                <a:gd name="T36" fmla="*/ 375 w 389"/>
                <a:gd name="T37" fmla="*/ 3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9" h="496">
                  <a:moveTo>
                    <a:pt x="0" y="173"/>
                  </a:moveTo>
                  <a:lnTo>
                    <a:pt x="0" y="496"/>
                  </a:lnTo>
                  <a:lnTo>
                    <a:pt x="389" y="396"/>
                  </a:lnTo>
                  <a:lnTo>
                    <a:pt x="389" y="0"/>
                  </a:lnTo>
                  <a:lnTo>
                    <a:pt x="0" y="173"/>
                  </a:lnTo>
                  <a:close/>
                  <a:moveTo>
                    <a:pt x="375" y="36"/>
                  </a:moveTo>
                  <a:lnTo>
                    <a:pt x="273" y="223"/>
                  </a:lnTo>
                  <a:lnTo>
                    <a:pt x="377" y="381"/>
                  </a:lnTo>
                  <a:lnTo>
                    <a:pt x="377" y="381"/>
                  </a:lnTo>
                  <a:lnTo>
                    <a:pt x="256" y="248"/>
                  </a:lnTo>
                  <a:lnTo>
                    <a:pt x="188" y="340"/>
                  </a:lnTo>
                  <a:lnTo>
                    <a:pt x="132" y="298"/>
                  </a:lnTo>
                  <a:lnTo>
                    <a:pt x="13" y="462"/>
                  </a:lnTo>
                  <a:lnTo>
                    <a:pt x="13" y="462"/>
                  </a:lnTo>
                  <a:lnTo>
                    <a:pt x="100" y="281"/>
                  </a:lnTo>
                  <a:lnTo>
                    <a:pt x="13" y="192"/>
                  </a:lnTo>
                  <a:lnTo>
                    <a:pt x="182" y="294"/>
                  </a:lnTo>
                  <a:lnTo>
                    <a:pt x="375" y="36"/>
                  </a:lnTo>
                  <a:lnTo>
                    <a:pt x="37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07" y="2664"/>
              <a:ext cx="968" cy="1658"/>
            </a:xfrm>
            <a:custGeom>
              <a:avLst/>
              <a:gdLst>
                <a:gd name="T0" fmla="*/ 968 w 968"/>
                <a:gd name="T1" fmla="*/ 1371 h 1658"/>
                <a:gd name="T2" fmla="*/ 0 w 968"/>
                <a:gd name="T3" fmla="*/ 1658 h 1658"/>
                <a:gd name="T4" fmla="*/ 0 w 968"/>
                <a:gd name="T5" fmla="*/ 0 h 1658"/>
                <a:gd name="T6" fmla="*/ 968 w 968"/>
                <a:gd name="T7" fmla="*/ 112 h 1658"/>
                <a:gd name="T8" fmla="*/ 968 w 968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8" h="1658">
                  <a:moveTo>
                    <a:pt x="968" y="1371"/>
                  </a:moveTo>
                  <a:lnTo>
                    <a:pt x="0" y="1658"/>
                  </a:lnTo>
                  <a:lnTo>
                    <a:pt x="0" y="0"/>
                  </a:lnTo>
                  <a:lnTo>
                    <a:pt x="968" y="112"/>
                  </a:lnTo>
                  <a:lnTo>
                    <a:pt x="968" y="1371"/>
                  </a:lnTo>
                  <a:close/>
                </a:path>
              </a:pathLst>
            </a:custGeom>
            <a:solidFill>
              <a:srgbClr val="427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3095" y="2664"/>
              <a:ext cx="912" cy="1658"/>
            </a:xfrm>
            <a:custGeom>
              <a:avLst/>
              <a:gdLst>
                <a:gd name="T0" fmla="*/ 0 w 912"/>
                <a:gd name="T1" fmla="*/ 1371 h 1658"/>
                <a:gd name="T2" fmla="*/ 912 w 912"/>
                <a:gd name="T3" fmla="*/ 1658 h 1658"/>
                <a:gd name="T4" fmla="*/ 912 w 912"/>
                <a:gd name="T5" fmla="*/ 0 h 1658"/>
                <a:gd name="T6" fmla="*/ 8 w 912"/>
                <a:gd name="T7" fmla="*/ 112 h 1658"/>
                <a:gd name="T8" fmla="*/ 0 w 912"/>
                <a:gd name="T9" fmla="*/ 1371 h 1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1658">
                  <a:moveTo>
                    <a:pt x="0" y="1371"/>
                  </a:moveTo>
                  <a:lnTo>
                    <a:pt x="912" y="1658"/>
                  </a:lnTo>
                  <a:lnTo>
                    <a:pt x="912" y="0"/>
                  </a:lnTo>
                  <a:lnTo>
                    <a:pt x="8" y="112"/>
                  </a:lnTo>
                  <a:lnTo>
                    <a:pt x="0" y="13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190" y="3032"/>
              <a:ext cx="626" cy="880"/>
            </a:xfrm>
            <a:custGeom>
              <a:avLst/>
              <a:gdLst>
                <a:gd name="T0" fmla="*/ 312 w 325"/>
                <a:gd name="T1" fmla="*/ 325 h 457"/>
                <a:gd name="T2" fmla="*/ 259 w 325"/>
                <a:gd name="T3" fmla="*/ 296 h 457"/>
                <a:gd name="T4" fmla="*/ 237 w 325"/>
                <a:gd name="T5" fmla="*/ 285 h 457"/>
                <a:gd name="T6" fmla="*/ 219 w 325"/>
                <a:gd name="T7" fmla="*/ 233 h 457"/>
                <a:gd name="T8" fmla="*/ 237 w 325"/>
                <a:gd name="T9" fmla="*/ 177 h 457"/>
                <a:gd name="T10" fmla="*/ 252 w 325"/>
                <a:gd name="T11" fmla="*/ 142 h 457"/>
                <a:gd name="T12" fmla="*/ 247 w 325"/>
                <a:gd name="T13" fmla="*/ 119 h 457"/>
                <a:gd name="T14" fmla="*/ 247 w 325"/>
                <a:gd name="T15" fmla="*/ 120 h 457"/>
                <a:gd name="T16" fmla="*/ 247 w 325"/>
                <a:gd name="T17" fmla="*/ 119 h 457"/>
                <a:gd name="T18" fmla="*/ 247 w 325"/>
                <a:gd name="T19" fmla="*/ 119 h 457"/>
                <a:gd name="T20" fmla="*/ 247 w 325"/>
                <a:gd name="T21" fmla="*/ 118 h 457"/>
                <a:gd name="T22" fmla="*/ 248 w 325"/>
                <a:gd name="T23" fmla="*/ 111 h 457"/>
                <a:gd name="T24" fmla="*/ 248 w 325"/>
                <a:gd name="T25" fmla="*/ 110 h 457"/>
                <a:gd name="T26" fmla="*/ 248 w 325"/>
                <a:gd name="T27" fmla="*/ 104 h 457"/>
                <a:gd name="T28" fmla="*/ 248 w 325"/>
                <a:gd name="T29" fmla="*/ 104 h 457"/>
                <a:gd name="T30" fmla="*/ 248 w 325"/>
                <a:gd name="T31" fmla="*/ 104 h 457"/>
                <a:gd name="T32" fmla="*/ 248 w 325"/>
                <a:gd name="T33" fmla="*/ 103 h 457"/>
                <a:gd name="T34" fmla="*/ 248 w 325"/>
                <a:gd name="T35" fmla="*/ 103 h 457"/>
                <a:gd name="T36" fmla="*/ 248 w 325"/>
                <a:gd name="T37" fmla="*/ 103 h 457"/>
                <a:gd name="T38" fmla="*/ 248 w 325"/>
                <a:gd name="T39" fmla="*/ 102 h 457"/>
                <a:gd name="T40" fmla="*/ 248 w 325"/>
                <a:gd name="T41" fmla="*/ 102 h 457"/>
                <a:gd name="T42" fmla="*/ 248 w 325"/>
                <a:gd name="T43" fmla="*/ 102 h 457"/>
                <a:gd name="T44" fmla="*/ 246 w 325"/>
                <a:gd name="T45" fmla="*/ 62 h 457"/>
                <a:gd name="T46" fmla="*/ 103 w 325"/>
                <a:gd name="T47" fmla="*/ 62 h 457"/>
                <a:gd name="T48" fmla="*/ 101 w 325"/>
                <a:gd name="T49" fmla="*/ 102 h 457"/>
                <a:gd name="T50" fmla="*/ 101 w 325"/>
                <a:gd name="T51" fmla="*/ 102 h 457"/>
                <a:gd name="T52" fmla="*/ 101 w 325"/>
                <a:gd name="T53" fmla="*/ 102 h 457"/>
                <a:gd name="T54" fmla="*/ 101 w 325"/>
                <a:gd name="T55" fmla="*/ 104 h 457"/>
                <a:gd name="T56" fmla="*/ 101 w 325"/>
                <a:gd name="T57" fmla="*/ 104 h 457"/>
                <a:gd name="T58" fmla="*/ 101 w 325"/>
                <a:gd name="T59" fmla="*/ 104 h 457"/>
                <a:gd name="T60" fmla="*/ 101 w 325"/>
                <a:gd name="T61" fmla="*/ 105 h 457"/>
                <a:gd name="T62" fmla="*/ 101 w 325"/>
                <a:gd name="T63" fmla="*/ 105 h 457"/>
                <a:gd name="T64" fmla="*/ 101 w 325"/>
                <a:gd name="T65" fmla="*/ 105 h 457"/>
                <a:gd name="T66" fmla="*/ 101 w 325"/>
                <a:gd name="T67" fmla="*/ 105 h 457"/>
                <a:gd name="T68" fmla="*/ 103 w 325"/>
                <a:gd name="T69" fmla="*/ 123 h 457"/>
                <a:gd name="T70" fmla="*/ 96 w 325"/>
                <a:gd name="T71" fmla="*/ 142 h 457"/>
                <a:gd name="T72" fmla="*/ 112 w 325"/>
                <a:gd name="T73" fmla="*/ 177 h 457"/>
                <a:gd name="T74" fmla="*/ 130 w 325"/>
                <a:gd name="T75" fmla="*/ 233 h 457"/>
                <a:gd name="T76" fmla="*/ 112 w 325"/>
                <a:gd name="T77" fmla="*/ 296 h 457"/>
                <a:gd name="T78" fmla="*/ 20 w 325"/>
                <a:gd name="T79" fmla="*/ 363 h 457"/>
                <a:gd name="T80" fmla="*/ 5 w 325"/>
                <a:gd name="T81" fmla="*/ 457 h 457"/>
                <a:gd name="T82" fmla="*/ 321 w 325"/>
                <a:gd name="T83" fmla="*/ 387 h 457"/>
                <a:gd name="T84" fmla="*/ 312 w 325"/>
                <a:gd name="T85" fmla="*/ 32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5" h="457">
                  <a:moveTo>
                    <a:pt x="312" y="325"/>
                  </a:moveTo>
                  <a:cubicBezTo>
                    <a:pt x="297" y="311"/>
                    <a:pt x="280" y="308"/>
                    <a:pt x="259" y="296"/>
                  </a:cubicBezTo>
                  <a:cubicBezTo>
                    <a:pt x="237" y="285"/>
                    <a:pt x="237" y="285"/>
                    <a:pt x="237" y="285"/>
                  </a:cubicBezTo>
                  <a:cubicBezTo>
                    <a:pt x="237" y="285"/>
                    <a:pt x="197" y="262"/>
                    <a:pt x="219" y="233"/>
                  </a:cubicBezTo>
                  <a:cubicBezTo>
                    <a:pt x="228" y="221"/>
                    <a:pt x="233" y="200"/>
                    <a:pt x="237" y="177"/>
                  </a:cubicBezTo>
                  <a:cubicBezTo>
                    <a:pt x="242" y="177"/>
                    <a:pt x="249" y="162"/>
                    <a:pt x="252" y="142"/>
                  </a:cubicBezTo>
                  <a:cubicBezTo>
                    <a:pt x="256" y="126"/>
                    <a:pt x="251" y="121"/>
                    <a:pt x="247" y="119"/>
                  </a:cubicBezTo>
                  <a:cubicBezTo>
                    <a:pt x="247" y="119"/>
                    <a:pt x="247" y="120"/>
                    <a:pt x="247" y="120"/>
                  </a:cubicBezTo>
                  <a:cubicBezTo>
                    <a:pt x="247" y="120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19"/>
                    <a:pt x="247" y="118"/>
                    <a:pt x="247" y="118"/>
                  </a:cubicBezTo>
                  <a:cubicBezTo>
                    <a:pt x="247" y="116"/>
                    <a:pt x="247" y="113"/>
                    <a:pt x="248" y="111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08"/>
                    <a:pt x="248" y="106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4"/>
                    <a:pt x="248" y="104"/>
                  </a:cubicBezTo>
                  <a:cubicBezTo>
                    <a:pt x="248" y="104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48" y="103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48" y="102"/>
                    <a:pt x="248" y="102"/>
                    <a:pt x="248" y="102"/>
                  </a:cubicBezTo>
                  <a:cubicBezTo>
                    <a:pt x="250" y="85"/>
                    <a:pt x="248" y="70"/>
                    <a:pt x="246" y="62"/>
                  </a:cubicBezTo>
                  <a:cubicBezTo>
                    <a:pt x="233" y="16"/>
                    <a:pt x="133" y="0"/>
                    <a:pt x="103" y="62"/>
                  </a:cubicBezTo>
                  <a:cubicBezTo>
                    <a:pt x="99" y="69"/>
                    <a:pt x="99" y="85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1" y="103"/>
                    <a:pt x="101" y="103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1" y="104"/>
                    <a:pt x="101" y="104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2" y="111"/>
                    <a:pt x="102" y="117"/>
                    <a:pt x="103" y="123"/>
                  </a:cubicBezTo>
                  <a:cubicBezTo>
                    <a:pt x="98" y="124"/>
                    <a:pt x="93" y="127"/>
                    <a:pt x="96" y="142"/>
                  </a:cubicBezTo>
                  <a:cubicBezTo>
                    <a:pt x="100" y="162"/>
                    <a:pt x="107" y="177"/>
                    <a:pt x="112" y="177"/>
                  </a:cubicBezTo>
                  <a:cubicBezTo>
                    <a:pt x="115" y="200"/>
                    <a:pt x="121" y="221"/>
                    <a:pt x="130" y="233"/>
                  </a:cubicBezTo>
                  <a:cubicBezTo>
                    <a:pt x="152" y="262"/>
                    <a:pt x="113" y="296"/>
                    <a:pt x="112" y="296"/>
                  </a:cubicBezTo>
                  <a:cubicBezTo>
                    <a:pt x="112" y="296"/>
                    <a:pt x="34" y="348"/>
                    <a:pt x="20" y="363"/>
                  </a:cubicBezTo>
                  <a:cubicBezTo>
                    <a:pt x="0" y="385"/>
                    <a:pt x="5" y="457"/>
                    <a:pt x="5" y="457"/>
                  </a:cubicBezTo>
                  <a:cubicBezTo>
                    <a:pt x="321" y="387"/>
                    <a:pt x="321" y="387"/>
                    <a:pt x="321" y="387"/>
                  </a:cubicBezTo>
                  <a:cubicBezTo>
                    <a:pt x="321" y="387"/>
                    <a:pt x="325" y="338"/>
                    <a:pt x="312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637" y="1034"/>
              <a:ext cx="855" cy="3103"/>
            </a:xfrm>
            <a:custGeom>
              <a:avLst/>
              <a:gdLst>
                <a:gd name="T0" fmla="*/ 823 w 855"/>
                <a:gd name="T1" fmla="*/ 0 h 3103"/>
                <a:gd name="T2" fmla="*/ 855 w 855"/>
                <a:gd name="T3" fmla="*/ 0 h 3103"/>
                <a:gd name="T4" fmla="*/ 31 w 855"/>
                <a:gd name="T5" fmla="*/ 3095 h 3103"/>
                <a:gd name="T6" fmla="*/ 0 w 855"/>
                <a:gd name="T7" fmla="*/ 3103 h 3103"/>
                <a:gd name="T8" fmla="*/ 823 w 855"/>
                <a:gd name="T9" fmla="*/ 0 h 3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3103">
                  <a:moveTo>
                    <a:pt x="823" y="0"/>
                  </a:moveTo>
                  <a:lnTo>
                    <a:pt x="855" y="0"/>
                  </a:lnTo>
                  <a:lnTo>
                    <a:pt x="31" y="3095"/>
                  </a:lnTo>
                  <a:lnTo>
                    <a:pt x="0" y="3103"/>
                  </a:lnTo>
                  <a:lnTo>
                    <a:pt x="823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357" y="1290"/>
              <a:ext cx="253" cy="129"/>
            </a:xfrm>
            <a:custGeom>
              <a:avLst/>
              <a:gdLst>
                <a:gd name="T0" fmla="*/ 0 w 253"/>
                <a:gd name="T1" fmla="*/ 129 h 129"/>
                <a:gd name="T2" fmla="*/ 253 w 253"/>
                <a:gd name="T3" fmla="*/ 0 h 129"/>
                <a:gd name="T4" fmla="*/ 249 w 253"/>
                <a:gd name="T5" fmla="*/ 21 h 129"/>
                <a:gd name="T6" fmla="*/ 35 w 253"/>
                <a:gd name="T7" fmla="*/ 127 h 129"/>
                <a:gd name="T8" fmla="*/ 0 w 253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29">
                  <a:moveTo>
                    <a:pt x="0" y="129"/>
                  </a:moveTo>
                  <a:lnTo>
                    <a:pt x="253" y="0"/>
                  </a:lnTo>
                  <a:lnTo>
                    <a:pt x="249" y="21"/>
                  </a:lnTo>
                  <a:lnTo>
                    <a:pt x="35" y="12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275" y="1602"/>
              <a:ext cx="260" cy="133"/>
            </a:xfrm>
            <a:custGeom>
              <a:avLst/>
              <a:gdLst>
                <a:gd name="T0" fmla="*/ 0 w 260"/>
                <a:gd name="T1" fmla="*/ 131 h 133"/>
                <a:gd name="T2" fmla="*/ 260 w 260"/>
                <a:gd name="T3" fmla="*/ 0 h 133"/>
                <a:gd name="T4" fmla="*/ 254 w 260"/>
                <a:gd name="T5" fmla="*/ 27 h 133"/>
                <a:gd name="T6" fmla="*/ 32 w 260"/>
                <a:gd name="T7" fmla="*/ 133 h 133"/>
                <a:gd name="T8" fmla="*/ 0 w 260"/>
                <a:gd name="T9" fmla="*/ 13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33">
                  <a:moveTo>
                    <a:pt x="0" y="131"/>
                  </a:moveTo>
                  <a:lnTo>
                    <a:pt x="260" y="0"/>
                  </a:lnTo>
                  <a:lnTo>
                    <a:pt x="254" y="27"/>
                  </a:lnTo>
                  <a:lnTo>
                    <a:pt x="32" y="13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099" y="2322"/>
              <a:ext cx="276" cy="69"/>
            </a:xfrm>
            <a:custGeom>
              <a:avLst/>
              <a:gdLst>
                <a:gd name="T0" fmla="*/ 0 w 276"/>
                <a:gd name="T1" fmla="*/ 67 h 69"/>
                <a:gd name="T2" fmla="*/ 270 w 276"/>
                <a:gd name="T3" fmla="*/ 0 h 69"/>
                <a:gd name="T4" fmla="*/ 276 w 276"/>
                <a:gd name="T5" fmla="*/ 17 h 69"/>
                <a:gd name="T6" fmla="*/ 33 w 276"/>
                <a:gd name="T7" fmla="*/ 69 h 69"/>
                <a:gd name="T8" fmla="*/ 0 w 27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69">
                  <a:moveTo>
                    <a:pt x="0" y="67"/>
                  </a:moveTo>
                  <a:lnTo>
                    <a:pt x="270" y="0"/>
                  </a:lnTo>
                  <a:lnTo>
                    <a:pt x="276" y="17"/>
                  </a:lnTo>
                  <a:lnTo>
                    <a:pt x="33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007" y="2697"/>
              <a:ext cx="271" cy="43"/>
            </a:xfrm>
            <a:custGeom>
              <a:avLst/>
              <a:gdLst>
                <a:gd name="T0" fmla="*/ 0 w 271"/>
                <a:gd name="T1" fmla="*/ 41 h 43"/>
                <a:gd name="T2" fmla="*/ 266 w 271"/>
                <a:gd name="T3" fmla="*/ 0 h 43"/>
                <a:gd name="T4" fmla="*/ 271 w 271"/>
                <a:gd name="T5" fmla="*/ 17 h 43"/>
                <a:gd name="T6" fmla="*/ 31 w 271"/>
                <a:gd name="T7" fmla="*/ 43 h 43"/>
                <a:gd name="T8" fmla="*/ 0 w 271"/>
                <a:gd name="T9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43">
                  <a:moveTo>
                    <a:pt x="0" y="41"/>
                  </a:moveTo>
                  <a:lnTo>
                    <a:pt x="266" y="0"/>
                  </a:lnTo>
                  <a:lnTo>
                    <a:pt x="271" y="17"/>
                  </a:lnTo>
                  <a:lnTo>
                    <a:pt x="31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837" y="3379"/>
              <a:ext cx="278" cy="25"/>
            </a:xfrm>
            <a:custGeom>
              <a:avLst/>
              <a:gdLst>
                <a:gd name="T0" fmla="*/ 0 w 278"/>
                <a:gd name="T1" fmla="*/ 0 h 25"/>
                <a:gd name="T2" fmla="*/ 264 w 278"/>
                <a:gd name="T3" fmla="*/ 25 h 25"/>
                <a:gd name="T4" fmla="*/ 278 w 278"/>
                <a:gd name="T5" fmla="*/ 21 h 25"/>
                <a:gd name="T6" fmla="*/ 31 w 278"/>
                <a:gd name="T7" fmla="*/ 0 h 25"/>
                <a:gd name="T8" fmla="*/ 0 w 27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5">
                  <a:moveTo>
                    <a:pt x="0" y="0"/>
                  </a:moveTo>
                  <a:lnTo>
                    <a:pt x="264" y="25"/>
                  </a:lnTo>
                  <a:lnTo>
                    <a:pt x="278" y="21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739" y="3746"/>
              <a:ext cx="270" cy="54"/>
            </a:xfrm>
            <a:custGeom>
              <a:avLst/>
              <a:gdLst>
                <a:gd name="T0" fmla="*/ 0 w 270"/>
                <a:gd name="T1" fmla="*/ 0 h 54"/>
                <a:gd name="T2" fmla="*/ 266 w 270"/>
                <a:gd name="T3" fmla="*/ 54 h 54"/>
                <a:gd name="T4" fmla="*/ 270 w 270"/>
                <a:gd name="T5" fmla="*/ 45 h 54"/>
                <a:gd name="T6" fmla="*/ 33 w 270"/>
                <a:gd name="T7" fmla="*/ 0 h 54"/>
                <a:gd name="T8" fmla="*/ 0 w 2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54">
                  <a:moveTo>
                    <a:pt x="0" y="0"/>
                  </a:moveTo>
                  <a:lnTo>
                    <a:pt x="266" y="54"/>
                  </a:lnTo>
                  <a:lnTo>
                    <a:pt x="270" y="45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2560" y="845"/>
              <a:ext cx="1233" cy="3423"/>
            </a:xfrm>
            <a:custGeom>
              <a:avLst/>
              <a:gdLst>
                <a:gd name="T0" fmla="*/ 1136 w 1233"/>
                <a:gd name="T1" fmla="*/ 89 h 3423"/>
                <a:gd name="T2" fmla="*/ 1077 w 1233"/>
                <a:gd name="T3" fmla="*/ 337 h 3423"/>
                <a:gd name="T4" fmla="*/ 826 w 1233"/>
                <a:gd name="T5" fmla="*/ 466 h 3423"/>
                <a:gd name="T6" fmla="*/ 900 w 1233"/>
                <a:gd name="T7" fmla="*/ 189 h 3423"/>
                <a:gd name="T8" fmla="*/ 821 w 1233"/>
                <a:gd name="T9" fmla="*/ 266 h 3423"/>
                <a:gd name="T10" fmla="*/ 0 w 1233"/>
                <a:gd name="T11" fmla="*/ 3259 h 3423"/>
                <a:gd name="T12" fmla="*/ 77 w 1233"/>
                <a:gd name="T13" fmla="*/ 3292 h 3423"/>
                <a:gd name="T14" fmla="*/ 158 w 1233"/>
                <a:gd name="T15" fmla="*/ 2990 h 3423"/>
                <a:gd name="T16" fmla="*/ 420 w 1233"/>
                <a:gd name="T17" fmla="*/ 3061 h 3423"/>
                <a:gd name="T18" fmla="*/ 343 w 1233"/>
                <a:gd name="T19" fmla="*/ 3383 h 3423"/>
                <a:gd name="T20" fmla="*/ 455 w 1233"/>
                <a:gd name="T21" fmla="*/ 3423 h 3423"/>
                <a:gd name="T22" fmla="*/ 1233 w 1233"/>
                <a:gd name="T23" fmla="*/ 0 h 3423"/>
                <a:gd name="T24" fmla="*/ 1136 w 1233"/>
                <a:gd name="T25" fmla="*/ 89 h 3423"/>
                <a:gd name="T26" fmla="*/ 1050 w 1233"/>
                <a:gd name="T27" fmla="*/ 445 h 3423"/>
                <a:gd name="T28" fmla="*/ 1002 w 1233"/>
                <a:gd name="T29" fmla="*/ 649 h 3423"/>
                <a:gd name="T30" fmla="*/ 742 w 1233"/>
                <a:gd name="T31" fmla="*/ 782 h 3423"/>
                <a:gd name="T32" fmla="*/ 797 w 1233"/>
                <a:gd name="T33" fmla="*/ 572 h 3423"/>
                <a:gd name="T34" fmla="*/ 1050 w 1233"/>
                <a:gd name="T35" fmla="*/ 445 h 3423"/>
                <a:gd name="T36" fmla="*/ 372 w 1233"/>
                <a:gd name="T37" fmla="*/ 2181 h 3423"/>
                <a:gd name="T38" fmla="*/ 449 w 1233"/>
                <a:gd name="T39" fmla="*/ 1893 h 3423"/>
                <a:gd name="T40" fmla="*/ 709 w 1233"/>
                <a:gd name="T41" fmla="*/ 1860 h 3423"/>
                <a:gd name="T42" fmla="*/ 636 w 1233"/>
                <a:gd name="T43" fmla="*/ 2168 h 3423"/>
                <a:gd name="T44" fmla="*/ 372 w 1233"/>
                <a:gd name="T45" fmla="*/ 2181 h 3423"/>
                <a:gd name="T46" fmla="*/ 611 w 1233"/>
                <a:gd name="T47" fmla="*/ 2272 h 3423"/>
                <a:gd name="T48" fmla="*/ 541 w 1233"/>
                <a:gd name="T49" fmla="*/ 2559 h 3423"/>
                <a:gd name="T50" fmla="*/ 277 w 1233"/>
                <a:gd name="T51" fmla="*/ 2534 h 3423"/>
                <a:gd name="T52" fmla="*/ 349 w 1233"/>
                <a:gd name="T53" fmla="*/ 2270 h 3423"/>
                <a:gd name="T54" fmla="*/ 611 w 1233"/>
                <a:gd name="T55" fmla="*/ 2272 h 3423"/>
                <a:gd name="T56" fmla="*/ 474 w 1233"/>
                <a:gd name="T57" fmla="*/ 1798 h 3423"/>
                <a:gd name="T58" fmla="*/ 541 w 1233"/>
                <a:gd name="T59" fmla="*/ 1544 h 3423"/>
                <a:gd name="T60" fmla="*/ 799 w 1233"/>
                <a:gd name="T61" fmla="*/ 1483 h 3423"/>
                <a:gd name="T62" fmla="*/ 734 w 1233"/>
                <a:gd name="T63" fmla="*/ 1754 h 3423"/>
                <a:gd name="T64" fmla="*/ 474 w 1233"/>
                <a:gd name="T65" fmla="*/ 1798 h 3423"/>
                <a:gd name="T66" fmla="*/ 566 w 1233"/>
                <a:gd name="T67" fmla="*/ 1446 h 3423"/>
                <a:gd name="T68" fmla="*/ 624 w 1233"/>
                <a:gd name="T69" fmla="*/ 1228 h 3423"/>
                <a:gd name="T70" fmla="*/ 884 w 1233"/>
                <a:gd name="T71" fmla="*/ 1136 h 3423"/>
                <a:gd name="T72" fmla="*/ 824 w 1233"/>
                <a:gd name="T73" fmla="*/ 1377 h 3423"/>
                <a:gd name="T74" fmla="*/ 566 w 1233"/>
                <a:gd name="T75" fmla="*/ 1446 h 3423"/>
                <a:gd name="T76" fmla="*/ 653 w 1233"/>
                <a:gd name="T77" fmla="*/ 1121 h 3423"/>
                <a:gd name="T78" fmla="*/ 715 w 1233"/>
                <a:gd name="T79" fmla="*/ 888 h 3423"/>
                <a:gd name="T80" fmla="*/ 975 w 1233"/>
                <a:gd name="T81" fmla="*/ 757 h 3423"/>
                <a:gd name="T82" fmla="*/ 911 w 1233"/>
                <a:gd name="T83" fmla="*/ 1019 h 3423"/>
                <a:gd name="T84" fmla="*/ 653 w 1233"/>
                <a:gd name="T85" fmla="*/ 1121 h 3423"/>
                <a:gd name="T86" fmla="*/ 445 w 1233"/>
                <a:gd name="T87" fmla="*/ 2955 h 3423"/>
                <a:gd name="T88" fmla="*/ 181 w 1233"/>
                <a:gd name="T89" fmla="*/ 2901 h 3423"/>
                <a:gd name="T90" fmla="*/ 252 w 1233"/>
                <a:gd name="T91" fmla="*/ 2634 h 3423"/>
                <a:gd name="T92" fmla="*/ 514 w 1233"/>
                <a:gd name="T93" fmla="*/ 2665 h 3423"/>
                <a:gd name="T94" fmla="*/ 445 w 1233"/>
                <a:gd name="T95" fmla="*/ 2955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3" h="3423">
                  <a:moveTo>
                    <a:pt x="1136" y="89"/>
                  </a:moveTo>
                  <a:lnTo>
                    <a:pt x="1077" y="337"/>
                  </a:lnTo>
                  <a:lnTo>
                    <a:pt x="826" y="466"/>
                  </a:lnTo>
                  <a:lnTo>
                    <a:pt x="900" y="189"/>
                  </a:lnTo>
                  <a:lnTo>
                    <a:pt x="821" y="266"/>
                  </a:lnTo>
                  <a:lnTo>
                    <a:pt x="0" y="3259"/>
                  </a:lnTo>
                  <a:lnTo>
                    <a:pt x="77" y="3292"/>
                  </a:lnTo>
                  <a:lnTo>
                    <a:pt x="158" y="2990"/>
                  </a:lnTo>
                  <a:lnTo>
                    <a:pt x="420" y="3061"/>
                  </a:lnTo>
                  <a:lnTo>
                    <a:pt x="343" y="3383"/>
                  </a:lnTo>
                  <a:lnTo>
                    <a:pt x="455" y="3423"/>
                  </a:lnTo>
                  <a:lnTo>
                    <a:pt x="1233" y="0"/>
                  </a:lnTo>
                  <a:lnTo>
                    <a:pt x="1136" y="89"/>
                  </a:lnTo>
                  <a:close/>
                  <a:moveTo>
                    <a:pt x="1050" y="445"/>
                  </a:moveTo>
                  <a:lnTo>
                    <a:pt x="1002" y="649"/>
                  </a:lnTo>
                  <a:lnTo>
                    <a:pt x="742" y="782"/>
                  </a:lnTo>
                  <a:lnTo>
                    <a:pt x="797" y="572"/>
                  </a:lnTo>
                  <a:lnTo>
                    <a:pt x="1050" y="445"/>
                  </a:lnTo>
                  <a:close/>
                  <a:moveTo>
                    <a:pt x="372" y="2181"/>
                  </a:moveTo>
                  <a:lnTo>
                    <a:pt x="449" y="1893"/>
                  </a:lnTo>
                  <a:lnTo>
                    <a:pt x="709" y="1860"/>
                  </a:lnTo>
                  <a:lnTo>
                    <a:pt x="636" y="2168"/>
                  </a:lnTo>
                  <a:lnTo>
                    <a:pt x="372" y="2181"/>
                  </a:lnTo>
                  <a:close/>
                  <a:moveTo>
                    <a:pt x="611" y="2272"/>
                  </a:moveTo>
                  <a:lnTo>
                    <a:pt x="541" y="2559"/>
                  </a:lnTo>
                  <a:lnTo>
                    <a:pt x="277" y="2534"/>
                  </a:lnTo>
                  <a:lnTo>
                    <a:pt x="349" y="2270"/>
                  </a:lnTo>
                  <a:lnTo>
                    <a:pt x="611" y="2272"/>
                  </a:lnTo>
                  <a:close/>
                  <a:moveTo>
                    <a:pt x="474" y="1798"/>
                  </a:moveTo>
                  <a:lnTo>
                    <a:pt x="541" y="1544"/>
                  </a:lnTo>
                  <a:lnTo>
                    <a:pt x="799" y="1483"/>
                  </a:lnTo>
                  <a:lnTo>
                    <a:pt x="734" y="1754"/>
                  </a:lnTo>
                  <a:lnTo>
                    <a:pt x="474" y="1798"/>
                  </a:lnTo>
                  <a:close/>
                  <a:moveTo>
                    <a:pt x="566" y="1446"/>
                  </a:moveTo>
                  <a:lnTo>
                    <a:pt x="624" y="1228"/>
                  </a:lnTo>
                  <a:lnTo>
                    <a:pt x="884" y="1136"/>
                  </a:lnTo>
                  <a:lnTo>
                    <a:pt x="824" y="1377"/>
                  </a:lnTo>
                  <a:lnTo>
                    <a:pt x="566" y="1446"/>
                  </a:lnTo>
                  <a:close/>
                  <a:moveTo>
                    <a:pt x="653" y="1121"/>
                  </a:moveTo>
                  <a:lnTo>
                    <a:pt x="715" y="888"/>
                  </a:lnTo>
                  <a:lnTo>
                    <a:pt x="975" y="757"/>
                  </a:lnTo>
                  <a:lnTo>
                    <a:pt x="911" y="1019"/>
                  </a:lnTo>
                  <a:lnTo>
                    <a:pt x="653" y="1121"/>
                  </a:lnTo>
                  <a:close/>
                  <a:moveTo>
                    <a:pt x="445" y="2955"/>
                  </a:moveTo>
                  <a:lnTo>
                    <a:pt x="181" y="2901"/>
                  </a:lnTo>
                  <a:lnTo>
                    <a:pt x="252" y="2634"/>
                  </a:lnTo>
                  <a:lnTo>
                    <a:pt x="514" y="2665"/>
                  </a:lnTo>
                  <a:lnTo>
                    <a:pt x="445" y="2955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015" y="845"/>
              <a:ext cx="809" cy="3423"/>
            </a:xfrm>
            <a:custGeom>
              <a:avLst/>
              <a:gdLst>
                <a:gd name="T0" fmla="*/ 776 w 809"/>
                <a:gd name="T1" fmla="*/ 0 h 3423"/>
                <a:gd name="T2" fmla="*/ 809 w 809"/>
                <a:gd name="T3" fmla="*/ 0 h 3423"/>
                <a:gd name="T4" fmla="*/ 57 w 809"/>
                <a:gd name="T5" fmla="*/ 3410 h 3423"/>
                <a:gd name="T6" fmla="*/ 0 w 809"/>
                <a:gd name="T7" fmla="*/ 3423 h 3423"/>
                <a:gd name="T8" fmla="*/ 776 w 809"/>
                <a:gd name="T9" fmla="*/ 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3423">
                  <a:moveTo>
                    <a:pt x="776" y="0"/>
                  </a:moveTo>
                  <a:lnTo>
                    <a:pt x="809" y="0"/>
                  </a:lnTo>
                  <a:lnTo>
                    <a:pt x="57" y="3410"/>
                  </a:lnTo>
                  <a:lnTo>
                    <a:pt x="0" y="3423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4" name="矩形 38"/>
          <p:cNvSpPr/>
          <p:nvPr userDrawn="1"/>
        </p:nvSpPr>
        <p:spPr>
          <a:xfrm>
            <a:off x="-1" y="1836078"/>
            <a:ext cx="8606949" cy="2494550"/>
          </a:xfrm>
          <a:custGeom>
            <a:avLst/>
            <a:gdLst>
              <a:gd name="connsiteX0" fmla="*/ 0 w 7234098"/>
              <a:gd name="connsiteY0" fmla="*/ 0 h 2494550"/>
              <a:gd name="connsiteX1" fmla="*/ 7234098 w 7234098"/>
              <a:gd name="connsiteY1" fmla="*/ 0 h 2494550"/>
              <a:gd name="connsiteX2" fmla="*/ 7234098 w 7234098"/>
              <a:gd name="connsiteY2" fmla="*/ 2494550 h 2494550"/>
              <a:gd name="connsiteX3" fmla="*/ 0 w 7234098"/>
              <a:gd name="connsiteY3" fmla="*/ 2494550 h 2494550"/>
              <a:gd name="connsiteX4" fmla="*/ 0 w 7234098"/>
              <a:gd name="connsiteY4" fmla="*/ 0 h 2494550"/>
              <a:gd name="connsiteX0-1" fmla="*/ 0 w 7909959"/>
              <a:gd name="connsiteY0-2" fmla="*/ 13252 h 2507802"/>
              <a:gd name="connsiteX1-3" fmla="*/ 7909959 w 7909959"/>
              <a:gd name="connsiteY1-4" fmla="*/ 0 h 2507802"/>
              <a:gd name="connsiteX2-5" fmla="*/ 7234098 w 7909959"/>
              <a:gd name="connsiteY2-6" fmla="*/ 2507802 h 2507802"/>
              <a:gd name="connsiteX3-7" fmla="*/ 0 w 7909959"/>
              <a:gd name="connsiteY3-8" fmla="*/ 2507802 h 2507802"/>
              <a:gd name="connsiteX4-9" fmla="*/ 0 w 7909959"/>
              <a:gd name="connsiteY4-10" fmla="*/ 13252 h 2507802"/>
              <a:gd name="connsiteX0-11" fmla="*/ 0 w 7903924"/>
              <a:gd name="connsiteY0-12" fmla="*/ 0 h 2494550"/>
              <a:gd name="connsiteX1-13" fmla="*/ 7903924 w 7903924"/>
              <a:gd name="connsiteY1-14" fmla="*/ 1837 h 2494550"/>
              <a:gd name="connsiteX2-15" fmla="*/ 7234098 w 7903924"/>
              <a:gd name="connsiteY2-16" fmla="*/ 2494550 h 2494550"/>
              <a:gd name="connsiteX3-17" fmla="*/ 0 w 7903924"/>
              <a:gd name="connsiteY3-18" fmla="*/ 2494550 h 2494550"/>
              <a:gd name="connsiteX4-19" fmla="*/ 0 w 7903924"/>
              <a:gd name="connsiteY4-20" fmla="*/ 0 h 24945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903924" h="2494550">
                <a:moveTo>
                  <a:pt x="0" y="0"/>
                </a:moveTo>
                <a:lnTo>
                  <a:pt x="7903924" y="1837"/>
                </a:lnTo>
                <a:lnTo>
                  <a:pt x="7234098" y="2494550"/>
                </a:lnTo>
                <a:lnTo>
                  <a:pt x="0" y="24945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0" hasCustomPrompt="1"/>
          </p:nvPr>
        </p:nvSpPr>
        <p:spPr>
          <a:xfrm>
            <a:off x="460375" y="2362200"/>
            <a:ext cx="7345363" cy="1717675"/>
          </a:xfrm>
        </p:spPr>
        <p:txBody>
          <a:bodyPr anchor="ctr"/>
          <a:lstStyle>
            <a:lvl1pPr>
              <a:defRPr lang="zh-CN" altLang="en-US" sz="5400" kern="1200" noProof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单击此处添加主标题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添加课程大纲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Freeform 17"/>
          <p:cNvSpPr/>
          <p:nvPr userDrawn="1"/>
        </p:nvSpPr>
        <p:spPr>
          <a:xfrm>
            <a:off x="2" y="0"/>
            <a:ext cx="6664849" cy="6858000"/>
          </a:xfrm>
          <a:custGeom>
            <a:avLst/>
            <a:gdLst>
              <a:gd name="connsiteX0" fmla="*/ 0 w 4998637"/>
              <a:gd name="connsiteY0" fmla="*/ 0 h 5143500"/>
              <a:gd name="connsiteX1" fmla="*/ 4415142 w 4998637"/>
              <a:gd name="connsiteY1" fmla="*/ 0 h 5143500"/>
              <a:gd name="connsiteX2" fmla="*/ 4531295 w 4998637"/>
              <a:gd name="connsiteY2" fmla="*/ 256924 h 5143500"/>
              <a:gd name="connsiteX3" fmla="*/ 4998637 w 4998637"/>
              <a:gd name="connsiteY3" fmla="*/ 2571750 h 5143500"/>
              <a:gd name="connsiteX4" fmla="*/ 4531295 w 4998637"/>
              <a:gd name="connsiteY4" fmla="*/ 4886576 h 5143500"/>
              <a:gd name="connsiteX5" fmla="*/ 4415143 w 4998637"/>
              <a:gd name="connsiteY5" fmla="*/ 5143500 h 5143500"/>
              <a:gd name="connsiteX6" fmla="*/ 0 w 4998637"/>
              <a:gd name="connsiteY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98637" h="5143500">
                <a:moveTo>
                  <a:pt x="0" y="0"/>
                </a:moveTo>
                <a:lnTo>
                  <a:pt x="4415142" y="0"/>
                </a:lnTo>
                <a:lnTo>
                  <a:pt x="4531295" y="256924"/>
                </a:lnTo>
                <a:cubicBezTo>
                  <a:pt x="4832228" y="968409"/>
                  <a:pt x="4998637" y="1750646"/>
                  <a:pt x="4998637" y="2571750"/>
                </a:cubicBezTo>
                <a:cubicBezTo>
                  <a:pt x="4998637" y="3392854"/>
                  <a:pt x="4832228" y="4175091"/>
                  <a:pt x="4531295" y="4886576"/>
                </a:cubicBezTo>
                <a:lnTo>
                  <a:pt x="4415143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5073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 userDrawn="1"/>
        </p:nvSpPr>
        <p:spPr>
          <a:xfrm flipV="1">
            <a:off x="0" y="4861561"/>
            <a:ext cx="12191999" cy="119974"/>
          </a:xfrm>
          <a:prstGeom prst="rect">
            <a:avLst/>
          </a:prstGeom>
          <a:gradFill>
            <a:gsLst>
              <a:gs pos="0">
                <a:srgbClr val="0075C2"/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1" y="2105631"/>
            <a:ext cx="12191999" cy="2646384"/>
          </a:xfrm>
          <a:prstGeom prst="rect">
            <a:avLst/>
          </a:prstGeom>
          <a:gradFill>
            <a:gsLst>
              <a:gs pos="0">
                <a:srgbClr val="1D227E">
                  <a:alpha val="95000"/>
                </a:srgbClr>
              </a:gs>
              <a:gs pos="100000">
                <a:srgbClr val="0075C2">
                  <a:alpha val="98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4" name="六边形 33"/>
          <p:cNvSpPr/>
          <p:nvPr userDrawn="1"/>
        </p:nvSpPr>
        <p:spPr>
          <a:xfrm rot="10800582">
            <a:off x="83924" y="1759348"/>
            <a:ext cx="4805359" cy="3340455"/>
          </a:xfrm>
          <a:prstGeom prst="hexagon">
            <a:avLst/>
          </a:prstGeom>
          <a:solidFill>
            <a:srgbClr val="0075C2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5400000" algn="tl" rotWithShape="0">
              <a:srgbClr val="1D227E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5" name="六边形 34"/>
          <p:cNvSpPr/>
          <p:nvPr userDrawn="1"/>
        </p:nvSpPr>
        <p:spPr>
          <a:xfrm rot="10825759">
            <a:off x="1486600" y="2097453"/>
            <a:ext cx="3069170" cy="2662459"/>
          </a:xfrm>
          <a:prstGeom prst="hexagon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54000" dist="63500" dir="5400000" algn="l" rotWithShape="0">
              <a:srgbClr val="555555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6" name="六边形 35"/>
          <p:cNvSpPr/>
          <p:nvPr userDrawn="1"/>
        </p:nvSpPr>
        <p:spPr>
          <a:xfrm rot="10825759">
            <a:off x="1659838" y="2247734"/>
            <a:ext cx="2722695" cy="2361897"/>
          </a:xfrm>
          <a:prstGeom prst="hexagon">
            <a:avLst/>
          </a:prstGeom>
          <a:solidFill>
            <a:sysClr val="window" lastClr="FFFFFF"/>
          </a:solidFill>
          <a:ln w="76200" cap="flat" cmpd="sng" algn="ctr">
            <a:solidFill>
              <a:srgbClr val="1D227E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7" name="文本占位符 2"/>
          <p:cNvSpPr txBox="1"/>
          <p:nvPr userDrawn="1"/>
        </p:nvSpPr>
        <p:spPr>
          <a:xfrm>
            <a:off x="1584670" y="1996439"/>
            <a:ext cx="2873030" cy="2864486"/>
          </a:xfrm>
          <a:prstGeom prst="rect">
            <a:avLst/>
          </a:prstGeom>
        </p:spPr>
        <p:txBody>
          <a:bodyPr anchor="ctr"/>
          <a:lstStyle>
            <a:lvl1pPr marL="0" indent="0" algn="ctr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15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1D227E"/>
              </a:solidFill>
              <a:effectLst/>
              <a:uLnTx/>
              <a:uFillTx/>
              <a:latin typeface="演示斜黑体"/>
              <a:cs typeface="+mn-cs"/>
            </a:endParaRPr>
          </a:p>
        </p:txBody>
      </p:sp>
      <p:sp>
        <p:nvSpPr>
          <p:cNvPr id="38" name="文本占位符 4"/>
          <p:cNvSpPr txBox="1"/>
          <p:nvPr userDrawn="1"/>
        </p:nvSpPr>
        <p:spPr>
          <a:xfrm>
            <a:off x="5428184" y="2929465"/>
            <a:ext cx="5668962" cy="1051560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4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39" name="文本占位符 4"/>
          <p:cNvSpPr txBox="1"/>
          <p:nvPr userDrawn="1"/>
        </p:nvSpPr>
        <p:spPr>
          <a:xfrm>
            <a:off x="5303838" y="3771899"/>
            <a:ext cx="5668962" cy="577365"/>
          </a:xfrm>
          <a:prstGeom prst="rect">
            <a:avLst/>
          </a:prstGeom>
        </p:spPr>
        <p:txBody>
          <a:bodyPr anchor="ctr"/>
          <a:lstStyle>
            <a:lvl1pPr marL="0" indent="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0" name="六边形 39"/>
          <p:cNvSpPr/>
          <p:nvPr userDrawn="1"/>
        </p:nvSpPr>
        <p:spPr>
          <a:xfrm rot="19651340">
            <a:off x="9459976" y="5539305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1" name="六边形 40"/>
          <p:cNvSpPr/>
          <p:nvPr userDrawn="1"/>
        </p:nvSpPr>
        <p:spPr>
          <a:xfrm rot="19651340">
            <a:off x="7967350" y="620028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2" name="六边形 41"/>
          <p:cNvSpPr/>
          <p:nvPr userDrawn="1"/>
        </p:nvSpPr>
        <p:spPr>
          <a:xfrm rot="19651340">
            <a:off x="8628583" y="588354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0" y="1758941"/>
            <a:ext cx="1410312" cy="3341269"/>
          </a:xfrm>
          <a:prstGeom prst="rect">
            <a:avLst/>
          </a:prstGeom>
          <a:solidFill>
            <a:srgbClr val="0075C2"/>
          </a:solidFill>
          <a:ln w="28575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t" anchorCtr="0" compatLnSpc="1"/>
          <a:lstStyle/>
          <a:p>
            <a:pPr marL="0" marR="0" indent="0" algn="l" defTabSz="81470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 userDrawn="1"/>
        </p:nvSpPr>
        <p:spPr>
          <a:xfrm rot="19651340">
            <a:off x="1174817" y="565853"/>
            <a:ext cx="2160000" cy="180000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4" name="六边形 3"/>
          <p:cNvSpPr/>
          <p:nvPr userDrawn="1"/>
        </p:nvSpPr>
        <p:spPr>
          <a:xfrm rot="19651340">
            <a:off x="-125380" y="1091231"/>
            <a:ext cx="1800000" cy="189243"/>
          </a:xfrm>
          <a:prstGeom prst="hexagon">
            <a:avLst/>
          </a:prstGeom>
          <a:gradFill>
            <a:gsLst>
              <a:gs pos="0">
                <a:srgbClr val="00B0F0">
                  <a:alpha val="80000"/>
                </a:srgbClr>
              </a:gs>
              <a:gs pos="100000">
                <a:srgbClr val="00B0F0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5" name="六边形 4"/>
          <p:cNvSpPr/>
          <p:nvPr userDrawn="1"/>
        </p:nvSpPr>
        <p:spPr>
          <a:xfrm rot="19651340">
            <a:off x="535853" y="774497"/>
            <a:ext cx="2160000" cy="180000"/>
          </a:xfrm>
          <a:prstGeom prst="hexagon">
            <a:avLst/>
          </a:prstGeom>
          <a:gradFill>
            <a:gsLst>
              <a:gs pos="0">
                <a:srgbClr val="0075C2">
                  <a:alpha val="98000"/>
                </a:srgbClr>
              </a:gs>
              <a:gs pos="100000">
                <a:srgbClr val="1D227E">
                  <a:alpha val="9000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cs typeface="+mn-cs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580915" y="3007995"/>
            <a:ext cx="3167901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lnSpc>
                <a:spcPct val="90000"/>
              </a:lnSpc>
              <a:spcBef>
                <a:spcPct val="0"/>
              </a:spcBef>
              <a:def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rgbClr val="1D227E"/>
                </a:solidFill>
                <a:effectLst/>
                <a:uLnTx/>
                <a:uFillTx/>
                <a:latin typeface="演示斜黑体"/>
                <a:ea typeface="+mj-ea"/>
                <a:cs typeface="+mn-cs"/>
              </a:defRPr>
            </a:lvl1pPr>
          </a:lstStyle>
          <a:p>
            <a:pPr marL="0" marR="0" lvl="0" indent="0" algn="ctr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en-US" altLang="zh-CN" noProof="0" dirty="0"/>
              <a:t>01</a:t>
            </a:r>
            <a:endParaRPr lang="en-US" altLang="zh-CN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 hasCustomPrompt="1"/>
          </p:nvPr>
        </p:nvSpPr>
        <p:spPr>
          <a:xfrm>
            <a:off x="5410200" y="2895600"/>
            <a:ext cx="5668963" cy="1092200"/>
          </a:xfrm>
        </p:spPr>
        <p:txBody>
          <a:bodyPr anchor="ctr"/>
          <a:lstStyle>
            <a:lvl1pPr>
              <a:defRPr kumimoji="0" lang="zh-CN" altLang="en-US" sz="4800" b="0" i="0" u="none" strike="noStrike" kern="1200" cap="none" spc="0" normalizeH="0" baseline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思源黑体 CN Medium"/>
                <a:ea typeface="+mn-ea"/>
                <a:cs typeface="+mn-cs"/>
              </a:defRPr>
            </a:lvl1pPr>
            <a:lvl2pPr marL="114300" indent="0">
              <a:buNone/>
              <a:defRPr/>
            </a:lvl2pPr>
            <a:lvl3pPr marL="457200" indent="0">
              <a:buNone/>
              <a:defRPr/>
            </a:lvl3pPr>
            <a:lvl4pPr marL="800100" indent="0">
              <a:buNone/>
              <a:defRPr/>
            </a:lvl4pPr>
            <a:lvl5pPr marL="1143000" indent="0">
              <a:buNone/>
              <a:defRPr/>
            </a:lvl5pPr>
          </a:lstStyle>
          <a:p>
            <a:pPr marL="0" marR="0" lvl="0" indent="0" algn="l" defTabSz="814705" rtl="0" eaLnBrk="1" fontAlgn="base" latinLnBrk="0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1D227E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单击此处输入节标题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185" y="923926"/>
            <a:ext cx="10587567" cy="35718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kumimoji="0" lang="zh-CN" altLang="en-US" sz="3730" b="0" i="0" u="none" strike="noStrike" kern="0" cap="none" spc="47" normalizeH="0" baseline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4185" y="923926"/>
            <a:ext cx="5192183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69567" y="923926"/>
            <a:ext cx="5192184" cy="3571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C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  <a:ea typeface="+mn-ea"/>
              <a:cs typeface="+mn-cs"/>
            </a:endParaRPr>
          </a:p>
        </p:txBody>
      </p:sp>
      <p:pic>
        <p:nvPicPr>
          <p:cNvPr id="15" name="Picture 2" descr="C:\Users\Administrator\Desktop\121323232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68200" cy="68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 userDrawn="1"/>
        </p:nvSpPr>
        <p:spPr>
          <a:xfrm>
            <a:off x="4514680" y="2895600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000" spc="70">
                <a:solidFill>
                  <a:srgbClr val="007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000" spc="70">
              <a:solidFill>
                <a:srgbClr val="007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 bwMode="auto">
          <a:xfrm>
            <a:off x="4731448" y="3750677"/>
            <a:ext cx="2590800" cy="0"/>
          </a:xfrm>
          <a:prstGeom prst="line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矩形 10"/>
          <p:cNvSpPr/>
          <p:nvPr userDrawn="1"/>
        </p:nvSpPr>
        <p:spPr>
          <a:xfrm>
            <a:off x="4970085" y="3581400"/>
            <a:ext cx="2113528" cy="369332"/>
          </a:xfrm>
          <a:prstGeom prst="rect">
            <a:avLst/>
          </a:prstGeom>
          <a:solidFill>
            <a:srgbClr val="00BCEB"/>
          </a:solidFill>
        </p:spPr>
        <p:txBody>
          <a:bodyPr wrap="none">
            <a:sp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1800" b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www.yucedu.com</a:t>
            </a:r>
            <a:endParaRPr lang="zh-CN" altLang="en-US" sz="1800" b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1129"/>
            <a:ext cx="12206177" cy="639372"/>
          </a:xfrm>
          <a:prstGeom prst="rect">
            <a:avLst/>
          </a:prstGeom>
        </p:spPr>
      </p:pic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4184" y="0"/>
            <a:ext cx="10860616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/>
          <a:lstStyle/>
          <a:p>
            <a:pPr lvl="0"/>
            <a:r>
              <a:rPr lang="en-US" altLang="zh-CN" dirty="0"/>
              <a:t>Slide Title</a:t>
            </a:r>
            <a:endParaRPr lang="en-US" altLang="zh-CN" dirty="0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4185" y="914400"/>
            <a:ext cx="1058756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/>
          <a:p>
            <a:pPr lvl="0"/>
            <a:r>
              <a:rPr lang="en-US" altLang="zh-CN"/>
              <a:t>Body Text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06255" y="85474"/>
            <a:ext cx="2936875" cy="711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635" y="6400800"/>
            <a:ext cx="12197080" cy="3917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kumimoji="0" lang="en-US" altLang="zh-CN" sz="3730" b="0" i="0" u="none" strike="noStrike" kern="0" cap="none" spc="47" normalizeH="0" baseline="0" dirty="0">
          <a:ln>
            <a:noFill/>
          </a:ln>
          <a:solidFill>
            <a:schemeClr val="accent3"/>
          </a:solidFill>
          <a:effectLst/>
          <a:uLnTx/>
          <a:uFillTx/>
          <a:latin typeface="Arial" panose="020B0604020202020204"/>
          <a:ea typeface="+mj-ea"/>
          <a:cs typeface="Arial" panose="020B0604020202020204"/>
        </a:defRPr>
      </a:lvl1pPr>
      <a:lvl2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2pPr>
      <a:lvl3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3pPr>
      <a:lvl4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4pPr>
      <a:lvl5pPr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814705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2pPr>
      <a:lvl3pPr marL="6858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0287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anose="05000000000000000000" pitchFamily="2" charset="2"/>
        <a:buChar char="§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1371600" indent="-228600" algn="l" defTabSz="814705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BFBF1-1086-4635-92C1-B3DFA24DF2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D5BF-3464-43C6-905F-B8989BB279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Access</a:t>
            </a:r>
            <a:r>
              <a:t>接口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Access接口一般用于和不能识别Tag的用户终端相连，或者不需要区分不同VLAN成员时使用。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Access接口大部分情况只能收发Untagged帧，且只能为Untagged帧添加唯一VLAN的Tag。交换机内部只处理Tagged帧，所以Access接口需要给收到的数据帧添加VLAN Tag，也就必须配置缺省VLAN。配置缺省VLAN后，该Access接口也就加入了该VLAN。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当Access接口收到带有Tag的帧，并且帧中VID与PVID相同时，Access接口也能接收并处理该帧。为了防止用户私自更改接口用途，接入其他交换设备，可以配置接口丢弃入方向带Tag的报文。</a:t>
            </a:r>
            <a:endParaRPr sz="220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Access</a:t>
            </a:r>
            <a:r>
              <a:t>接口处理</a:t>
            </a:r>
            <a:r>
              <a:rPr lang="en-US" altLang="zh-CN"/>
              <a:t>VLAN</a:t>
            </a:r>
            <a:r>
              <a:t>标签的</a:t>
            </a:r>
            <a:r>
              <a:t>过程</a:t>
            </a:r>
          </a:p>
        </p:txBody>
      </p:sp>
      <p:pic>
        <p:nvPicPr>
          <p:cNvPr id="5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600200"/>
            <a:ext cx="4248150" cy="3896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362200"/>
            <a:ext cx="2151380" cy="29806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内容占位符 3"/>
          <p:cNvSpPr/>
          <p:nvPr>
            <p:ph idx="1"/>
          </p:nvPr>
        </p:nvSpPr>
        <p:spPr>
          <a:xfrm>
            <a:off x="2337435" y="984250"/>
            <a:ext cx="2316480" cy="469265"/>
          </a:xfrm>
        </p:spPr>
        <p:txBody>
          <a:bodyPr/>
          <a:p>
            <a:r>
              <a:rPr lang="zh-CN" altLang="en-US"/>
              <a:t>添加</a:t>
            </a:r>
            <a:r>
              <a:rPr lang="en-US" altLang="zh-CN"/>
              <a:t>VLAN</a:t>
            </a:r>
            <a:r>
              <a:rPr lang="zh-CN" altLang="en-US"/>
              <a:t>标签</a:t>
            </a:r>
            <a:endParaRPr lang="zh-CN" altLang="en-US"/>
          </a:p>
        </p:txBody>
      </p:sp>
      <p:sp>
        <p:nvSpPr>
          <p:cNvPr id="5" name="内容占位符 3"/>
          <p:cNvSpPr/>
          <p:nvPr/>
        </p:nvSpPr>
        <p:spPr>
          <a:xfrm>
            <a:off x="7214235" y="1028700"/>
            <a:ext cx="2047875" cy="429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0"/>
              <a:t>剥除</a:t>
            </a:r>
            <a:r>
              <a:rPr lang="en-US" altLang="zh-CN" sz="2200" b="0"/>
              <a:t>VLAN</a:t>
            </a:r>
            <a:r>
              <a:rPr lang="zh-CN" altLang="en-US" sz="2200" b="0"/>
              <a:t>标签</a:t>
            </a:r>
            <a:endParaRPr lang="zh-CN" altLang="en-US" sz="2200" b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Trunk</a:t>
            </a:r>
            <a:r>
              <a:t>接口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2122805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Trunk接口一般用于连接交换机、路由器、无线接入设备AP以及可同时收发Tagged帧和Untagged帧的语音终端。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它可以允许多个VLAN的帧带Tag通过，但只允许一个VLAN的帧从该类接口上发出时不带Tag（即剥除Tag）。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锐捷、Cisco的Trunk接口默认放行所有VLAN，华为和华三Trunk模式默认拒绝放行所有VLAN。</a:t>
            </a:r>
            <a:endParaRPr sz="220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Trunk</a:t>
            </a:r>
            <a:r>
              <a:t>接口处理</a:t>
            </a:r>
            <a:r>
              <a:rPr lang="en-US" altLang="zh-CN"/>
              <a:t>VLAN</a:t>
            </a:r>
            <a:r>
              <a:t>标签的</a:t>
            </a:r>
            <a:r>
              <a:t>过程</a:t>
            </a: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2337435" y="984250"/>
            <a:ext cx="2316480" cy="469265"/>
          </a:xfrm>
        </p:spPr>
        <p:txBody>
          <a:bodyPr/>
          <a:p>
            <a:r>
              <a:rPr lang="zh-CN" altLang="en-US"/>
              <a:t>添加</a:t>
            </a:r>
            <a:r>
              <a:rPr lang="en-US" altLang="zh-CN"/>
              <a:t>VLAN</a:t>
            </a:r>
            <a:r>
              <a:rPr lang="zh-CN" altLang="en-US"/>
              <a:t>标签</a:t>
            </a:r>
            <a:endParaRPr lang="zh-CN" altLang="en-US"/>
          </a:p>
        </p:txBody>
      </p:sp>
      <p:sp>
        <p:nvSpPr>
          <p:cNvPr id="5" name="内容占位符 3"/>
          <p:cNvSpPr/>
          <p:nvPr/>
        </p:nvSpPr>
        <p:spPr>
          <a:xfrm>
            <a:off x="7214235" y="1028700"/>
            <a:ext cx="2047875" cy="429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0"/>
              <a:t>剥除</a:t>
            </a:r>
            <a:r>
              <a:rPr lang="en-US" altLang="zh-CN" sz="2200" b="0"/>
              <a:t>VLAN</a:t>
            </a:r>
            <a:r>
              <a:rPr lang="zh-CN" altLang="en-US" sz="2200" b="0"/>
              <a:t>标签</a:t>
            </a:r>
            <a:endParaRPr lang="zh-CN" altLang="en-US" sz="2200" b="0"/>
          </a:p>
        </p:txBody>
      </p:sp>
      <p:pic>
        <p:nvPicPr>
          <p:cNvPr id="6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600200"/>
            <a:ext cx="4145915" cy="3919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2359660"/>
            <a:ext cx="3139440" cy="315976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Hybrid</a:t>
            </a:r>
            <a:r>
              <a:t>接口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918970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Hybrid接口既可以用于连接不能识别Tag的用户终端（如用户主机、服务器等）和网络设备（如Hub、傻瓜交换机），也可以用于连接交换机、路由器以及可同时收发Tagged帧和Untagged帧的语音终端、AP。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它可以允许多个VLAN的帧带Tag通过，且允许从该类接口发出的帧根据需要配置某些VLAN的帧带Tag（即不剥除Tag）、某些VLAN的帧不带Tag（即剥除Tag）。</a:t>
            </a:r>
            <a:endParaRPr sz="220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Hybrid</a:t>
            </a:r>
            <a:r>
              <a:t>接口处理</a:t>
            </a:r>
            <a:r>
              <a:rPr lang="en-US" altLang="zh-CN"/>
              <a:t>VLAN</a:t>
            </a:r>
            <a:r>
              <a:t>标签的</a:t>
            </a:r>
            <a:r>
              <a:t>过程</a:t>
            </a:r>
          </a:p>
        </p:txBody>
      </p:sp>
      <p:sp>
        <p:nvSpPr>
          <p:cNvPr id="4" name="内容占位符 3"/>
          <p:cNvSpPr/>
          <p:nvPr>
            <p:ph idx="1"/>
          </p:nvPr>
        </p:nvSpPr>
        <p:spPr>
          <a:xfrm>
            <a:off x="2337435" y="984250"/>
            <a:ext cx="2316480" cy="469265"/>
          </a:xfrm>
        </p:spPr>
        <p:txBody>
          <a:bodyPr/>
          <a:p>
            <a:r>
              <a:rPr lang="zh-CN" altLang="en-US"/>
              <a:t>添加</a:t>
            </a:r>
            <a:r>
              <a:rPr lang="en-US" altLang="zh-CN"/>
              <a:t>VLAN</a:t>
            </a:r>
            <a:r>
              <a:rPr lang="zh-CN" altLang="en-US"/>
              <a:t>标签</a:t>
            </a:r>
            <a:endParaRPr lang="zh-CN" altLang="en-US"/>
          </a:p>
        </p:txBody>
      </p:sp>
      <p:sp>
        <p:nvSpPr>
          <p:cNvPr id="5" name="内容占位符 3"/>
          <p:cNvSpPr/>
          <p:nvPr/>
        </p:nvSpPr>
        <p:spPr>
          <a:xfrm>
            <a:off x="7214235" y="1028700"/>
            <a:ext cx="2047875" cy="429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0"/>
              <a:t>剥除</a:t>
            </a:r>
            <a:r>
              <a:rPr lang="en-US" altLang="zh-CN" sz="2200" b="0"/>
              <a:t>VLAN</a:t>
            </a:r>
            <a:r>
              <a:rPr lang="zh-CN" altLang="en-US" sz="2200" b="0"/>
              <a:t>标签</a:t>
            </a:r>
            <a:endParaRPr lang="zh-CN" altLang="en-US" sz="2200" b="0"/>
          </a:p>
        </p:txBody>
      </p:sp>
      <p:pic>
        <p:nvPicPr>
          <p:cNvPr id="6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599565"/>
            <a:ext cx="4056380" cy="38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0" y="2209800"/>
            <a:ext cx="3266440" cy="335915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交换机链路</a:t>
            </a:r>
            <a:r>
              <a:t>类型</a:t>
            </a: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以太网链路包括</a:t>
            </a:r>
            <a:r>
              <a:rPr lang="en-US" sz="2200"/>
              <a:t>Access</a:t>
            </a:r>
            <a:r>
              <a:rPr sz="2200"/>
              <a:t>链路和</a:t>
            </a:r>
            <a:r>
              <a:rPr lang="en-US" sz="2200"/>
              <a:t>Trunk</a:t>
            </a:r>
            <a:r>
              <a:rPr sz="2200"/>
              <a:t>链路。</a:t>
            </a:r>
            <a:r>
              <a:rPr lang="en-US" sz="2200">
                <a:sym typeface="+mn-ea"/>
              </a:rPr>
              <a:t>Access</a:t>
            </a:r>
            <a:r>
              <a:rPr sz="2200">
                <a:sym typeface="+mn-ea"/>
              </a:rPr>
              <a:t>链路</a:t>
            </a:r>
            <a:r>
              <a:rPr sz="2200"/>
              <a:t>用于连接交换机和用户终端，只可以承载1个VLAN的数据帧。</a:t>
            </a:r>
            <a:r>
              <a:rPr lang="en-US" sz="2200">
                <a:sym typeface="+mn-ea"/>
              </a:rPr>
              <a:t>Trunk</a:t>
            </a:r>
            <a:r>
              <a:rPr sz="2200"/>
              <a:t>链路用于交换机间互连或连接交换机与路由器，可以承载多个不同VLAN的数据帧。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在接入链路上传输的帧都是Untagged帧，在干道链路上传输的数据帧必须都打上Tag。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Access接口发出的数据帧肯定不带Tag；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Trunk接口发出的数据帧只有一个VLAN的数据帧不带Tag，其他都带VLAN标签；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Hybrid接口发出的数据帧可根据需求设置某些VLAN的数据帧带Tag，某些VLAN的数据帧不带Tag。</a:t>
            </a:r>
            <a:endParaRPr sz="2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交换机链路</a:t>
            </a:r>
            <a:r>
              <a:t>类型</a:t>
            </a: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交换机链路类型、接口类型及不同链路传输的数据帧类型如图所示</a:t>
            </a:r>
            <a:r>
              <a:rPr lang="zh-CN" sz="2200">
                <a:ea typeface="宋体" panose="02010600030101010101" pitchFamily="2" charset="-122"/>
              </a:rPr>
              <a:t>。</a:t>
            </a:r>
            <a:endParaRPr lang="zh-CN" sz="2200">
              <a:ea typeface="宋体" panose="02010600030101010101" pitchFamily="2" charset="-122"/>
            </a:endParaRPr>
          </a:p>
        </p:txBody>
      </p:sp>
      <p:pic>
        <p:nvPicPr>
          <p:cNvPr id="6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295400"/>
            <a:ext cx="5317490" cy="487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VLAN</a:t>
            </a:r>
            <a:r>
              <a:rPr dirty="0"/>
              <a:t>划分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缺省</a:t>
            </a:r>
            <a:r>
              <a:rPr lang="en-US" altLang="zh-CN"/>
              <a:t>VLAN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075055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zh-CN" sz="2200">
                <a:sym typeface="+mn-ea"/>
              </a:rPr>
              <a:t>缺</a:t>
            </a:r>
            <a:r>
              <a:rPr sz="2200">
                <a:sym typeface="+mn-ea"/>
              </a:rPr>
              <a:t>省VLAN又称PVID（Port Default VLAN ID）。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当接口接收数据帧时，如果接口收到一个Untagged帧，交换机会根据PVID给此数据帧添加等于PVID的Tag，然后再交给交换机内部处理；如果接口收到一个Tagged帧，交换机则不会再给该帧添加接口上PVID对应的Tag。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当接口发送数据帧时，如果发现此数据帧的Tag的VID值与PVID相同，则交换机会将Tag去掉，然后再从此接口发送出去。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每个接口都有一个缺省VLAN。缺省情况下，所有接口的缺省VLAN均为VLAN1</a:t>
            </a:r>
            <a:r>
              <a:rPr lang="zh-CN" sz="2200">
                <a:ea typeface="宋体" panose="02010600030101010101" pitchFamily="2" charset="-122"/>
                <a:sym typeface="+mn-ea"/>
              </a:rPr>
              <a:t>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对于Access接口，缺省VLAN就是它允许通过的VLAN，修改接口允许通过的VLAN即可更改接口的缺省VLAN。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对于Trunk接口和Hybrid接口，一个接口可以允许多个VLAN通过，但是只能有一个缺省VLAN，修改接口允许通过的VLAN不会更改接口的缺省VLAN。</a:t>
            </a:r>
            <a:endParaRPr sz="220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US" altLang="zh-CN"/>
              <a:t>VLAN</a:t>
            </a:r>
            <a:r>
              <a:t>虚拟</a:t>
            </a:r>
            <a:r>
              <a:t>局域网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VLAN的划分</a:t>
            </a:r>
            <a:r>
              <a:t>方式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2133600"/>
            <a:ext cx="6121400" cy="2705100"/>
          </a:xfrm>
          <a:prstGeom prst="rect">
            <a:avLst/>
          </a:prstGeom>
        </p:spPr>
      </p:pic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642745"/>
            <a:ext cx="384175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基于端口的VLAN划分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976120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根据交换机的端口来划分VLAN，网络管理员预先给交换机的每个接口配置不同的PVID，当一个数据帧进入交换机时，如果没有带VLAN标签，该数据帧就会被打上端口指定的PVID的Tag，然后数据帧将在指定PVID中传输。</a:t>
            </a:r>
            <a:endParaRPr sz="2200">
              <a:sym typeface="+mn-ea"/>
            </a:endParaRPr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基于端口的VLAN划分方式适用于任何大小但位置比较固定的网络，定义成员简单，但是成员移动需要重新配置VLAN。是目前主要采用的VLAN划分方式。</a:t>
            </a:r>
            <a:endParaRPr sz="2200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667000"/>
            <a:ext cx="4375785" cy="36912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VLAN</a:t>
            </a:r>
            <a:r>
              <a:rPr dirty="0"/>
              <a:t>内</a:t>
            </a:r>
            <a:r>
              <a:rPr dirty="0"/>
              <a:t>互访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二层交换原理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二层交换设备工作在OSI模型的第二层，即数据链路层，它对数据包的转发是建立在MAC地址基础之上的。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二层交换设备通过解析和学习以太网帧的源MAC来维护MAC地址与接口的对应关系（保存MAC与接口对应关系的表称为MAC表），通过其目的MAC来查找MAC表决定向哪个接口转发。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1）二层交换设备收到以太网帧，将其源MAC与接收接口的对应关系写入MAC表，作为以后的二层转发依据。如果MAC表中已有相同表项，那么就刷新该表项的老化时间。MAC表表项采取一定的老化更新机制，老化时间内未得到刷新的表项将被删除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（2）设备判断目的MAC地址是不是广播地址：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①如果目的MAC地址是广播地址，那么向所有接口转发（报文的入接口除外）。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②如果目的MAC地址不是广播地址，根据以太网帧的目的MAC去查找MAC表，如果能够找到匹配表项，则向表项所示的对应接口转发，如果没有找到匹配表项，那么向所有接口转发（报文的入接口除外）。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二层转发以太网帧</a:t>
            </a:r>
            <a:r>
              <a:t>过程</a:t>
            </a:r>
          </a:p>
        </p:txBody>
      </p:sp>
      <p:pic>
        <p:nvPicPr>
          <p:cNvPr id="6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447800"/>
            <a:ext cx="6892925" cy="3994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VLAN内互访过程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VLAN内互访指统一VLAN内用户之间互相访问，该过程会经过以下三个环节。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（1）用户主机的报文转发：源主机在发起通信之前，会将自己的IP与目的主机的IP进行比较，如果两者位于同一网段，源主机会将报文直接向目的主机</a:t>
            </a:r>
            <a:r>
              <a:rPr lang="zh-CN" sz="2200">
                <a:ea typeface="宋体" panose="02010600030101010101" pitchFamily="2" charset="-122"/>
                <a:sym typeface="+mn-ea"/>
              </a:rPr>
              <a:t>转发；如果两者位于不同网段，源主机会将报文递交给网关。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（2）交换机内部的以太网交换：交换机会根据接收报文的目的MAC地址+VID以及三层转发标志位来判断是进行二层交换还是进行三层交换。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（3）设备之间（包括交换机与用户主机、交换机与交换机、交换机与其他网络设备）交互时，VLAN标签的添加和剥离。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/>
              <a:t>任务实战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任务实战一</a:t>
            </a:r>
            <a:r>
              <a:rPr lang="en-US" altLang="zh-CN"/>
              <a:t> - </a:t>
            </a:r>
            <a:r>
              <a:t>利用VLAN实现二层隔离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某商务楼内有多家小型企业公司，为了降低网络建设成本，多家公司共用网络资源，但要求公司之间业务数据互不干扰，各公司分别连接到一台二层交换机的不同端口，并通过统一的出口访问Internet。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各公司对应的交换机端口分配及VLAN划分如表所示。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2438400" y="3581400"/>
          <a:ext cx="7387590" cy="1679575"/>
        </p:xfrm>
        <a:graphic>
          <a:graphicData uri="http://schemas.openxmlformats.org/drawingml/2006/table">
            <a:tbl>
              <a:tblPr/>
              <a:tblGrid>
                <a:gridCol w="2026285"/>
                <a:gridCol w="2585720"/>
                <a:gridCol w="2775585"/>
              </a:tblGrid>
              <a:tr h="43815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公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 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司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交换机</a:t>
                      </a: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SW1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端口号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VLAN ID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4133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65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33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5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6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利用VLAN实现二层隔离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74800" y="3048000"/>
            <a:ext cx="10587355" cy="25165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200" b="0"/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674370"/>
          </a:xfrm>
        </p:spPr>
        <p:txBody>
          <a:bodyPr/>
          <a:p>
            <a:r>
              <a:rPr lang="zh-CN" altLang="en-US" sz="2200"/>
              <a:t>各公司内PC对应的IP地址分配如表所示。</a:t>
            </a:r>
            <a:endParaRPr lang="zh-CN" altLang="en-US" sz="2200"/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1371600" y="2209800"/>
          <a:ext cx="9113520" cy="3119755"/>
        </p:xfrm>
        <a:graphic>
          <a:graphicData uri="http://schemas.openxmlformats.org/drawingml/2006/table">
            <a:tbl>
              <a:tblPr/>
              <a:tblGrid>
                <a:gridCol w="1818640"/>
                <a:gridCol w="2321560"/>
                <a:gridCol w="2490470"/>
                <a:gridCol w="2482850"/>
              </a:tblGrid>
              <a:tr h="40513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公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 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司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PC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子网掩码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452755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148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2755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275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2120">
                <a:tc rowSpan="2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192.168.100.5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275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192.168.100.6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任务实战一</a:t>
            </a:r>
            <a:r>
              <a:rPr lang="en-US" altLang="zh-CN"/>
              <a:t> - </a:t>
            </a:r>
            <a:r>
              <a:t>利用VLAN实现二层隔离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2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.网络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构建网络拓扑如图所示，为了保证各公司业务的独立和安全，将每个公司所连接的端口划分到不同的VLAN，实现公司间业务数据的完全隔离。可以认为每个公司拥有独立的“虚拟路由器”，每个VLAN就是一个“虚拟工作组”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590800"/>
            <a:ext cx="5216525" cy="356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大纲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1638300"/>
            <a:ext cx="3393016" cy="358140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/>
              <a:t>VLAN</a:t>
            </a:r>
            <a:r>
              <a:rPr lang="zh-CN" altLang="en-US" sz="2800"/>
              <a:t>原理</a:t>
            </a:r>
            <a:endParaRPr lang="zh-CN" altLang="en-US" sz="280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800"/>
              <a:t>交换机接口</a:t>
            </a:r>
            <a:r>
              <a:rPr lang="zh-CN" altLang="en-US" sz="2800"/>
              <a:t>类型</a:t>
            </a:r>
            <a:endParaRPr lang="zh-CN" altLang="en-US" sz="280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/>
              <a:t>VLAN</a:t>
            </a:r>
            <a:r>
              <a:rPr lang="zh-CN" altLang="en-US" sz="2800"/>
              <a:t>划分</a:t>
            </a:r>
            <a:endParaRPr lang="zh-CN" altLang="en-US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477000" y="1657350"/>
            <a:ext cx="48387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800" b="0"/>
              <a:t>VLAN</a:t>
            </a:r>
            <a:r>
              <a:rPr lang="zh-CN" altLang="en-US" sz="2800" b="0"/>
              <a:t>内</a:t>
            </a:r>
            <a:r>
              <a:rPr lang="zh-CN" altLang="en-US" sz="2800" b="0"/>
              <a:t>互访</a:t>
            </a:r>
            <a:endParaRPr lang="zh-CN" altLang="en-US" sz="2800" b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800" b="0"/>
              <a:t>任务实战</a:t>
            </a:r>
            <a:endParaRPr lang="zh-CN" altLang="en-US" sz="2800" b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800" b="0"/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800" b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任务实战一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利用VLAN实现二层隔离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412750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algn="l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</a:pPr>
            <a:r>
              <a:rPr lang="zh-CN" sz="2200">
                <a:ea typeface="宋体" panose="02010600030101010101" pitchFamily="2" charset="-122"/>
                <a:sym typeface="+mn-ea"/>
              </a:rPr>
              <a:t>（1）在交换机上创建VLAN，确定用户所属的VLAN。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[Huawei] vlan batch 100 200 300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			</a:t>
            </a:r>
            <a:r>
              <a:rPr lang="zh-CN" sz="2200">
                <a:ea typeface="宋体" panose="02010600030101010101" pitchFamily="2" charset="-122"/>
                <a:sym typeface="+mn-ea"/>
              </a:rPr>
              <a:t>//创建VLAN 100 200 300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algn="l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</a:pPr>
            <a:r>
              <a:rPr lang="zh-CN" sz="2200">
                <a:ea typeface="宋体" panose="02010600030101010101" pitchFamily="2" charset="-122"/>
                <a:sym typeface="+mn-ea"/>
              </a:rPr>
              <a:t>（2）配置交换机的接口加入VLAN。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[Huawei] interface gigabitethernet 0/0/1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//进入Gigabitethernet 0/0/1接口视图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[Huawei-GigabitEthernet0/0/1] port link-type acces</a:t>
            </a:r>
            <a:r>
              <a:rPr lang="en-US" altLang="zh-CN" sz="2200">
                <a:ea typeface="宋体" panose="02010600030101010101" pitchFamily="2" charset="-122"/>
                <a:sym typeface="+mn-ea"/>
              </a:rPr>
              <a:t>s</a:t>
            </a:r>
            <a:endParaRPr lang="en-US" alt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//指定接口类型为access端口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[Huawei-GigabitEthernet0/0/1] port default vlan 100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//将接口分配给VLAN 100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[Huawei-GigabitEthernet0/0/1] quit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algn="l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</a:pPr>
            <a:r>
              <a:rPr lang="zh-CN" sz="2200">
                <a:ea typeface="宋体" panose="02010600030101010101" pitchFamily="2" charset="-122"/>
                <a:sym typeface="+mn-ea"/>
              </a:rPr>
              <a:t>（3）</a:t>
            </a:r>
            <a:r>
              <a:rPr lang="zh-CN" sz="2200">
                <a:ea typeface="宋体" panose="02010600030101010101" pitchFamily="2" charset="-122"/>
                <a:sym typeface="+mn-ea"/>
              </a:rPr>
              <a:t>根据表中的IP地址信息为各公司内的PC配置IP地址和子网掩码，并在PC上使用Ping程序测试PC间的通信情况。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任务实战二</a:t>
            </a:r>
            <a:r>
              <a:rPr lang="en-US" altLang="zh-CN"/>
              <a:t> - </a:t>
            </a:r>
            <a:r>
              <a:t>利用VLAN实现设备</a:t>
            </a:r>
            <a:r>
              <a:t>间通信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zh-CN" sz="2200" b="1">
                <a:ea typeface="宋体" panose="02010600030101010101" pitchFamily="2" charset="-122"/>
                <a:sym typeface="+mn-ea"/>
              </a:rPr>
              <a:t>1.任务描述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随着商务楼内各个公司的发展和业务拓展，在原有基础上进行了网络扩建，新增了一台交换机SW2，两台交换机通过G0/0/24端口互联。各公司新增用户连接在新交换机SW2上，给各公司划分VLAN后，同一个公司的用户无法进行通信，现要求连接在2台交换机上的公司1、公司2、公司3的用户能各自互相访问。各公司对应的交换机端口分配及VLAN划分如表所示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248535" y="3657600"/>
          <a:ext cx="7694930" cy="1720215"/>
        </p:xfrm>
        <a:graphic>
          <a:graphicData uri="http://schemas.openxmlformats.org/drawingml/2006/table">
            <a:tbl>
              <a:tblPr/>
              <a:tblGrid>
                <a:gridCol w="1534160"/>
                <a:gridCol w="1957705"/>
                <a:gridCol w="2101215"/>
                <a:gridCol w="2101850"/>
              </a:tblGrid>
              <a:tr h="441960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公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 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司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交换机</a:t>
                      </a: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SW1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端口号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交换机</a:t>
                      </a: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SW2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端口号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VLAN ID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4260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PC3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PC4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60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PC3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PC4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608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5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6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PC3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5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PC4</a:t>
                      </a: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端口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6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300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利用VLAN实现设备间通信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74800" y="3048000"/>
            <a:ext cx="10587355" cy="25165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2124" tIns="41061" rIns="82124" bIns="41061" numCol="1" anchor="t" anchorCtr="0" compatLnSpc="1"/>
          <a:lstStyle>
            <a:lvl1pPr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0287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anose="05000000000000000000" pitchFamily="2" charset="2"/>
              <a:buChar char="§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814705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panose="020B0604020202020204" pitchFamily="34" charset="0"/>
              <a:buChar char="–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200" b="0"/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674370"/>
          </a:xfrm>
        </p:spPr>
        <p:txBody>
          <a:bodyPr/>
          <a:p>
            <a:r>
              <a:rPr lang="zh-CN" altLang="en-US" sz="2200"/>
              <a:t>各公司内PC对应的IP地址分配如表所示。</a:t>
            </a:r>
            <a:endParaRPr lang="zh-CN" altLang="en-US" sz="22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43000" y="1524000"/>
          <a:ext cx="9575800" cy="4498340"/>
        </p:xfrm>
        <a:graphic>
          <a:graphicData uri="http://schemas.openxmlformats.org/drawingml/2006/table">
            <a:tbl>
              <a:tblPr/>
              <a:tblGrid>
                <a:gridCol w="1911350"/>
                <a:gridCol w="2438400"/>
                <a:gridCol w="2617470"/>
                <a:gridCol w="2608580"/>
              </a:tblGrid>
              <a:tr h="389255"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公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 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司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PC</a:t>
                      </a:r>
                      <a:endParaRPr lang="en-US" alt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IP</a:t>
                      </a: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地址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chemeClr val="bg1"/>
                          </a:solidFill>
                          <a:latin typeface="Times New Roman" panose="02020603050405020304"/>
                          <a:ea typeface="黑体" panose="02010609060101010101" charset="-122"/>
                        </a:rPr>
                        <a:t>子网掩码</a:t>
                      </a:r>
                      <a:endParaRPr lang="zh-CN" sz="1400">
                        <a:solidFill>
                          <a:schemeClr val="bg1"/>
                        </a:solidFill>
                        <a:latin typeface="Times New Roman" panose="02020603050405020304"/>
                        <a:ea typeface="黑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</a:tr>
              <a:tr h="342900">
                <a:tc rowSpan="4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26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26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265">
                <a:tc rowSpan="4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26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265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630">
                <a:tc rowSpan="4"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Times New Roman" panose="02020603050405020304"/>
                          <a:ea typeface="宋体" panose="02010600030101010101" pitchFamily="2" charset="-122"/>
                        </a:rPr>
                        <a:t>公司</a:t>
                      </a: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lang="en-US" altLang="zh-CN" sz="14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PC1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192.168.100.5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PC2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192.168.100.6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163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PC3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192.168.100.15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 vMerge="1">
                  <a:tcPr marL="68580" marR="68580" marT="0" marB="0" anchor="ctr" anchorCtr="0">
                    <a:lnL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PC4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192.168.100.16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Times New Roman" panose="02020603050405020304"/>
                          <a:ea typeface="Times New Roman" panose="02020603050405020304"/>
                        </a:rPr>
                        <a:t>255.255.255.0</a:t>
                      </a:r>
                      <a:endParaRPr lang="en-US" altLang="zh-CN" sz="14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利用VLAN实现设备间通信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6954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2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.网络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拓扑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构建网络拓扑如图所示，通过设置交换机的主干接口（Trunk口）及两台交换机相连的干道链路（Trunk Link），实现各个公司连接在不同交换机上的用户能够互相访问。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0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2705100"/>
            <a:ext cx="6595110" cy="3444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任务实战二</a:t>
            </a:r>
            <a:r>
              <a:rPr lang="en-US" altLang="zh-CN">
                <a:sym typeface="+mn-ea"/>
              </a:rPr>
              <a:t> - </a:t>
            </a:r>
            <a:r>
              <a:rPr>
                <a:sym typeface="+mn-ea"/>
              </a:rPr>
              <a:t>利用VLAN实现设备间通信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4718050"/>
          </a:xfrm>
        </p:spPr>
        <p:txBody>
          <a:bodyPr/>
          <a:p>
            <a:pPr marL="0" indent="0" eaLnBrk="1" latinLnBrk="0" hangingPunct="1">
              <a:spcBef>
                <a:spcPts val="0"/>
              </a:spcBef>
            </a:pPr>
            <a:r>
              <a:rPr lang="en-US" altLang="zh-CN" sz="2200" b="1">
                <a:ea typeface="宋体" panose="02010600030101010101" pitchFamily="2" charset="-122"/>
                <a:sym typeface="+mn-ea"/>
              </a:rPr>
              <a:t>3</a:t>
            </a:r>
            <a:r>
              <a:rPr lang="zh-CN" sz="2200" b="1">
                <a:ea typeface="宋体" panose="02010600030101010101" pitchFamily="2" charset="-122"/>
                <a:sym typeface="+mn-ea"/>
              </a:rPr>
              <a:t>.任务实施</a:t>
            </a:r>
            <a:endParaRPr lang="zh-CN" sz="2200" b="1">
              <a:ea typeface="宋体" panose="02010600030101010101" pitchFamily="2" charset="-122"/>
              <a:sym typeface="+mn-ea"/>
            </a:endParaRPr>
          </a:p>
          <a:p>
            <a:pPr marL="0" indent="457200" algn="l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</a:pPr>
            <a:r>
              <a:rPr lang="zh-CN" sz="2200">
                <a:ea typeface="宋体" panose="02010600030101010101" pitchFamily="2" charset="-122"/>
                <a:sym typeface="+mn-ea"/>
              </a:rPr>
              <a:t>（1）在2台交换机上创建批量VLAN，确定用户所属的VLAN。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根据表</a:t>
            </a:r>
            <a:r>
              <a:rPr lang="zh-CN" sz="2200">
                <a:ea typeface="宋体" panose="02010600030101010101" pitchFamily="2" charset="-122"/>
                <a:sym typeface="+mn-ea"/>
              </a:rPr>
              <a:t>中所示VLAN和端口之间的映射关系，配置交换机的指定端口作为Access口分配给相应的VLAN，并配置端口的默认VLAN。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</a:pPr>
            <a:r>
              <a:rPr lang="zh-CN" sz="2200">
                <a:ea typeface="宋体" panose="02010600030101010101" pitchFamily="2" charset="-122"/>
                <a:sym typeface="+mn-ea"/>
              </a:rPr>
              <a:t>（2）配置交换机的Trunk口。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[Huawei] interface gigabitethernet 0/0/24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//进入Gigabitethernet 0/0/24接口视图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[Huawei-GigabitEthernet0/0/24] port link-type trunk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//配置接口类型为 trunk端口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[Huawei-GigabitEthernet0/0/24] port trunk allow-pass vlan 100 200 300   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//设置接口放行VLAN 100 200 300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[Huawei-GigabitEthernet0/0/24] quit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algn="l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Tx/>
            </a:pPr>
            <a:r>
              <a:rPr lang="zh-CN" sz="2200">
                <a:ea typeface="宋体" panose="02010600030101010101" pitchFamily="2" charset="-122"/>
                <a:sym typeface="+mn-ea"/>
              </a:rPr>
              <a:t>（3）配置PC的IP地址，并测试配置结果。</a:t>
            </a:r>
            <a:endParaRPr lang="zh-CN" sz="2200">
              <a:ea typeface="宋体" panose="02010600030101010101" pitchFamily="2" charset="-122"/>
              <a:sym typeface="+mn-ea"/>
            </a:endParaRPr>
          </a:p>
          <a:p>
            <a:pPr marL="0" indent="457200" eaLnBrk="1" latinLnBrk="0" hangingPunct="1">
              <a:spcBef>
                <a:spcPts val="0"/>
              </a:spcBef>
            </a:pPr>
            <a:r>
              <a:rPr lang="zh-CN" sz="2200">
                <a:ea typeface="宋体" panose="02010600030101010101" pitchFamily="2" charset="-122"/>
                <a:sym typeface="+mn-ea"/>
              </a:rPr>
              <a:t>完成VLAN划分及Trunk口配置后，根据表</a:t>
            </a:r>
            <a:r>
              <a:rPr lang="zh-CN" sz="2200">
                <a:ea typeface="宋体" panose="02010600030101010101" pitchFamily="2" charset="-122"/>
                <a:sym typeface="+mn-ea"/>
              </a:rPr>
              <a:t>中的IP地址信息为各公司内的PC配置IP地址和子网掩码，并在PC上使用Ping程序测试PC间的通信情况。</a:t>
            </a:r>
            <a:endParaRPr lang="zh-CN" sz="22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0" y="2773436"/>
            <a:ext cx="5334000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spc="100">
                <a:solidFill>
                  <a:srgbClr val="304086"/>
                </a:solidFill>
                <a:cs typeface="+mn-ea"/>
                <a:sym typeface="+mn-lt"/>
              </a:rPr>
              <a:t>THANKS</a:t>
            </a:r>
            <a:endParaRPr lang="en-US" altLang="zh-CN" sz="8800" spc="100">
              <a:solidFill>
                <a:srgbClr val="30408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zh-CN" dirty="0"/>
              <a:t>VLAN</a:t>
            </a:r>
            <a:r>
              <a:rPr dirty="0"/>
              <a:t>原理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VLAN</a:t>
            </a:r>
            <a:r>
              <a:t>概述</a:t>
            </a:r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早期以太网是一种基于CSMA/CD的共享通信介质的数据网络通讯技术。当主机数</a:t>
            </a:r>
            <a:r>
              <a:rPr lang="zh-CN" sz="2200"/>
              <a:t>量</a:t>
            </a:r>
            <a:r>
              <a:rPr sz="2200"/>
              <a:t>较多时会导致冲突严重、广播泛滥、性能显著下降甚至造成网络不可用等问题。通过二层设备实现LAN互连虽然可以解决冲突严重的问题，但仍然不能隔离广播报文和提升网络质量。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在这种情况下出现了虚拟局域网（virtual local area network，VLAN）技术。这种技术可以把一个LAN划分成多个逻辑的VLAN，每个VLAN是一个广播域，VLAN内的主机间通信就和在一个LAN内一样，而VLAN间则不能直接互通，广播报文就被限制在一个VLAN内</a:t>
            </a:r>
            <a:endParaRPr sz="2200"/>
          </a:p>
        </p:txBody>
      </p:sp>
      <p:pic>
        <p:nvPicPr>
          <p:cNvPr id="5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534410"/>
            <a:ext cx="5290820" cy="2687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3534410"/>
            <a:ext cx="5307965" cy="2687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VLAN</a:t>
            </a:r>
            <a:r>
              <a:t>概述</a:t>
            </a: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74395" y="923925"/>
            <a:ext cx="10587355" cy="3956685"/>
          </a:xfrm>
        </p:spPr>
        <p:txBody>
          <a:bodyPr/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VLAN有着和普通物理网络同样的属性，但又不受物理位置的限制。同一个VLAN中的广播只有VLAN中的成员才能收到，而不会传输到其他的VLAN中去，可以控制不必要的广播风暴的产生。同时，若没有路由，不同VLAN之间不能</a:t>
            </a:r>
            <a:r>
              <a:rPr lang="zh-CN" sz="2200"/>
              <a:t>直接</a:t>
            </a:r>
            <a:r>
              <a:rPr sz="2200"/>
              <a:t>相互通信，加强了网络中不同部门之间的安全性。可以通过配置VLAN之间的路由来全面管理网络内部不同管理单元之间的数据互访。</a:t>
            </a:r>
            <a:endParaRPr sz="2200"/>
          </a:p>
          <a:p>
            <a:pPr marL="342900" indent="-342900" algn="l" eaLnBrk="1" latinLnBrk="0" hangingPunct="1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总结VLAN技术的主要优点如下。</a:t>
            </a:r>
            <a:endParaRPr sz="2200"/>
          </a:p>
          <a:p>
            <a:pPr marL="0" indent="457200" algn="l" eaLnBrk="1" latinLnBrk="0" hangingPunct="1">
              <a:spcBef>
                <a:spcPts val="0"/>
              </a:spcBef>
              <a:buSzTx/>
              <a:buNone/>
            </a:pPr>
            <a:r>
              <a:rPr sz="2200"/>
              <a:t>（1）限制广播域</a:t>
            </a:r>
            <a:endParaRPr sz="2200"/>
          </a:p>
          <a:p>
            <a:pPr marL="0" indent="457200" algn="l" eaLnBrk="1" latinLnBrk="0" hangingPunct="1">
              <a:spcBef>
                <a:spcPts val="0"/>
              </a:spcBef>
              <a:buSzTx/>
              <a:buNone/>
            </a:pPr>
            <a:r>
              <a:rPr sz="2200"/>
              <a:t>（2）增强局域网的安全性</a:t>
            </a:r>
            <a:endParaRPr sz="2200"/>
          </a:p>
          <a:p>
            <a:pPr marL="0" indent="457200" algn="l" eaLnBrk="1" latinLnBrk="0" hangingPunct="1">
              <a:spcBef>
                <a:spcPts val="0"/>
              </a:spcBef>
              <a:buSzTx/>
              <a:buNone/>
            </a:pPr>
            <a:r>
              <a:rPr sz="2200"/>
              <a:t>（3）提高了网络的健壮性</a:t>
            </a:r>
            <a:endParaRPr sz="2200"/>
          </a:p>
          <a:p>
            <a:pPr marL="0" indent="457200" algn="l" eaLnBrk="1" latinLnBrk="0" hangingPunct="1">
              <a:spcBef>
                <a:spcPts val="0"/>
              </a:spcBef>
              <a:buSzTx/>
              <a:buNone/>
            </a:pPr>
            <a:r>
              <a:rPr sz="2200"/>
              <a:t>（4）灵活构建虚拟工作组</a:t>
            </a:r>
            <a:endParaRPr sz="2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VLAN</a:t>
            </a:r>
            <a:r>
              <a:t>标签</a:t>
            </a:r>
          </a:p>
        </p:txBody>
      </p:sp>
      <p:sp>
        <p:nvSpPr>
          <p:cNvPr id="6" name="内容占位符 5"/>
          <p:cNvSpPr/>
          <p:nvPr>
            <p:ph idx="1"/>
          </p:nvPr>
        </p:nvSpPr>
        <p:spPr>
          <a:xfrm>
            <a:off x="874395" y="923925"/>
            <a:ext cx="10587355" cy="1819910"/>
          </a:xfrm>
        </p:spPr>
        <p:txBody>
          <a:bodyPr/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sz="2200"/>
              <a:t>要使交换机能够分辨不同VLAN的报文，需要在报文中添加标识VLAN信息的字段。IEEE 802.1Q协议规定，在以太网数据帧加入4个字节的VLAN标签（又称VLAN Tag，简称Tag），用以标识VLAN信息</a:t>
            </a:r>
            <a:r>
              <a:rPr lang="zh-CN" sz="2200">
                <a:ea typeface="宋体" panose="02010600030101010101" pitchFamily="2" charset="-122"/>
              </a:rPr>
              <a:t>。</a:t>
            </a:r>
            <a:endParaRPr lang="zh-CN" sz="2200">
              <a:ea typeface="宋体" panose="02010600030101010101" pitchFamily="2" charset="-122"/>
            </a:endParaRPr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zh-CN" sz="2200">
                <a:ea typeface="宋体" panose="02010600030101010101" pitchFamily="2" charset="-122"/>
              </a:rPr>
              <a:t>交换机利用VLAN标签中的VLAN ID来识别数据帧所属的VLAN，广播帧只在同一VLAN内转发，这就将广播域限制在一个VLAN内。</a:t>
            </a:r>
            <a:endParaRPr lang="zh-CN" sz="2200">
              <a:ea typeface="宋体" panose="02010600030101010101" pitchFamily="2" charset="-122"/>
            </a:endParaRPr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r>
              <a:rPr lang="zh-CN" sz="2200">
                <a:ea typeface="宋体" panose="02010600030101010101" pitchFamily="2" charset="-122"/>
              </a:rPr>
              <a:t>在一个VLAN交换网络中，以太网帧主要分为有标记帧</a:t>
            </a:r>
            <a:r>
              <a:rPr lang="zh-CN" sz="2200">
                <a:ea typeface="宋体" panose="02010600030101010101" pitchFamily="2" charset="-122"/>
                <a:sym typeface="+mn-ea"/>
              </a:rPr>
              <a:t>（Tagged帧）</a:t>
            </a:r>
            <a:r>
              <a:rPr lang="zh-CN" sz="2200">
                <a:ea typeface="宋体" panose="02010600030101010101" pitchFamily="2" charset="-122"/>
              </a:rPr>
              <a:t>和无标记帧</a:t>
            </a:r>
            <a:r>
              <a:rPr lang="zh-CN" sz="2200">
                <a:ea typeface="宋体" panose="02010600030101010101" pitchFamily="2" charset="-122"/>
                <a:sym typeface="+mn-ea"/>
              </a:rPr>
              <a:t>（Untagged帧）</a:t>
            </a:r>
            <a:endParaRPr lang="zh-CN" sz="2200">
              <a:ea typeface="宋体" panose="02010600030101010101" pitchFamily="2" charset="-122"/>
            </a:endParaRPr>
          </a:p>
          <a:p>
            <a:pPr marL="342900" indent="-342900" algn="l">
              <a:spcBef>
                <a:spcPts val="0"/>
              </a:spcBef>
              <a:buSzTx/>
              <a:buFont typeface="Wingdings" panose="05000000000000000000" charset="0"/>
              <a:buChar char="n"/>
            </a:pPr>
            <a:endParaRPr lang="zh-CN" sz="2200">
              <a:ea typeface="宋体" panose="02010600030101010101" pitchFamily="2" charset="-122"/>
            </a:endParaRPr>
          </a:p>
        </p:txBody>
      </p:sp>
      <p:pic>
        <p:nvPicPr>
          <p:cNvPr id="57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810" y="3200400"/>
            <a:ext cx="6741160" cy="3166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dirty="0"/>
              <a:t>交换机接口</a:t>
            </a:r>
            <a:r>
              <a:rPr dirty="0"/>
              <a:t>类型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交换机接口</a:t>
            </a:r>
            <a:r>
              <a:t>类型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95" y="923925"/>
            <a:ext cx="10587355" cy="1336040"/>
          </a:xfrm>
        </p:spPr>
        <p:txBody>
          <a:bodyPr/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交换机内部处理的数据帧一律都带有VLAN标签，而现网中交换机连接的设备有些只会收发Untagged帧，要与这些设备交互，就需要接口能够识别Untagged帧并在收发时给帧添加、剥除VLAN标签。同时，现网中属于同一个VLAN的用户可能会被连接在不同的交换机上，且跨越交换机的VLAN可能不止一个，如果需要用户间的互通，就需要交换机间的接口能够同时识别和发送多个VLAN的数据帧。</a:t>
            </a:r>
            <a:endParaRPr sz="2200">
              <a:sym typeface="+mn-ea"/>
            </a:endParaRPr>
          </a:p>
          <a:p>
            <a:pPr marL="342900" indent="-342900" eaLnBrk="1" latinLnBrk="0" hangingPunct="1">
              <a:spcBef>
                <a:spcPts val="0"/>
              </a:spcBef>
              <a:buFont typeface="Wingdings" panose="05000000000000000000" charset="0"/>
              <a:buChar char="n"/>
            </a:pPr>
            <a:r>
              <a:rPr sz="2200">
                <a:sym typeface="+mn-ea"/>
              </a:rPr>
              <a:t>根据接口连接对象以及对收发数据帧处理的不同</a:t>
            </a:r>
            <a:r>
              <a:rPr lang="zh-CN" sz="2200">
                <a:ea typeface="宋体" panose="02010600030101010101" pitchFamily="2" charset="-122"/>
                <a:sym typeface="+mn-ea"/>
              </a:rPr>
              <a:t>，</a:t>
            </a:r>
            <a:r>
              <a:rPr sz="2200">
                <a:sym typeface="+mn-ea"/>
              </a:rPr>
              <a:t>华为和华三定义了3种接口的链路类型：Access、Trunk、Hybrid。</a:t>
            </a:r>
            <a:endParaRPr sz="220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p="http://schemas.openxmlformats.org/presentationml/2006/main">
  <p:tag name="TABLE_ENDDRAG_ORIGIN_RECT" val="581*161"/>
  <p:tag name="TABLE_ENDDRAG_RECT" val="138*264*581*161"/>
</p:tagLst>
</file>

<file path=ppt/tags/tag2.xml><?xml version="1.0" encoding="utf-8"?>
<p:tagLst xmlns:p="http://schemas.openxmlformats.org/presentationml/2006/main">
  <p:tag name="TABLE_ENDDRAG_ORIGIN_RECT" val="717*283"/>
  <p:tag name="TABLE_ENDDRAG_RECT" val="101*114*717*283"/>
</p:tagLst>
</file>

<file path=ppt/tags/tag3.xml><?xml version="1.0" encoding="utf-8"?>
<p:tagLst xmlns:p="http://schemas.openxmlformats.org/presentationml/2006/main">
  <p:tag name="TABLE_ENDDRAG_ORIGIN_RECT" val="605*166"/>
  <p:tag name="TABLE_ENDDRAG_RECT" val="240*237*605*166"/>
</p:tagLst>
</file>

<file path=ppt/tags/tag4.xml><?xml version="1.0" encoding="utf-8"?>
<p:tagLst xmlns:p="http://schemas.openxmlformats.org/presentationml/2006/main">
  <p:tag name="TABLE_ENDDRAG_ORIGIN_RECT" val="753*376"/>
  <p:tag name="TABLE_ENDDRAG_RECT" val="95*93*754*376"/>
</p:tagLst>
</file>

<file path=ppt/tags/tag5.xml><?xml version="1.0" encoding="utf-8"?>
<p:tagLst xmlns:p="http://schemas.openxmlformats.org/presentationml/2006/main">
  <p:tag name="commondata" val="eyJoZGlkIjoiMTdiZTEyNTg3NWIzMTI3ZjMzZDYzMWE5NDU0ZjQ3N2MifQ=="/>
</p:tagLst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 w="med" len="med"/>
        </a:ln>
      </a:spPr>
      <a:bodyPr vert="horz" wrap="square" lIns="82124" tIns="41061" rIns="82124" bIns="41061" numCol="1" rtlCol="0" anchor="t" anchorCtr="0" compatLnSpc="1"/>
      <a:lstStyle>
        <a:defPPr marL="0" marR="0" indent="0" algn="l" defTabSz="814705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</a:spPr>
      <a:bodyPr/>
      <a:lstStyle/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183B7"/>
    </a:dk2>
    <a:lt2>
      <a:srgbClr val="000000"/>
    </a:lt2>
    <a:accent1>
      <a:srgbClr val="0183B7"/>
    </a:accent1>
    <a:accent2>
      <a:srgbClr val="B21A1A"/>
    </a:accent2>
    <a:accent3>
      <a:srgbClr val="FFFFFF"/>
    </a:accent3>
    <a:accent4>
      <a:srgbClr val="000000"/>
    </a:accent4>
    <a:accent5>
      <a:srgbClr val="AAC1D8"/>
    </a:accent5>
    <a:accent6>
      <a:srgbClr val="A11616"/>
    </a:accent6>
    <a:hlink>
      <a:srgbClr val="83A2CF"/>
    </a:hlink>
    <a:folHlink>
      <a:srgbClr val="EFB52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5803</Words>
  <Application>WPS 演示</Application>
  <PresentationFormat>宽屏</PresentationFormat>
  <Paragraphs>424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5" baseType="lpstr">
      <vt:lpstr>Arial</vt:lpstr>
      <vt:lpstr>宋体</vt:lpstr>
      <vt:lpstr>Wingdings</vt:lpstr>
      <vt:lpstr>Arial</vt:lpstr>
      <vt:lpstr>CiscoSansTT Thin</vt:lpstr>
      <vt:lpstr>Segoe Print</vt:lpstr>
      <vt:lpstr>CiscoSansTT ExtraLight</vt:lpstr>
      <vt:lpstr>微软雅黑</vt:lpstr>
      <vt:lpstr>思源黑体 CN Medium</vt:lpstr>
      <vt:lpstr>演示斜黑体</vt:lpstr>
      <vt:lpstr>黑体</vt:lpstr>
      <vt:lpstr>Times</vt:lpstr>
      <vt:lpstr>Times New Roman</vt:lpstr>
      <vt:lpstr>Wingdings</vt:lpstr>
      <vt:lpstr>Arial Unicode MS</vt:lpstr>
      <vt:lpstr>等线 Light</vt:lpstr>
      <vt:lpstr>等线</vt:lpstr>
      <vt:lpstr>Times New Roman</vt:lpstr>
      <vt:lpstr>TMP-DEV-PPT-v8.1</vt:lpstr>
      <vt:lpstr>自定义设计方案</vt:lpstr>
      <vt:lpstr>PowerPoint 演示文稿</vt:lpstr>
      <vt:lpstr>PowerPoint 演示文稿</vt:lpstr>
      <vt:lpstr>大纲</vt:lpstr>
      <vt:lpstr>PowerPoint 演示文稿</vt:lpstr>
      <vt:lpstr>VLAN概述</vt:lpstr>
      <vt:lpstr>VLAN概述</vt:lpstr>
      <vt:lpstr>VLAN标签</vt:lpstr>
      <vt:lpstr>PowerPoint 演示文稿</vt:lpstr>
      <vt:lpstr>交换机接口类型</vt:lpstr>
      <vt:lpstr>Access接口</vt:lpstr>
      <vt:lpstr>Access接口处理VLAN标签的过程</vt:lpstr>
      <vt:lpstr>Trunk接口</vt:lpstr>
      <vt:lpstr>Trunk接口处理VLAN标签的过程</vt:lpstr>
      <vt:lpstr>Hybrid接口</vt:lpstr>
      <vt:lpstr>Hybrid接口处理VLAN标签的过程</vt:lpstr>
      <vt:lpstr>交换机链路类型</vt:lpstr>
      <vt:lpstr>交换机链路类型</vt:lpstr>
      <vt:lpstr>PowerPoint 演示文稿</vt:lpstr>
      <vt:lpstr>缺省VLAN</vt:lpstr>
      <vt:lpstr>VLAN的划分方式</vt:lpstr>
      <vt:lpstr>基于端口的VLAN划分</vt:lpstr>
      <vt:lpstr>PowerPoint 演示文稿</vt:lpstr>
      <vt:lpstr>二层交换原理</vt:lpstr>
      <vt:lpstr>二层转发以太网帧过程</vt:lpstr>
      <vt:lpstr>VLAN内互访过程</vt:lpstr>
      <vt:lpstr>PowerPoint 演示文稿</vt:lpstr>
      <vt:lpstr>任务实战一 - 利用VLAN实现二层隔离</vt:lpstr>
      <vt:lpstr>任务实战一 - 利用VLAN实现二层隔离</vt:lpstr>
      <vt:lpstr>任务实战一 - 利用VLAN实现二层隔离</vt:lpstr>
      <vt:lpstr>任务实战一 - 利用VLAN实现二层隔离</vt:lpstr>
      <vt:lpstr>任务实战二 - 利用VLAN实现设备间通信</vt:lpstr>
      <vt:lpstr>任务实战二 - 利用VLAN实现设备间通信</vt:lpstr>
      <vt:lpstr>任务实战二 - 利用VLAN实现设备间通信</vt:lpstr>
      <vt:lpstr>任务实战二 - 利用VLAN实现设备间通信</vt:lpstr>
      <vt:lpstr>PowerPoint 演示文稿</vt:lpstr>
    </vt:vector>
  </TitlesOfParts>
  <Company>Cisco Systems, Inc.</Company>
  <LinksUpToDate>false</LinksUpToDate>
  <SharedDoc>false</SharedDoc>
  <HyperlinksChanged>false</HyperlinksChanged>
  <AppVersion>14.0000</AppVersion>
  <Manager>Erin Stanley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
applied new ILSG learning design
04/24/04, v3.1, Erin Stanley
prepared for production
Updated; dmachado:  01.04.05
04.07.06: jbangloy: Applied Template QACS-PPT-v7.0
04.10.06: kayclark: DTP Check
Edit: Michele Gilfether: 04.24.06</dc:description>
  <cp:category>Masters</cp:category>
  <cp:lastModifiedBy>萝卜</cp:lastModifiedBy>
  <cp:revision>1844</cp:revision>
  <dcterms:created xsi:type="dcterms:W3CDTF">2003-04-02T15:29:00Z</dcterms:created>
  <dcterms:modified xsi:type="dcterms:W3CDTF">2024-08-25T09:39:36Z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85FB1FB8D85D4D49969FDD4BB905985E_13</vt:lpwstr>
  </property>
  <property fmtid="{D5CDD505-2E9C-101B-9397-08002B2CF9AE}" pid="3" name="KSOProductBuildVer">
    <vt:lpwstr>2052-12.1.0.17827</vt:lpwstr>
  </property>
</Properties>
</file>