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handoutMasterIdLst>
    <p:handoutMasterId r:id="rId16"/>
  </p:handoutMasterIdLst>
  <p:sldIdLst>
    <p:sldId id="394" r:id="rId3"/>
    <p:sldId id="404" r:id="rId4"/>
    <p:sldId id="310" r:id="rId5"/>
    <p:sldId id="405" r:id="rId6"/>
    <p:sldId id="406" r:id="rId7"/>
    <p:sldId id="407" r:id="rId8"/>
    <p:sldId id="410" r:id="rId9"/>
    <p:sldId id="411" r:id="rId10"/>
    <p:sldId id="423" r:id="rId11"/>
    <p:sldId id="424" r:id="rId12"/>
    <p:sldId id="425" r:id="rId13"/>
    <p:sldId id="426" r:id="rId14"/>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5DA9"/>
    <a:srgbClr val="3A4480"/>
    <a:srgbClr val="1020FA"/>
    <a:srgbClr val="5B68AF"/>
    <a:srgbClr val="445393"/>
    <a:srgbClr val="EC8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7" autoAdjust="0"/>
    <p:restoredTop sz="96379" autoAdjust="0"/>
  </p:normalViewPr>
  <p:slideViewPr>
    <p:cSldViewPr snapToGrid="0">
      <p:cViewPr varScale="1">
        <p:scale>
          <a:sx n="83" d="100"/>
          <a:sy n="83" d="100"/>
        </p:scale>
        <p:origin x="1416" y="78"/>
      </p:cViewPr>
      <p:guideLst/>
    </p:cSldViewPr>
  </p:slideViewPr>
  <p:notesTextViewPr>
    <p:cViewPr>
      <p:scale>
        <a:sx n="1" d="1"/>
        <a:sy n="1" d="1"/>
      </p:scale>
      <p:origin x="0" y="0"/>
    </p:cViewPr>
  </p:notesTextViewPr>
  <p:notesViewPr>
    <p:cSldViewPr snapToGrid="0">
      <p:cViewPr varScale="1">
        <p:scale>
          <a:sx n="87" d="100"/>
          <a:sy n="87" d="100"/>
        </p:scale>
        <p:origin x="38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6397FD-7A95-4B06-8FA7-54ECB9214895}"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zh-CN" altLang="en-US"/>
        </a:p>
      </dgm:t>
    </dgm:pt>
    <dgm:pt modelId="{F02F7B1A-4A3D-4977-97A7-90ACF72AF153}">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用途</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FEE55F33-597B-4F70-B7F8-E0ACA39CB49C}" type="parTrans" cxnId="{5A68E7C9-0A61-433C-B8E1-A2BC35301929}">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2C85E4D2-33A1-4508-AC0D-F8559DBCF9A6}" type="sibTrans" cxnId="{5A68E7C9-0A61-433C-B8E1-A2BC35301929}">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D20ED54D-95B2-48E1-AFCB-10ECB63F3A72}">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配电电器</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0276634E-B170-44EC-9EB7-E59087481285}" type="parTrans" cxnId="{7D9746AF-54D7-48FD-B2BE-BC89C70A4296}">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BFDDB773-0C4E-4277-BF1C-AA805FC2C73E}" type="sibTrans" cxnId="{7D9746AF-54D7-48FD-B2BE-BC89C70A4296}">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23FEDBE5-A22B-46CB-A37C-E34809097399}">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altLang="en-US" sz="2000" dirty="0" smtClean="0">
              <a:solidFill>
                <a:schemeClr val="tx1"/>
              </a:solidFill>
              <a:latin typeface="微软雅黑" panose="020B0503020204020204" pitchFamily="34" charset="-122"/>
              <a:ea typeface="微软雅黑" panose="020B0503020204020204" pitchFamily="34" charset="-122"/>
            </a:rPr>
            <a:t>用于配电系统，进行电能的输送和分配，如熔断器、刀开关、转换开关、低压断路器等。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ED6CE95E-A43D-493C-8574-C22385917BA6}" type="parTrans" cxnId="{2D8739EB-D4F4-4CC8-B30F-8E726ADC9205}">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A16CB7E1-0382-4DF6-8AAC-202CEB7CBD8A}" type="sibTrans" cxnId="{2D8739EB-D4F4-4CC8-B30F-8E726ADC9205}">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18B27976-05A0-4AFD-AA1F-7BFF2BAFA5FC}">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控制电器</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94254A8C-4A38-43D4-BCC3-23136FEE4990}" type="parTrans" cxnId="{17506B35-9418-4F29-BD6D-F53FBDDE7246}">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E38FE378-2CEF-4F1F-9461-DEFCCF916A27}" type="sibTrans" cxnId="{17506B35-9418-4F29-BD6D-F53FBDDE7246}">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7AA24D45-7BB0-43DB-BBD0-CBC5F2AA8A04}">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altLang="en-US" sz="2000" dirty="0" smtClean="0">
              <a:solidFill>
                <a:schemeClr val="tx1"/>
              </a:solidFill>
              <a:latin typeface="微软雅黑" panose="020B0503020204020204" pitchFamily="34" charset="-122"/>
              <a:ea typeface="微软雅黑" panose="020B0503020204020204" pitchFamily="34" charset="-122"/>
            </a:rPr>
            <a:t>用于自动控制系统和用电设备中，如接触器、继电器、主令电器、电阻器、电磁铁等。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1723F0A1-E3A7-48E1-8397-BD2B26560FB3}" type="parTrans" cxnId="{12D0640B-10A3-425B-8231-3608096FE468}">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9D3F29D0-89BC-4169-8081-5BBF7A211F56}" type="sibTrans" cxnId="{12D0640B-10A3-425B-8231-3608096FE468}">
      <dgm:prSet/>
      <dgm:spPr/>
      <dgm:t>
        <a:bodyPr/>
        <a:lstStyle/>
        <a:p>
          <a:endParaRPr lang="zh-CN" altLang="en-US">
            <a:solidFill>
              <a:schemeClr val="tx1"/>
            </a:solidFill>
            <a:latin typeface="微软雅黑" panose="020B0503020204020204" pitchFamily="34" charset="-122"/>
            <a:ea typeface="微软雅黑" panose="020B0503020204020204" pitchFamily="34" charset="-122"/>
          </a:endParaRPr>
        </a:p>
      </dgm:t>
    </dgm:pt>
    <dgm:pt modelId="{FA9F0815-5777-4480-AFF1-67CC53E263D8}" type="pres">
      <dgm:prSet presAssocID="{256397FD-7A95-4B06-8FA7-54ECB9214895}" presName="mainComposite" presStyleCnt="0">
        <dgm:presLayoutVars>
          <dgm:chPref val="1"/>
          <dgm:dir/>
          <dgm:animOne val="branch"/>
          <dgm:animLvl val="lvl"/>
          <dgm:resizeHandles val="exact"/>
        </dgm:presLayoutVars>
      </dgm:prSet>
      <dgm:spPr/>
      <dgm:t>
        <a:bodyPr/>
        <a:lstStyle/>
        <a:p>
          <a:endParaRPr lang="zh-CN" altLang="en-US"/>
        </a:p>
      </dgm:t>
    </dgm:pt>
    <dgm:pt modelId="{50AC3143-1F7F-4C13-8857-BE33FF26E6D1}" type="pres">
      <dgm:prSet presAssocID="{256397FD-7A95-4B06-8FA7-54ECB9214895}" presName="hierFlow" presStyleCnt="0"/>
      <dgm:spPr/>
    </dgm:pt>
    <dgm:pt modelId="{BC64D72F-A9B7-464D-9158-69D0E7D8B14C}" type="pres">
      <dgm:prSet presAssocID="{256397FD-7A95-4B06-8FA7-54ECB9214895}" presName="hierChild1" presStyleCnt="0">
        <dgm:presLayoutVars>
          <dgm:chPref val="1"/>
          <dgm:animOne val="branch"/>
          <dgm:animLvl val="lvl"/>
        </dgm:presLayoutVars>
      </dgm:prSet>
      <dgm:spPr/>
    </dgm:pt>
    <dgm:pt modelId="{54313FE1-1BA6-40C5-BBDB-B8FCEFF64A3F}" type="pres">
      <dgm:prSet presAssocID="{F02F7B1A-4A3D-4977-97A7-90ACF72AF153}" presName="Name17" presStyleCnt="0"/>
      <dgm:spPr/>
    </dgm:pt>
    <dgm:pt modelId="{07DFD394-CFF5-46B0-89DD-F8F01D36497F}" type="pres">
      <dgm:prSet presAssocID="{F02F7B1A-4A3D-4977-97A7-90ACF72AF153}" presName="level1Shape" presStyleLbl="node0" presStyleIdx="0" presStyleCnt="1" custScaleX="34819">
        <dgm:presLayoutVars>
          <dgm:chPref val="3"/>
        </dgm:presLayoutVars>
      </dgm:prSet>
      <dgm:spPr/>
      <dgm:t>
        <a:bodyPr/>
        <a:lstStyle/>
        <a:p>
          <a:endParaRPr lang="zh-CN" altLang="en-US"/>
        </a:p>
      </dgm:t>
    </dgm:pt>
    <dgm:pt modelId="{4619847D-04B5-432D-A4B6-DBB51917867F}" type="pres">
      <dgm:prSet presAssocID="{F02F7B1A-4A3D-4977-97A7-90ACF72AF153}" presName="hierChild2" presStyleCnt="0"/>
      <dgm:spPr/>
    </dgm:pt>
    <dgm:pt modelId="{85F82506-43BF-4CDD-95B9-42C2558B98B5}" type="pres">
      <dgm:prSet presAssocID="{0276634E-B170-44EC-9EB7-E59087481285}" presName="Name25" presStyleLbl="parChTrans1D2" presStyleIdx="0" presStyleCnt="2"/>
      <dgm:spPr/>
      <dgm:t>
        <a:bodyPr/>
        <a:lstStyle/>
        <a:p>
          <a:endParaRPr lang="zh-CN" altLang="en-US"/>
        </a:p>
      </dgm:t>
    </dgm:pt>
    <dgm:pt modelId="{1EDB5345-4306-4860-B6ED-E5A41660D7A3}" type="pres">
      <dgm:prSet presAssocID="{0276634E-B170-44EC-9EB7-E59087481285}" presName="connTx" presStyleLbl="parChTrans1D2" presStyleIdx="0" presStyleCnt="2"/>
      <dgm:spPr/>
      <dgm:t>
        <a:bodyPr/>
        <a:lstStyle/>
        <a:p>
          <a:endParaRPr lang="zh-CN" altLang="en-US"/>
        </a:p>
      </dgm:t>
    </dgm:pt>
    <dgm:pt modelId="{7A0266AC-9D53-4273-AB73-8E3199EB538A}" type="pres">
      <dgm:prSet presAssocID="{D20ED54D-95B2-48E1-AFCB-10ECB63F3A72}" presName="Name30" presStyleCnt="0"/>
      <dgm:spPr/>
    </dgm:pt>
    <dgm:pt modelId="{35EEA811-CFCA-4A83-A770-326DADA78B98}" type="pres">
      <dgm:prSet presAssocID="{D20ED54D-95B2-48E1-AFCB-10ECB63F3A72}" presName="level2Shape" presStyleLbl="node2" presStyleIdx="0" presStyleCnt="2" custScaleX="43514"/>
      <dgm:spPr/>
      <dgm:t>
        <a:bodyPr/>
        <a:lstStyle/>
        <a:p>
          <a:endParaRPr lang="zh-CN" altLang="en-US"/>
        </a:p>
      </dgm:t>
    </dgm:pt>
    <dgm:pt modelId="{8F96BA8E-3741-45E4-9573-BF67CEF71389}" type="pres">
      <dgm:prSet presAssocID="{D20ED54D-95B2-48E1-AFCB-10ECB63F3A72}" presName="hierChild3" presStyleCnt="0"/>
      <dgm:spPr/>
    </dgm:pt>
    <dgm:pt modelId="{C3D23624-1DC3-4E48-A8CE-EF0359E052B7}" type="pres">
      <dgm:prSet presAssocID="{ED6CE95E-A43D-493C-8574-C22385917BA6}" presName="Name25" presStyleLbl="parChTrans1D3" presStyleIdx="0" presStyleCnt="2"/>
      <dgm:spPr/>
      <dgm:t>
        <a:bodyPr/>
        <a:lstStyle/>
        <a:p>
          <a:endParaRPr lang="zh-CN" altLang="en-US"/>
        </a:p>
      </dgm:t>
    </dgm:pt>
    <dgm:pt modelId="{66E574A9-3377-4D9C-8DFF-0207C615A139}" type="pres">
      <dgm:prSet presAssocID="{ED6CE95E-A43D-493C-8574-C22385917BA6}" presName="connTx" presStyleLbl="parChTrans1D3" presStyleIdx="0" presStyleCnt="2"/>
      <dgm:spPr/>
      <dgm:t>
        <a:bodyPr/>
        <a:lstStyle/>
        <a:p>
          <a:endParaRPr lang="zh-CN" altLang="en-US"/>
        </a:p>
      </dgm:t>
    </dgm:pt>
    <dgm:pt modelId="{6EC354CA-4618-444E-8939-6D10B8012FAC}" type="pres">
      <dgm:prSet presAssocID="{23FEDBE5-A22B-46CB-A37C-E34809097399}" presName="Name30" presStyleCnt="0"/>
      <dgm:spPr/>
    </dgm:pt>
    <dgm:pt modelId="{63838B7B-F0AE-4E6B-8861-37F63A9B4C6A}" type="pres">
      <dgm:prSet presAssocID="{23FEDBE5-A22B-46CB-A37C-E34809097399}" presName="level2Shape" presStyleLbl="node3" presStyleIdx="0" presStyleCnt="2" custScaleX="239284"/>
      <dgm:spPr/>
      <dgm:t>
        <a:bodyPr/>
        <a:lstStyle/>
        <a:p>
          <a:endParaRPr lang="zh-CN" altLang="en-US"/>
        </a:p>
      </dgm:t>
    </dgm:pt>
    <dgm:pt modelId="{F7CFCC29-BC09-48FD-B2C2-0F75EC688BB2}" type="pres">
      <dgm:prSet presAssocID="{23FEDBE5-A22B-46CB-A37C-E34809097399}" presName="hierChild3" presStyleCnt="0"/>
      <dgm:spPr/>
    </dgm:pt>
    <dgm:pt modelId="{658887C2-1E1F-4197-9C87-40C9375D96EF}" type="pres">
      <dgm:prSet presAssocID="{94254A8C-4A38-43D4-BCC3-23136FEE4990}" presName="Name25" presStyleLbl="parChTrans1D2" presStyleIdx="1" presStyleCnt="2"/>
      <dgm:spPr/>
      <dgm:t>
        <a:bodyPr/>
        <a:lstStyle/>
        <a:p>
          <a:endParaRPr lang="zh-CN" altLang="en-US"/>
        </a:p>
      </dgm:t>
    </dgm:pt>
    <dgm:pt modelId="{24C4E675-C903-4C2B-9D47-5AA1815B0113}" type="pres">
      <dgm:prSet presAssocID="{94254A8C-4A38-43D4-BCC3-23136FEE4990}" presName="connTx" presStyleLbl="parChTrans1D2" presStyleIdx="1" presStyleCnt="2"/>
      <dgm:spPr/>
      <dgm:t>
        <a:bodyPr/>
        <a:lstStyle/>
        <a:p>
          <a:endParaRPr lang="zh-CN" altLang="en-US"/>
        </a:p>
      </dgm:t>
    </dgm:pt>
    <dgm:pt modelId="{BDAFFE6F-22AF-40DF-9126-A6E47E64D37B}" type="pres">
      <dgm:prSet presAssocID="{18B27976-05A0-4AFD-AA1F-7BFF2BAFA5FC}" presName="Name30" presStyleCnt="0"/>
      <dgm:spPr/>
    </dgm:pt>
    <dgm:pt modelId="{F29D54C3-5C9C-4F3E-90B1-F22EA24469B8}" type="pres">
      <dgm:prSet presAssocID="{18B27976-05A0-4AFD-AA1F-7BFF2BAFA5FC}" presName="level2Shape" presStyleLbl="node2" presStyleIdx="1" presStyleCnt="2" custScaleX="42796"/>
      <dgm:spPr/>
      <dgm:t>
        <a:bodyPr/>
        <a:lstStyle/>
        <a:p>
          <a:endParaRPr lang="zh-CN" altLang="en-US"/>
        </a:p>
      </dgm:t>
    </dgm:pt>
    <dgm:pt modelId="{8CECDD3B-D274-463A-910B-17E6C966052B}" type="pres">
      <dgm:prSet presAssocID="{18B27976-05A0-4AFD-AA1F-7BFF2BAFA5FC}" presName="hierChild3" presStyleCnt="0"/>
      <dgm:spPr/>
    </dgm:pt>
    <dgm:pt modelId="{3EAFA20B-F80D-4A4E-B105-5C62D5D89F71}" type="pres">
      <dgm:prSet presAssocID="{1723F0A1-E3A7-48E1-8397-BD2B26560FB3}" presName="Name25" presStyleLbl="parChTrans1D3" presStyleIdx="1" presStyleCnt="2"/>
      <dgm:spPr/>
      <dgm:t>
        <a:bodyPr/>
        <a:lstStyle/>
        <a:p>
          <a:endParaRPr lang="zh-CN" altLang="en-US"/>
        </a:p>
      </dgm:t>
    </dgm:pt>
    <dgm:pt modelId="{D6F2401B-67DE-436C-9ADE-ED3026800955}" type="pres">
      <dgm:prSet presAssocID="{1723F0A1-E3A7-48E1-8397-BD2B26560FB3}" presName="connTx" presStyleLbl="parChTrans1D3" presStyleIdx="1" presStyleCnt="2"/>
      <dgm:spPr/>
      <dgm:t>
        <a:bodyPr/>
        <a:lstStyle/>
        <a:p>
          <a:endParaRPr lang="zh-CN" altLang="en-US"/>
        </a:p>
      </dgm:t>
    </dgm:pt>
    <dgm:pt modelId="{C0A02C22-F354-4824-88A7-402015C5B3E4}" type="pres">
      <dgm:prSet presAssocID="{7AA24D45-7BB0-43DB-BBD0-CBC5F2AA8A04}" presName="Name30" presStyleCnt="0"/>
      <dgm:spPr/>
    </dgm:pt>
    <dgm:pt modelId="{8788911E-741D-44E3-A99B-B7EE9EF61D37}" type="pres">
      <dgm:prSet presAssocID="{7AA24D45-7BB0-43DB-BBD0-CBC5F2AA8A04}" presName="level2Shape" presStyleLbl="node3" presStyleIdx="1" presStyleCnt="2" custScaleX="242266"/>
      <dgm:spPr/>
      <dgm:t>
        <a:bodyPr/>
        <a:lstStyle/>
        <a:p>
          <a:endParaRPr lang="zh-CN" altLang="en-US"/>
        </a:p>
      </dgm:t>
    </dgm:pt>
    <dgm:pt modelId="{EEE26A3E-9BC4-4E37-85B3-FCE9E7445110}" type="pres">
      <dgm:prSet presAssocID="{7AA24D45-7BB0-43DB-BBD0-CBC5F2AA8A04}" presName="hierChild3" presStyleCnt="0"/>
      <dgm:spPr/>
    </dgm:pt>
    <dgm:pt modelId="{404D9344-8D78-4918-8CBE-0DF12BA33979}" type="pres">
      <dgm:prSet presAssocID="{256397FD-7A95-4B06-8FA7-54ECB9214895}" presName="bgShapesFlow" presStyleCnt="0"/>
      <dgm:spPr/>
    </dgm:pt>
  </dgm:ptLst>
  <dgm:cxnLst>
    <dgm:cxn modelId="{30C4E040-7279-499E-AD62-1CCBCCD624BE}" type="presOf" srcId="{7AA24D45-7BB0-43DB-BBD0-CBC5F2AA8A04}" destId="{8788911E-741D-44E3-A99B-B7EE9EF61D37}" srcOrd="0" destOrd="0" presId="urn:microsoft.com/office/officeart/2005/8/layout/hierarchy5"/>
    <dgm:cxn modelId="{143449EC-9B1C-412C-B790-5345F4200718}" type="presOf" srcId="{0276634E-B170-44EC-9EB7-E59087481285}" destId="{85F82506-43BF-4CDD-95B9-42C2558B98B5}" srcOrd="0" destOrd="0" presId="urn:microsoft.com/office/officeart/2005/8/layout/hierarchy5"/>
    <dgm:cxn modelId="{12D0640B-10A3-425B-8231-3608096FE468}" srcId="{18B27976-05A0-4AFD-AA1F-7BFF2BAFA5FC}" destId="{7AA24D45-7BB0-43DB-BBD0-CBC5F2AA8A04}" srcOrd="0" destOrd="0" parTransId="{1723F0A1-E3A7-48E1-8397-BD2B26560FB3}" sibTransId="{9D3F29D0-89BC-4169-8081-5BBF7A211F56}"/>
    <dgm:cxn modelId="{40C8629C-31F8-478F-8230-EE448F53212A}" type="presOf" srcId="{0276634E-B170-44EC-9EB7-E59087481285}" destId="{1EDB5345-4306-4860-B6ED-E5A41660D7A3}" srcOrd="1" destOrd="0" presId="urn:microsoft.com/office/officeart/2005/8/layout/hierarchy5"/>
    <dgm:cxn modelId="{2D8739EB-D4F4-4CC8-B30F-8E726ADC9205}" srcId="{D20ED54D-95B2-48E1-AFCB-10ECB63F3A72}" destId="{23FEDBE5-A22B-46CB-A37C-E34809097399}" srcOrd="0" destOrd="0" parTransId="{ED6CE95E-A43D-493C-8574-C22385917BA6}" sibTransId="{A16CB7E1-0382-4DF6-8AAC-202CEB7CBD8A}"/>
    <dgm:cxn modelId="{2750F76B-5D27-4740-96F5-5E8F6CEFE491}" type="presOf" srcId="{ED6CE95E-A43D-493C-8574-C22385917BA6}" destId="{66E574A9-3377-4D9C-8DFF-0207C615A139}" srcOrd="1" destOrd="0" presId="urn:microsoft.com/office/officeart/2005/8/layout/hierarchy5"/>
    <dgm:cxn modelId="{7D9746AF-54D7-48FD-B2BE-BC89C70A4296}" srcId="{F02F7B1A-4A3D-4977-97A7-90ACF72AF153}" destId="{D20ED54D-95B2-48E1-AFCB-10ECB63F3A72}" srcOrd="0" destOrd="0" parTransId="{0276634E-B170-44EC-9EB7-E59087481285}" sibTransId="{BFDDB773-0C4E-4277-BF1C-AA805FC2C73E}"/>
    <dgm:cxn modelId="{80388F3F-F5B5-4B03-9BB4-B24239676DE9}" type="presOf" srcId="{F02F7B1A-4A3D-4977-97A7-90ACF72AF153}" destId="{07DFD394-CFF5-46B0-89DD-F8F01D36497F}" srcOrd="0" destOrd="0" presId="urn:microsoft.com/office/officeart/2005/8/layout/hierarchy5"/>
    <dgm:cxn modelId="{4BC2B988-5D5F-4916-B2E6-BF17034AECFA}" type="presOf" srcId="{1723F0A1-E3A7-48E1-8397-BD2B26560FB3}" destId="{D6F2401B-67DE-436C-9ADE-ED3026800955}" srcOrd="1" destOrd="0" presId="urn:microsoft.com/office/officeart/2005/8/layout/hierarchy5"/>
    <dgm:cxn modelId="{32C97366-3EDC-49D9-A7E5-21768BA291F0}" type="presOf" srcId="{18B27976-05A0-4AFD-AA1F-7BFF2BAFA5FC}" destId="{F29D54C3-5C9C-4F3E-90B1-F22EA24469B8}" srcOrd="0" destOrd="0" presId="urn:microsoft.com/office/officeart/2005/8/layout/hierarchy5"/>
    <dgm:cxn modelId="{B5A4AB98-9A66-465A-B24F-FBDF9EC8999B}" type="presOf" srcId="{23FEDBE5-A22B-46CB-A37C-E34809097399}" destId="{63838B7B-F0AE-4E6B-8861-37F63A9B4C6A}" srcOrd="0" destOrd="0" presId="urn:microsoft.com/office/officeart/2005/8/layout/hierarchy5"/>
    <dgm:cxn modelId="{B71F50A8-DED2-41E5-A8BA-7B31DB5124EA}" type="presOf" srcId="{1723F0A1-E3A7-48E1-8397-BD2B26560FB3}" destId="{3EAFA20B-F80D-4A4E-B105-5C62D5D89F71}" srcOrd="0" destOrd="0" presId="urn:microsoft.com/office/officeart/2005/8/layout/hierarchy5"/>
    <dgm:cxn modelId="{B98E839A-265C-49E2-83CD-91F316AAFAA8}" type="presOf" srcId="{94254A8C-4A38-43D4-BCC3-23136FEE4990}" destId="{658887C2-1E1F-4197-9C87-40C9375D96EF}" srcOrd="0" destOrd="0" presId="urn:microsoft.com/office/officeart/2005/8/layout/hierarchy5"/>
    <dgm:cxn modelId="{5A68E7C9-0A61-433C-B8E1-A2BC35301929}" srcId="{256397FD-7A95-4B06-8FA7-54ECB9214895}" destId="{F02F7B1A-4A3D-4977-97A7-90ACF72AF153}" srcOrd="0" destOrd="0" parTransId="{FEE55F33-597B-4F70-B7F8-E0ACA39CB49C}" sibTransId="{2C85E4D2-33A1-4508-AC0D-F8559DBCF9A6}"/>
    <dgm:cxn modelId="{17506B35-9418-4F29-BD6D-F53FBDDE7246}" srcId="{F02F7B1A-4A3D-4977-97A7-90ACF72AF153}" destId="{18B27976-05A0-4AFD-AA1F-7BFF2BAFA5FC}" srcOrd="1" destOrd="0" parTransId="{94254A8C-4A38-43D4-BCC3-23136FEE4990}" sibTransId="{E38FE378-2CEF-4F1F-9461-DEFCCF916A27}"/>
    <dgm:cxn modelId="{9780F080-FB7C-419A-9018-44019DC29E61}" type="presOf" srcId="{256397FD-7A95-4B06-8FA7-54ECB9214895}" destId="{FA9F0815-5777-4480-AFF1-67CC53E263D8}" srcOrd="0" destOrd="0" presId="urn:microsoft.com/office/officeart/2005/8/layout/hierarchy5"/>
    <dgm:cxn modelId="{944CB862-DFB1-4CB2-8F0F-1725B8F1667F}" type="presOf" srcId="{ED6CE95E-A43D-493C-8574-C22385917BA6}" destId="{C3D23624-1DC3-4E48-A8CE-EF0359E052B7}" srcOrd="0" destOrd="0" presId="urn:microsoft.com/office/officeart/2005/8/layout/hierarchy5"/>
    <dgm:cxn modelId="{44F70D94-48F1-40B1-99E0-6E0DAC51974E}" type="presOf" srcId="{D20ED54D-95B2-48E1-AFCB-10ECB63F3A72}" destId="{35EEA811-CFCA-4A83-A770-326DADA78B98}" srcOrd="0" destOrd="0" presId="urn:microsoft.com/office/officeart/2005/8/layout/hierarchy5"/>
    <dgm:cxn modelId="{119EC54D-A3BA-459B-961D-B16FFF28414F}" type="presOf" srcId="{94254A8C-4A38-43D4-BCC3-23136FEE4990}" destId="{24C4E675-C903-4C2B-9D47-5AA1815B0113}" srcOrd="1" destOrd="0" presId="urn:microsoft.com/office/officeart/2005/8/layout/hierarchy5"/>
    <dgm:cxn modelId="{3E257F1B-5E76-460E-BBD0-62AD9F6F0745}" type="presParOf" srcId="{FA9F0815-5777-4480-AFF1-67CC53E263D8}" destId="{50AC3143-1F7F-4C13-8857-BE33FF26E6D1}" srcOrd="0" destOrd="0" presId="urn:microsoft.com/office/officeart/2005/8/layout/hierarchy5"/>
    <dgm:cxn modelId="{BDA8A447-89E7-4EEB-AEF9-F8170F8CBB5D}" type="presParOf" srcId="{50AC3143-1F7F-4C13-8857-BE33FF26E6D1}" destId="{BC64D72F-A9B7-464D-9158-69D0E7D8B14C}" srcOrd="0" destOrd="0" presId="urn:microsoft.com/office/officeart/2005/8/layout/hierarchy5"/>
    <dgm:cxn modelId="{674A9EDB-92F7-465C-AD68-567C9B086AB0}" type="presParOf" srcId="{BC64D72F-A9B7-464D-9158-69D0E7D8B14C}" destId="{54313FE1-1BA6-40C5-BBDB-B8FCEFF64A3F}" srcOrd="0" destOrd="0" presId="urn:microsoft.com/office/officeart/2005/8/layout/hierarchy5"/>
    <dgm:cxn modelId="{A2F060B5-85C3-4ABF-B62A-9D771BEC1F64}" type="presParOf" srcId="{54313FE1-1BA6-40C5-BBDB-B8FCEFF64A3F}" destId="{07DFD394-CFF5-46B0-89DD-F8F01D36497F}" srcOrd="0" destOrd="0" presId="urn:microsoft.com/office/officeart/2005/8/layout/hierarchy5"/>
    <dgm:cxn modelId="{38756782-4657-4B89-9334-76575FF57D4D}" type="presParOf" srcId="{54313FE1-1BA6-40C5-BBDB-B8FCEFF64A3F}" destId="{4619847D-04B5-432D-A4B6-DBB51917867F}" srcOrd="1" destOrd="0" presId="urn:microsoft.com/office/officeart/2005/8/layout/hierarchy5"/>
    <dgm:cxn modelId="{0B617EE7-87D8-4B03-9EEC-E82E6AC513B0}" type="presParOf" srcId="{4619847D-04B5-432D-A4B6-DBB51917867F}" destId="{85F82506-43BF-4CDD-95B9-42C2558B98B5}" srcOrd="0" destOrd="0" presId="urn:microsoft.com/office/officeart/2005/8/layout/hierarchy5"/>
    <dgm:cxn modelId="{4CF93A75-9426-4124-A9B5-B9DE5FA1EE4F}" type="presParOf" srcId="{85F82506-43BF-4CDD-95B9-42C2558B98B5}" destId="{1EDB5345-4306-4860-B6ED-E5A41660D7A3}" srcOrd="0" destOrd="0" presId="urn:microsoft.com/office/officeart/2005/8/layout/hierarchy5"/>
    <dgm:cxn modelId="{81C48D0E-DFEA-4CB1-83E0-7DA452AEC828}" type="presParOf" srcId="{4619847D-04B5-432D-A4B6-DBB51917867F}" destId="{7A0266AC-9D53-4273-AB73-8E3199EB538A}" srcOrd="1" destOrd="0" presId="urn:microsoft.com/office/officeart/2005/8/layout/hierarchy5"/>
    <dgm:cxn modelId="{A3440BC5-7605-4A04-BC0D-F09464A04E19}" type="presParOf" srcId="{7A0266AC-9D53-4273-AB73-8E3199EB538A}" destId="{35EEA811-CFCA-4A83-A770-326DADA78B98}" srcOrd="0" destOrd="0" presId="urn:microsoft.com/office/officeart/2005/8/layout/hierarchy5"/>
    <dgm:cxn modelId="{765F5013-0281-47C9-B334-5C476D6ED895}" type="presParOf" srcId="{7A0266AC-9D53-4273-AB73-8E3199EB538A}" destId="{8F96BA8E-3741-45E4-9573-BF67CEF71389}" srcOrd="1" destOrd="0" presId="urn:microsoft.com/office/officeart/2005/8/layout/hierarchy5"/>
    <dgm:cxn modelId="{F3CF6348-25AC-439D-ADAD-86310FB5D310}" type="presParOf" srcId="{8F96BA8E-3741-45E4-9573-BF67CEF71389}" destId="{C3D23624-1DC3-4E48-A8CE-EF0359E052B7}" srcOrd="0" destOrd="0" presId="urn:microsoft.com/office/officeart/2005/8/layout/hierarchy5"/>
    <dgm:cxn modelId="{9E034758-EC57-473F-98CA-960DC6089DA6}" type="presParOf" srcId="{C3D23624-1DC3-4E48-A8CE-EF0359E052B7}" destId="{66E574A9-3377-4D9C-8DFF-0207C615A139}" srcOrd="0" destOrd="0" presId="urn:microsoft.com/office/officeart/2005/8/layout/hierarchy5"/>
    <dgm:cxn modelId="{52DCDF87-4BA5-4E10-9C11-B3FB952C5D81}" type="presParOf" srcId="{8F96BA8E-3741-45E4-9573-BF67CEF71389}" destId="{6EC354CA-4618-444E-8939-6D10B8012FAC}" srcOrd="1" destOrd="0" presId="urn:microsoft.com/office/officeart/2005/8/layout/hierarchy5"/>
    <dgm:cxn modelId="{58041246-DBB3-4128-9FFF-1C7A19E688E6}" type="presParOf" srcId="{6EC354CA-4618-444E-8939-6D10B8012FAC}" destId="{63838B7B-F0AE-4E6B-8861-37F63A9B4C6A}" srcOrd="0" destOrd="0" presId="urn:microsoft.com/office/officeart/2005/8/layout/hierarchy5"/>
    <dgm:cxn modelId="{906E0BCE-BA49-4842-8E20-973FF9CE0039}" type="presParOf" srcId="{6EC354CA-4618-444E-8939-6D10B8012FAC}" destId="{F7CFCC29-BC09-48FD-B2C2-0F75EC688BB2}" srcOrd="1" destOrd="0" presId="urn:microsoft.com/office/officeart/2005/8/layout/hierarchy5"/>
    <dgm:cxn modelId="{ED3B690B-E230-4F11-8160-FC6564A149B2}" type="presParOf" srcId="{4619847D-04B5-432D-A4B6-DBB51917867F}" destId="{658887C2-1E1F-4197-9C87-40C9375D96EF}" srcOrd="2" destOrd="0" presId="urn:microsoft.com/office/officeart/2005/8/layout/hierarchy5"/>
    <dgm:cxn modelId="{82BD8C28-495A-4BD3-B8EF-222ABB8E8DB7}" type="presParOf" srcId="{658887C2-1E1F-4197-9C87-40C9375D96EF}" destId="{24C4E675-C903-4C2B-9D47-5AA1815B0113}" srcOrd="0" destOrd="0" presId="urn:microsoft.com/office/officeart/2005/8/layout/hierarchy5"/>
    <dgm:cxn modelId="{A3B1F90B-FFFF-4240-87EE-488041E5EF16}" type="presParOf" srcId="{4619847D-04B5-432D-A4B6-DBB51917867F}" destId="{BDAFFE6F-22AF-40DF-9126-A6E47E64D37B}" srcOrd="3" destOrd="0" presId="urn:microsoft.com/office/officeart/2005/8/layout/hierarchy5"/>
    <dgm:cxn modelId="{9956DA39-8FE4-44CE-AFD6-BEB2D67C7D23}" type="presParOf" srcId="{BDAFFE6F-22AF-40DF-9126-A6E47E64D37B}" destId="{F29D54C3-5C9C-4F3E-90B1-F22EA24469B8}" srcOrd="0" destOrd="0" presId="urn:microsoft.com/office/officeart/2005/8/layout/hierarchy5"/>
    <dgm:cxn modelId="{06F116F2-282B-41F7-92C4-F9B4FF7D6C8A}" type="presParOf" srcId="{BDAFFE6F-22AF-40DF-9126-A6E47E64D37B}" destId="{8CECDD3B-D274-463A-910B-17E6C966052B}" srcOrd="1" destOrd="0" presId="urn:microsoft.com/office/officeart/2005/8/layout/hierarchy5"/>
    <dgm:cxn modelId="{84F2D6F1-31FB-442B-8452-A78F8B57443A}" type="presParOf" srcId="{8CECDD3B-D274-463A-910B-17E6C966052B}" destId="{3EAFA20B-F80D-4A4E-B105-5C62D5D89F71}" srcOrd="0" destOrd="0" presId="urn:microsoft.com/office/officeart/2005/8/layout/hierarchy5"/>
    <dgm:cxn modelId="{D194AAB4-6492-40A5-930E-B5CC9E345F83}" type="presParOf" srcId="{3EAFA20B-F80D-4A4E-B105-5C62D5D89F71}" destId="{D6F2401B-67DE-436C-9ADE-ED3026800955}" srcOrd="0" destOrd="0" presId="urn:microsoft.com/office/officeart/2005/8/layout/hierarchy5"/>
    <dgm:cxn modelId="{CCED276A-9176-4B3E-B330-1E6BEA3E5035}" type="presParOf" srcId="{8CECDD3B-D274-463A-910B-17E6C966052B}" destId="{C0A02C22-F354-4824-88A7-402015C5B3E4}" srcOrd="1" destOrd="0" presId="urn:microsoft.com/office/officeart/2005/8/layout/hierarchy5"/>
    <dgm:cxn modelId="{2A3BA26E-3645-4E40-8126-D489D858AF9B}" type="presParOf" srcId="{C0A02C22-F354-4824-88A7-402015C5B3E4}" destId="{8788911E-741D-44E3-A99B-B7EE9EF61D37}" srcOrd="0" destOrd="0" presId="urn:microsoft.com/office/officeart/2005/8/layout/hierarchy5"/>
    <dgm:cxn modelId="{E7FA3824-7A8D-4A26-B1FE-C6A1F598C062}" type="presParOf" srcId="{C0A02C22-F354-4824-88A7-402015C5B3E4}" destId="{EEE26A3E-9BC4-4E37-85B3-FCE9E7445110}" srcOrd="1" destOrd="0" presId="urn:microsoft.com/office/officeart/2005/8/layout/hierarchy5"/>
    <dgm:cxn modelId="{3221BEE3-084F-412E-ADC9-A02866BE6A8D}" type="presParOf" srcId="{FA9F0815-5777-4480-AFF1-67CC53E263D8}" destId="{404D9344-8D78-4918-8CBE-0DF12BA33979}"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ABDF25-8CC7-44E1-BCF5-8713802951F7}"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zh-CN" altLang="en-US"/>
        </a:p>
      </dgm:t>
    </dgm:pt>
    <dgm:pt modelId="{1221BB34-5683-4375-8C7C-203F5455BAC3}">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动作方式</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C94636DA-B964-4313-B63D-33DB261E9E69}" type="parTrans" cxnId="{DB147C60-6303-43E7-81E7-22508FB7934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5A45316F-3C3F-45F5-ADE2-3DFD74A972AE}" type="sibTrans" cxnId="{DB147C60-6303-43E7-81E7-22508FB7934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29DC3A07-8052-4969-A8ED-56EA7661FE3C}">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headEnd type="none" w="med" len="med"/>
          <a:tailEnd type="none" w="med" len="med"/>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自动切换电器</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B436F08E-A73F-4986-9CF7-FB4EF87C06F3}" type="parTrans" cxnId="{36B6AE10-0B23-4DE1-9C1D-F5F1A2A2973F}">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5F4B12D4-C0B8-4116-9AA3-920AFF3EA8F2}" type="sibTrans" cxnId="{36B6AE10-0B23-4DE1-9C1D-F5F1A2A2973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3070D993-54F0-41FE-A9A4-B43AAB96C669}">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altLang="en-US" sz="2000" dirty="0" smtClean="0">
              <a:solidFill>
                <a:schemeClr val="tx1"/>
              </a:solidFill>
              <a:latin typeface="微软雅黑" panose="020B0503020204020204" pitchFamily="34" charset="-122"/>
              <a:ea typeface="微软雅黑" panose="020B0503020204020204" pitchFamily="34" charset="-122"/>
            </a:rPr>
            <a:t>依靠外部信号的作用或本身参数的变化自动完成接通或断开的操作，如：接触器、继电器等。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77FAF888-A792-42F8-B87B-7E944D3465DE}" type="parTrans" cxnId="{A8903497-665A-4769-9C1E-75C23EA5114D}">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FE645661-89FC-44A9-9FE8-A408F58CF0DA}" type="sibTrans" cxnId="{A8903497-665A-4769-9C1E-75C23EA5114D}">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9E875A12-B570-4F0A-839C-9FEE2BE51C44}">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手控</a:t>
          </a:r>
          <a:r>
            <a:rPr lang="zh-CN" sz="2000" dirty="0" smtClean="0">
              <a:solidFill>
                <a:schemeClr val="tx1"/>
              </a:solidFill>
              <a:latin typeface="微软雅黑" panose="020B0503020204020204" pitchFamily="34" charset="-122"/>
              <a:ea typeface="微软雅黑" panose="020B0503020204020204" pitchFamily="34" charset="-122"/>
            </a:rPr>
            <a:t>电器</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8829D412-06EF-4B30-853C-142794AA5714}" type="parTrans" cxnId="{DED955A7-CA8F-40E8-B92C-CA446B7E6D82}">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A95C4F4A-452F-4572-858A-5643AA1F720E}" type="sibTrans" cxnId="{DED955A7-CA8F-40E8-B92C-CA446B7E6D82}">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B1D8F8A3-25CC-4C51-A060-D196A9C27243}">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sz="2000" dirty="0" smtClean="0">
              <a:solidFill>
                <a:schemeClr val="tx1"/>
              </a:solidFill>
              <a:latin typeface="微软雅黑" panose="020B0503020204020204" pitchFamily="34" charset="-122"/>
              <a:ea typeface="微软雅黑" panose="020B0503020204020204" pitchFamily="34" charset="-122"/>
            </a:rPr>
            <a:t>用手直接进行操作的电器，如：按钮，转换开关等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D9DA3572-13F0-415E-A7CE-A67015F1BD66}" type="parTrans" cxnId="{B54F8155-4BB7-4B34-93DC-26F9E16FD407}">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B6B75766-5BE9-47C9-9FF9-90E63156C4BC}" type="sibTrans" cxnId="{B54F8155-4BB7-4B34-93DC-26F9E16FD407}">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9CA57E83-DA01-4E36-B91E-0D1048F7E0BD}" type="pres">
      <dgm:prSet presAssocID="{88ABDF25-8CC7-44E1-BCF5-8713802951F7}" presName="mainComposite" presStyleCnt="0">
        <dgm:presLayoutVars>
          <dgm:chPref val="1"/>
          <dgm:dir/>
          <dgm:animOne val="branch"/>
          <dgm:animLvl val="lvl"/>
          <dgm:resizeHandles val="exact"/>
        </dgm:presLayoutVars>
      </dgm:prSet>
      <dgm:spPr/>
      <dgm:t>
        <a:bodyPr/>
        <a:lstStyle/>
        <a:p>
          <a:endParaRPr lang="zh-CN" altLang="en-US"/>
        </a:p>
      </dgm:t>
    </dgm:pt>
    <dgm:pt modelId="{DD9469A2-A2A7-4DCB-8F37-113EC6D5CC1A}" type="pres">
      <dgm:prSet presAssocID="{88ABDF25-8CC7-44E1-BCF5-8713802951F7}" presName="hierFlow" presStyleCnt="0"/>
      <dgm:spPr/>
    </dgm:pt>
    <dgm:pt modelId="{7199EF31-9420-4C1E-B450-DFF2EC81A329}" type="pres">
      <dgm:prSet presAssocID="{88ABDF25-8CC7-44E1-BCF5-8713802951F7}" presName="hierChild1" presStyleCnt="0">
        <dgm:presLayoutVars>
          <dgm:chPref val="1"/>
          <dgm:animOne val="branch"/>
          <dgm:animLvl val="lvl"/>
        </dgm:presLayoutVars>
      </dgm:prSet>
      <dgm:spPr/>
    </dgm:pt>
    <dgm:pt modelId="{164A516D-8CFA-4311-8E1D-ABACFB301B96}" type="pres">
      <dgm:prSet presAssocID="{1221BB34-5683-4375-8C7C-203F5455BAC3}" presName="Name17" presStyleCnt="0"/>
      <dgm:spPr/>
    </dgm:pt>
    <dgm:pt modelId="{879B92C8-4752-42A7-8733-01DC428E8C71}" type="pres">
      <dgm:prSet presAssocID="{1221BB34-5683-4375-8C7C-203F5455BAC3}" presName="level1Shape" presStyleLbl="node0" presStyleIdx="0" presStyleCnt="1" custScaleX="84712" custScaleY="151313">
        <dgm:presLayoutVars>
          <dgm:chPref val="3"/>
        </dgm:presLayoutVars>
      </dgm:prSet>
      <dgm:spPr/>
      <dgm:t>
        <a:bodyPr/>
        <a:lstStyle/>
        <a:p>
          <a:endParaRPr lang="zh-CN" altLang="en-US"/>
        </a:p>
      </dgm:t>
    </dgm:pt>
    <dgm:pt modelId="{87B38A6B-AE88-4E2F-8294-134D6C2F6D8D}" type="pres">
      <dgm:prSet presAssocID="{1221BB34-5683-4375-8C7C-203F5455BAC3}" presName="hierChild2" presStyleCnt="0"/>
      <dgm:spPr/>
    </dgm:pt>
    <dgm:pt modelId="{8B5C7D98-2029-42D1-9EFB-8368C0945299}" type="pres">
      <dgm:prSet presAssocID="{B436F08E-A73F-4986-9CF7-FB4EF87C06F3}" presName="Name25" presStyleLbl="parChTrans1D2" presStyleIdx="0" presStyleCnt="2"/>
      <dgm:spPr/>
      <dgm:t>
        <a:bodyPr/>
        <a:lstStyle/>
        <a:p>
          <a:endParaRPr lang="zh-CN" altLang="en-US"/>
        </a:p>
      </dgm:t>
    </dgm:pt>
    <dgm:pt modelId="{4CF73C8A-F0E7-406B-A7A0-294E557632F9}" type="pres">
      <dgm:prSet presAssocID="{B436F08E-A73F-4986-9CF7-FB4EF87C06F3}" presName="connTx" presStyleLbl="parChTrans1D2" presStyleIdx="0" presStyleCnt="2"/>
      <dgm:spPr/>
      <dgm:t>
        <a:bodyPr/>
        <a:lstStyle/>
        <a:p>
          <a:endParaRPr lang="zh-CN" altLang="en-US"/>
        </a:p>
      </dgm:t>
    </dgm:pt>
    <dgm:pt modelId="{267336AE-0F21-409A-8222-99D1189210C9}" type="pres">
      <dgm:prSet presAssocID="{29DC3A07-8052-4969-A8ED-56EA7661FE3C}" presName="Name30" presStyleCnt="0"/>
      <dgm:spPr/>
    </dgm:pt>
    <dgm:pt modelId="{C87E7380-B2D1-4A72-BC0D-01D9D7BF0619}" type="pres">
      <dgm:prSet presAssocID="{29DC3A07-8052-4969-A8ED-56EA7661FE3C}" presName="level2Shape" presStyleLbl="node2" presStyleIdx="0" presStyleCnt="2" custScaleY="179946"/>
      <dgm:spPr/>
      <dgm:t>
        <a:bodyPr/>
        <a:lstStyle/>
        <a:p>
          <a:endParaRPr lang="zh-CN" altLang="en-US"/>
        </a:p>
      </dgm:t>
    </dgm:pt>
    <dgm:pt modelId="{41939ED0-2E07-482D-81A5-2532EF88F8CF}" type="pres">
      <dgm:prSet presAssocID="{29DC3A07-8052-4969-A8ED-56EA7661FE3C}" presName="hierChild3" presStyleCnt="0"/>
      <dgm:spPr/>
    </dgm:pt>
    <dgm:pt modelId="{A03CC352-8ACA-4588-96F5-A33372141A1F}" type="pres">
      <dgm:prSet presAssocID="{77FAF888-A792-42F8-B87B-7E944D3465DE}" presName="Name25" presStyleLbl="parChTrans1D3" presStyleIdx="0" presStyleCnt="2"/>
      <dgm:spPr/>
      <dgm:t>
        <a:bodyPr/>
        <a:lstStyle/>
        <a:p>
          <a:endParaRPr lang="zh-CN" altLang="en-US"/>
        </a:p>
      </dgm:t>
    </dgm:pt>
    <dgm:pt modelId="{3DDDA1E7-BB45-4193-BF3C-D81250C68B05}" type="pres">
      <dgm:prSet presAssocID="{77FAF888-A792-42F8-B87B-7E944D3465DE}" presName="connTx" presStyleLbl="parChTrans1D3" presStyleIdx="0" presStyleCnt="2"/>
      <dgm:spPr/>
      <dgm:t>
        <a:bodyPr/>
        <a:lstStyle/>
        <a:p>
          <a:endParaRPr lang="zh-CN" altLang="en-US"/>
        </a:p>
      </dgm:t>
    </dgm:pt>
    <dgm:pt modelId="{45A6739D-D289-45BF-A271-9BF0B4565322}" type="pres">
      <dgm:prSet presAssocID="{3070D993-54F0-41FE-A9A4-B43AAB96C669}" presName="Name30" presStyleCnt="0"/>
      <dgm:spPr/>
    </dgm:pt>
    <dgm:pt modelId="{C6E74148-252D-4F59-8EC1-6E5391939797}" type="pres">
      <dgm:prSet presAssocID="{3070D993-54F0-41FE-A9A4-B43AAB96C669}" presName="level2Shape" presStyleLbl="node3" presStyleIdx="0" presStyleCnt="2" custScaleX="581104" custScaleY="147299"/>
      <dgm:spPr/>
      <dgm:t>
        <a:bodyPr/>
        <a:lstStyle/>
        <a:p>
          <a:endParaRPr lang="zh-CN" altLang="en-US"/>
        </a:p>
      </dgm:t>
    </dgm:pt>
    <dgm:pt modelId="{D5902048-596F-4835-BCC8-47CB2400AFB8}" type="pres">
      <dgm:prSet presAssocID="{3070D993-54F0-41FE-A9A4-B43AAB96C669}" presName="hierChild3" presStyleCnt="0"/>
      <dgm:spPr/>
    </dgm:pt>
    <dgm:pt modelId="{3BC62DCC-EAA4-4AF6-AF14-A84B2BACA434}" type="pres">
      <dgm:prSet presAssocID="{8829D412-06EF-4B30-853C-142794AA5714}" presName="Name25" presStyleLbl="parChTrans1D2" presStyleIdx="1" presStyleCnt="2"/>
      <dgm:spPr/>
      <dgm:t>
        <a:bodyPr/>
        <a:lstStyle/>
        <a:p>
          <a:endParaRPr lang="zh-CN" altLang="en-US"/>
        </a:p>
      </dgm:t>
    </dgm:pt>
    <dgm:pt modelId="{13064D9D-7FF4-4D11-8E9E-07C19870E8E4}" type="pres">
      <dgm:prSet presAssocID="{8829D412-06EF-4B30-853C-142794AA5714}" presName="connTx" presStyleLbl="parChTrans1D2" presStyleIdx="1" presStyleCnt="2"/>
      <dgm:spPr/>
      <dgm:t>
        <a:bodyPr/>
        <a:lstStyle/>
        <a:p>
          <a:endParaRPr lang="zh-CN" altLang="en-US"/>
        </a:p>
      </dgm:t>
    </dgm:pt>
    <dgm:pt modelId="{E6F9D8E7-51AA-4788-9E41-99A66B923590}" type="pres">
      <dgm:prSet presAssocID="{9E875A12-B570-4F0A-839C-9FEE2BE51C44}" presName="Name30" presStyleCnt="0"/>
      <dgm:spPr/>
    </dgm:pt>
    <dgm:pt modelId="{E00727AB-B77F-4DF3-AE09-710139628DD0}" type="pres">
      <dgm:prSet presAssocID="{9E875A12-B570-4F0A-839C-9FEE2BE51C44}" presName="level2Shape" presStyleLbl="node2" presStyleIdx="1" presStyleCnt="2" custScaleY="144274"/>
      <dgm:spPr/>
      <dgm:t>
        <a:bodyPr/>
        <a:lstStyle/>
        <a:p>
          <a:endParaRPr lang="zh-CN" altLang="en-US"/>
        </a:p>
      </dgm:t>
    </dgm:pt>
    <dgm:pt modelId="{7DD98F6E-F063-4937-9B05-0021BFD2C020}" type="pres">
      <dgm:prSet presAssocID="{9E875A12-B570-4F0A-839C-9FEE2BE51C44}" presName="hierChild3" presStyleCnt="0"/>
      <dgm:spPr/>
    </dgm:pt>
    <dgm:pt modelId="{54506632-58FF-49DC-9494-9EE74D4AB08B}" type="pres">
      <dgm:prSet presAssocID="{D9DA3572-13F0-415E-A7CE-A67015F1BD66}" presName="Name25" presStyleLbl="parChTrans1D3" presStyleIdx="1" presStyleCnt="2"/>
      <dgm:spPr/>
      <dgm:t>
        <a:bodyPr/>
        <a:lstStyle/>
        <a:p>
          <a:endParaRPr lang="zh-CN" altLang="en-US"/>
        </a:p>
      </dgm:t>
    </dgm:pt>
    <dgm:pt modelId="{B6FD0D87-BA2C-4E54-B63D-94623743D39E}" type="pres">
      <dgm:prSet presAssocID="{D9DA3572-13F0-415E-A7CE-A67015F1BD66}" presName="connTx" presStyleLbl="parChTrans1D3" presStyleIdx="1" presStyleCnt="2"/>
      <dgm:spPr/>
      <dgm:t>
        <a:bodyPr/>
        <a:lstStyle/>
        <a:p>
          <a:endParaRPr lang="zh-CN" altLang="en-US"/>
        </a:p>
      </dgm:t>
    </dgm:pt>
    <dgm:pt modelId="{6D695C3C-87F9-4A75-B41A-9FC0AD4A470F}" type="pres">
      <dgm:prSet presAssocID="{B1D8F8A3-25CC-4C51-A060-D196A9C27243}" presName="Name30" presStyleCnt="0"/>
      <dgm:spPr/>
    </dgm:pt>
    <dgm:pt modelId="{C66E0EEC-CD7F-43BC-8B94-94242E635EE1}" type="pres">
      <dgm:prSet presAssocID="{B1D8F8A3-25CC-4C51-A060-D196A9C27243}" presName="level2Shape" presStyleLbl="node3" presStyleIdx="1" presStyleCnt="2" custScaleX="588407" custScaleY="150128"/>
      <dgm:spPr/>
      <dgm:t>
        <a:bodyPr/>
        <a:lstStyle/>
        <a:p>
          <a:endParaRPr lang="zh-CN" altLang="en-US"/>
        </a:p>
      </dgm:t>
    </dgm:pt>
    <dgm:pt modelId="{8B4AF6F3-EE7F-457C-AE30-7795F94BA66E}" type="pres">
      <dgm:prSet presAssocID="{B1D8F8A3-25CC-4C51-A060-D196A9C27243}" presName="hierChild3" presStyleCnt="0"/>
      <dgm:spPr/>
    </dgm:pt>
    <dgm:pt modelId="{F2CAE6C9-8368-4CF1-B4E2-22287C50BC90}" type="pres">
      <dgm:prSet presAssocID="{88ABDF25-8CC7-44E1-BCF5-8713802951F7}" presName="bgShapesFlow" presStyleCnt="0"/>
      <dgm:spPr/>
    </dgm:pt>
  </dgm:ptLst>
  <dgm:cxnLst>
    <dgm:cxn modelId="{D1BD83E9-B9D9-4F48-91F9-52F00B7B7C9B}" type="presOf" srcId="{9E875A12-B570-4F0A-839C-9FEE2BE51C44}" destId="{E00727AB-B77F-4DF3-AE09-710139628DD0}" srcOrd="0" destOrd="0" presId="urn:microsoft.com/office/officeart/2005/8/layout/hierarchy5"/>
    <dgm:cxn modelId="{854242F6-FF4D-47A7-89DF-8B8601244C26}" type="presOf" srcId="{3070D993-54F0-41FE-A9A4-B43AAB96C669}" destId="{C6E74148-252D-4F59-8EC1-6E5391939797}" srcOrd="0" destOrd="0" presId="urn:microsoft.com/office/officeart/2005/8/layout/hierarchy5"/>
    <dgm:cxn modelId="{7E016964-C378-4B39-81AA-A025CF440DAF}" type="presOf" srcId="{D9DA3572-13F0-415E-A7CE-A67015F1BD66}" destId="{54506632-58FF-49DC-9494-9EE74D4AB08B}" srcOrd="0" destOrd="0" presId="urn:microsoft.com/office/officeart/2005/8/layout/hierarchy5"/>
    <dgm:cxn modelId="{512C37CA-6DF7-4D51-A8E9-69B120FF864F}" type="presOf" srcId="{77FAF888-A792-42F8-B87B-7E944D3465DE}" destId="{A03CC352-8ACA-4588-96F5-A33372141A1F}" srcOrd="0" destOrd="0" presId="urn:microsoft.com/office/officeart/2005/8/layout/hierarchy5"/>
    <dgm:cxn modelId="{36B6AE10-0B23-4DE1-9C1D-F5F1A2A2973F}" srcId="{1221BB34-5683-4375-8C7C-203F5455BAC3}" destId="{29DC3A07-8052-4969-A8ED-56EA7661FE3C}" srcOrd="0" destOrd="0" parTransId="{B436F08E-A73F-4986-9CF7-FB4EF87C06F3}" sibTransId="{5F4B12D4-C0B8-4116-9AA3-920AFF3EA8F2}"/>
    <dgm:cxn modelId="{A8903497-665A-4769-9C1E-75C23EA5114D}" srcId="{29DC3A07-8052-4969-A8ED-56EA7661FE3C}" destId="{3070D993-54F0-41FE-A9A4-B43AAB96C669}" srcOrd="0" destOrd="0" parTransId="{77FAF888-A792-42F8-B87B-7E944D3465DE}" sibTransId="{FE645661-89FC-44A9-9FE8-A408F58CF0DA}"/>
    <dgm:cxn modelId="{85330414-9BD0-49BA-8254-0E1CF8CDDD94}" type="presOf" srcId="{1221BB34-5683-4375-8C7C-203F5455BAC3}" destId="{879B92C8-4752-42A7-8733-01DC428E8C71}" srcOrd="0" destOrd="0" presId="urn:microsoft.com/office/officeart/2005/8/layout/hierarchy5"/>
    <dgm:cxn modelId="{02082CDA-6DBF-47E2-93F5-FEBC581DADEC}" type="presOf" srcId="{B436F08E-A73F-4986-9CF7-FB4EF87C06F3}" destId="{4CF73C8A-F0E7-406B-A7A0-294E557632F9}" srcOrd="1" destOrd="0" presId="urn:microsoft.com/office/officeart/2005/8/layout/hierarchy5"/>
    <dgm:cxn modelId="{78716B5E-2E20-4561-9FE8-6FFEC0A2C7D9}" type="presOf" srcId="{29DC3A07-8052-4969-A8ED-56EA7661FE3C}" destId="{C87E7380-B2D1-4A72-BC0D-01D9D7BF0619}" srcOrd="0" destOrd="0" presId="urn:microsoft.com/office/officeart/2005/8/layout/hierarchy5"/>
    <dgm:cxn modelId="{EF144FCA-5864-4ED5-9A49-564ADDF7C2AD}" type="presOf" srcId="{77FAF888-A792-42F8-B87B-7E944D3465DE}" destId="{3DDDA1E7-BB45-4193-BF3C-D81250C68B05}" srcOrd="1" destOrd="0" presId="urn:microsoft.com/office/officeart/2005/8/layout/hierarchy5"/>
    <dgm:cxn modelId="{28B9574A-04E2-4692-BA6E-155C3D5590EC}" type="presOf" srcId="{D9DA3572-13F0-415E-A7CE-A67015F1BD66}" destId="{B6FD0D87-BA2C-4E54-B63D-94623743D39E}" srcOrd="1" destOrd="0" presId="urn:microsoft.com/office/officeart/2005/8/layout/hierarchy5"/>
    <dgm:cxn modelId="{D7FD9BDD-B438-4E72-B872-660BB797C196}" type="presOf" srcId="{B436F08E-A73F-4986-9CF7-FB4EF87C06F3}" destId="{8B5C7D98-2029-42D1-9EFB-8368C0945299}" srcOrd="0" destOrd="0" presId="urn:microsoft.com/office/officeart/2005/8/layout/hierarchy5"/>
    <dgm:cxn modelId="{DB147C60-6303-43E7-81E7-22508FB7934F}" srcId="{88ABDF25-8CC7-44E1-BCF5-8713802951F7}" destId="{1221BB34-5683-4375-8C7C-203F5455BAC3}" srcOrd="0" destOrd="0" parTransId="{C94636DA-B964-4313-B63D-33DB261E9E69}" sibTransId="{5A45316F-3C3F-45F5-ADE2-3DFD74A972AE}"/>
    <dgm:cxn modelId="{B54F8155-4BB7-4B34-93DC-26F9E16FD407}" srcId="{9E875A12-B570-4F0A-839C-9FEE2BE51C44}" destId="{B1D8F8A3-25CC-4C51-A060-D196A9C27243}" srcOrd="0" destOrd="0" parTransId="{D9DA3572-13F0-415E-A7CE-A67015F1BD66}" sibTransId="{B6B75766-5BE9-47C9-9FF9-90E63156C4BC}"/>
    <dgm:cxn modelId="{81F0217D-A3BF-40CA-960C-E2E1A428011C}" type="presOf" srcId="{B1D8F8A3-25CC-4C51-A060-D196A9C27243}" destId="{C66E0EEC-CD7F-43BC-8B94-94242E635EE1}" srcOrd="0" destOrd="0" presId="urn:microsoft.com/office/officeart/2005/8/layout/hierarchy5"/>
    <dgm:cxn modelId="{C1F9D033-9634-477A-8E73-DDC715F5C9FC}" type="presOf" srcId="{8829D412-06EF-4B30-853C-142794AA5714}" destId="{13064D9D-7FF4-4D11-8E9E-07C19870E8E4}" srcOrd="1" destOrd="0" presId="urn:microsoft.com/office/officeart/2005/8/layout/hierarchy5"/>
    <dgm:cxn modelId="{DED955A7-CA8F-40E8-B92C-CA446B7E6D82}" srcId="{1221BB34-5683-4375-8C7C-203F5455BAC3}" destId="{9E875A12-B570-4F0A-839C-9FEE2BE51C44}" srcOrd="1" destOrd="0" parTransId="{8829D412-06EF-4B30-853C-142794AA5714}" sibTransId="{A95C4F4A-452F-4572-858A-5643AA1F720E}"/>
    <dgm:cxn modelId="{505BADB9-162E-4E36-8DE8-AC54C5D28801}" type="presOf" srcId="{88ABDF25-8CC7-44E1-BCF5-8713802951F7}" destId="{9CA57E83-DA01-4E36-B91E-0D1048F7E0BD}" srcOrd="0" destOrd="0" presId="urn:microsoft.com/office/officeart/2005/8/layout/hierarchy5"/>
    <dgm:cxn modelId="{5EF28CBC-413F-4D8F-9079-CBA46354EA6E}" type="presOf" srcId="{8829D412-06EF-4B30-853C-142794AA5714}" destId="{3BC62DCC-EAA4-4AF6-AF14-A84B2BACA434}" srcOrd="0" destOrd="0" presId="urn:microsoft.com/office/officeart/2005/8/layout/hierarchy5"/>
    <dgm:cxn modelId="{DBC26BF3-DC19-4335-896F-CDEB42B0222A}" type="presParOf" srcId="{9CA57E83-DA01-4E36-B91E-0D1048F7E0BD}" destId="{DD9469A2-A2A7-4DCB-8F37-113EC6D5CC1A}" srcOrd="0" destOrd="0" presId="urn:microsoft.com/office/officeart/2005/8/layout/hierarchy5"/>
    <dgm:cxn modelId="{3F49C561-E477-4C07-B43D-8B13114E133B}" type="presParOf" srcId="{DD9469A2-A2A7-4DCB-8F37-113EC6D5CC1A}" destId="{7199EF31-9420-4C1E-B450-DFF2EC81A329}" srcOrd="0" destOrd="0" presId="urn:microsoft.com/office/officeart/2005/8/layout/hierarchy5"/>
    <dgm:cxn modelId="{C57323C2-09E3-45D8-816F-E8A5044AFF91}" type="presParOf" srcId="{7199EF31-9420-4C1E-B450-DFF2EC81A329}" destId="{164A516D-8CFA-4311-8E1D-ABACFB301B96}" srcOrd="0" destOrd="0" presId="urn:microsoft.com/office/officeart/2005/8/layout/hierarchy5"/>
    <dgm:cxn modelId="{DE29EA98-FA3A-43BB-AFAC-423971ED03E6}" type="presParOf" srcId="{164A516D-8CFA-4311-8E1D-ABACFB301B96}" destId="{879B92C8-4752-42A7-8733-01DC428E8C71}" srcOrd="0" destOrd="0" presId="urn:microsoft.com/office/officeart/2005/8/layout/hierarchy5"/>
    <dgm:cxn modelId="{D0A42FED-BAC1-4198-9E3D-8BA4447F9C3D}" type="presParOf" srcId="{164A516D-8CFA-4311-8E1D-ABACFB301B96}" destId="{87B38A6B-AE88-4E2F-8294-134D6C2F6D8D}" srcOrd="1" destOrd="0" presId="urn:microsoft.com/office/officeart/2005/8/layout/hierarchy5"/>
    <dgm:cxn modelId="{43F9A579-4A39-46AB-9C62-575B6689BB20}" type="presParOf" srcId="{87B38A6B-AE88-4E2F-8294-134D6C2F6D8D}" destId="{8B5C7D98-2029-42D1-9EFB-8368C0945299}" srcOrd="0" destOrd="0" presId="urn:microsoft.com/office/officeart/2005/8/layout/hierarchy5"/>
    <dgm:cxn modelId="{91BC2CE7-755C-464F-A931-DCF58963F35D}" type="presParOf" srcId="{8B5C7D98-2029-42D1-9EFB-8368C0945299}" destId="{4CF73C8A-F0E7-406B-A7A0-294E557632F9}" srcOrd="0" destOrd="0" presId="urn:microsoft.com/office/officeart/2005/8/layout/hierarchy5"/>
    <dgm:cxn modelId="{3E31101C-5644-459A-AF0D-9E85AEC4E6E3}" type="presParOf" srcId="{87B38A6B-AE88-4E2F-8294-134D6C2F6D8D}" destId="{267336AE-0F21-409A-8222-99D1189210C9}" srcOrd="1" destOrd="0" presId="urn:microsoft.com/office/officeart/2005/8/layout/hierarchy5"/>
    <dgm:cxn modelId="{48158D89-B980-4A10-8D51-F8DF04B0A4F6}" type="presParOf" srcId="{267336AE-0F21-409A-8222-99D1189210C9}" destId="{C87E7380-B2D1-4A72-BC0D-01D9D7BF0619}" srcOrd="0" destOrd="0" presId="urn:microsoft.com/office/officeart/2005/8/layout/hierarchy5"/>
    <dgm:cxn modelId="{A4A95EB1-BA39-4491-A5E2-95A9E8C35D22}" type="presParOf" srcId="{267336AE-0F21-409A-8222-99D1189210C9}" destId="{41939ED0-2E07-482D-81A5-2532EF88F8CF}" srcOrd="1" destOrd="0" presId="urn:microsoft.com/office/officeart/2005/8/layout/hierarchy5"/>
    <dgm:cxn modelId="{F80E76D2-CC8A-4C1C-9AE3-03333B96881B}" type="presParOf" srcId="{41939ED0-2E07-482D-81A5-2532EF88F8CF}" destId="{A03CC352-8ACA-4588-96F5-A33372141A1F}" srcOrd="0" destOrd="0" presId="urn:microsoft.com/office/officeart/2005/8/layout/hierarchy5"/>
    <dgm:cxn modelId="{4F4AE752-C374-476C-B659-306493C65190}" type="presParOf" srcId="{A03CC352-8ACA-4588-96F5-A33372141A1F}" destId="{3DDDA1E7-BB45-4193-BF3C-D81250C68B05}" srcOrd="0" destOrd="0" presId="urn:microsoft.com/office/officeart/2005/8/layout/hierarchy5"/>
    <dgm:cxn modelId="{FDD1250C-1917-449C-924A-3AAC9240CB3D}" type="presParOf" srcId="{41939ED0-2E07-482D-81A5-2532EF88F8CF}" destId="{45A6739D-D289-45BF-A271-9BF0B4565322}" srcOrd="1" destOrd="0" presId="urn:microsoft.com/office/officeart/2005/8/layout/hierarchy5"/>
    <dgm:cxn modelId="{BFD9A8C8-8565-45B0-BD06-706B654C2D45}" type="presParOf" srcId="{45A6739D-D289-45BF-A271-9BF0B4565322}" destId="{C6E74148-252D-4F59-8EC1-6E5391939797}" srcOrd="0" destOrd="0" presId="urn:microsoft.com/office/officeart/2005/8/layout/hierarchy5"/>
    <dgm:cxn modelId="{60E9F537-B602-48B2-BAC0-A1E9B60E5420}" type="presParOf" srcId="{45A6739D-D289-45BF-A271-9BF0B4565322}" destId="{D5902048-596F-4835-BCC8-47CB2400AFB8}" srcOrd="1" destOrd="0" presId="urn:microsoft.com/office/officeart/2005/8/layout/hierarchy5"/>
    <dgm:cxn modelId="{0CA9E4E0-A2E4-41E0-998D-A52CE31E6298}" type="presParOf" srcId="{87B38A6B-AE88-4E2F-8294-134D6C2F6D8D}" destId="{3BC62DCC-EAA4-4AF6-AF14-A84B2BACA434}" srcOrd="2" destOrd="0" presId="urn:microsoft.com/office/officeart/2005/8/layout/hierarchy5"/>
    <dgm:cxn modelId="{3D779E21-55EB-4F5D-9BE2-059C548E72AD}" type="presParOf" srcId="{3BC62DCC-EAA4-4AF6-AF14-A84B2BACA434}" destId="{13064D9D-7FF4-4D11-8E9E-07C19870E8E4}" srcOrd="0" destOrd="0" presId="urn:microsoft.com/office/officeart/2005/8/layout/hierarchy5"/>
    <dgm:cxn modelId="{9A7240CA-7626-48E3-84D8-94BAF3CD5A9A}" type="presParOf" srcId="{87B38A6B-AE88-4E2F-8294-134D6C2F6D8D}" destId="{E6F9D8E7-51AA-4788-9E41-99A66B923590}" srcOrd="3" destOrd="0" presId="urn:microsoft.com/office/officeart/2005/8/layout/hierarchy5"/>
    <dgm:cxn modelId="{0030FBFF-C4A8-4C7A-B658-6DB5AA11561C}" type="presParOf" srcId="{E6F9D8E7-51AA-4788-9E41-99A66B923590}" destId="{E00727AB-B77F-4DF3-AE09-710139628DD0}" srcOrd="0" destOrd="0" presId="urn:microsoft.com/office/officeart/2005/8/layout/hierarchy5"/>
    <dgm:cxn modelId="{465B1591-596F-48BC-A6BF-5EF2335D869D}" type="presParOf" srcId="{E6F9D8E7-51AA-4788-9E41-99A66B923590}" destId="{7DD98F6E-F063-4937-9B05-0021BFD2C020}" srcOrd="1" destOrd="0" presId="urn:microsoft.com/office/officeart/2005/8/layout/hierarchy5"/>
    <dgm:cxn modelId="{D8BF723A-8681-4514-A2ED-62F93233C59D}" type="presParOf" srcId="{7DD98F6E-F063-4937-9B05-0021BFD2C020}" destId="{54506632-58FF-49DC-9494-9EE74D4AB08B}" srcOrd="0" destOrd="0" presId="urn:microsoft.com/office/officeart/2005/8/layout/hierarchy5"/>
    <dgm:cxn modelId="{AC499F16-165F-48C3-BAB7-5945EC4AA964}" type="presParOf" srcId="{54506632-58FF-49DC-9494-9EE74D4AB08B}" destId="{B6FD0D87-BA2C-4E54-B63D-94623743D39E}" srcOrd="0" destOrd="0" presId="urn:microsoft.com/office/officeart/2005/8/layout/hierarchy5"/>
    <dgm:cxn modelId="{2A0910C2-5EA0-4298-AE64-0B41563C931F}" type="presParOf" srcId="{7DD98F6E-F063-4937-9B05-0021BFD2C020}" destId="{6D695C3C-87F9-4A75-B41A-9FC0AD4A470F}" srcOrd="1" destOrd="0" presId="urn:microsoft.com/office/officeart/2005/8/layout/hierarchy5"/>
    <dgm:cxn modelId="{B42F15BF-EC00-4C66-AECB-3B2F40CE2588}" type="presParOf" srcId="{6D695C3C-87F9-4A75-B41A-9FC0AD4A470F}" destId="{C66E0EEC-CD7F-43BC-8B94-94242E635EE1}" srcOrd="0" destOrd="0" presId="urn:microsoft.com/office/officeart/2005/8/layout/hierarchy5"/>
    <dgm:cxn modelId="{B103B714-15EB-4275-A232-75A5D690D49F}" type="presParOf" srcId="{6D695C3C-87F9-4A75-B41A-9FC0AD4A470F}" destId="{8B4AF6F3-EE7F-457C-AE30-7795F94BA66E}" srcOrd="1" destOrd="0" presId="urn:microsoft.com/office/officeart/2005/8/layout/hierarchy5"/>
    <dgm:cxn modelId="{B7F74836-24A0-4D60-8772-0BA65E798562}" type="presParOf" srcId="{9CA57E83-DA01-4E36-B91E-0D1048F7E0BD}" destId="{F2CAE6C9-8368-4CF1-B4E2-22287C50BC90}"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ABDF25-8CC7-44E1-BCF5-8713802951F7}"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zh-CN" altLang="en-US"/>
        </a:p>
      </dgm:t>
    </dgm:pt>
    <dgm:pt modelId="{1221BB34-5683-4375-8C7C-203F5455BAC3}">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执行机能</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C94636DA-B964-4313-B63D-33DB261E9E69}" type="parTrans" cxnId="{DB147C60-6303-43E7-81E7-22508FB7934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5A45316F-3C3F-45F5-ADE2-3DFD74A972AE}" type="sibTrans" cxnId="{DB147C60-6303-43E7-81E7-22508FB7934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29DC3A07-8052-4969-A8ED-56EA7661FE3C}">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headEnd type="none" w="med" len="med"/>
          <a:tailEnd type="none" w="med" len="med"/>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有触点</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B436F08E-A73F-4986-9CF7-FB4EF87C06F3}" type="parTrans" cxnId="{36B6AE10-0B23-4DE1-9C1D-F5F1A2A2973F}">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5F4B12D4-C0B8-4116-9AA3-920AFF3EA8F2}" type="sibTrans" cxnId="{36B6AE10-0B23-4DE1-9C1D-F5F1A2A2973F}">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3070D993-54F0-41FE-A9A4-B43AAB96C669}">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sz="2000" dirty="0" smtClean="0">
              <a:solidFill>
                <a:schemeClr val="tx1"/>
              </a:solidFill>
              <a:latin typeface="微软雅黑" panose="020B0503020204020204" pitchFamily="34" charset="-122"/>
              <a:ea typeface="微软雅黑" panose="020B0503020204020204" pitchFamily="34" charset="-122"/>
            </a:rPr>
            <a:t>利用触点的接通和分断来通断电路，如接触器，低压断路器等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77FAF888-A792-42F8-B87B-7E944D3465DE}" type="parTrans" cxnId="{A8903497-665A-4769-9C1E-75C23EA5114D}">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FE645661-89FC-44A9-9FE8-A408F58CF0DA}" type="sibTrans" cxnId="{A8903497-665A-4769-9C1E-75C23EA5114D}">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9E875A12-B570-4F0A-839C-9FEE2BE51C44}">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r>
            <a:rPr lang="zh-CN" altLang="en-US" sz="2000" dirty="0" smtClean="0">
              <a:solidFill>
                <a:schemeClr val="tx1"/>
              </a:solidFill>
              <a:latin typeface="微软雅黑" panose="020B0503020204020204" pitchFamily="34" charset="-122"/>
              <a:ea typeface="微软雅黑" panose="020B0503020204020204" pitchFamily="34" charset="-122"/>
            </a:rPr>
            <a:t>无触点</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8829D412-06EF-4B30-853C-142794AA5714}" type="parTrans" cxnId="{DED955A7-CA8F-40E8-B92C-CA446B7E6D82}">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A95C4F4A-452F-4572-858A-5643AA1F720E}" type="sibTrans" cxnId="{DED955A7-CA8F-40E8-B92C-CA446B7E6D82}">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B1D8F8A3-25CC-4C51-A060-D196A9C27243}">
      <dgm:prSet phldrT="[文本]" custT="1">
        <dgm:style>
          <a:lnRef idx="0">
            <a:scrgbClr r="0" g="0" b="0"/>
          </a:lnRef>
          <a:fillRef idx="0">
            <a:scrgbClr r="0" g="0" b="0"/>
          </a:fillRef>
          <a:effectRef idx="0">
            <a:scrgbClr r="0" g="0" b="0"/>
          </a:effectRef>
          <a:fontRef idx="minor">
            <a:schemeClr val="lt1"/>
          </a:fontRef>
        </dgm:style>
      </dgm:prSet>
      <dgm:spPr>
        <a:solidFill>
          <a:schemeClr val="accent5">
            <a:alpha val="50000"/>
          </a:schemeClr>
        </a:solidFill>
        <a:ln>
          <a:noFill/>
        </a:ln>
      </dgm:spPr>
      <dgm:t>
        <a:bodyPr/>
        <a:lstStyle/>
        <a:p>
          <a:pPr algn="l"/>
          <a:r>
            <a:rPr lang="zh-CN" sz="2000" dirty="0" smtClean="0">
              <a:solidFill>
                <a:schemeClr val="tx1"/>
              </a:solidFill>
              <a:latin typeface="微软雅黑" panose="020B0503020204020204" pitchFamily="34" charset="-122"/>
              <a:ea typeface="微软雅黑" panose="020B0503020204020204" pitchFamily="34" charset="-122"/>
            </a:rPr>
            <a:t>利用电子电路发出检测信号，执行指令，达到控制电路的目的，如接近开关，光电开关、电子式时间继电器等</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D9DA3572-13F0-415E-A7CE-A67015F1BD66}" type="parTrans" cxnId="{B54F8155-4BB7-4B34-93DC-26F9E16FD407}">
      <dgm:prSet custT="1"/>
      <dgm:spPr>
        <a:ln>
          <a:solidFill>
            <a:schemeClr val="bg2">
              <a:lumMod val="25000"/>
            </a:schemeClr>
          </a:solidFill>
        </a:ln>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B6B75766-5BE9-47C9-9FF9-90E63156C4BC}" type="sibTrans" cxnId="{B54F8155-4BB7-4B34-93DC-26F9E16FD407}">
      <dgm:prSet/>
      <dgm:spPr/>
      <dgm:t>
        <a:bodyPr/>
        <a:lstStyle/>
        <a:p>
          <a:endParaRPr lang="zh-CN" altLang="en-US" sz="2000">
            <a:solidFill>
              <a:schemeClr val="tx1"/>
            </a:solidFill>
            <a:latin typeface="微软雅黑" panose="020B0503020204020204" pitchFamily="34" charset="-122"/>
            <a:ea typeface="微软雅黑" panose="020B0503020204020204" pitchFamily="34" charset="-122"/>
          </a:endParaRPr>
        </a:p>
      </dgm:t>
    </dgm:pt>
    <dgm:pt modelId="{9CA57E83-DA01-4E36-B91E-0D1048F7E0BD}" type="pres">
      <dgm:prSet presAssocID="{88ABDF25-8CC7-44E1-BCF5-8713802951F7}" presName="mainComposite" presStyleCnt="0">
        <dgm:presLayoutVars>
          <dgm:chPref val="1"/>
          <dgm:dir/>
          <dgm:animOne val="branch"/>
          <dgm:animLvl val="lvl"/>
          <dgm:resizeHandles val="exact"/>
        </dgm:presLayoutVars>
      </dgm:prSet>
      <dgm:spPr/>
      <dgm:t>
        <a:bodyPr/>
        <a:lstStyle/>
        <a:p>
          <a:endParaRPr lang="zh-CN" altLang="en-US"/>
        </a:p>
      </dgm:t>
    </dgm:pt>
    <dgm:pt modelId="{DD9469A2-A2A7-4DCB-8F37-113EC6D5CC1A}" type="pres">
      <dgm:prSet presAssocID="{88ABDF25-8CC7-44E1-BCF5-8713802951F7}" presName="hierFlow" presStyleCnt="0"/>
      <dgm:spPr/>
    </dgm:pt>
    <dgm:pt modelId="{7199EF31-9420-4C1E-B450-DFF2EC81A329}" type="pres">
      <dgm:prSet presAssocID="{88ABDF25-8CC7-44E1-BCF5-8713802951F7}" presName="hierChild1" presStyleCnt="0">
        <dgm:presLayoutVars>
          <dgm:chPref val="1"/>
          <dgm:animOne val="branch"/>
          <dgm:animLvl val="lvl"/>
        </dgm:presLayoutVars>
      </dgm:prSet>
      <dgm:spPr/>
    </dgm:pt>
    <dgm:pt modelId="{164A516D-8CFA-4311-8E1D-ABACFB301B96}" type="pres">
      <dgm:prSet presAssocID="{1221BB34-5683-4375-8C7C-203F5455BAC3}" presName="Name17" presStyleCnt="0"/>
      <dgm:spPr/>
    </dgm:pt>
    <dgm:pt modelId="{879B92C8-4752-42A7-8733-01DC428E8C71}" type="pres">
      <dgm:prSet presAssocID="{1221BB34-5683-4375-8C7C-203F5455BAC3}" presName="level1Shape" presStyleLbl="node0" presStyleIdx="0" presStyleCnt="1" custScaleX="64664" custScaleY="151313">
        <dgm:presLayoutVars>
          <dgm:chPref val="3"/>
        </dgm:presLayoutVars>
      </dgm:prSet>
      <dgm:spPr/>
      <dgm:t>
        <a:bodyPr/>
        <a:lstStyle/>
        <a:p>
          <a:endParaRPr lang="zh-CN" altLang="en-US"/>
        </a:p>
      </dgm:t>
    </dgm:pt>
    <dgm:pt modelId="{87B38A6B-AE88-4E2F-8294-134D6C2F6D8D}" type="pres">
      <dgm:prSet presAssocID="{1221BB34-5683-4375-8C7C-203F5455BAC3}" presName="hierChild2" presStyleCnt="0"/>
      <dgm:spPr/>
    </dgm:pt>
    <dgm:pt modelId="{8B5C7D98-2029-42D1-9EFB-8368C0945299}" type="pres">
      <dgm:prSet presAssocID="{B436F08E-A73F-4986-9CF7-FB4EF87C06F3}" presName="Name25" presStyleLbl="parChTrans1D2" presStyleIdx="0" presStyleCnt="2"/>
      <dgm:spPr/>
      <dgm:t>
        <a:bodyPr/>
        <a:lstStyle/>
        <a:p>
          <a:endParaRPr lang="zh-CN" altLang="en-US"/>
        </a:p>
      </dgm:t>
    </dgm:pt>
    <dgm:pt modelId="{4CF73C8A-F0E7-406B-A7A0-294E557632F9}" type="pres">
      <dgm:prSet presAssocID="{B436F08E-A73F-4986-9CF7-FB4EF87C06F3}" presName="connTx" presStyleLbl="parChTrans1D2" presStyleIdx="0" presStyleCnt="2"/>
      <dgm:spPr/>
      <dgm:t>
        <a:bodyPr/>
        <a:lstStyle/>
        <a:p>
          <a:endParaRPr lang="zh-CN" altLang="en-US"/>
        </a:p>
      </dgm:t>
    </dgm:pt>
    <dgm:pt modelId="{267336AE-0F21-409A-8222-99D1189210C9}" type="pres">
      <dgm:prSet presAssocID="{29DC3A07-8052-4969-A8ED-56EA7661FE3C}" presName="Name30" presStyleCnt="0"/>
      <dgm:spPr/>
    </dgm:pt>
    <dgm:pt modelId="{C87E7380-B2D1-4A72-BC0D-01D9D7BF0619}" type="pres">
      <dgm:prSet presAssocID="{29DC3A07-8052-4969-A8ED-56EA7661FE3C}" presName="level2Shape" presStyleLbl="node2" presStyleIdx="0" presStyleCnt="2" custScaleX="89199" custScaleY="134239"/>
      <dgm:spPr/>
      <dgm:t>
        <a:bodyPr/>
        <a:lstStyle/>
        <a:p>
          <a:endParaRPr lang="zh-CN" altLang="en-US"/>
        </a:p>
      </dgm:t>
    </dgm:pt>
    <dgm:pt modelId="{41939ED0-2E07-482D-81A5-2532EF88F8CF}" type="pres">
      <dgm:prSet presAssocID="{29DC3A07-8052-4969-A8ED-56EA7661FE3C}" presName="hierChild3" presStyleCnt="0"/>
      <dgm:spPr/>
    </dgm:pt>
    <dgm:pt modelId="{A03CC352-8ACA-4588-96F5-A33372141A1F}" type="pres">
      <dgm:prSet presAssocID="{77FAF888-A792-42F8-B87B-7E944D3465DE}" presName="Name25" presStyleLbl="parChTrans1D3" presStyleIdx="0" presStyleCnt="2"/>
      <dgm:spPr/>
      <dgm:t>
        <a:bodyPr/>
        <a:lstStyle/>
        <a:p>
          <a:endParaRPr lang="zh-CN" altLang="en-US"/>
        </a:p>
      </dgm:t>
    </dgm:pt>
    <dgm:pt modelId="{3DDDA1E7-BB45-4193-BF3C-D81250C68B05}" type="pres">
      <dgm:prSet presAssocID="{77FAF888-A792-42F8-B87B-7E944D3465DE}" presName="connTx" presStyleLbl="parChTrans1D3" presStyleIdx="0" presStyleCnt="2"/>
      <dgm:spPr/>
      <dgm:t>
        <a:bodyPr/>
        <a:lstStyle/>
        <a:p>
          <a:endParaRPr lang="zh-CN" altLang="en-US"/>
        </a:p>
      </dgm:t>
    </dgm:pt>
    <dgm:pt modelId="{45A6739D-D289-45BF-A271-9BF0B4565322}" type="pres">
      <dgm:prSet presAssocID="{3070D993-54F0-41FE-A9A4-B43AAB96C669}" presName="Name30" presStyleCnt="0"/>
      <dgm:spPr/>
    </dgm:pt>
    <dgm:pt modelId="{C6E74148-252D-4F59-8EC1-6E5391939797}" type="pres">
      <dgm:prSet presAssocID="{3070D993-54F0-41FE-A9A4-B43AAB96C669}" presName="level2Shape" presStyleLbl="node3" presStyleIdx="0" presStyleCnt="2" custScaleX="610734" custScaleY="147299"/>
      <dgm:spPr/>
      <dgm:t>
        <a:bodyPr/>
        <a:lstStyle/>
        <a:p>
          <a:endParaRPr lang="zh-CN" altLang="en-US"/>
        </a:p>
      </dgm:t>
    </dgm:pt>
    <dgm:pt modelId="{D5902048-596F-4835-BCC8-47CB2400AFB8}" type="pres">
      <dgm:prSet presAssocID="{3070D993-54F0-41FE-A9A4-B43AAB96C669}" presName="hierChild3" presStyleCnt="0"/>
      <dgm:spPr/>
    </dgm:pt>
    <dgm:pt modelId="{3BC62DCC-EAA4-4AF6-AF14-A84B2BACA434}" type="pres">
      <dgm:prSet presAssocID="{8829D412-06EF-4B30-853C-142794AA5714}" presName="Name25" presStyleLbl="parChTrans1D2" presStyleIdx="1" presStyleCnt="2"/>
      <dgm:spPr/>
      <dgm:t>
        <a:bodyPr/>
        <a:lstStyle/>
        <a:p>
          <a:endParaRPr lang="zh-CN" altLang="en-US"/>
        </a:p>
      </dgm:t>
    </dgm:pt>
    <dgm:pt modelId="{13064D9D-7FF4-4D11-8E9E-07C19870E8E4}" type="pres">
      <dgm:prSet presAssocID="{8829D412-06EF-4B30-853C-142794AA5714}" presName="connTx" presStyleLbl="parChTrans1D2" presStyleIdx="1" presStyleCnt="2"/>
      <dgm:spPr/>
      <dgm:t>
        <a:bodyPr/>
        <a:lstStyle/>
        <a:p>
          <a:endParaRPr lang="zh-CN" altLang="en-US"/>
        </a:p>
      </dgm:t>
    </dgm:pt>
    <dgm:pt modelId="{E6F9D8E7-51AA-4788-9E41-99A66B923590}" type="pres">
      <dgm:prSet presAssocID="{9E875A12-B570-4F0A-839C-9FEE2BE51C44}" presName="Name30" presStyleCnt="0"/>
      <dgm:spPr/>
    </dgm:pt>
    <dgm:pt modelId="{E00727AB-B77F-4DF3-AE09-710139628DD0}" type="pres">
      <dgm:prSet presAssocID="{9E875A12-B570-4F0A-839C-9FEE2BE51C44}" presName="level2Shape" presStyleLbl="node2" presStyleIdx="1" presStyleCnt="2" custScaleX="90571" custScaleY="144274"/>
      <dgm:spPr/>
      <dgm:t>
        <a:bodyPr/>
        <a:lstStyle/>
        <a:p>
          <a:endParaRPr lang="zh-CN" altLang="en-US"/>
        </a:p>
      </dgm:t>
    </dgm:pt>
    <dgm:pt modelId="{7DD98F6E-F063-4937-9B05-0021BFD2C020}" type="pres">
      <dgm:prSet presAssocID="{9E875A12-B570-4F0A-839C-9FEE2BE51C44}" presName="hierChild3" presStyleCnt="0"/>
      <dgm:spPr/>
    </dgm:pt>
    <dgm:pt modelId="{54506632-58FF-49DC-9494-9EE74D4AB08B}" type="pres">
      <dgm:prSet presAssocID="{D9DA3572-13F0-415E-A7CE-A67015F1BD66}" presName="Name25" presStyleLbl="parChTrans1D3" presStyleIdx="1" presStyleCnt="2"/>
      <dgm:spPr/>
      <dgm:t>
        <a:bodyPr/>
        <a:lstStyle/>
        <a:p>
          <a:endParaRPr lang="zh-CN" altLang="en-US"/>
        </a:p>
      </dgm:t>
    </dgm:pt>
    <dgm:pt modelId="{B6FD0D87-BA2C-4E54-B63D-94623743D39E}" type="pres">
      <dgm:prSet presAssocID="{D9DA3572-13F0-415E-A7CE-A67015F1BD66}" presName="connTx" presStyleLbl="parChTrans1D3" presStyleIdx="1" presStyleCnt="2"/>
      <dgm:spPr/>
      <dgm:t>
        <a:bodyPr/>
        <a:lstStyle/>
        <a:p>
          <a:endParaRPr lang="zh-CN" altLang="en-US"/>
        </a:p>
      </dgm:t>
    </dgm:pt>
    <dgm:pt modelId="{6D695C3C-87F9-4A75-B41A-9FC0AD4A470F}" type="pres">
      <dgm:prSet presAssocID="{B1D8F8A3-25CC-4C51-A060-D196A9C27243}" presName="Name30" presStyleCnt="0"/>
      <dgm:spPr/>
    </dgm:pt>
    <dgm:pt modelId="{C66E0EEC-CD7F-43BC-8B94-94242E635EE1}" type="pres">
      <dgm:prSet presAssocID="{B1D8F8A3-25CC-4C51-A060-D196A9C27243}" presName="level2Shape" presStyleLbl="node3" presStyleIdx="1" presStyleCnt="2" custScaleX="613674" custScaleY="234122"/>
      <dgm:spPr/>
      <dgm:t>
        <a:bodyPr/>
        <a:lstStyle/>
        <a:p>
          <a:endParaRPr lang="zh-CN" altLang="en-US"/>
        </a:p>
      </dgm:t>
    </dgm:pt>
    <dgm:pt modelId="{8B4AF6F3-EE7F-457C-AE30-7795F94BA66E}" type="pres">
      <dgm:prSet presAssocID="{B1D8F8A3-25CC-4C51-A060-D196A9C27243}" presName="hierChild3" presStyleCnt="0"/>
      <dgm:spPr/>
    </dgm:pt>
    <dgm:pt modelId="{F2CAE6C9-8368-4CF1-B4E2-22287C50BC90}" type="pres">
      <dgm:prSet presAssocID="{88ABDF25-8CC7-44E1-BCF5-8713802951F7}" presName="bgShapesFlow" presStyleCnt="0"/>
      <dgm:spPr/>
    </dgm:pt>
  </dgm:ptLst>
  <dgm:cxnLst>
    <dgm:cxn modelId="{D1BD83E9-B9D9-4F48-91F9-52F00B7B7C9B}" type="presOf" srcId="{9E875A12-B570-4F0A-839C-9FEE2BE51C44}" destId="{E00727AB-B77F-4DF3-AE09-710139628DD0}" srcOrd="0" destOrd="0" presId="urn:microsoft.com/office/officeart/2005/8/layout/hierarchy5"/>
    <dgm:cxn modelId="{854242F6-FF4D-47A7-89DF-8B8601244C26}" type="presOf" srcId="{3070D993-54F0-41FE-A9A4-B43AAB96C669}" destId="{C6E74148-252D-4F59-8EC1-6E5391939797}" srcOrd="0" destOrd="0" presId="urn:microsoft.com/office/officeart/2005/8/layout/hierarchy5"/>
    <dgm:cxn modelId="{7E016964-C378-4B39-81AA-A025CF440DAF}" type="presOf" srcId="{D9DA3572-13F0-415E-A7CE-A67015F1BD66}" destId="{54506632-58FF-49DC-9494-9EE74D4AB08B}" srcOrd="0" destOrd="0" presId="urn:microsoft.com/office/officeart/2005/8/layout/hierarchy5"/>
    <dgm:cxn modelId="{512C37CA-6DF7-4D51-A8E9-69B120FF864F}" type="presOf" srcId="{77FAF888-A792-42F8-B87B-7E944D3465DE}" destId="{A03CC352-8ACA-4588-96F5-A33372141A1F}" srcOrd="0" destOrd="0" presId="urn:microsoft.com/office/officeart/2005/8/layout/hierarchy5"/>
    <dgm:cxn modelId="{36B6AE10-0B23-4DE1-9C1D-F5F1A2A2973F}" srcId="{1221BB34-5683-4375-8C7C-203F5455BAC3}" destId="{29DC3A07-8052-4969-A8ED-56EA7661FE3C}" srcOrd="0" destOrd="0" parTransId="{B436F08E-A73F-4986-9CF7-FB4EF87C06F3}" sibTransId="{5F4B12D4-C0B8-4116-9AA3-920AFF3EA8F2}"/>
    <dgm:cxn modelId="{A8903497-665A-4769-9C1E-75C23EA5114D}" srcId="{29DC3A07-8052-4969-A8ED-56EA7661FE3C}" destId="{3070D993-54F0-41FE-A9A4-B43AAB96C669}" srcOrd="0" destOrd="0" parTransId="{77FAF888-A792-42F8-B87B-7E944D3465DE}" sibTransId="{FE645661-89FC-44A9-9FE8-A408F58CF0DA}"/>
    <dgm:cxn modelId="{85330414-9BD0-49BA-8254-0E1CF8CDDD94}" type="presOf" srcId="{1221BB34-5683-4375-8C7C-203F5455BAC3}" destId="{879B92C8-4752-42A7-8733-01DC428E8C71}" srcOrd="0" destOrd="0" presId="urn:microsoft.com/office/officeart/2005/8/layout/hierarchy5"/>
    <dgm:cxn modelId="{02082CDA-6DBF-47E2-93F5-FEBC581DADEC}" type="presOf" srcId="{B436F08E-A73F-4986-9CF7-FB4EF87C06F3}" destId="{4CF73C8A-F0E7-406B-A7A0-294E557632F9}" srcOrd="1" destOrd="0" presId="urn:microsoft.com/office/officeart/2005/8/layout/hierarchy5"/>
    <dgm:cxn modelId="{78716B5E-2E20-4561-9FE8-6FFEC0A2C7D9}" type="presOf" srcId="{29DC3A07-8052-4969-A8ED-56EA7661FE3C}" destId="{C87E7380-B2D1-4A72-BC0D-01D9D7BF0619}" srcOrd="0" destOrd="0" presId="urn:microsoft.com/office/officeart/2005/8/layout/hierarchy5"/>
    <dgm:cxn modelId="{EF144FCA-5864-4ED5-9A49-564ADDF7C2AD}" type="presOf" srcId="{77FAF888-A792-42F8-B87B-7E944D3465DE}" destId="{3DDDA1E7-BB45-4193-BF3C-D81250C68B05}" srcOrd="1" destOrd="0" presId="urn:microsoft.com/office/officeart/2005/8/layout/hierarchy5"/>
    <dgm:cxn modelId="{28B9574A-04E2-4692-BA6E-155C3D5590EC}" type="presOf" srcId="{D9DA3572-13F0-415E-A7CE-A67015F1BD66}" destId="{B6FD0D87-BA2C-4E54-B63D-94623743D39E}" srcOrd="1" destOrd="0" presId="urn:microsoft.com/office/officeart/2005/8/layout/hierarchy5"/>
    <dgm:cxn modelId="{D7FD9BDD-B438-4E72-B872-660BB797C196}" type="presOf" srcId="{B436F08E-A73F-4986-9CF7-FB4EF87C06F3}" destId="{8B5C7D98-2029-42D1-9EFB-8368C0945299}" srcOrd="0" destOrd="0" presId="urn:microsoft.com/office/officeart/2005/8/layout/hierarchy5"/>
    <dgm:cxn modelId="{DB147C60-6303-43E7-81E7-22508FB7934F}" srcId="{88ABDF25-8CC7-44E1-BCF5-8713802951F7}" destId="{1221BB34-5683-4375-8C7C-203F5455BAC3}" srcOrd="0" destOrd="0" parTransId="{C94636DA-B964-4313-B63D-33DB261E9E69}" sibTransId="{5A45316F-3C3F-45F5-ADE2-3DFD74A972AE}"/>
    <dgm:cxn modelId="{B54F8155-4BB7-4B34-93DC-26F9E16FD407}" srcId="{9E875A12-B570-4F0A-839C-9FEE2BE51C44}" destId="{B1D8F8A3-25CC-4C51-A060-D196A9C27243}" srcOrd="0" destOrd="0" parTransId="{D9DA3572-13F0-415E-A7CE-A67015F1BD66}" sibTransId="{B6B75766-5BE9-47C9-9FF9-90E63156C4BC}"/>
    <dgm:cxn modelId="{81F0217D-A3BF-40CA-960C-E2E1A428011C}" type="presOf" srcId="{B1D8F8A3-25CC-4C51-A060-D196A9C27243}" destId="{C66E0EEC-CD7F-43BC-8B94-94242E635EE1}" srcOrd="0" destOrd="0" presId="urn:microsoft.com/office/officeart/2005/8/layout/hierarchy5"/>
    <dgm:cxn modelId="{C1F9D033-9634-477A-8E73-DDC715F5C9FC}" type="presOf" srcId="{8829D412-06EF-4B30-853C-142794AA5714}" destId="{13064D9D-7FF4-4D11-8E9E-07C19870E8E4}" srcOrd="1" destOrd="0" presId="urn:microsoft.com/office/officeart/2005/8/layout/hierarchy5"/>
    <dgm:cxn modelId="{DED955A7-CA8F-40E8-B92C-CA446B7E6D82}" srcId="{1221BB34-5683-4375-8C7C-203F5455BAC3}" destId="{9E875A12-B570-4F0A-839C-9FEE2BE51C44}" srcOrd="1" destOrd="0" parTransId="{8829D412-06EF-4B30-853C-142794AA5714}" sibTransId="{A95C4F4A-452F-4572-858A-5643AA1F720E}"/>
    <dgm:cxn modelId="{505BADB9-162E-4E36-8DE8-AC54C5D28801}" type="presOf" srcId="{88ABDF25-8CC7-44E1-BCF5-8713802951F7}" destId="{9CA57E83-DA01-4E36-B91E-0D1048F7E0BD}" srcOrd="0" destOrd="0" presId="urn:microsoft.com/office/officeart/2005/8/layout/hierarchy5"/>
    <dgm:cxn modelId="{5EF28CBC-413F-4D8F-9079-CBA46354EA6E}" type="presOf" srcId="{8829D412-06EF-4B30-853C-142794AA5714}" destId="{3BC62DCC-EAA4-4AF6-AF14-A84B2BACA434}" srcOrd="0" destOrd="0" presId="urn:microsoft.com/office/officeart/2005/8/layout/hierarchy5"/>
    <dgm:cxn modelId="{DBC26BF3-DC19-4335-896F-CDEB42B0222A}" type="presParOf" srcId="{9CA57E83-DA01-4E36-B91E-0D1048F7E0BD}" destId="{DD9469A2-A2A7-4DCB-8F37-113EC6D5CC1A}" srcOrd="0" destOrd="0" presId="urn:microsoft.com/office/officeart/2005/8/layout/hierarchy5"/>
    <dgm:cxn modelId="{3F49C561-E477-4C07-B43D-8B13114E133B}" type="presParOf" srcId="{DD9469A2-A2A7-4DCB-8F37-113EC6D5CC1A}" destId="{7199EF31-9420-4C1E-B450-DFF2EC81A329}" srcOrd="0" destOrd="0" presId="urn:microsoft.com/office/officeart/2005/8/layout/hierarchy5"/>
    <dgm:cxn modelId="{C57323C2-09E3-45D8-816F-E8A5044AFF91}" type="presParOf" srcId="{7199EF31-9420-4C1E-B450-DFF2EC81A329}" destId="{164A516D-8CFA-4311-8E1D-ABACFB301B96}" srcOrd="0" destOrd="0" presId="urn:microsoft.com/office/officeart/2005/8/layout/hierarchy5"/>
    <dgm:cxn modelId="{DE29EA98-FA3A-43BB-AFAC-423971ED03E6}" type="presParOf" srcId="{164A516D-8CFA-4311-8E1D-ABACFB301B96}" destId="{879B92C8-4752-42A7-8733-01DC428E8C71}" srcOrd="0" destOrd="0" presId="urn:microsoft.com/office/officeart/2005/8/layout/hierarchy5"/>
    <dgm:cxn modelId="{D0A42FED-BAC1-4198-9E3D-8BA4447F9C3D}" type="presParOf" srcId="{164A516D-8CFA-4311-8E1D-ABACFB301B96}" destId="{87B38A6B-AE88-4E2F-8294-134D6C2F6D8D}" srcOrd="1" destOrd="0" presId="urn:microsoft.com/office/officeart/2005/8/layout/hierarchy5"/>
    <dgm:cxn modelId="{43F9A579-4A39-46AB-9C62-575B6689BB20}" type="presParOf" srcId="{87B38A6B-AE88-4E2F-8294-134D6C2F6D8D}" destId="{8B5C7D98-2029-42D1-9EFB-8368C0945299}" srcOrd="0" destOrd="0" presId="urn:microsoft.com/office/officeart/2005/8/layout/hierarchy5"/>
    <dgm:cxn modelId="{91BC2CE7-755C-464F-A931-DCF58963F35D}" type="presParOf" srcId="{8B5C7D98-2029-42D1-9EFB-8368C0945299}" destId="{4CF73C8A-F0E7-406B-A7A0-294E557632F9}" srcOrd="0" destOrd="0" presId="urn:microsoft.com/office/officeart/2005/8/layout/hierarchy5"/>
    <dgm:cxn modelId="{3E31101C-5644-459A-AF0D-9E85AEC4E6E3}" type="presParOf" srcId="{87B38A6B-AE88-4E2F-8294-134D6C2F6D8D}" destId="{267336AE-0F21-409A-8222-99D1189210C9}" srcOrd="1" destOrd="0" presId="urn:microsoft.com/office/officeart/2005/8/layout/hierarchy5"/>
    <dgm:cxn modelId="{48158D89-B980-4A10-8D51-F8DF04B0A4F6}" type="presParOf" srcId="{267336AE-0F21-409A-8222-99D1189210C9}" destId="{C87E7380-B2D1-4A72-BC0D-01D9D7BF0619}" srcOrd="0" destOrd="0" presId="urn:microsoft.com/office/officeart/2005/8/layout/hierarchy5"/>
    <dgm:cxn modelId="{A4A95EB1-BA39-4491-A5E2-95A9E8C35D22}" type="presParOf" srcId="{267336AE-0F21-409A-8222-99D1189210C9}" destId="{41939ED0-2E07-482D-81A5-2532EF88F8CF}" srcOrd="1" destOrd="0" presId="urn:microsoft.com/office/officeart/2005/8/layout/hierarchy5"/>
    <dgm:cxn modelId="{F80E76D2-CC8A-4C1C-9AE3-03333B96881B}" type="presParOf" srcId="{41939ED0-2E07-482D-81A5-2532EF88F8CF}" destId="{A03CC352-8ACA-4588-96F5-A33372141A1F}" srcOrd="0" destOrd="0" presId="urn:microsoft.com/office/officeart/2005/8/layout/hierarchy5"/>
    <dgm:cxn modelId="{4F4AE752-C374-476C-B659-306493C65190}" type="presParOf" srcId="{A03CC352-8ACA-4588-96F5-A33372141A1F}" destId="{3DDDA1E7-BB45-4193-BF3C-D81250C68B05}" srcOrd="0" destOrd="0" presId="urn:microsoft.com/office/officeart/2005/8/layout/hierarchy5"/>
    <dgm:cxn modelId="{FDD1250C-1917-449C-924A-3AAC9240CB3D}" type="presParOf" srcId="{41939ED0-2E07-482D-81A5-2532EF88F8CF}" destId="{45A6739D-D289-45BF-A271-9BF0B4565322}" srcOrd="1" destOrd="0" presId="urn:microsoft.com/office/officeart/2005/8/layout/hierarchy5"/>
    <dgm:cxn modelId="{BFD9A8C8-8565-45B0-BD06-706B654C2D45}" type="presParOf" srcId="{45A6739D-D289-45BF-A271-9BF0B4565322}" destId="{C6E74148-252D-4F59-8EC1-6E5391939797}" srcOrd="0" destOrd="0" presId="urn:microsoft.com/office/officeart/2005/8/layout/hierarchy5"/>
    <dgm:cxn modelId="{60E9F537-B602-48B2-BAC0-A1E9B60E5420}" type="presParOf" srcId="{45A6739D-D289-45BF-A271-9BF0B4565322}" destId="{D5902048-596F-4835-BCC8-47CB2400AFB8}" srcOrd="1" destOrd="0" presId="urn:microsoft.com/office/officeart/2005/8/layout/hierarchy5"/>
    <dgm:cxn modelId="{0CA9E4E0-A2E4-41E0-998D-A52CE31E6298}" type="presParOf" srcId="{87B38A6B-AE88-4E2F-8294-134D6C2F6D8D}" destId="{3BC62DCC-EAA4-4AF6-AF14-A84B2BACA434}" srcOrd="2" destOrd="0" presId="urn:microsoft.com/office/officeart/2005/8/layout/hierarchy5"/>
    <dgm:cxn modelId="{3D779E21-55EB-4F5D-9BE2-059C548E72AD}" type="presParOf" srcId="{3BC62DCC-EAA4-4AF6-AF14-A84B2BACA434}" destId="{13064D9D-7FF4-4D11-8E9E-07C19870E8E4}" srcOrd="0" destOrd="0" presId="urn:microsoft.com/office/officeart/2005/8/layout/hierarchy5"/>
    <dgm:cxn modelId="{9A7240CA-7626-48E3-84D8-94BAF3CD5A9A}" type="presParOf" srcId="{87B38A6B-AE88-4E2F-8294-134D6C2F6D8D}" destId="{E6F9D8E7-51AA-4788-9E41-99A66B923590}" srcOrd="3" destOrd="0" presId="urn:microsoft.com/office/officeart/2005/8/layout/hierarchy5"/>
    <dgm:cxn modelId="{0030FBFF-C4A8-4C7A-B658-6DB5AA11561C}" type="presParOf" srcId="{E6F9D8E7-51AA-4788-9E41-99A66B923590}" destId="{E00727AB-B77F-4DF3-AE09-710139628DD0}" srcOrd="0" destOrd="0" presId="urn:microsoft.com/office/officeart/2005/8/layout/hierarchy5"/>
    <dgm:cxn modelId="{465B1591-596F-48BC-A6BF-5EF2335D869D}" type="presParOf" srcId="{E6F9D8E7-51AA-4788-9E41-99A66B923590}" destId="{7DD98F6E-F063-4937-9B05-0021BFD2C020}" srcOrd="1" destOrd="0" presId="urn:microsoft.com/office/officeart/2005/8/layout/hierarchy5"/>
    <dgm:cxn modelId="{D8BF723A-8681-4514-A2ED-62F93233C59D}" type="presParOf" srcId="{7DD98F6E-F063-4937-9B05-0021BFD2C020}" destId="{54506632-58FF-49DC-9494-9EE74D4AB08B}" srcOrd="0" destOrd="0" presId="urn:microsoft.com/office/officeart/2005/8/layout/hierarchy5"/>
    <dgm:cxn modelId="{AC499F16-165F-48C3-BAB7-5945EC4AA964}" type="presParOf" srcId="{54506632-58FF-49DC-9494-9EE74D4AB08B}" destId="{B6FD0D87-BA2C-4E54-B63D-94623743D39E}" srcOrd="0" destOrd="0" presId="urn:microsoft.com/office/officeart/2005/8/layout/hierarchy5"/>
    <dgm:cxn modelId="{2A0910C2-5EA0-4298-AE64-0B41563C931F}" type="presParOf" srcId="{7DD98F6E-F063-4937-9B05-0021BFD2C020}" destId="{6D695C3C-87F9-4A75-B41A-9FC0AD4A470F}" srcOrd="1" destOrd="0" presId="urn:microsoft.com/office/officeart/2005/8/layout/hierarchy5"/>
    <dgm:cxn modelId="{B42F15BF-EC00-4C66-AECB-3B2F40CE2588}" type="presParOf" srcId="{6D695C3C-87F9-4A75-B41A-9FC0AD4A470F}" destId="{C66E0EEC-CD7F-43BC-8B94-94242E635EE1}" srcOrd="0" destOrd="0" presId="urn:microsoft.com/office/officeart/2005/8/layout/hierarchy5"/>
    <dgm:cxn modelId="{B103B714-15EB-4275-A232-75A5D690D49F}" type="presParOf" srcId="{6D695C3C-87F9-4A75-B41A-9FC0AD4A470F}" destId="{8B4AF6F3-EE7F-457C-AE30-7795F94BA66E}" srcOrd="1" destOrd="0" presId="urn:microsoft.com/office/officeart/2005/8/layout/hierarchy5"/>
    <dgm:cxn modelId="{B7F74836-24A0-4D60-8772-0BA65E798562}" type="presParOf" srcId="{9CA57E83-DA01-4E36-B91E-0D1048F7E0BD}" destId="{F2CAE6C9-8368-4CF1-B4E2-22287C50BC90}" srcOrd="1" destOrd="0" presId="urn:microsoft.com/office/officeart/2005/8/layout/hierarchy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DFD394-CFF5-46B0-89DD-F8F01D36497F}">
      <dsp:nvSpPr>
        <dsp:cNvPr id="0" name=""/>
        <dsp:cNvSpPr/>
      </dsp:nvSpPr>
      <dsp:spPr>
        <a:xfrm>
          <a:off x="352544" y="1086339"/>
          <a:ext cx="786437" cy="11293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用途</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375578" y="1109373"/>
        <a:ext cx="740369" cy="1083253"/>
      </dsp:txXfrm>
    </dsp:sp>
    <dsp:sp modelId="{85F82506-43BF-4CDD-95B9-42C2558B98B5}">
      <dsp:nvSpPr>
        <dsp:cNvPr id="0" name=""/>
        <dsp:cNvSpPr/>
      </dsp:nvSpPr>
      <dsp:spPr>
        <a:xfrm rot="19457599">
          <a:off x="1034404" y="1295538"/>
          <a:ext cx="1112611" cy="61562"/>
        </a:xfrm>
        <a:custGeom>
          <a:avLst/>
          <a:gdLst/>
          <a:ahLst/>
          <a:cxnLst/>
          <a:rect l="0" t="0" r="0" b="0"/>
          <a:pathLst>
            <a:path>
              <a:moveTo>
                <a:pt x="0" y="30781"/>
              </a:moveTo>
              <a:lnTo>
                <a:pt x="1112611" y="307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latin typeface="微软雅黑" panose="020B0503020204020204" pitchFamily="34" charset="-122"/>
            <a:ea typeface="微软雅黑" panose="020B0503020204020204" pitchFamily="34" charset="-122"/>
          </a:endParaRPr>
        </a:p>
      </dsp:txBody>
      <dsp:txXfrm>
        <a:off x="1562894" y="1298504"/>
        <a:ext cx="55630" cy="55630"/>
      </dsp:txXfrm>
    </dsp:sp>
    <dsp:sp modelId="{35EEA811-CFCA-4A83-A770-326DADA78B98}">
      <dsp:nvSpPr>
        <dsp:cNvPr id="0" name=""/>
        <dsp:cNvSpPr/>
      </dsp:nvSpPr>
      <dsp:spPr>
        <a:xfrm>
          <a:off x="2042438" y="436979"/>
          <a:ext cx="982826" cy="11293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配电电器</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071224" y="465765"/>
        <a:ext cx="925254" cy="1071749"/>
      </dsp:txXfrm>
    </dsp:sp>
    <dsp:sp modelId="{C3D23624-1DC3-4E48-A8CE-EF0359E052B7}">
      <dsp:nvSpPr>
        <dsp:cNvPr id="0" name=""/>
        <dsp:cNvSpPr/>
      </dsp:nvSpPr>
      <dsp:spPr>
        <a:xfrm>
          <a:off x="3025264" y="970858"/>
          <a:ext cx="903457" cy="61562"/>
        </a:xfrm>
        <a:custGeom>
          <a:avLst/>
          <a:gdLst/>
          <a:ahLst/>
          <a:cxnLst/>
          <a:rect l="0" t="0" r="0" b="0"/>
          <a:pathLst>
            <a:path>
              <a:moveTo>
                <a:pt x="0" y="30781"/>
              </a:moveTo>
              <a:lnTo>
                <a:pt x="903457" y="307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latin typeface="微软雅黑" panose="020B0503020204020204" pitchFamily="34" charset="-122"/>
            <a:ea typeface="微软雅黑" panose="020B0503020204020204" pitchFamily="34" charset="-122"/>
          </a:endParaRPr>
        </a:p>
      </dsp:txBody>
      <dsp:txXfrm>
        <a:off x="3454407" y="979053"/>
        <a:ext cx="45172" cy="45172"/>
      </dsp:txXfrm>
    </dsp:sp>
    <dsp:sp modelId="{63838B7B-F0AE-4E6B-8861-37F63A9B4C6A}">
      <dsp:nvSpPr>
        <dsp:cNvPr id="0" name=""/>
        <dsp:cNvSpPr/>
      </dsp:nvSpPr>
      <dsp:spPr>
        <a:xfrm>
          <a:off x="3928722" y="436979"/>
          <a:ext cx="5404572" cy="11293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用于配电系统，进行电能的输送和分配，如熔断器、刀开关、转换开关、低压断路器等。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3961799" y="470056"/>
        <a:ext cx="5338418" cy="1063167"/>
      </dsp:txXfrm>
    </dsp:sp>
    <dsp:sp modelId="{658887C2-1E1F-4197-9C87-40C9375D96EF}">
      <dsp:nvSpPr>
        <dsp:cNvPr id="0" name=""/>
        <dsp:cNvSpPr/>
      </dsp:nvSpPr>
      <dsp:spPr>
        <a:xfrm rot="2142401">
          <a:off x="1034404" y="1944898"/>
          <a:ext cx="1112611" cy="61562"/>
        </a:xfrm>
        <a:custGeom>
          <a:avLst/>
          <a:gdLst/>
          <a:ahLst/>
          <a:cxnLst/>
          <a:rect l="0" t="0" r="0" b="0"/>
          <a:pathLst>
            <a:path>
              <a:moveTo>
                <a:pt x="0" y="30781"/>
              </a:moveTo>
              <a:lnTo>
                <a:pt x="1112611" y="307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latin typeface="微软雅黑" panose="020B0503020204020204" pitchFamily="34" charset="-122"/>
            <a:ea typeface="微软雅黑" panose="020B0503020204020204" pitchFamily="34" charset="-122"/>
          </a:endParaRPr>
        </a:p>
      </dsp:txBody>
      <dsp:txXfrm>
        <a:off x="1562894" y="1947864"/>
        <a:ext cx="55630" cy="55630"/>
      </dsp:txXfrm>
    </dsp:sp>
    <dsp:sp modelId="{F29D54C3-5C9C-4F3E-90B1-F22EA24469B8}">
      <dsp:nvSpPr>
        <dsp:cNvPr id="0" name=""/>
        <dsp:cNvSpPr/>
      </dsp:nvSpPr>
      <dsp:spPr>
        <a:xfrm>
          <a:off x="2042438" y="1735699"/>
          <a:ext cx="966609" cy="11293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控制电器</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070749" y="1764010"/>
        <a:ext cx="909987" cy="1072699"/>
      </dsp:txXfrm>
    </dsp:sp>
    <dsp:sp modelId="{3EAFA20B-F80D-4A4E-B105-5C62D5D89F71}">
      <dsp:nvSpPr>
        <dsp:cNvPr id="0" name=""/>
        <dsp:cNvSpPr/>
      </dsp:nvSpPr>
      <dsp:spPr>
        <a:xfrm>
          <a:off x="3009047" y="2269579"/>
          <a:ext cx="903457" cy="61562"/>
        </a:xfrm>
        <a:custGeom>
          <a:avLst/>
          <a:gdLst/>
          <a:ahLst/>
          <a:cxnLst/>
          <a:rect l="0" t="0" r="0" b="0"/>
          <a:pathLst>
            <a:path>
              <a:moveTo>
                <a:pt x="0" y="30781"/>
              </a:moveTo>
              <a:lnTo>
                <a:pt x="903457" y="307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solidFill>
              <a:schemeClr val="tx1"/>
            </a:solidFill>
            <a:latin typeface="微软雅黑" panose="020B0503020204020204" pitchFamily="34" charset="-122"/>
            <a:ea typeface="微软雅黑" panose="020B0503020204020204" pitchFamily="34" charset="-122"/>
          </a:endParaRPr>
        </a:p>
      </dsp:txBody>
      <dsp:txXfrm>
        <a:off x="3438190" y="2277773"/>
        <a:ext cx="45172" cy="45172"/>
      </dsp:txXfrm>
    </dsp:sp>
    <dsp:sp modelId="{8788911E-741D-44E3-A99B-B7EE9EF61D37}">
      <dsp:nvSpPr>
        <dsp:cNvPr id="0" name=""/>
        <dsp:cNvSpPr/>
      </dsp:nvSpPr>
      <dsp:spPr>
        <a:xfrm>
          <a:off x="3912505" y="1735699"/>
          <a:ext cx="5471925" cy="11293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用于自动控制系统和用电设备中，如接触器、继电器、主令电器、电阻器、电磁铁等。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3945582" y="1768776"/>
        <a:ext cx="5405771" cy="10631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9B92C8-4752-42A7-8733-01DC428E8C71}">
      <dsp:nvSpPr>
        <dsp:cNvPr id="0" name=""/>
        <dsp:cNvSpPr/>
      </dsp:nvSpPr>
      <dsp:spPr>
        <a:xfrm>
          <a:off x="952" y="839861"/>
          <a:ext cx="816983" cy="729650"/>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动作方式</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2323" y="861232"/>
        <a:ext cx="774241" cy="686908"/>
      </dsp:txXfrm>
    </dsp:sp>
    <dsp:sp modelId="{8B5C7D98-2029-42D1-9EFB-8368C0945299}">
      <dsp:nvSpPr>
        <dsp:cNvPr id="0" name=""/>
        <dsp:cNvSpPr/>
      </dsp:nvSpPr>
      <dsp:spPr>
        <a:xfrm rot="18907817">
          <a:off x="738659" y="994769"/>
          <a:ext cx="544324" cy="35815"/>
        </a:xfrm>
        <a:custGeom>
          <a:avLst/>
          <a:gdLst/>
          <a:ahLst/>
          <a:cxnLst/>
          <a:rect l="0" t="0" r="0" b="0"/>
          <a:pathLst>
            <a:path>
              <a:moveTo>
                <a:pt x="0" y="17907"/>
              </a:moveTo>
              <a:lnTo>
                <a:pt x="544324" y="17907"/>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997213" y="999068"/>
        <a:ext cx="27216" cy="27216"/>
      </dsp:txXfrm>
    </dsp:sp>
    <dsp:sp modelId="{C87E7380-B2D1-4A72-BC0D-01D9D7BF0619}">
      <dsp:nvSpPr>
        <dsp:cNvPr id="0" name=""/>
        <dsp:cNvSpPr/>
      </dsp:nvSpPr>
      <dsp:spPr>
        <a:xfrm>
          <a:off x="1203706" y="386806"/>
          <a:ext cx="964425" cy="867722"/>
        </a:xfrm>
        <a:prstGeom prst="roundRect">
          <a:avLst>
            <a:gd name="adj" fmla="val 10000"/>
          </a:avLst>
        </a:prstGeom>
        <a:solidFill>
          <a:schemeClr val="accent5">
            <a:alpha val="50000"/>
          </a:schemeClr>
        </a:solidFill>
        <a:ln>
          <a:noFill/>
          <a:headEnd type="none" w="med" len="med"/>
          <a:tailEnd type="none" w="med" len="med"/>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自动切换电器</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1229121" y="412221"/>
        <a:ext cx="913595" cy="816892"/>
      </dsp:txXfrm>
    </dsp:sp>
    <dsp:sp modelId="{A03CC352-8ACA-4588-96F5-A33372141A1F}">
      <dsp:nvSpPr>
        <dsp:cNvPr id="0" name=""/>
        <dsp:cNvSpPr/>
      </dsp:nvSpPr>
      <dsp:spPr>
        <a:xfrm>
          <a:off x="2168131" y="802759"/>
          <a:ext cx="385770" cy="35815"/>
        </a:xfrm>
        <a:custGeom>
          <a:avLst/>
          <a:gdLst/>
          <a:ahLst/>
          <a:cxnLst/>
          <a:rect l="0" t="0" r="0" b="0"/>
          <a:pathLst>
            <a:path>
              <a:moveTo>
                <a:pt x="0" y="17907"/>
              </a:moveTo>
              <a:lnTo>
                <a:pt x="385770" y="17907"/>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2351372" y="811022"/>
        <a:ext cx="19288" cy="19288"/>
      </dsp:txXfrm>
    </dsp:sp>
    <dsp:sp modelId="{C6E74148-252D-4F59-8EC1-6E5391939797}">
      <dsp:nvSpPr>
        <dsp:cNvPr id="0" name=""/>
        <dsp:cNvSpPr/>
      </dsp:nvSpPr>
      <dsp:spPr>
        <a:xfrm>
          <a:off x="2553901" y="465520"/>
          <a:ext cx="5604313" cy="710294"/>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依靠外部信号的作用或本身参数的变化自动完成接通或断开的操作，如：接触器、继电器等。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574705" y="486324"/>
        <a:ext cx="5562705" cy="668686"/>
      </dsp:txXfrm>
    </dsp:sp>
    <dsp:sp modelId="{3BC62DCC-EAA4-4AF6-AF14-A84B2BACA434}">
      <dsp:nvSpPr>
        <dsp:cNvPr id="0" name=""/>
        <dsp:cNvSpPr/>
      </dsp:nvSpPr>
      <dsp:spPr>
        <a:xfrm rot="3037374">
          <a:off x="706788" y="1421792"/>
          <a:ext cx="608065" cy="35815"/>
        </a:xfrm>
        <a:custGeom>
          <a:avLst/>
          <a:gdLst/>
          <a:ahLst/>
          <a:cxnLst/>
          <a:rect l="0" t="0" r="0" b="0"/>
          <a:pathLst>
            <a:path>
              <a:moveTo>
                <a:pt x="0" y="17907"/>
              </a:moveTo>
              <a:lnTo>
                <a:pt x="608065" y="17907"/>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995620" y="1424498"/>
        <a:ext cx="30403" cy="30403"/>
      </dsp:txXfrm>
    </dsp:sp>
    <dsp:sp modelId="{E00727AB-B77F-4DF3-AE09-710139628DD0}">
      <dsp:nvSpPr>
        <dsp:cNvPr id="0" name=""/>
        <dsp:cNvSpPr/>
      </dsp:nvSpPr>
      <dsp:spPr>
        <a:xfrm>
          <a:off x="1203706" y="1326860"/>
          <a:ext cx="964425" cy="695707"/>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手控</a:t>
          </a:r>
          <a:r>
            <a:rPr lang="zh-CN" sz="2000" kern="1200" dirty="0" smtClean="0">
              <a:solidFill>
                <a:schemeClr val="tx1"/>
              </a:solidFill>
              <a:latin typeface="微软雅黑" panose="020B0503020204020204" pitchFamily="34" charset="-122"/>
              <a:ea typeface="微软雅黑" panose="020B0503020204020204" pitchFamily="34" charset="-122"/>
            </a:rPr>
            <a:t>电器</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1224083" y="1347237"/>
        <a:ext cx="923671" cy="654953"/>
      </dsp:txXfrm>
    </dsp:sp>
    <dsp:sp modelId="{54506632-58FF-49DC-9494-9EE74D4AB08B}">
      <dsp:nvSpPr>
        <dsp:cNvPr id="0" name=""/>
        <dsp:cNvSpPr/>
      </dsp:nvSpPr>
      <dsp:spPr>
        <a:xfrm>
          <a:off x="2168131" y="1656806"/>
          <a:ext cx="385770" cy="35815"/>
        </a:xfrm>
        <a:custGeom>
          <a:avLst/>
          <a:gdLst/>
          <a:ahLst/>
          <a:cxnLst/>
          <a:rect l="0" t="0" r="0" b="0"/>
          <a:pathLst>
            <a:path>
              <a:moveTo>
                <a:pt x="0" y="17907"/>
              </a:moveTo>
              <a:lnTo>
                <a:pt x="385770" y="17907"/>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2351372" y="1665069"/>
        <a:ext cx="19288" cy="19288"/>
      </dsp:txXfrm>
    </dsp:sp>
    <dsp:sp modelId="{C66E0EEC-CD7F-43BC-8B94-94242E635EE1}">
      <dsp:nvSpPr>
        <dsp:cNvPr id="0" name=""/>
        <dsp:cNvSpPr/>
      </dsp:nvSpPr>
      <dsp:spPr>
        <a:xfrm>
          <a:off x="2553901" y="1312745"/>
          <a:ext cx="5674745" cy="723936"/>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sz="2000" kern="1200" dirty="0" smtClean="0">
              <a:solidFill>
                <a:schemeClr val="tx1"/>
              </a:solidFill>
              <a:latin typeface="微软雅黑" panose="020B0503020204020204" pitchFamily="34" charset="-122"/>
              <a:ea typeface="微软雅黑" panose="020B0503020204020204" pitchFamily="34" charset="-122"/>
            </a:rPr>
            <a:t>用手直接进行操作的电器，如：按钮，转换开关等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575104" y="1333948"/>
        <a:ext cx="5632339" cy="6815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9B92C8-4752-42A7-8733-01DC428E8C71}">
      <dsp:nvSpPr>
        <dsp:cNvPr id="0" name=""/>
        <dsp:cNvSpPr/>
      </dsp:nvSpPr>
      <dsp:spPr>
        <a:xfrm>
          <a:off x="1163" y="752103"/>
          <a:ext cx="626696" cy="73323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执行机能</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19518" y="770458"/>
        <a:ext cx="589986" cy="696521"/>
      </dsp:txXfrm>
    </dsp:sp>
    <dsp:sp modelId="{8B5C7D98-2029-42D1-9EFB-8368C0945299}">
      <dsp:nvSpPr>
        <dsp:cNvPr id="0" name=""/>
        <dsp:cNvSpPr/>
      </dsp:nvSpPr>
      <dsp:spPr>
        <a:xfrm rot="18432504">
          <a:off x="501157" y="845437"/>
          <a:ext cx="641066" cy="35991"/>
        </a:xfrm>
        <a:custGeom>
          <a:avLst/>
          <a:gdLst/>
          <a:ahLst/>
          <a:cxnLst/>
          <a:rect l="0" t="0" r="0" b="0"/>
          <a:pathLst>
            <a:path>
              <a:moveTo>
                <a:pt x="0" y="17995"/>
              </a:moveTo>
              <a:lnTo>
                <a:pt x="641066" y="17995"/>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805664" y="847406"/>
        <a:ext cx="32053" cy="32053"/>
      </dsp:txXfrm>
    </dsp:sp>
    <dsp:sp modelId="{C87E7380-B2D1-4A72-BC0D-01D9D7BF0619}">
      <dsp:nvSpPr>
        <dsp:cNvPr id="0" name=""/>
        <dsp:cNvSpPr/>
      </dsp:nvSpPr>
      <dsp:spPr>
        <a:xfrm>
          <a:off x="1015523" y="282900"/>
          <a:ext cx="864479" cy="650494"/>
        </a:xfrm>
        <a:prstGeom prst="roundRect">
          <a:avLst>
            <a:gd name="adj" fmla="val 10000"/>
          </a:avLst>
        </a:prstGeom>
        <a:solidFill>
          <a:schemeClr val="accent5">
            <a:alpha val="50000"/>
          </a:schemeClr>
        </a:solidFill>
        <a:ln>
          <a:noFill/>
          <a:headEnd type="none" w="med" len="med"/>
          <a:tailEnd type="none" w="med" len="med"/>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有触点</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1034575" y="301952"/>
        <a:ext cx="826375" cy="612390"/>
      </dsp:txXfrm>
    </dsp:sp>
    <dsp:sp modelId="{A03CC352-8ACA-4588-96F5-A33372141A1F}">
      <dsp:nvSpPr>
        <dsp:cNvPr id="0" name=""/>
        <dsp:cNvSpPr/>
      </dsp:nvSpPr>
      <dsp:spPr>
        <a:xfrm>
          <a:off x="1880002" y="590151"/>
          <a:ext cx="387663" cy="35991"/>
        </a:xfrm>
        <a:custGeom>
          <a:avLst/>
          <a:gdLst/>
          <a:ahLst/>
          <a:cxnLst/>
          <a:rect l="0" t="0" r="0" b="0"/>
          <a:pathLst>
            <a:path>
              <a:moveTo>
                <a:pt x="0" y="17995"/>
              </a:moveTo>
              <a:lnTo>
                <a:pt x="387663" y="17995"/>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2064142" y="598455"/>
        <a:ext cx="19383" cy="19383"/>
      </dsp:txXfrm>
    </dsp:sp>
    <dsp:sp modelId="{C6E74148-252D-4F59-8EC1-6E5391939797}">
      <dsp:nvSpPr>
        <dsp:cNvPr id="0" name=""/>
        <dsp:cNvSpPr/>
      </dsp:nvSpPr>
      <dsp:spPr>
        <a:xfrm>
          <a:off x="2267666" y="251257"/>
          <a:ext cx="5918980" cy="713780"/>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sz="2000" kern="1200" dirty="0" smtClean="0">
              <a:solidFill>
                <a:schemeClr val="tx1"/>
              </a:solidFill>
              <a:latin typeface="微软雅黑" panose="020B0503020204020204" pitchFamily="34" charset="-122"/>
              <a:ea typeface="微软雅黑" panose="020B0503020204020204" pitchFamily="34" charset="-122"/>
            </a:rPr>
            <a:t>利用触点的接通和分断来通断电路，如接触器，低压断路器等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288572" y="272163"/>
        <a:ext cx="5877168" cy="671968"/>
      </dsp:txXfrm>
    </dsp:sp>
    <dsp:sp modelId="{3BC62DCC-EAA4-4AF6-AF14-A84B2BACA434}">
      <dsp:nvSpPr>
        <dsp:cNvPr id="0" name=""/>
        <dsp:cNvSpPr/>
      </dsp:nvSpPr>
      <dsp:spPr>
        <a:xfrm rot="3086210">
          <a:off x="510753" y="1343852"/>
          <a:ext cx="621876" cy="35991"/>
        </a:xfrm>
        <a:custGeom>
          <a:avLst/>
          <a:gdLst/>
          <a:ahLst/>
          <a:cxnLst/>
          <a:rect l="0" t="0" r="0" b="0"/>
          <a:pathLst>
            <a:path>
              <a:moveTo>
                <a:pt x="0" y="17995"/>
              </a:moveTo>
              <a:lnTo>
                <a:pt x="621876" y="17995"/>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806144" y="1346301"/>
        <a:ext cx="31093" cy="31093"/>
      </dsp:txXfrm>
    </dsp:sp>
    <dsp:sp modelId="{E00727AB-B77F-4DF3-AE09-710139628DD0}">
      <dsp:nvSpPr>
        <dsp:cNvPr id="0" name=""/>
        <dsp:cNvSpPr/>
      </dsp:nvSpPr>
      <dsp:spPr>
        <a:xfrm>
          <a:off x="1015523" y="1255416"/>
          <a:ext cx="877776" cy="699121"/>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solidFill>
                <a:schemeClr val="tx1"/>
              </a:solidFill>
              <a:latin typeface="微软雅黑" panose="020B0503020204020204" pitchFamily="34" charset="-122"/>
              <a:ea typeface="微软雅黑" panose="020B0503020204020204" pitchFamily="34" charset="-122"/>
            </a:rPr>
            <a:t>无触点</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1036000" y="1275893"/>
        <a:ext cx="836822" cy="658167"/>
      </dsp:txXfrm>
    </dsp:sp>
    <dsp:sp modelId="{54506632-58FF-49DC-9494-9EE74D4AB08B}">
      <dsp:nvSpPr>
        <dsp:cNvPr id="0" name=""/>
        <dsp:cNvSpPr/>
      </dsp:nvSpPr>
      <dsp:spPr>
        <a:xfrm>
          <a:off x="1893299" y="1586982"/>
          <a:ext cx="387663" cy="35991"/>
        </a:xfrm>
        <a:custGeom>
          <a:avLst/>
          <a:gdLst/>
          <a:ahLst/>
          <a:cxnLst/>
          <a:rect l="0" t="0" r="0" b="0"/>
          <a:pathLst>
            <a:path>
              <a:moveTo>
                <a:pt x="0" y="17995"/>
              </a:moveTo>
              <a:lnTo>
                <a:pt x="387663" y="17995"/>
              </a:lnTo>
            </a:path>
          </a:pathLst>
        </a:custGeom>
        <a:noFill/>
        <a:ln w="12700" cap="flat" cmpd="sng" algn="ctr">
          <a:solidFill>
            <a:schemeClr val="bg2">
              <a:lumMod val="2500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kern="1200">
            <a:solidFill>
              <a:schemeClr val="tx1"/>
            </a:solidFill>
            <a:latin typeface="微软雅黑" panose="020B0503020204020204" pitchFamily="34" charset="-122"/>
            <a:ea typeface="微软雅黑" panose="020B0503020204020204" pitchFamily="34" charset="-122"/>
          </a:endParaRPr>
        </a:p>
      </dsp:txBody>
      <dsp:txXfrm>
        <a:off x="2077439" y="1595286"/>
        <a:ext cx="19383" cy="19383"/>
      </dsp:txXfrm>
    </dsp:sp>
    <dsp:sp modelId="{C66E0EEC-CD7F-43BC-8B94-94242E635EE1}">
      <dsp:nvSpPr>
        <dsp:cNvPr id="0" name=""/>
        <dsp:cNvSpPr/>
      </dsp:nvSpPr>
      <dsp:spPr>
        <a:xfrm>
          <a:off x="2280963" y="1037724"/>
          <a:ext cx="5947473" cy="1134506"/>
        </a:xfrm>
        <a:prstGeom prst="roundRect">
          <a:avLst>
            <a:gd name="adj" fmla="val 10000"/>
          </a:avLst>
        </a:prstGeom>
        <a:solidFill>
          <a:schemeClr val="accent5">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pPr>
          <a:r>
            <a:rPr lang="zh-CN" sz="2000" kern="1200" dirty="0" smtClean="0">
              <a:solidFill>
                <a:schemeClr val="tx1"/>
              </a:solidFill>
              <a:latin typeface="微软雅黑" panose="020B0503020204020204" pitchFamily="34" charset="-122"/>
              <a:ea typeface="微软雅黑" panose="020B0503020204020204" pitchFamily="34" charset="-122"/>
            </a:rPr>
            <a:t>利用电子电路发出检测信号，执行指令，达到控制电路的目的，如接近开关，光电开关、电子式时间继电器等</a:t>
          </a:r>
          <a:endParaRPr lang="zh-CN" altLang="en-US" sz="2000" kern="1200" dirty="0">
            <a:solidFill>
              <a:schemeClr val="tx1"/>
            </a:solidFill>
            <a:latin typeface="微软雅黑" panose="020B0503020204020204" pitchFamily="34" charset="-122"/>
            <a:ea typeface="微软雅黑" panose="020B0503020204020204" pitchFamily="34" charset="-122"/>
          </a:endParaRPr>
        </a:p>
      </dsp:txBody>
      <dsp:txXfrm>
        <a:off x="2314192" y="1070953"/>
        <a:ext cx="5881015" cy="10680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69FDC0-3932-4C1F-94CF-A5E962D055C1}" type="datetimeFigureOut">
              <a:rPr lang="zh-CN" altLang="en-US" smtClean="0"/>
              <a:t>2025/1/7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BCBC4-3779-46E1-92C7-35D6935033E8}"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a:prstGeom prst="rect">
            <a:avLst/>
          </a:prstGeo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1"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
        <p:nvSpPr>
          <p:cNvPr id="9" name="矩形 8"/>
          <p:cNvSpPr/>
          <p:nvPr userDrawn="1"/>
        </p:nvSpPr>
        <p:spPr>
          <a:xfrm>
            <a:off x="6628915" y="6431126"/>
            <a:ext cx="775035"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D213BF9-2C63-42AA-BA6C-67E1412DA37E}" type="datetimeFigureOut">
              <a:rPr lang="zh-CN" altLang="en-US" smtClean="0"/>
              <a:t>2025/1/7</a:t>
            </a:fld>
            <a:endParaRPr lang="zh-CN" alt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1" y="6356352"/>
            <a:ext cx="2743200" cy="365125"/>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10772AB-790A-41D8-AA3A-6911A483F256}" type="datetimeFigureOut">
              <a:rPr lang="zh-CN" altLang="en-US" smtClean="0"/>
              <a:t>2025/1/7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B20A82-9434-4F06-B03C-975BCCB3DE6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0772AB-790A-41D8-AA3A-6911A483F256}" type="datetimeFigureOut">
              <a:rPr lang="zh-CN" altLang="en-US" smtClean="0"/>
              <a:t>2025/1/7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20A82-9434-4F06-B03C-975BCCB3DE6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l="-7000" r="-7000"/>
          </a:stretch>
        </a:blipFill>
        <a:effectLst/>
      </p:bgPr>
    </p:bg>
    <p:spTree>
      <p:nvGrpSpPr>
        <p:cNvPr id="1" name=""/>
        <p:cNvGrpSpPr/>
        <p:nvPr/>
      </p:nvGrpSpPr>
      <p:grpSpPr>
        <a:xfrm>
          <a:off x="0" y="0"/>
          <a:ext cx="0" cy="0"/>
          <a:chOff x="0" y="0"/>
          <a:chExt cx="0" cy="0"/>
        </a:xfrm>
      </p:grpSpPr>
      <p:sp>
        <p:nvSpPr>
          <p:cNvPr id="2" name="矩形 1"/>
          <p:cNvSpPr/>
          <p:nvPr userDrawn="1"/>
        </p:nvSpPr>
        <p:spPr>
          <a:xfrm>
            <a:off x="1802" y="884717"/>
            <a:ext cx="12190198" cy="14401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 name="矩形 2"/>
          <p:cNvSpPr/>
          <p:nvPr userDrawn="1"/>
        </p:nvSpPr>
        <p:spPr>
          <a:xfrm>
            <a:off x="1802" y="884717"/>
            <a:ext cx="1866573" cy="1440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7"/>
          <p:cNvSpPr>
            <a:spLocks noChangeArrowheads="1"/>
          </p:cNvSpPr>
          <p:nvPr/>
        </p:nvSpPr>
        <p:spPr bwMode="auto">
          <a:xfrm>
            <a:off x="338741" y="2173702"/>
            <a:ext cx="7496959"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800" b="1" dirty="0" smtClean="0">
                <a:solidFill>
                  <a:srgbClr val="A91503"/>
                </a:solidFill>
                <a:latin typeface="微软雅黑" panose="020B0503020204020204" pitchFamily="34" charset="-122"/>
                <a:ea typeface="微软雅黑" panose="020B0503020204020204" pitchFamily="34" charset="-122"/>
                <a:sym typeface="微软雅黑" panose="020B0503020204020204" pitchFamily="34" charset="-122"/>
              </a:rPr>
              <a:t>电工电子</a:t>
            </a:r>
            <a:r>
              <a:rPr lang="zh-CN" altLang="en-US" sz="4800" b="1" dirty="0" smtClean="0">
                <a:solidFill>
                  <a:srgbClr val="1C4D99"/>
                </a:solidFill>
                <a:latin typeface="微软雅黑" panose="020B0503020204020204" pitchFamily="34" charset="-122"/>
                <a:ea typeface="微软雅黑" panose="020B0503020204020204" pitchFamily="34" charset="-122"/>
                <a:sym typeface="微软雅黑" panose="020B0503020204020204" pitchFamily="34" charset="-122"/>
              </a:rPr>
              <a:t>技术</a:t>
            </a:r>
            <a:endParaRPr lang="zh-CN" altLang="en-US" sz="4800" b="1" dirty="0">
              <a:solidFill>
                <a:srgbClr val="1C4D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
          <p:cNvSpPr>
            <a:spLocks noChangeArrowheads="1"/>
          </p:cNvSpPr>
          <p:nvPr/>
        </p:nvSpPr>
        <p:spPr bwMode="auto">
          <a:xfrm>
            <a:off x="1840803" y="3250106"/>
            <a:ext cx="8317242" cy="656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4.1</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常用低压电气基本知识</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平行四边形 24"/>
          <p:cNvSpPr/>
          <p:nvPr/>
        </p:nvSpPr>
        <p:spPr>
          <a:xfrm flipH="1">
            <a:off x="6807052" y="0"/>
            <a:ext cx="8443633" cy="5925277"/>
          </a:xfrm>
          <a:prstGeom prst="parallelogram">
            <a:avLst>
              <a:gd name="adj" fmla="val 114134"/>
            </a:avLst>
          </a:prstGeom>
          <a:solidFill>
            <a:srgbClr val="184D9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2" name="平行四边形 31"/>
          <p:cNvSpPr/>
          <p:nvPr/>
        </p:nvSpPr>
        <p:spPr>
          <a:xfrm flipH="1">
            <a:off x="9066188" y="1360016"/>
            <a:ext cx="4567200" cy="2372883"/>
          </a:xfrm>
          <a:prstGeom prst="parallelogram">
            <a:avLst>
              <a:gd name="adj" fmla="val 114134"/>
            </a:avLst>
          </a:prstGeom>
          <a:solidFill>
            <a:srgbClr val="184D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4" name="平行四边形 33"/>
          <p:cNvSpPr/>
          <p:nvPr/>
        </p:nvSpPr>
        <p:spPr>
          <a:xfrm flipH="1">
            <a:off x="8784298" y="-1"/>
            <a:ext cx="1668583" cy="1162236"/>
          </a:xfrm>
          <a:prstGeom prst="parallelogram">
            <a:avLst>
              <a:gd name="adj" fmla="val 114134"/>
            </a:avLst>
          </a:prstGeom>
          <a:solidFill>
            <a:srgbClr val="9F1205">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5" name="平行四边形 34"/>
          <p:cNvSpPr/>
          <p:nvPr/>
        </p:nvSpPr>
        <p:spPr>
          <a:xfrm flipH="1">
            <a:off x="9420330" y="2900941"/>
            <a:ext cx="3630756" cy="2948947"/>
          </a:xfrm>
          <a:prstGeom prst="parallelogram">
            <a:avLst>
              <a:gd name="adj" fmla="val 114134"/>
            </a:avLst>
          </a:prstGeom>
          <a:solidFill>
            <a:srgbClr val="9F120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9" name="平行四边形 28"/>
          <p:cNvSpPr/>
          <p:nvPr/>
        </p:nvSpPr>
        <p:spPr>
          <a:xfrm flipH="1">
            <a:off x="6663103" y="909477"/>
            <a:ext cx="2949836" cy="1921019"/>
          </a:xfrm>
          <a:prstGeom prst="parallelogram">
            <a:avLst>
              <a:gd name="adj" fmla="val 114134"/>
            </a:avLst>
          </a:prstGeom>
          <a:solidFill>
            <a:srgbClr val="9F12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0" name="平行四边形 29"/>
          <p:cNvSpPr/>
          <p:nvPr/>
        </p:nvSpPr>
        <p:spPr>
          <a:xfrm flipH="1">
            <a:off x="-1157296" y="3706631"/>
            <a:ext cx="4501955" cy="3159223"/>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1" name="平行四边形 30"/>
          <p:cNvSpPr/>
          <p:nvPr/>
        </p:nvSpPr>
        <p:spPr>
          <a:xfrm flipH="1">
            <a:off x="47225" y="4431761"/>
            <a:ext cx="2435128" cy="1265167"/>
          </a:xfrm>
          <a:prstGeom prst="parallelogram">
            <a:avLst>
              <a:gd name="adj" fmla="val 114134"/>
            </a:avLst>
          </a:prstGeom>
          <a:solidFill>
            <a:schemeClr val="tx1">
              <a:lumMod val="50000"/>
              <a:lumOff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3" name="平行四边形 32"/>
          <p:cNvSpPr/>
          <p:nvPr/>
        </p:nvSpPr>
        <p:spPr>
          <a:xfrm flipH="1">
            <a:off x="-103072" y="3706630"/>
            <a:ext cx="889651" cy="619677"/>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6" name="平行四边形 35"/>
          <p:cNvSpPr/>
          <p:nvPr/>
        </p:nvSpPr>
        <p:spPr>
          <a:xfrm flipH="1">
            <a:off x="236046" y="5253347"/>
            <a:ext cx="1935837" cy="1572312"/>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8" name="平行四边形 37"/>
          <p:cNvSpPr/>
          <p:nvPr/>
        </p:nvSpPr>
        <p:spPr>
          <a:xfrm flipH="1">
            <a:off x="-1234045" y="4191543"/>
            <a:ext cx="1572785" cy="1024244"/>
          </a:xfrm>
          <a:prstGeom prst="parallelogram">
            <a:avLst>
              <a:gd name="adj" fmla="val 11413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5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0"/>
                                        </p:tgtEl>
                                      </p:cBhvr>
                                      <p:to x="80000" y="100000"/>
                                    </p:animScale>
                                    <p:anim by="(#ppt_w*0.10)" calcmode="lin" valueType="num">
                                      <p:cBhvr>
                                        <p:cTn id="14" dur="250" autoRev="1" fill="hold">
                                          <p:stCondLst>
                                            <p:cond delay="0"/>
                                          </p:stCondLst>
                                        </p:cTn>
                                        <p:tgtEl>
                                          <p:spTgt spid="20"/>
                                        </p:tgtEl>
                                        <p:attrNameLst>
                                          <p:attrName>ppt_x</p:attrName>
                                        </p:attrNameLst>
                                      </p:cBhvr>
                                    </p:anim>
                                    <p:anim by="(-#ppt_w*0.10)" calcmode="lin" valueType="num">
                                      <p:cBhvr>
                                        <p:cTn id="15" dur="250" autoRev="1" fill="hold">
                                          <p:stCondLst>
                                            <p:cond delay="0"/>
                                          </p:stCondLst>
                                        </p:cTn>
                                        <p:tgtEl>
                                          <p:spTgt spid="20"/>
                                        </p:tgtEl>
                                        <p:attrNameLst>
                                          <p:attrName>ppt_y</p:attrName>
                                        </p:attrNameLst>
                                      </p:cBhvr>
                                    </p:anim>
                                    <p:animRot by="-480000">
                                      <p:cBhvr>
                                        <p:cTn id="16" dur="250" autoRev="1" fill="hold">
                                          <p:stCondLst>
                                            <p:cond delay="0"/>
                                          </p:stCondLst>
                                        </p:cTn>
                                        <p:tgtEl>
                                          <p:spTgt spid="20"/>
                                        </p:tgtEl>
                                        <p:attrNameLst>
                                          <p:attrName>r</p:attrName>
                                        </p:attrNameLst>
                                      </p:cBhvr>
                                    </p:animRo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6512" y="1646772"/>
            <a:ext cx="4432070" cy="581039"/>
          </a:xfrm>
        </p:spPr>
        <p:txBody>
          <a:bodyPr>
            <a:noAutofit/>
          </a:bodyPr>
          <a:lstStyle/>
          <a:p>
            <a:pPr algn="l"/>
            <a:r>
              <a:rPr lang="en-US" sz="2130" dirty="0">
                <a:latin typeface="微软雅黑" panose="020B0503020204020204" pitchFamily="34" charset="-122"/>
                <a:ea typeface="微软雅黑" panose="020B0503020204020204" pitchFamily="34" charset="-122"/>
              </a:rPr>
              <a:t>2</a:t>
            </a:r>
            <a:r>
              <a:rPr lang="zh-CN" altLang="en-US" sz="2130" dirty="0">
                <a:latin typeface="微软雅黑" panose="020B0503020204020204" pitchFamily="34" charset="-122"/>
                <a:ea typeface="微软雅黑" panose="020B0503020204020204" pitchFamily="34" charset="-122"/>
              </a:rPr>
              <a:t>）磁吹灭</a:t>
            </a:r>
            <a:r>
              <a:rPr lang="zh-CN" altLang="en-US" sz="2130" dirty="0" smtClean="0">
                <a:latin typeface="微软雅黑" panose="020B0503020204020204" pitchFamily="34" charset="-122"/>
                <a:ea typeface="微软雅黑" panose="020B0503020204020204" pitchFamily="34" charset="-122"/>
              </a:rPr>
              <a:t>弧</a:t>
            </a:r>
            <a:endParaRPr lang="zh-CN" altLang="en-US" sz="2130"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014152" y="2464187"/>
            <a:ext cx="5167745" cy="2438400"/>
          </a:xfrm>
        </p:spPr>
        <p:txBody>
          <a:bodyPr>
            <a:normAutofit lnSpcReduction="10000"/>
          </a:bodyPr>
          <a:lstStyle/>
          <a:p>
            <a:pPr marL="0" indent="0">
              <a:lnSpc>
                <a:spcPct val="150000"/>
              </a:lnSpc>
              <a:buNone/>
            </a:pPr>
            <a:r>
              <a:rPr lang="zh-CN" altLang="en-US" sz="2000" dirty="0" smtClean="0">
                <a:latin typeface="微软雅黑" panose="020B0503020204020204" pitchFamily="34" charset="-122"/>
                <a:ea typeface="微软雅黑" panose="020B0503020204020204" pitchFamily="34" charset="-122"/>
              </a:rPr>
              <a:t>      利用</a:t>
            </a:r>
            <a:r>
              <a:rPr lang="zh-CN" altLang="en-US" sz="2000" dirty="0">
                <a:latin typeface="微软雅黑" panose="020B0503020204020204" pitchFamily="34" charset="-122"/>
                <a:ea typeface="微软雅黑" panose="020B0503020204020204" pitchFamily="34" charset="-122"/>
              </a:rPr>
              <a:t>导电回路或特制线圈的电流在弧区产生磁场，电弧受电磁场的作用而拉长，被吹入由固体介质构成的灭弧罩内，与固体介质相接触，电弧被冷却而熄灭</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2000" dirty="0" smtClean="0">
                <a:latin typeface="微软雅黑" panose="020B0503020204020204" pitchFamily="34" charset="-122"/>
                <a:ea typeface="微软雅黑" panose="020B0503020204020204" pitchFamily="34" charset="-122"/>
              </a:rPr>
              <a:t>      直流</a:t>
            </a:r>
            <a:r>
              <a:rPr lang="zh-CN" altLang="en-US" sz="2000" dirty="0">
                <a:latin typeface="微软雅黑" panose="020B0503020204020204" pitchFamily="34" charset="-122"/>
                <a:ea typeface="微软雅黑" panose="020B0503020204020204" pitchFamily="34" charset="-122"/>
              </a:rPr>
              <a:t>电器中常采用磁吹灭</a:t>
            </a:r>
            <a:r>
              <a:rPr lang="zh-CN" altLang="en-US" sz="2000" dirty="0" smtClean="0">
                <a:latin typeface="微软雅黑" panose="020B0503020204020204" pitchFamily="34" charset="-122"/>
                <a:ea typeface="微软雅黑" panose="020B0503020204020204" pitchFamily="34" charset="-122"/>
              </a:rPr>
              <a:t>弧。</a:t>
            </a:r>
            <a:endParaRPr lang="zh-CN" altLang="en-US" sz="2000" dirty="0">
              <a:latin typeface="微软雅黑" panose="020B0503020204020204" pitchFamily="34" charset="-122"/>
              <a:ea typeface="微软雅黑" panose="020B0503020204020204" pitchFamily="34" charset="-122"/>
            </a:endParaRPr>
          </a:p>
        </p:txBody>
      </p:sp>
      <p:sp>
        <p:nvSpPr>
          <p:cNvPr id="6" name="文本框 29703"/>
          <p:cNvSpPr txBox="1">
            <a:spLocks noChangeArrowheads="1"/>
          </p:cNvSpPr>
          <p:nvPr/>
        </p:nvSpPr>
        <p:spPr bwMode="auto">
          <a:xfrm>
            <a:off x="10180060" y="3130165"/>
            <a:ext cx="168220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eaLnBrk="1" hangingPunct="1"/>
            <a:r>
              <a:rPr lang="en-US" altLang="zh-CN" sz="1600" dirty="0">
                <a:solidFill>
                  <a:schemeClr val="tx1"/>
                </a:solidFill>
                <a:latin typeface="+mn-ea"/>
                <a:ea typeface="+mn-ea"/>
              </a:rPr>
              <a:t>1—</a:t>
            </a:r>
            <a:r>
              <a:rPr lang="zh-CN" altLang="en-US" sz="1600" dirty="0">
                <a:solidFill>
                  <a:schemeClr val="tx1"/>
                </a:solidFill>
                <a:latin typeface="+mn-ea"/>
                <a:ea typeface="+mn-ea"/>
              </a:rPr>
              <a:t>磁吹</a:t>
            </a:r>
            <a:r>
              <a:rPr lang="zh-CN" altLang="en-US" sz="1600" dirty="0" smtClean="0">
                <a:solidFill>
                  <a:schemeClr val="tx1"/>
                </a:solidFill>
                <a:latin typeface="+mn-ea"/>
                <a:ea typeface="+mn-ea"/>
              </a:rPr>
              <a:t>线圈 </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2</a:t>
            </a:r>
            <a:r>
              <a:rPr lang="en-US" altLang="zh-CN" sz="1600" dirty="0">
                <a:solidFill>
                  <a:schemeClr val="tx1"/>
                </a:solidFill>
                <a:latin typeface="+mn-ea"/>
                <a:ea typeface="+mn-ea"/>
              </a:rPr>
              <a:t>—</a:t>
            </a:r>
            <a:r>
              <a:rPr lang="zh-CN" altLang="en-US" sz="1600" dirty="0">
                <a:solidFill>
                  <a:schemeClr val="tx1"/>
                </a:solidFill>
                <a:latin typeface="+mn-ea"/>
                <a:ea typeface="+mn-ea"/>
              </a:rPr>
              <a:t>绝缘</a:t>
            </a:r>
            <a:r>
              <a:rPr lang="zh-CN" altLang="en-US" sz="1600" dirty="0" smtClean="0">
                <a:solidFill>
                  <a:schemeClr val="tx1"/>
                </a:solidFill>
                <a:latin typeface="+mn-ea"/>
                <a:ea typeface="+mn-ea"/>
              </a:rPr>
              <a:t>套 </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3</a:t>
            </a:r>
            <a:r>
              <a:rPr lang="en-US" altLang="zh-CN" sz="1600" dirty="0">
                <a:solidFill>
                  <a:schemeClr val="tx1"/>
                </a:solidFill>
                <a:latin typeface="+mn-ea"/>
                <a:ea typeface="+mn-ea"/>
              </a:rPr>
              <a:t>—</a:t>
            </a:r>
            <a:r>
              <a:rPr lang="zh-CN" altLang="en-US" sz="1600" dirty="0" smtClean="0">
                <a:solidFill>
                  <a:schemeClr val="tx1"/>
                </a:solidFill>
                <a:latin typeface="+mn-ea"/>
                <a:ea typeface="+mn-ea"/>
              </a:rPr>
              <a:t>铁心</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4</a:t>
            </a:r>
            <a:r>
              <a:rPr lang="en-US" altLang="zh-CN" sz="1600" dirty="0">
                <a:solidFill>
                  <a:schemeClr val="tx1"/>
                </a:solidFill>
                <a:latin typeface="+mn-ea"/>
                <a:ea typeface="+mn-ea"/>
              </a:rPr>
              <a:t>—</a:t>
            </a:r>
            <a:r>
              <a:rPr lang="zh-CN" altLang="en-US" sz="1600" dirty="0">
                <a:solidFill>
                  <a:schemeClr val="tx1"/>
                </a:solidFill>
                <a:latin typeface="+mn-ea"/>
                <a:ea typeface="+mn-ea"/>
              </a:rPr>
              <a:t>引弧</a:t>
            </a:r>
            <a:r>
              <a:rPr lang="zh-CN" altLang="en-US" sz="1600" dirty="0" smtClean="0">
                <a:solidFill>
                  <a:schemeClr val="tx1"/>
                </a:solidFill>
                <a:latin typeface="+mn-ea"/>
                <a:ea typeface="+mn-ea"/>
              </a:rPr>
              <a:t>角 </a:t>
            </a:r>
            <a:endParaRPr lang="zh-CN" altLang="en-US" sz="1600" dirty="0">
              <a:solidFill>
                <a:schemeClr val="tx1"/>
              </a:solidFill>
              <a:latin typeface="+mn-ea"/>
              <a:ea typeface="+mn-ea"/>
            </a:endParaRPr>
          </a:p>
          <a:p>
            <a:pPr eaLnBrk="1" hangingPunct="1"/>
            <a:r>
              <a:rPr lang="en-US" altLang="zh-CN" sz="1600" dirty="0">
                <a:solidFill>
                  <a:schemeClr val="tx1"/>
                </a:solidFill>
                <a:latin typeface="+mn-ea"/>
                <a:ea typeface="+mn-ea"/>
              </a:rPr>
              <a:t>5—</a:t>
            </a:r>
            <a:r>
              <a:rPr lang="zh-CN" altLang="en-US" sz="1600" dirty="0">
                <a:solidFill>
                  <a:schemeClr val="tx1"/>
                </a:solidFill>
                <a:latin typeface="+mn-ea"/>
                <a:ea typeface="+mn-ea"/>
              </a:rPr>
              <a:t>导磁</a:t>
            </a:r>
            <a:r>
              <a:rPr lang="zh-CN" altLang="en-US" sz="1600" dirty="0" smtClean="0">
                <a:solidFill>
                  <a:schemeClr val="tx1"/>
                </a:solidFill>
                <a:latin typeface="+mn-ea"/>
                <a:ea typeface="+mn-ea"/>
              </a:rPr>
              <a:t>夹板</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6</a:t>
            </a:r>
            <a:r>
              <a:rPr lang="en-US" altLang="zh-CN" sz="1600" dirty="0">
                <a:solidFill>
                  <a:schemeClr val="tx1"/>
                </a:solidFill>
                <a:latin typeface="+mn-ea"/>
                <a:ea typeface="+mn-ea"/>
              </a:rPr>
              <a:t>—</a:t>
            </a:r>
            <a:r>
              <a:rPr lang="zh-CN" altLang="en-US" sz="1600" dirty="0">
                <a:solidFill>
                  <a:schemeClr val="tx1"/>
                </a:solidFill>
                <a:latin typeface="+mn-ea"/>
                <a:ea typeface="+mn-ea"/>
              </a:rPr>
              <a:t>灭弧</a:t>
            </a:r>
            <a:r>
              <a:rPr lang="zh-CN" altLang="en-US" sz="1600" dirty="0" smtClean="0">
                <a:solidFill>
                  <a:schemeClr val="tx1"/>
                </a:solidFill>
                <a:latin typeface="+mn-ea"/>
                <a:ea typeface="+mn-ea"/>
              </a:rPr>
              <a:t>罩 </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7</a:t>
            </a:r>
            <a:r>
              <a:rPr lang="en-US" altLang="zh-CN" sz="1600" dirty="0">
                <a:solidFill>
                  <a:schemeClr val="tx1"/>
                </a:solidFill>
                <a:latin typeface="+mn-ea"/>
                <a:ea typeface="+mn-ea"/>
              </a:rPr>
              <a:t>—</a:t>
            </a:r>
            <a:r>
              <a:rPr lang="zh-CN" altLang="en-US" sz="1600" dirty="0" smtClean="0">
                <a:solidFill>
                  <a:schemeClr val="tx1"/>
                </a:solidFill>
                <a:latin typeface="+mn-ea"/>
                <a:ea typeface="+mn-ea"/>
              </a:rPr>
              <a:t>动触头 </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8</a:t>
            </a:r>
            <a:r>
              <a:rPr lang="en-US" altLang="zh-CN" sz="1600" dirty="0">
                <a:solidFill>
                  <a:schemeClr val="tx1"/>
                </a:solidFill>
                <a:latin typeface="+mn-ea"/>
                <a:ea typeface="+mn-ea"/>
              </a:rPr>
              <a:t>—</a:t>
            </a:r>
            <a:r>
              <a:rPr lang="zh-CN" altLang="en-US" sz="1600" dirty="0">
                <a:solidFill>
                  <a:schemeClr val="tx1"/>
                </a:solidFill>
                <a:latin typeface="+mn-ea"/>
                <a:ea typeface="+mn-ea"/>
              </a:rPr>
              <a:t>静触头</a:t>
            </a:r>
          </a:p>
        </p:txBody>
      </p:sp>
      <p:pic>
        <p:nvPicPr>
          <p:cNvPr id="7" name="图片 29705" descr="1-6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59453" y="2335877"/>
            <a:ext cx="3345792" cy="3148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9704"/>
          <p:cNvSpPr txBox="1">
            <a:spLocks noChangeArrowheads="1"/>
          </p:cNvSpPr>
          <p:nvPr/>
        </p:nvSpPr>
        <p:spPr bwMode="auto">
          <a:xfrm>
            <a:off x="7158424" y="5709284"/>
            <a:ext cx="28803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algn="ctr" eaLnBrk="1" hangingPunct="1"/>
            <a:r>
              <a:rPr lang="zh-CN" altLang="en-US" sz="1600" dirty="0">
                <a:solidFill>
                  <a:schemeClr val="tx1"/>
                </a:solidFill>
                <a:latin typeface="黑体" panose="02010609060101010101" pitchFamily="49" charset="-122"/>
                <a:sym typeface="宋体" panose="02010600030101010101" pitchFamily="2" charset="-122"/>
              </a:rPr>
              <a:t>磁吹灭弧装置工作原理</a:t>
            </a:r>
            <a:r>
              <a:rPr lang="zh-CN" altLang="en-US" sz="800" dirty="0">
                <a:solidFill>
                  <a:schemeClr val="tx1"/>
                </a:solidFill>
                <a:latin typeface="黑体" panose="02010609060101010101" pitchFamily="49" charset="-122"/>
                <a:sym typeface="宋体" panose="02010600030101010101" pitchFamily="2" charset="-122"/>
              </a:rPr>
              <a:t> </a:t>
            </a:r>
            <a:endParaRPr lang="zh-CN" altLang="en-US" sz="1600" dirty="0">
              <a:solidFill>
                <a:schemeClr val="tx1"/>
              </a:solidFill>
              <a:latin typeface="黑体" panose="02010609060101010101" pitchFamily="49" charset="-122"/>
            </a:endParaRPr>
          </a:p>
        </p:txBody>
      </p:sp>
    </p:spTree>
    <p:extLst>
      <p:ext uri="{BB962C8B-B14F-4D97-AF65-F5344CB8AC3E}">
        <p14:creationId xmlns:p14="http://schemas.microsoft.com/office/powerpoint/2010/main" val="22403355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1451" y="1341437"/>
            <a:ext cx="10515600" cy="578803"/>
          </a:xfrm>
        </p:spPr>
        <p:txBody>
          <a:bodyPr>
            <a:normAutofit/>
          </a:bodyPr>
          <a:lstStyle/>
          <a:p>
            <a:pPr algn="l">
              <a:lnSpc>
                <a:spcPct val="150000"/>
              </a:lnSpc>
            </a:pPr>
            <a:r>
              <a:rPr lang="en-US"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）窄缝</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纵缝</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灭弧法</a:t>
            </a:r>
          </a:p>
        </p:txBody>
      </p:sp>
      <p:sp>
        <p:nvSpPr>
          <p:cNvPr id="3" name="内容占位符 2"/>
          <p:cNvSpPr>
            <a:spLocks noGrp="1"/>
          </p:cNvSpPr>
          <p:nvPr>
            <p:ph idx="1"/>
          </p:nvPr>
        </p:nvSpPr>
        <p:spPr>
          <a:xfrm>
            <a:off x="1018168" y="2140844"/>
            <a:ext cx="6213905" cy="2015520"/>
          </a:xfrm>
        </p:spPr>
        <p:txBody>
          <a:bodyPr>
            <a:normAutofit/>
          </a:bodyPr>
          <a:lstStyle/>
          <a:p>
            <a:pPr marL="0" indent="0">
              <a:lnSpc>
                <a:spcPct val="150000"/>
              </a:lnSpc>
              <a:buNone/>
            </a:pPr>
            <a:r>
              <a:rPr lang="zh-CN" altLang="en-US" sz="2000" dirty="0">
                <a:latin typeface="微软雅黑" panose="020B0503020204020204" pitchFamily="34" charset="-122"/>
                <a:ea typeface="微软雅黑" panose="020B0503020204020204" pitchFamily="34" charset="-122"/>
              </a:rPr>
              <a:t>在电弧所形成的磁场电动力的作用下，可使电弧拉长并进入灭弧罩的窄</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纵</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缝中，几条纵缝可将电弧分割成数段且与固体介质相接触，电弧便迅速</a:t>
            </a:r>
            <a:r>
              <a:rPr lang="zh-CN" altLang="en-US" sz="2000" dirty="0" smtClean="0">
                <a:latin typeface="微软雅黑" panose="020B0503020204020204" pitchFamily="34" charset="-122"/>
                <a:ea typeface="微软雅黑" panose="020B0503020204020204" pitchFamily="34" charset="-122"/>
              </a:rPr>
              <a:t>熄灭。</a:t>
            </a:r>
            <a:r>
              <a:rPr lang="zh-CN" altLang="en-US" sz="2000" dirty="0">
                <a:latin typeface="微软雅黑" panose="020B0503020204020204" pitchFamily="34" charset="-122"/>
                <a:ea typeface="微软雅黑" panose="020B0503020204020204" pitchFamily="34" charset="-122"/>
              </a:rPr>
              <a:t>这种结构多用于</a:t>
            </a:r>
            <a:r>
              <a:rPr lang="zh-CN" altLang="en-US" sz="2000" dirty="0" smtClean="0">
                <a:latin typeface="微软雅黑" panose="020B0503020204020204" pitchFamily="34" charset="-122"/>
                <a:ea typeface="微软雅黑" panose="020B0503020204020204" pitchFamily="34" charset="-122"/>
              </a:rPr>
              <a:t>交流接触器</a:t>
            </a:r>
            <a:r>
              <a:rPr lang="zh-CN" altLang="en-US" sz="2000" dirty="0">
                <a:latin typeface="微软雅黑" panose="020B0503020204020204" pitchFamily="34" charset="-122"/>
                <a:ea typeface="微软雅黑" panose="020B0503020204020204" pitchFamily="34" charset="-122"/>
              </a:rPr>
              <a:t>。</a:t>
            </a:r>
          </a:p>
        </p:txBody>
      </p:sp>
      <p:pic>
        <p:nvPicPr>
          <p:cNvPr id="6" name="图片 31754" descr="CJ2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2929" y="4202401"/>
            <a:ext cx="2240044" cy="249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3">
            <a:clrChange>
              <a:clrFrom>
                <a:srgbClr val="E6E6E6"/>
              </a:clrFrom>
              <a:clrTo>
                <a:srgbClr val="E6E6E6">
                  <a:alpha val="0"/>
                </a:srgbClr>
              </a:clrTo>
            </a:clrChange>
            <a:extLst>
              <a:ext uri="{28A0092B-C50C-407E-A947-70E740481C1C}">
                <a14:useLocalDpi xmlns:a14="http://schemas.microsoft.com/office/drawing/2010/main" val="0"/>
              </a:ext>
            </a:extLst>
          </a:blip>
          <a:stretch>
            <a:fillRect/>
          </a:stretch>
        </p:blipFill>
        <p:spPr>
          <a:xfrm>
            <a:off x="8249639" y="2140844"/>
            <a:ext cx="1729474" cy="2965728"/>
          </a:xfrm>
          <a:prstGeom prst="rect">
            <a:avLst/>
          </a:prstGeom>
        </p:spPr>
      </p:pic>
      <p:sp>
        <p:nvSpPr>
          <p:cNvPr id="10" name="文本框 31751"/>
          <p:cNvSpPr txBox="1">
            <a:spLocks noChangeArrowheads="1"/>
          </p:cNvSpPr>
          <p:nvPr/>
        </p:nvSpPr>
        <p:spPr bwMode="auto">
          <a:xfrm>
            <a:off x="10087064" y="3231730"/>
            <a:ext cx="15737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1600" dirty="0">
                <a:latin typeface="+mj-ea"/>
                <a:ea typeface="+mj-ea"/>
              </a:rPr>
              <a:t>1-</a:t>
            </a:r>
            <a:r>
              <a:rPr lang="zh-CN" altLang="en-US" sz="1600" dirty="0">
                <a:latin typeface="+mj-ea"/>
                <a:ea typeface="+mj-ea"/>
              </a:rPr>
              <a:t>纵缝     </a:t>
            </a:r>
            <a:endParaRPr lang="en-US" altLang="zh-CN" sz="1600" dirty="0">
              <a:latin typeface="+mj-ea"/>
              <a:ea typeface="+mj-ea"/>
            </a:endParaRPr>
          </a:p>
          <a:p>
            <a:pPr>
              <a:lnSpc>
                <a:spcPct val="150000"/>
              </a:lnSpc>
            </a:pPr>
            <a:r>
              <a:rPr lang="en-US" altLang="zh-CN" sz="1600" dirty="0" smtClean="0">
                <a:latin typeface="+mj-ea"/>
                <a:ea typeface="+mj-ea"/>
              </a:rPr>
              <a:t>2-</a:t>
            </a:r>
            <a:r>
              <a:rPr lang="zh-CN" altLang="en-US" sz="1600" dirty="0">
                <a:latin typeface="+mj-ea"/>
                <a:ea typeface="+mj-ea"/>
              </a:rPr>
              <a:t>介质  </a:t>
            </a:r>
          </a:p>
          <a:p>
            <a:pPr>
              <a:lnSpc>
                <a:spcPct val="150000"/>
              </a:lnSpc>
            </a:pPr>
            <a:r>
              <a:rPr lang="en-US" altLang="zh-CN" sz="1600" dirty="0">
                <a:latin typeface="+mj-ea"/>
                <a:ea typeface="+mj-ea"/>
              </a:rPr>
              <a:t>3-</a:t>
            </a:r>
            <a:r>
              <a:rPr lang="zh-CN" altLang="en-US" sz="1600" dirty="0">
                <a:latin typeface="+mj-ea"/>
                <a:ea typeface="+mj-ea"/>
              </a:rPr>
              <a:t>磁性夹板  </a:t>
            </a:r>
            <a:endParaRPr lang="en-US" altLang="zh-CN" sz="1600" dirty="0" smtClean="0">
              <a:latin typeface="+mj-ea"/>
              <a:ea typeface="+mj-ea"/>
            </a:endParaRPr>
          </a:p>
          <a:p>
            <a:pPr>
              <a:lnSpc>
                <a:spcPct val="150000"/>
              </a:lnSpc>
            </a:pPr>
            <a:r>
              <a:rPr lang="en-US" altLang="zh-CN" sz="1600" dirty="0" smtClean="0">
                <a:latin typeface="+mj-ea"/>
                <a:ea typeface="+mj-ea"/>
              </a:rPr>
              <a:t>4-</a:t>
            </a:r>
            <a:r>
              <a:rPr lang="zh-CN" altLang="en-US" sz="1600" dirty="0">
                <a:latin typeface="+mj-ea"/>
                <a:ea typeface="+mj-ea"/>
              </a:rPr>
              <a:t>电弧</a:t>
            </a:r>
          </a:p>
        </p:txBody>
      </p:sp>
    </p:spTree>
    <p:extLst>
      <p:ext uri="{BB962C8B-B14F-4D97-AF65-F5344CB8AC3E}">
        <p14:creationId xmlns:p14="http://schemas.microsoft.com/office/powerpoint/2010/main" val="21366179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612036"/>
            <a:ext cx="3634047" cy="540961"/>
          </a:xfrm>
        </p:spPr>
        <p:txBody>
          <a:bodyPr>
            <a:normAutofit/>
          </a:bodyPr>
          <a:lstStyle/>
          <a:p>
            <a:pPr algn="l"/>
            <a:r>
              <a:rPr lang="en-US"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 栅片灭弧法</a:t>
            </a:r>
          </a:p>
        </p:txBody>
      </p:sp>
      <p:sp>
        <p:nvSpPr>
          <p:cNvPr id="3" name="内容占位符 2"/>
          <p:cNvSpPr>
            <a:spLocks noGrp="1"/>
          </p:cNvSpPr>
          <p:nvPr>
            <p:ph idx="1"/>
          </p:nvPr>
        </p:nvSpPr>
        <p:spPr>
          <a:xfrm>
            <a:off x="838200" y="2297757"/>
            <a:ext cx="5944985" cy="4525963"/>
          </a:xfrm>
        </p:spPr>
        <p:txBody>
          <a:bodyPr>
            <a:normAutofit/>
          </a:bodyPr>
          <a:lstStyle/>
          <a:p>
            <a:pPr marL="0" indent="0">
              <a:lnSpc>
                <a:spcPct val="150000"/>
              </a:lnSpc>
              <a:buNone/>
            </a:pPr>
            <a:r>
              <a:rPr lang="en-US" altLang="zh-CN" sz="2100" dirty="0" smtClean="0">
                <a:latin typeface="微软雅黑" panose="020B0503020204020204" pitchFamily="34" charset="-122"/>
                <a:ea typeface="微软雅黑" panose="020B0503020204020204" pitchFamily="34" charset="-122"/>
              </a:rPr>
              <a:t>   </a:t>
            </a:r>
            <a:r>
              <a:rPr lang="zh-CN" altLang="zh-CN" sz="2100" dirty="0" smtClean="0">
                <a:latin typeface="微软雅黑" panose="020B0503020204020204" pitchFamily="34" charset="-122"/>
                <a:ea typeface="微软雅黑" panose="020B0503020204020204" pitchFamily="34" charset="-122"/>
              </a:rPr>
              <a:t>当</a:t>
            </a:r>
            <a:r>
              <a:rPr lang="zh-CN" altLang="zh-CN" sz="2100" dirty="0">
                <a:latin typeface="微软雅黑" panose="020B0503020204020204" pitchFamily="34" charset="-122"/>
                <a:ea typeface="微软雅黑" panose="020B0503020204020204" pitchFamily="34" charset="-122"/>
              </a:rPr>
              <a:t>触头分开时，产生的电弧在电动力的作用下被推入一组金属栅片中而被分割成数段，彼此绝缘的金属栅片的每一片都相当于一个电极，因而就有许多个阴阳极压降。对交流电弧来说，近阴极处，在电弧过零时就会</a:t>
            </a:r>
            <a:r>
              <a:rPr lang="zh-CN" altLang="zh-CN" sz="2100" dirty="0" smtClean="0">
                <a:latin typeface="微软雅黑" panose="020B0503020204020204" pitchFamily="34" charset="-122"/>
                <a:ea typeface="微软雅黑" panose="020B0503020204020204" pitchFamily="34" charset="-122"/>
              </a:rPr>
              <a:t>熄灭</a:t>
            </a:r>
            <a:r>
              <a:rPr lang="zh-CN" altLang="en-US"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marL="0" indent="0">
              <a:lnSpc>
                <a:spcPct val="150000"/>
              </a:lnSpc>
              <a:buNone/>
            </a:pPr>
            <a:r>
              <a:rPr lang="zh-CN" altLang="en-US" sz="2100" dirty="0" smtClean="0">
                <a:latin typeface="微软雅黑" panose="020B0503020204020204" pitchFamily="34" charset="-122"/>
                <a:ea typeface="微软雅黑" panose="020B0503020204020204" pitchFamily="34" charset="-122"/>
              </a:rPr>
              <a:t>   由于</a:t>
            </a:r>
            <a:r>
              <a:rPr lang="zh-CN" altLang="en-US" sz="2100" dirty="0">
                <a:latin typeface="微软雅黑" panose="020B0503020204020204" pitchFamily="34" charset="-122"/>
                <a:ea typeface="微软雅黑" panose="020B0503020204020204" pitchFamily="34" charset="-122"/>
              </a:rPr>
              <a:t>栅片灭弧效应在交流时要比直流时强得多，所以交流电器常常采用栅片灭弧。</a:t>
            </a:r>
          </a:p>
        </p:txBody>
      </p:sp>
      <p:grpSp>
        <p:nvGrpSpPr>
          <p:cNvPr id="5" name="组合 4"/>
          <p:cNvGrpSpPr>
            <a:grpSpLocks/>
          </p:cNvGrpSpPr>
          <p:nvPr/>
        </p:nvGrpSpPr>
        <p:grpSpPr bwMode="auto">
          <a:xfrm>
            <a:off x="7000411" y="2688455"/>
            <a:ext cx="4645813" cy="2570766"/>
            <a:chOff x="2493" y="-1923"/>
            <a:chExt cx="10949" cy="7434"/>
          </a:xfrm>
        </p:grpSpPr>
        <p:sp>
          <p:nvSpPr>
            <p:cNvPr id="6" name="文本框 30727"/>
            <p:cNvSpPr txBox="1">
              <a:spLocks noChangeArrowheads="1"/>
            </p:cNvSpPr>
            <p:nvPr/>
          </p:nvSpPr>
          <p:spPr bwMode="auto">
            <a:xfrm>
              <a:off x="10204" y="-457"/>
              <a:ext cx="3238" cy="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eaLnBrk="1" hangingPunct="1"/>
              <a:r>
                <a:rPr lang="en-US" altLang="zh-CN" sz="1600" dirty="0">
                  <a:solidFill>
                    <a:schemeClr val="tx1"/>
                  </a:solidFill>
                  <a:latin typeface="+mn-ea"/>
                  <a:ea typeface="+mn-ea"/>
                </a:rPr>
                <a:t>1—</a:t>
              </a:r>
              <a:r>
                <a:rPr lang="zh-CN" altLang="en-US" sz="1600" dirty="0">
                  <a:solidFill>
                    <a:schemeClr val="tx1"/>
                  </a:solidFill>
                  <a:latin typeface="+mn-ea"/>
                  <a:ea typeface="+mn-ea"/>
                </a:rPr>
                <a:t>灭弧栅</a:t>
              </a:r>
              <a:r>
                <a:rPr lang="zh-CN" altLang="en-US" sz="1600" dirty="0" smtClean="0">
                  <a:solidFill>
                    <a:schemeClr val="tx1"/>
                  </a:solidFill>
                  <a:latin typeface="+mn-ea"/>
                  <a:ea typeface="+mn-ea"/>
                </a:rPr>
                <a:t>片</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2</a:t>
              </a:r>
              <a:r>
                <a:rPr lang="en-US" altLang="zh-CN" sz="1600" dirty="0">
                  <a:solidFill>
                    <a:schemeClr val="tx1"/>
                  </a:solidFill>
                  <a:latin typeface="+mn-ea"/>
                  <a:ea typeface="+mn-ea"/>
                </a:rPr>
                <a:t>—</a:t>
              </a:r>
              <a:r>
                <a:rPr lang="zh-CN" altLang="en-US" sz="1600" dirty="0" smtClean="0">
                  <a:solidFill>
                    <a:schemeClr val="tx1"/>
                  </a:solidFill>
                  <a:latin typeface="+mn-ea"/>
                  <a:ea typeface="+mn-ea"/>
                </a:rPr>
                <a:t>动触头</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3</a:t>
              </a:r>
              <a:r>
                <a:rPr lang="en-US" altLang="zh-CN" sz="1600" dirty="0">
                  <a:solidFill>
                    <a:schemeClr val="tx1"/>
                  </a:solidFill>
                  <a:latin typeface="+mn-ea"/>
                  <a:ea typeface="+mn-ea"/>
                </a:rPr>
                <a:t>—</a:t>
              </a:r>
              <a:r>
                <a:rPr lang="zh-CN" altLang="en-US" sz="1600" dirty="0">
                  <a:solidFill>
                    <a:schemeClr val="tx1"/>
                  </a:solidFill>
                  <a:latin typeface="+mn-ea"/>
                  <a:ea typeface="+mn-ea"/>
                </a:rPr>
                <a:t>长</a:t>
              </a:r>
              <a:r>
                <a:rPr lang="zh-CN" altLang="en-US" sz="1600" dirty="0" smtClean="0">
                  <a:solidFill>
                    <a:schemeClr val="tx1"/>
                  </a:solidFill>
                  <a:latin typeface="+mn-ea"/>
                  <a:ea typeface="+mn-ea"/>
                </a:rPr>
                <a:t>电弧</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4</a:t>
              </a:r>
              <a:r>
                <a:rPr lang="en-US" altLang="zh-CN" sz="1600" dirty="0">
                  <a:solidFill>
                    <a:schemeClr val="tx1"/>
                  </a:solidFill>
                  <a:latin typeface="+mn-ea"/>
                  <a:ea typeface="+mn-ea"/>
                </a:rPr>
                <a:t>—</a:t>
              </a:r>
              <a:r>
                <a:rPr lang="zh-CN" altLang="en-US" sz="1600" dirty="0" smtClean="0">
                  <a:solidFill>
                    <a:schemeClr val="tx1"/>
                  </a:solidFill>
                  <a:latin typeface="+mn-ea"/>
                  <a:ea typeface="+mn-ea"/>
                </a:rPr>
                <a:t>静触头</a:t>
              </a:r>
              <a:endParaRPr lang="en-US" altLang="zh-CN" sz="1600" dirty="0" smtClean="0">
                <a:solidFill>
                  <a:schemeClr val="tx1"/>
                </a:solidFill>
                <a:latin typeface="+mn-ea"/>
                <a:ea typeface="+mn-ea"/>
              </a:endParaRPr>
            </a:p>
            <a:p>
              <a:pPr eaLnBrk="1" hangingPunct="1"/>
              <a:r>
                <a:rPr lang="en-US" altLang="zh-CN" sz="1600" dirty="0" smtClean="0">
                  <a:solidFill>
                    <a:schemeClr val="tx1"/>
                  </a:solidFill>
                  <a:latin typeface="+mn-ea"/>
                  <a:ea typeface="+mn-ea"/>
                </a:rPr>
                <a:t>5</a:t>
              </a:r>
              <a:r>
                <a:rPr lang="en-US" altLang="zh-CN" sz="1600" dirty="0">
                  <a:solidFill>
                    <a:schemeClr val="tx1"/>
                  </a:solidFill>
                  <a:latin typeface="+mn-ea"/>
                  <a:ea typeface="+mn-ea"/>
                </a:rPr>
                <a:t>—</a:t>
              </a:r>
              <a:r>
                <a:rPr lang="zh-CN" altLang="en-US" sz="1600" dirty="0">
                  <a:solidFill>
                    <a:schemeClr val="tx1"/>
                  </a:solidFill>
                  <a:latin typeface="+mn-ea"/>
                  <a:ea typeface="+mn-ea"/>
                </a:rPr>
                <a:t>短电弧</a:t>
              </a:r>
            </a:p>
          </p:txBody>
        </p:sp>
        <p:sp>
          <p:nvSpPr>
            <p:cNvPr id="7" name="文本框 30728"/>
            <p:cNvSpPr txBox="1">
              <a:spLocks noChangeArrowheads="1"/>
            </p:cNvSpPr>
            <p:nvPr/>
          </p:nvSpPr>
          <p:spPr bwMode="auto">
            <a:xfrm>
              <a:off x="5558" y="4621"/>
              <a:ext cx="4814"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1pPr>
              <a:lvl2pPr marL="742950" indent="-28575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2pPr>
              <a:lvl3pPr marL="11430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3pPr>
              <a:lvl4pPr marL="16002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4pPr>
              <a:lvl5pPr marL="2057400" indent="-228600">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2000">
                  <a:solidFill>
                    <a:schemeClr val="tx2"/>
                  </a:solidFill>
                  <a:latin typeface="Arial" panose="020B0604020202020204" pitchFamily="34" charset="0"/>
                  <a:ea typeface="黑体" panose="02010609060101010101" pitchFamily="49" charset="-122"/>
                </a:defRPr>
              </a:lvl9pPr>
            </a:lstStyle>
            <a:p>
              <a:pPr eaLnBrk="1" hangingPunct="1"/>
              <a:r>
                <a:rPr lang="zh-CN" altLang="en-US" sz="1400" dirty="0">
                  <a:solidFill>
                    <a:schemeClr val="tx1"/>
                  </a:solidFill>
                  <a:latin typeface="黑体" panose="02010609060101010101" pitchFamily="49" charset="-122"/>
                  <a:sym typeface="宋体" panose="02010600030101010101" pitchFamily="2" charset="-122"/>
                </a:rPr>
                <a:t>栅片灭弧原理</a:t>
              </a:r>
              <a:r>
                <a:rPr lang="zh-CN" altLang="en-US" sz="700" dirty="0">
                  <a:solidFill>
                    <a:schemeClr val="tx1"/>
                  </a:solidFill>
                  <a:latin typeface="黑体" panose="02010609060101010101" pitchFamily="49" charset="-122"/>
                  <a:sym typeface="宋体" panose="02010600030101010101" pitchFamily="2" charset="-122"/>
                </a:rPr>
                <a:t> </a:t>
              </a:r>
              <a:endParaRPr lang="zh-CN" altLang="en-US" sz="1400" dirty="0">
                <a:solidFill>
                  <a:schemeClr val="tx1"/>
                </a:solidFill>
                <a:latin typeface="黑体" panose="02010609060101010101" pitchFamily="49" charset="-122"/>
              </a:endParaRPr>
            </a:p>
          </p:txBody>
        </p:sp>
        <p:pic>
          <p:nvPicPr>
            <p:cNvPr id="8" name="图片 3072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3" y="-1923"/>
              <a:ext cx="7711" cy="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083934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653415"/>
            <a:ext cx="7154660" cy="748666"/>
          </a:xfrm>
          <a:prstGeom prst="rect">
            <a:avLst/>
          </a:prstGeom>
          <a:noFill/>
        </p:spPr>
        <p:txBody>
          <a:bodyPr wrap="square" rtlCol="0" anchor="t">
            <a:spAutoFit/>
          </a:bodyPr>
          <a:lstStyle/>
          <a:p>
            <a:r>
              <a:rPr lang="en-US" altLang="zh-CN" sz="4265" b="1" dirty="0" smtClean="0">
                <a:latin typeface="微软雅黑" panose="020B0503020204020204" pitchFamily="34" charset="-122"/>
                <a:ea typeface="微软雅黑" panose="020B0503020204020204" pitchFamily="34" charset="-122"/>
                <a:sym typeface="微软雅黑" panose="020B0503020204020204" pitchFamily="34" charset="-122"/>
              </a:rPr>
              <a:t>4.1</a:t>
            </a:r>
            <a:r>
              <a:rPr lang="zh-CN" altLang="en-US" sz="4265" b="1" dirty="0" smtClean="0">
                <a:latin typeface="微软雅黑" panose="020B0503020204020204" pitchFamily="34" charset="-122"/>
                <a:ea typeface="微软雅黑" panose="020B0503020204020204" pitchFamily="34" charset="-122"/>
                <a:sym typeface="微软雅黑" panose="020B0503020204020204" pitchFamily="34" charset="-122"/>
              </a:rPr>
              <a:t>常用低压电气基本知识</a:t>
            </a:r>
            <a:endParaRPr lang="zh-CN" altLang="en-US" sz="4265"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46"/>
          <p:cNvSpPr txBox="1"/>
          <p:nvPr/>
        </p:nvSpPr>
        <p:spPr>
          <a:xfrm>
            <a:off x="777093" y="1874319"/>
            <a:ext cx="2113280" cy="675640"/>
          </a:xfrm>
          <a:prstGeom prst="rect">
            <a:avLst/>
          </a:prstGeom>
          <a:noFill/>
        </p:spPr>
        <p:txBody>
          <a:bodyPr wrap="none" rtlCol="0">
            <a:spAutoFit/>
          </a:bodyPr>
          <a:lstStyle/>
          <a:p>
            <a:pPr algn="ctr" defTabSz="914400" eaLnBrk="1" fontAlgn="auto" hangingPunct="1">
              <a:spcBef>
                <a:spcPts val="0"/>
              </a:spcBef>
              <a:spcAft>
                <a:spcPts val="0"/>
              </a:spcAft>
            </a:pPr>
            <a:r>
              <a:rPr lang="zh-CN" altLang="en-US" sz="3800" b="1" dirty="0">
                <a:solidFill>
                  <a:schemeClr val="tx1"/>
                </a:solidFill>
                <a:latin typeface="Arial" panose="020B0604020202020204" pitchFamily="34" charset="0"/>
                <a:ea typeface="微软雅黑" panose="020B0503020204020204" pitchFamily="34" charset="-122"/>
                <a:sym typeface="Arial" panose="020B0604020202020204" pitchFamily="34" charset="0"/>
              </a:rPr>
              <a:t>本节任务</a:t>
            </a:r>
          </a:p>
        </p:txBody>
      </p:sp>
      <p:sp>
        <p:nvSpPr>
          <p:cNvPr id="71" name="TextBox 6"/>
          <p:cNvSpPr txBox="1">
            <a:spLocks noChangeArrowheads="1"/>
          </p:cNvSpPr>
          <p:nvPr>
            <p:custDataLst>
              <p:tags r:id="rId1"/>
            </p:custDataLst>
          </p:nvPr>
        </p:nvSpPr>
        <p:spPr bwMode="auto">
          <a:xfrm>
            <a:off x="6026700" y="3060499"/>
            <a:ext cx="465518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掌握低压电器的基本结构</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6"/>
          <p:cNvSpPr txBox="1">
            <a:spLocks noChangeArrowheads="1"/>
          </p:cNvSpPr>
          <p:nvPr>
            <p:custDataLst>
              <p:tags r:id="rId2"/>
            </p:custDataLst>
          </p:nvPr>
        </p:nvSpPr>
        <p:spPr bwMode="auto">
          <a:xfrm>
            <a:off x="6026700" y="1968217"/>
            <a:ext cx="4756150" cy="6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了解常用低压电器的功能、</a:t>
            </a:r>
            <a:r>
              <a:rPr lang="zh-CN" altLang="en-US" sz="2400" b="1" dirty="0" smtClean="0">
                <a:latin typeface="Times New Roman" panose="02020603050405020304" pitchFamily="18" charset="0"/>
                <a:sym typeface="+mn-ea"/>
              </a:rPr>
              <a:t>分类</a:t>
            </a:r>
            <a:endPar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6"/>
          <p:cNvSpPr txBox="1">
            <a:spLocks noChangeArrowheads="1"/>
          </p:cNvSpPr>
          <p:nvPr>
            <p:custDataLst>
              <p:tags r:id="rId3"/>
            </p:custDataLst>
          </p:nvPr>
        </p:nvSpPr>
        <p:spPr bwMode="auto">
          <a:xfrm>
            <a:off x="6089881" y="4195244"/>
            <a:ext cx="4779010" cy="11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vl2pPr/>
            <a:lvl3pPr/>
            <a:lvl4pPr/>
            <a:lvl5pPr/>
            <a:lvl6pPr/>
            <a:lvl7pPr/>
            <a:lvl8pPr/>
            <a:lvl9pPr/>
          </a:lstStyle>
          <a:p>
            <a:r>
              <a:rPr lang="zh-CN" altLang="en-US" sz="2400" b="1" dirty="0" smtClean="0">
                <a:latin typeface="Times New Roman" panose="02020603050405020304" pitchFamily="18" charset="0"/>
                <a:sym typeface="+mn-ea"/>
              </a:rPr>
              <a:t>会进行低压电器</a:t>
            </a:r>
            <a:r>
              <a:rPr lang="zh-CN" altLang="en-US" sz="2400" b="1" smtClean="0">
                <a:latin typeface="Times New Roman" panose="02020603050405020304" pitchFamily="18" charset="0"/>
                <a:sym typeface="+mn-ea"/>
              </a:rPr>
              <a:t>元件</a:t>
            </a:r>
            <a:r>
              <a:rPr lang="zh-CN" altLang="en-US" sz="2400" b="1" smtClean="0">
                <a:latin typeface="Times New Roman" panose="02020603050405020304" pitchFamily="18" charset="0"/>
                <a:sym typeface="+mn-ea"/>
              </a:rPr>
              <a:t>的识别与简单操作</a:t>
            </a:r>
            <a:endParaRPr lang="zh-CN" altLang="en-US" sz="2400" b="1" dirty="0">
              <a:latin typeface="Times New Roman" panose="02020603050405020304" pitchFamily="18" charset="0"/>
              <a:sym typeface="+mn-ea"/>
            </a:endParaRPr>
          </a:p>
        </p:txBody>
      </p:sp>
      <p:grpSp>
        <p:nvGrpSpPr>
          <p:cNvPr id="74" name="组合 73"/>
          <p:cNvGrpSpPr/>
          <p:nvPr>
            <p:custDataLst>
              <p:tags r:id="rId4"/>
            </p:custDataLst>
          </p:nvPr>
        </p:nvGrpSpPr>
        <p:grpSpPr>
          <a:xfrm flipV="1">
            <a:off x="5538701" y="1962584"/>
            <a:ext cx="441325" cy="1097915"/>
            <a:chOff x="581025" y="-431160"/>
            <a:chExt cx="1619642" cy="3889866"/>
          </a:xfrm>
        </p:grpSpPr>
        <p:grpSp>
          <p:nvGrpSpPr>
            <p:cNvPr id="78" name="组合 77"/>
            <p:cNvGrpSpPr/>
            <p:nvPr/>
          </p:nvGrpSpPr>
          <p:grpSpPr>
            <a:xfrm>
              <a:off x="581025" y="-431160"/>
              <a:ext cx="1619642" cy="3889866"/>
              <a:chOff x="6651335" y="-335489"/>
              <a:chExt cx="1360493" cy="3190953"/>
            </a:xfrm>
            <a:effectLst/>
          </p:grpSpPr>
          <p:grpSp>
            <p:nvGrpSpPr>
              <p:cNvPr id="83" name="组合 8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4" name="同心圆 83"/>
                <p:cNvSpPr/>
                <p:nvPr>
                  <p:custDataLst>
                    <p:tags r:id="rId14"/>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5"/>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14"/>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椭圆 94"/>
            <p:cNvSpPr/>
            <p:nvPr>
              <p:custDataLst>
                <p:tags r:id="rId13"/>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组合 95"/>
          <p:cNvGrpSpPr/>
          <p:nvPr>
            <p:custDataLst>
              <p:tags r:id="rId5"/>
            </p:custDataLst>
          </p:nvPr>
        </p:nvGrpSpPr>
        <p:grpSpPr>
          <a:xfrm flipV="1">
            <a:off x="5538701" y="2971599"/>
            <a:ext cx="441325" cy="1097915"/>
            <a:chOff x="581025" y="-431160"/>
            <a:chExt cx="1619642" cy="3889866"/>
          </a:xfrm>
        </p:grpSpPr>
        <p:grpSp>
          <p:nvGrpSpPr>
            <p:cNvPr id="97" name="组合 96"/>
            <p:cNvGrpSpPr/>
            <p:nvPr/>
          </p:nvGrpSpPr>
          <p:grpSpPr>
            <a:xfrm>
              <a:off x="581025" y="-431160"/>
              <a:ext cx="1619642" cy="3889866"/>
              <a:chOff x="6651335" y="-335489"/>
              <a:chExt cx="1360493" cy="3190953"/>
            </a:xfrm>
            <a:effectLst/>
          </p:grpSpPr>
          <p:grpSp>
            <p:nvGrpSpPr>
              <p:cNvPr id="98" name="组合 9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custDataLst>
                    <p:tags r:id="rId12"/>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22"/>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custDataLst>
                <p:tags r:id="rId10"/>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custDataLst>
              <p:tags r:id="rId6"/>
            </p:custDataLst>
          </p:nvPr>
        </p:nvGrpSpPr>
        <p:grpSpPr>
          <a:xfrm flipV="1">
            <a:off x="5499966" y="4195244"/>
            <a:ext cx="441325" cy="1097915"/>
            <a:chOff x="581025" y="-431160"/>
            <a:chExt cx="1619642" cy="3889866"/>
          </a:xfrm>
        </p:grpSpPr>
        <p:grpSp>
          <p:nvGrpSpPr>
            <p:cNvPr id="104" name="组合 103"/>
            <p:cNvGrpSpPr/>
            <p:nvPr/>
          </p:nvGrpSpPr>
          <p:grpSpPr>
            <a:xfrm>
              <a:off x="581025" y="-431160"/>
              <a:ext cx="1619642" cy="3889866"/>
              <a:chOff x="6651335" y="-335489"/>
              <a:chExt cx="1360493" cy="3190953"/>
            </a:xfrm>
            <a:effectLst/>
          </p:grpSpPr>
          <p:grpSp>
            <p:nvGrpSpPr>
              <p:cNvPr id="105" name="组合 10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6" name="同心圆 105"/>
                <p:cNvSpPr/>
                <p:nvPr>
                  <p:custDataLst>
                    <p:tags r:id="rId8"/>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custDataLst>
                    <p:tags r:id="rId9"/>
                  </p:custDataLst>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8" name="TextBox 36"/>
              <p:cNvSpPr txBox="1"/>
              <p:nvPr/>
            </p:nvSpPr>
            <p:spPr>
              <a:xfrm>
                <a:off x="6854606" y="-335489"/>
                <a:ext cx="751672" cy="2568336"/>
              </a:xfrm>
              <a:prstGeom prst="rect">
                <a:avLst/>
              </a:prstGeom>
              <a:noFill/>
            </p:spPr>
            <p:txBody>
              <a:bodyPr wrap="squar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custDataLst>
                <p:tags r:id="rId7"/>
              </p:custDataLst>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2" grpId="0"/>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一、低压电器分类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矩形 3"/>
          <p:cNvSpPr/>
          <p:nvPr/>
        </p:nvSpPr>
        <p:spPr>
          <a:xfrm>
            <a:off x="689956" y="1419177"/>
            <a:ext cx="9659390" cy="2169825"/>
          </a:xfrm>
          <a:prstGeom prst="rect">
            <a:avLst/>
          </a:prstGeom>
        </p:spPr>
        <p:txBody>
          <a:bodyPr wrap="square">
            <a:spAutoFit/>
          </a:bodyPr>
          <a:lstStyle/>
          <a:p>
            <a:pPr>
              <a:lnSpc>
                <a:spcPct val="150000"/>
              </a:lnSpc>
              <a:defRPr/>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．低压电器的定义</a:t>
            </a:r>
          </a:p>
          <a:p>
            <a:pPr>
              <a:lnSpc>
                <a:spcPct val="150000"/>
              </a:lnSpc>
              <a:defRPr/>
            </a:pPr>
            <a:r>
              <a:rPr lang="zh-CN" altLang="zh-CN" dirty="0" smtClean="0">
                <a:latin typeface="微软雅黑" panose="020B0503020204020204" pitchFamily="34" charset="-122"/>
                <a:ea typeface="微软雅黑" panose="020B0503020204020204" pitchFamily="34" charset="-122"/>
              </a:rPr>
              <a:t>凡是对电能的生产、输送、分配和使用起控制、调节、检测、转换及保护作用的电气设备称为电器。</a:t>
            </a:r>
            <a:endParaRPr lang="en-US" altLang="zh-CN" dirty="0" smtClean="0">
              <a:latin typeface="微软雅黑" panose="020B0503020204020204" pitchFamily="34" charset="-122"/>
              <a:ea typeface="微软雅黑" panose="020B0503020204020204" pitchFamily="34" charset="-122"/>
            </a:endParaRPr>
          </a:p>
          <a:p>
            <a:pPr>
              <a:lnSpc>
                <a:spcPct val="150000"/>
              </a:lnSpc>
              <a:defRPr/>
            </a:pPr>
            <a:r>
              <a:rPr lang="zh-CN" altLang="zh-CN" dirty="0" smtClean="0">
                <a:latin typeface="微软雅黑" panose="020B0503020204020204" pitchFamily="34" charset="-122"/>
                <a:ea typeface="微软雅黑" panose="020B0503020204020204" pitchFamily="34" charset="-122"/>
              </a:rPr>
              <a:t>依据我国现行标准规定，低压电器通常指用于</a:t>
            </a:r>
            <a:r>
              <a:rPr lang="zh-CN" altLang="zh-CN" u="sng" dirty="0" smtClean="0">
                <a:solidFill>
                  <a:srgbClr val="C00000"/>
                </a:solidFill>
                <a:latin typeface="微软雅黑" panose="020B0503020204020204" pitchFamily="34" charset="-122"/>
                <a:ea typeface="微软雅黑" panose="020B0503020204020204" pitchFamily="34" charset="-122"/>
              </a:rPr>
              <a:t>交流</a:t>
            </a:r>
            <a:r>
              <a:rPr lang="en-US" altLang="zh-CN" u="sng" dirty="0" smtClean="0">
                <a:solidFill>
                  <a:srgbClr val="C00000"/>
                </a:solidFill>
                <a:latin typeface="微软雅黑" panose="020B0503020204020204" pitchFamily="34" charset="-122"/>
                <a:ea typeface="微软雅黑" panose="020B0503020204020204" pitchFamily="34" charset="-122"/>
              </a:rPr>
              <a:t>50Hz</a:t>
            </a:r>
            <a:r>
              <a:rPr lang="zh-CN" altLang="zh-CN" u="sng" dirty="0" smtClean="0">
                <a:solidFill>
                  <a:srgbClr val="C00000"/>
                </a:solidFill>
                <a:latin typeface="微软雅黑" panose="020B0503020204020204" pitchFamily="34" charset="-122"/>
                <a:ea typeface="微软雅黑" panose="020B0503020204020204" pitchFamily="34" charset="-122"/>
              </a:rPr>
              <a:t>额定电压</a:t>
            </a:r>
            <a:r>
              <a:rPr lang="en-US" altLang="zh-CN" u="sng" dirty="0" smtClean="0">
                <a:solidFill>
                  <a:srgbClr val="C00000"/>
                </a:solidFill>
                <a:latin typeface="微软雅黑" panose="020B0503020204020204" pitchFamily="34" charset="-122"/>
                <a:ea typeface="微软雅黑" panose="020B0503020204020204" pitchFamily="34" charset="-122"/>
              </a:rPr>
              <a:t>1200V</a:t>
            </a:r>
            <a:r>
              <a:rPr lang="zh-CN" altLang="zh-CN" u="sng" dirty="0" smtClean="0">
                <a:solidFill>
                  <a:srgbClr val="C00000"/>
                </a:solidFill>
                <a:latin typeface="微软雅黑" panose="020B0503020204020204" pitchFamily="34" charset="-122"/>
                <a:ea typeface="微软雅黑" panose="020B0503020204020204" pitchFamily="34" charset="-122"/>
              </a:rPr>
              <a:t>以下、直流额定电压</a:t>
            </a:r>
            <a:r>
              <a:rPr lang="en-US" altLang="zh-CN" u="sng" dirty="0" smtClean="0">
                <a:solidFill>
                  <a:srgbClr val="C00000"/>
                </a:solidFill>
                <a:latin typeface="微软雅黑" panose="020B0503020204020204" pitchFamily="34" charset="-122"/>
                <a:ea typeface="微软雅黑" panose="020B0503020204020204" pitchFamily="34" charset="-122"/>
              </a:rPr>
              <a:t>1500V</a:t>
            </a:r>
            <a:r>
              <a:rPr lang="zh-CN" altLang="zh-CN" u="sng" dirty="0" smtClean="0">
                <a:solidFill>
                  <a:srgbClr val="C00000"/>
                </a:solidFill>
                <a:latin typeface="微软雅黑" panose="020B0503020204020204" pitchFamily="34" charset="-122"/>
                <a:ea typeface="微软雅黑" panose="020B0503020204020204" pitchFamily="34" charset="-122"/>
              </a:rPr>
              <a:t>以下</a:t>
            </a:r>
            <a:r>
              <a:rPr lang="zh-CN" altLang="zh-CN" dirty="0" smtClean="0">
                <a:latin typeface="微软雅黑" panose="020B0503020204020204" pitchFamily="34" charset="-122"/>
                <a:ea typeface="微软雅黑" panose="020B0503020204020204" pitchFamily="34" charset="-122"/>
              </a:rPr>
              <a:t>的电路中起通断、保护、控制或调节作用的电器产品。</a:t>
            </a:r>
            <a:endParaRPr lang="zh-CN" altLang="en-US" sz="28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689956" y="3589002"/>
            <a:ext cx="1011815" cy="507831"/>
          </a:xfrm>
          <a:prstGeom prst="rect">
            <a:avLst/>
          </a:prstGeom>
        </p:spPr>
        <p:txBody>
          <a:bodyPr wrap="none">
            <a:spAutoFit/>
          </a:bodyPr>
          <a:lstStyle/>
          <a:p>
            <a:pPr>
              <a:lnSpc>
                <a:spcPct val="150000"/>
              </a:lnSpc>
              <a:defRPr/>
            </a:pP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．分类</a:t>
            </a:r>
            <a:endParaRPr lang="zh-CN" altLang="en-US" dirty="0">
              <a:latin typeface="微软雅黑" panose="020B0503020204020204" pitchFamily="34" charset="-122"/>
              <a:ea typeface="微软雅黑" panose="020B0503020204020204" pitchFamily="34" charset="-122"/>
            </a:endParaRPr>
          </a:p>
        </p:txBody>
      </p:sp>
      <p:graphicFrame>
        <p:nvGraphicFramePr>
          <p:cNvPr id="16" name="图示 15"/>
          <p:cNvGraphicFramePr/>
          <p:nvPr>
            <p:extLst>
              <p:ext uri="{D42A27DB-BD31-4B8C-83A1-F6EECF244321}">
                <p14:modId xmlns:p14="http://schemas.microsoft.com/office/powerpoint/2010/main" val="3582717567"/>
              </p:ext>
            </p:extLst>
          </p:nvPr>
        </p:nvGraphicFramePr>
        <p:xfrm>
          <a:off x="1418705" y="3589002"/>
          <a:ext cx="9736975" cy="330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内容占位符 3"/>
          <p:cNvGraphicFramePr>
            <a:graphicFrameLocks/>
          </p:cNvGraphicFramePr>
          <p:nvPr>
            <p:extLst>
              <p:ext uri="{D42A27DB-BD31-4B8C-83A1-F6EECF244321}">
                <p14:modId xmlns:p14="http://schemas.microsoft.com/office/powerpoint/2010/main" val="4137598190"/>
              </p:ext>
            </p:extLst>
          </p:nvPr>
        </p:nvGraphicFramePr>
        <p:xfrm>
          <a:off x="1767955" y="1322125"/>
          <a:ext cx="8229600" cy="242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内容占位符 3"/>
          <p:cNvGraphicFramePr>
            <a:graphicFrameLocks/>
          </p:cNvGraphicFramePr>
          <p:nvPr>
            <p:extLst>
              <p:ext uri="{D42A27DB-BD31-4B8C-83A1-F6EECF244321}">
                <p14:modId xmlns:p14="http://schemas.microsoft.com/office/powerpoint/2010/main" val="3807843923"/>
              </p:ext>
            </p:extLst>
          </p:nvPr>
        </p:nvGraphicFramePr>
        <p:xfrm>
          <a:off x="1851083" y="3705763"/>
          <a:ext cx="8229600" cy="24234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关于我们"/>
          <p:cNvSpPr/>
          <p:nvPr/>
        </p:nvSpPr>
        <p:spPr>
          <a:xfrm>
            <a:off x="934141" y="266657"/>
            <a:ext cx="10221539" cy="523220"/>
          </a:xfrm>
          <a:prstGeom prst="rect">
            <a:avLst/>
          </a:prstGeom>
        </p:spPr>
        <p:txBody>
          <a:bodyPr wrap="square">
            <a:spAutoFit/>
          </a:bodyPr>
          <a:lstStyle/>
          <a:p>
            <a:pPr>
              <a:defRPr/>
            </a:pPr>
            <a:r>
              <a:rPr lang="zh-CN" altLang="en-US" sz="2800" b="1" dirty="0" smtClean="0">
                <a:latin typeface="+mj-ea"/>
                <a:ea typeface="微软雅黑" panose="020B0503020204020204" pitchFamily="34" charset="-122"/>
                <a:cs typeface="+mj-ea"/>
                <a:sym typeface="+mn-lt"/>
              </a:rPr>
              <a:t>一、低压电器分类</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643190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二、低压电器的基本</a:t>
            </a:r>
            <a:r>
              <a:rPr lang="zh-CN" altLang="en-US" sz="2800" b="1" dirty="0" smtClean="0">
                <a:latin typeface="+mj-ea"/>
                <a:ea typeface="微软雅黑" panose="020B0503020204020204" pitchFamily="34" charset="-122"/>
                <a:cs typeface="+mj-ea"/>
                <a:sym typeface="+mn-lt"/>
              </a:rPr>
              <a:t>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p:cNvSpPr/>
          <p:nvPr/>
        </p:nvSpPr>
        <p:spPr>
          <a:xfrm>
            <a:off x="834403" y="1708973"/>
            <a:ext cx="10396091" cy="1938992"/>
          </a:xfrm>
          <a:prstGeom prst="rect">
            <a:avLst/>
          </a:prstGeom>
        </p:spPr>
        <p:txBody>
          <a:bodyPr wrap="square">
            <a:spAutoFit/>
          </a:bodyPr>
          <a:lstStyle/>
          <a:p>
            <a:pPr>
              <a:lnSpc>
                <a:spcPct val="150000"/>
              </a:lnSpc>
              <a:defRPr/>
            </a:pPr>
            <a:r>
              <a:rPr lang="zh-CN" altLang="en-US" sz="2000" dirty="0" smtClean="0">
                <a:latin typeface="+mj-ea"/>
                <a:ea typeface="微软雅黑" panose="020B0503020204020204" pitchFamily="34" charset="-122"/>
                <a:cs typeface="+mj-ea"/>
                <a:sym typeface="+mn-lt"/>
              </a:rPr>
              <a:t>将</a:t>
            </a:r>
            <a:r>
              <a:rPr lang="zh-CN" altLang="en-US" sz="2000" dirty="0">
                <a:latin typeface="+mj-ea"/>
                <a:ea typeface="微软雅黑" panose="020B0503020204020204" pitchFamily="34" charset="-122"/>
                <a:cs typeface="+mj-ea"/>
                <a:sym typeface="+mn-lt"/>
              </a:rPr>
              <a:t>电磁能转换成为机械能，将电磁机构中吸引线圈的电流转换成电磁力，带动触点闭合或断开，完成通断电路的控制作用</a:t>
            </a:r>
            <a:r>
              <a:rPr lang="zh-CN" altLang="en-US" sz="2000" dirty="0" smtClean="0">
                <a:latin typeface="+mj-ea"/>
                <a:ea typeface="微软雅黑" panose="020B0503020204020204" pitchFamily="34" charset="-122"/>
                <a:cs typeface="+mj-ea"/>
                <a:sym typeface="+mn-lt"/>
              </a:rPr>
              <a:t>。</a:t>
            </a:r>
            <a:endParaRPr lang="en-US" altLang="zh-CN" sz="2000" dirty="0" smtClean="0">
              <a:latin typeface="+mj-ea"/>
              <a:ea typeface="微软雅黑" panose="020B0503020204020204" pitchFamily="34" charset="-122"/>
              <a:cs typeface="+mj-ea"/>
              <a:sym typeface="+mn-lt"/>
            </a:endParaRPr>
          </a:p>
          <a:p>
            <a:pPr>
              <a:lnSpc>
                <a:spcPct val="150000"/>
              </a:lnSpc>
              <a:defRPr/>
            </a:pPr>
            <a:r>
              <a:rPr lang="zh-CN" altLang="en-US" sz="2000" dirty="0" smtClean="0">
                <a:latin typeface="+mj-ea"/>
                <a:ea typeface="微软雅黑" panose="020B0503020204020204" pitchFamily="34" charset="-122"/>
                <a:cs typeface="+mj-ea"/>
                <a:sym typeface="+mn-lt"/>
              </a:rPr>
              <a:t>一般由</a:t>
            </a:r>
            <a:r>
              <a:rPr lang="zh-CN" altLang="en-US" sz="2000" dirty="0">
                <a:latin typeface="+mj-ea"/>
                <a:ea typeface="微软雅黑" panose="020B0503020204020204" pitchFamily="34" charset="-122"/>
                <a:cs typeface="+mj-ea"/>
                <a:sym typeface="+mn-lt"/>
              </a:rPr>
              <a:t>吸引线圈、铁心</a:t>
            </a:r>
            <a:r>
              <a:rPr lang="zh-CN" altLang="en-US" sz="2000" dirty="0" smtClean="0">
                <a:latin typeface="+mj-ea"/>
                <a:ea typeface="微软雅黑" panose="020B0503020204020204" pitchFamily="34" charset="-122"/>
                <a:cs typeface="+mj-ea"/>
                <a:sym typeface="+mn-lt"/>
              </a:rPr>
              <a:t>（静</a:t>
            </a:r>
            <a:r>
              <a:rPr lang="zh-CN" altLang="en-US" sz="2000" dirty="0">
                <a:latin typeface="+mj-ea"/>
                <a:ea typeface="微软雅黑" panose="020B0503020204020204" pitchFamily="34" charset="-122"/>
                <a:cs typeface="+mj-ea"/>
                <a:sym typeface="+mn-lt"/>
              </a:rPr>
              <a:t>铁心或磁轭）和衔铁（也称动铁心）三部分组成。 </a:t>
            </a:r>
          </a:p>
          <a:p>
            <a:pPr>
              <a:lnSpc>
                <a:spcPct val="150000"/>
              </a:lnSpc>
              <a:defRPr/>
            </a:pPr>
            <a:endParaRPr lang="zh-CN" altLang="en-US" sz="20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组合 6"/>
          <p:cNvGrpSpPr>
            <a:grpSpLocks/>
          </p:cNvGrpSpPr>
          <p:nvPr/>
        </p:nvGrpSpPr>
        <p:grpSpPr bwMode="auto">
          <a:xfrm>
            <a:off x="2445001" y="3600211"/>
            <a:ext cx="8876709" cy="2498317"/>
            <a:chOff x="267" y="700"/>
            <a:chExt cx="16421" cy="5052"/>
          </a:xfrm>
        </p:grpSpPr>
        <p:pic>
          <p:nvPicPr>
            <p:cNvPr id="8" name="图片 7" descr="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7" y="700"/>
              <a:ext cx="11460" cy="3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14347"/>
            <p:cNvSpPr txBox="1">
              <a:spLocks noChangeArrowheads="1"/>
            </p:cNvSpPr>
            <p:nvPr/>
          </p:nvSpPr>
          <p:spPr bwMode="auto">
            <a:xfrm>
              <a:off x="3175" y="5067"/>
              <a:ext cx="5109" cy="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6pPr>
              <a:lvl7pPr marL="27432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7pPr>
              <a:lvl8pPr marL="32004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8pPr>
              <a:lvl9pPr marL="36576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9pPr>
            </a:lstStyle>
            <a:p>
              <a:pPr eaLnBrk="1" hangingPunct="1"/>
              <a:r>
                <a:rPr lang="zh-CN" altLang="en-US" sz="1600" dirty="0">
                  <a:solidFill>
                    <a:schemeClr val="tx1"/>
                  </a:solidFill>
                  <a:latin typeface="宋体" panose="02010600030101010101" pitchFamily="2" charset="-122"/>
                  <a:sym typeface="宋体" panose="02010600030101010101" pitchFamily="2" charset="-122"/>
                </a:rPr>
                <a:t>常用的电磁机构</a:t>
              </a:r>
            </a:p>
          </p:txBody>
        </p:sp>
        <p:sp>
          <p:nvSpPr>
            <p:cNvPr id="10" name="文本框 14348"/>
            <p:cNvSpPr txBox="1">
              <a:spLocks noChangeArrowheads="1"/>
            </p:cNvSpPr>
            <p:nvPr/>
          </p:nvSpPr>
          <p:spPr bwMode="auto">
            <a:xfrm>
              <a:off x="12480" y="1819"/>
              <a:ext cx="4208"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1pPr>
              <a:lvl2pPr marL="4572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2pPr>
              <a:lvl3pPr marL="9144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3pPr>
              <a:lvl4pPr marL="13716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4pPr>
              <a:lvl5pPr marL="1828800" algn="l" rtl="0" eaLnBrk="0" fontAlgn="base" hangingPunct="0">
                <a:spcBef>
                  <a:spcPct val="0"/>
                </a:spcBef>
                <a:spcAft>
                  <a:spcPct val="0"/>
                </a:spcAft>
                <a:defRPr sz="2000" kern="1200">
                  <a:solidFill>
                    <a:schemeClr val="tx2"/>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6pPr>
              <a:lvl7pPr marL="27432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7pPr>
              <a:lvl8pPr marL="32004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8pPr>
              <a:lvl9pPr marL="3657600" algn="l" defTabSz="914400" rtl="0" eaLnBrk="1" latinLnBrk="0" hangingPunct="1">
                <a:defRPr sz="2000" kern="1200">
                  <a:solidFill>
                    <a:schemeClr val="tx2"/>
                  </a:solidFill>
                  <a:latin typeface="Arial" panose="020B0604020202020204" pitchFamily="34" charset="0"/>
                  <a:ea typeface="黑体" panose="02010609060101010101" pitchFamily="49" charset="-122"/>
                  <a:cs typeface="+mn-cs"/>
                </a:defRPr>
              </a:lvl9pPr>
            </a:lstStyle>
            <a:p>
              <a:pPr eaLnBrk="1" hangingPunct="1"/>
              <a:r>
                <a:rPr lang="en-US" altLang="zh-CN" sz="1600" dirty="0" smtClean="0">
                  <a:solidFill>
                    <a:schemeClr val="tx1"/>
                  </a:solidFill>
                  <a:latin typeface="+mn-ea"/>
                  <a:ea typeface="+mn-ea"/>
                  <a:sym typeface="宋体" panose="02010600030101010101" pitchFamily="2" charset="-122"/>
                </a:rPr>
                <a:t>1</a:t>
              </a:r>
              <a:r>
                <a:rPr lang="en-US" altLang="zh-CN" sz="1600" dirty="0">
                  <a:solidFill>
                    <a:schemeClr val="tx1"/>
                  </a:solidFill>
                  <a:latin typeface="+mn-ea"/>
                  <a:ea typeface="+mn-ea"/>
                  <a:sym typeface="宋体" panose="02010600030101010101" pitchFamily="2" charset="-122"/>
                </a:rPr>
                <a:t>—</a:t>
              </a:r>
              <a:r>
                <a:rPr lang="zh-CN" altLang="en-US" sz="1600" dirty="0">
                  <a:solidFill>
                    <a:schemeClr val="tx1"/>
                  </a:solidFill>
                  <a:latin typeface="+mn-ea"/>
                  <a:ea typeface="+mn-ea"/>
                  <a:sym typeface="宋体" panose="02010600030101010101" pitchFamily="2" charset="-122"/>
                </a:rPr>
                <a:t>衔铁； </a:t>
              </a:r>
              <a:endParaRPr lang="en-US" altLang="zh-CN" sz="1600" dirty="0" smtClean="0">
                <a:solidFill>
                  <a:schemeClr val="tx1"/>
                </a:solidFill>
                <a:latin typeface="+mn-ea"/>
                <a:ea typeface="+mn-ea"/>
                <a:sym typeface="宋体" panose="02010600030101010101" pitchFamily="2" charset="-122"/>
              </a:endParaRPr>
            </a:p>
            <a:p>
              <a:pPr eaLnBrk="1" hangingPunct="1"/>
              <a:r>
                <a:rPr lang="en-US" altLang="zh-CN" sz="1600" dirty="0" smtClean="0">
                  <a:solidFill>
                    <a:schemeClr val="tx1"/>
                  </a:solidFill>
                  <a:latin typeface="+mn-ea"/>
                  <a:ea typeface="+mn-ea"/>
                  <a:sym typeface="Times New Roman" panose="02020603050405020304" pitchFamily="18" charset="0"/>
                </a:rPr>
                <a:t>2</a:t>
              </a:r>
              <a:r>
                <a:rPr lang="en-US" altLang="zh-CN" sz="1600" dirty="0">
                  <a:solidFill>
                    <a:schemeClr val="tx1"/>
                  </a:solidFill>
                  <a:latin typeface="+mn-ea"/>
                  <a:ea typeface="+mn-ea"/>
                  <a:sym typeface="宋体" panose="02010600030101010101" pitchFamily="2" charset="-122"/>
                </a:rPr>
                <a:t>—</a:t>
              </a:r>
              <a:r>
                <a:rPr lang="zh-CN" altLang="en-US" sz="1600" dirty="0">
                  <a:solidFill>
                    <a:schemeClr val="tx1"/>
                  </a:solidFill>
                  <a:latin typeface="+mn-ea"/>
                  <a:ea typeface="+mn-ea"/>
                  <a:sym typeface="宋体" panose="02010600030101010101" pitchFamily="2" charset="-122"/>
                </a:rPr>
                <a:t>铁心； </a:t>
              </a:r>
              <a:endParaRPr lang="en-US" altLang="zh-CN" sz="1600" dirty="0" smtClean="0">
                <a:solidFill>
                  <a:schemeClr val="tx1"/>
                </a:solidFill>
                <a:latin typeface="+mn-ea"/>
                <a:ea typeface="+mn-ea"/>
                <a:sym typeface="宋体" panose="02010600030101010101" pitchFamily="2" charset="-122"/>
              </a:endParaRPr>
            </a:p>
            <a:p>
              <a:pPr eaLnBrk="1" hangingPunct="1"/>
              <a:r>
                <a:rPr lang="en-US" altLang="zh-CN" sz="1600" dirty="0" smtClean="0">
                  <a:solidFill>
                    <a:schemeClr val="tx1"/>
                  </a:solidFill>
                  <a:latin typeface="+mn-ea"/>
                  <a:ea typeface="+mn-ea"/>
                  <a:sym typeface="Times New Roman" panose="02020603050405020304" pitchFamily="18" charset="0"/>
                </a:rPr>
                <a:t>3</a:t>
              </a:r>
              <a:r>
                <a:rPr lang="en-US" altLang="zh-CN" sz="1600" dirty="0">
                  <a:solidFill>
                    <a:schemeClr val="tx1"/>
                  </a:solidFill>
                  <a:latin typeface="+mn-ea"/>
                  <a:ea typeface="+mn-ea"/>
                  <a:sym typeface="宋体" panose="02010600030101010101" pitchFamily="2" charset="-122"/>
                </a:rPr>
                <a:t>—</a:t>
              </a:r>
              <a:r>
                <a:rPr lang="zh-CN" altLang="en-US" sz="1600" dirty="0">
                  <a:solidFill>
                    <a:schemeClr val="tx1"/>
                  </a:solidFill>
                  <a:latin typeface="+mn-ea"/>
                  <a:ea typeface="+mn-ea"/>
                  <a:sym typeface="宋体" panose="02010600030101010101" pitchFamily="2" charset="-122"/>
                </a:rPr>
                <a:t>线圈 </a:t>
              </a:r>
              <a:endParaRPr lang="zh-CN" altLang="en-US" sz="1600" dirty="0">
                <a:solidFill>
                  <a:schemeClr val="tx1"/>
                </a:solidFill>
                <a:latin typeface="+mn-ea"/>
                <a:ea typeface="+mn-ea"/>
              </a:endParaRPr>
            </a:p>
          </p:txBody>
        </p:sp>
      </p:grpSp>
      <p:sp>
        <p:nvSpPr>
          <p:cNvPr id="4" name="矩形 3"/>
          <p:cNvSpPr/>
          <p:nvPr/>
        </p:nvSpPr>
        <p:spPr>
          <a:xfrm>
            <a:off x="834404" y="1247843"/>
            <a:ext cx="1443024" cy="400110"/>
          </a:xfrm>
          <a:prstGeom prst="rect">
            <a:avLst/>
          </a:prstGeom>
        </p:spPr>
        <p:txBody>
          <a:bodyPr wrap="none">
            <a:spAutoFit/>
          </a:bodyPr>
          <a:lstStyle/>
          <a:p>
            <a:r>
              <a:rPr lang="en-US" altLang="zh-CN" sz="2000" b="1" dirty="0">
                <a:latin typeface="微软雅黑" panose="020B0503020204020204" pitchFamily="34" charset="-122"/>
                <a:ea typeface="微软雅黑" panose="020B0503020204020204" pitchFamily="34" charset="-122"/>
                <a:cs typeface="+mj-ea"/>
                <a:sym typeface="+mn-lt"/>
              </a:rPr>
              <a:t>1.</a:t>
            </a:r>
            <a:r>
              <a:rPr lang="zh-CN" altLang="en-US" sz="2000" b="1" dirty="0">
                <a:latin typeface="微软雅黑" panose="020B0503020204020204" pitchFamily="34" charset="-122"/>
                <a:ea typeface="微软雅黑" panose="020B0503020204020204" pitchFamily="34" charset="-122"/>
                <a:cs typeface="+mj-ea"/>
                <a:sym typeface="+mn-lt"/>
              </a:rPr>
              <a:t>电磁</a:t>
            </a:r>
            <a:r>
              <a:rPr lang="zh-CN" altLang="en-US" sz="2000" b="1" dirty="0" smtClean="0">
                <a:latin typeface="微软雅黑" panose="020B0503020204020204" pitchFamily="34" charset="-122"/>
                <a:ea typeface="微软雅黑" panose="020B0503020204020204" pitchFamily="34" charset="-122"/>
                <a:cs typeface="+mj-ea"/>
                <a:sym typeface="+mn-lt"/>
              </a:rPr>
              <a:t>机构</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87385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二、低压电器的基本</a:t>
            </a:r>
            <a:r>
              <a:rPr lang="zh-CN" altLang="en-US" sz="2800" b="1" dirty="0" smtClean="0">
                <a:latin typeface="+mj-ea"/>
                <a:ea typeface="微软雅黑" panose="020B0503020204020204" pitchFamily="34" charset="-122"/>
                <a:cs typeface="+mj-ea"/>
                <a:sym typeface="+mn-lt"/>
              </a:rPr>
              <a:t>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38334" y="1580059"/>
            <a:ext cx="1443024" cy="400110"/>
          </a:xfrm>
          <a:prstGeom prst="rect">
            <a:avLst/>
          </a:prstGeom>
        </p:spPr>
        <p:txBody>
          <a:bodyPr wrap="none">
            <a:spAutoFit/>
          </a:bodyPr>
          <a:lstStyle/>
          <a:p>
            <a:r>
              <a:rPr lang="en-US" altLang="zh-CN" sz="2000" b="1" dirty="0">
                <a:latin typeface="微软雅黑" panose="020B0503020204020204" pitchFamily="34" charset="-122"/>
                <a:ea typeface="微软雅黑" panose="020B0503020204020204" pitchFamily="34" charset="-122"/>
                <a:cs typeface="+mj-ea"/>
                <a:sym typeface="+mn-lt"/>
              </a:rPr>
              <a:t>1.</a:t>
            </a:r>
            <a:r>
              <a:rPr lang="zh-CN" altLang="en-US" sz="2000" b="1" dirty="0">
                <a:latin typeface="微软雅黑" panose="020B0503020204020204" pitchFamily="34" charset="-122"/>
                <a:ea typeface="微软雅黑" panose="020B0503020204020204" pitchFamily="34" charset="-122"/>
                <a:cs typeface="+mj-ea"/>
                <a:sym typeface="+mn-lt"/>
              </a:rPr>
              <a:t>电磁</a:t>
            </a:r>
            <a:r>
              <a:rPr lang="zh-CN" altLang="en-US" sz="2000" b="1" dirty="0" smtClean="0">
                <a:latin typeface="微软雅黑" panose="020B0503020204020204" pitchFamily="34" charset="-122"/>
                <a:ea typeface="微软雅黑" panose="020B0503020204020204" pitchFamily="34" charset="-122"/>
                <a:cs typeface="+mj-ea"/>
                <a:sym typeface="+mn-lt"/>
              </a:rPr>
              <a:t>机构</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775994" y="2671185"/>
            <a:ext cx="6894023" cy="2585323"/>
          </a:xfrm>
          <a:prstGeom prst="rect">
            <a:avLst/>
          </a:prstGeom>
        </p:spPr>
        <p:txBody>
          <a:bodyPr wrap="square">
            <a:spAutoFit/>
          </a:bodyPr>
          <a:lstStyle/>
          <a:p>
            <a:pPr indent="295275" algn="just">
              <a:lnSpc>
                <a:spcPct val="150000"/>
              </a:lnSpc>
              <a:spcAft>
                <a:spcPts val="0"/>
              </a:spcAft>
            </a:pPr>
            <a:r>
              <a:rPr lang="zh-CN" altLang="en-US" kern="100" dirty="0" smtClean="0">
                <a:latin typeface="微软雅黑" panose="020B0503020204020204" pitchFamily="34" charset="-122"/>
                <a:ea typeface="微软雅黑" panose="020B0503020204020204" pitchFamily="34" charset="-122"/>
              </a:rPr>
              <a:t>  工作原理：</a:t>
            </a:r>
            <a:r>
              <a:rPr lang="zh-CN" altLang="zh-CN" kern="100" dirty="0" smtClean="0">
                <a:latin typeface="微软雅黑" panose="020B0503020204020204" pitchFamily="34" charset="-122"/>
                <a:ea typeface="微软雅黑" panose="020B0503020204020204" pitchFamily="34" charset="-122"/>
              </a:rPr>
              <a:t>线圈</a:t>
            </a:r>
            <a:r>
              <a:rPr lang="zh-CN" altLang="zh-CN" kern="100" dirty="0">
                <a:latin typeface="微软雅黑" panose="020B0503020204020204" pitchFamily="34" charset="-122"/>
                <a:ea typeface="微软雅黑" panose="020B0503020204020204" pitchFamily="34" charset="-122"/>
              </a:rPr>
              <a:t>通入电流后，磁通Φ通过铁心，衔铁和工作气隙形成闭合回路，如</a:t>
            </a:r>
            <a:r>
              <a:rPr lang="zh-CN" altLang="zh-CN" kern="100" dirty="0" smtClean="0">
                <a:latin typeface="微软雅黑" panose="020B0503020204020204" pitchFamily="34" charset="-122"/>
                <a:ea typeface="微软雅黑" panose="020B0503020204020204" pitchFamily="34" charset="-122"/>
              </a:rPr>
              <a:t>图中</a:t>
            </a:r>
            <a:r>
              <a:rPr lang="zh-CN" altLang="zh-CN" kern="100" dirty="0">
                <a:latin typeface="微软雅黑" panose="020B0503020204020204" pitchFamily="34" charset="-122"/>
                <a:ea typeface="微软雅黑" panose="020B0503020204020204" pitchFamily="34" charset="-122"/>
              </a:rPr>
              <a:t>虚线所示</a:t>
            </a:r>
            <a:r>
              <a:rPr lang="zh-CN" altLang="zh-CN" kern="100" dirty="0" smtClean="0">
                <a:latin typeface="微软雅黑" panose="020B0503020204020204" pitchFamily="34" charset="-122"/>
                <a:ea typeface="微软雅黑" panose="020B0503020204020204" pitchFamily="34" charset="-122"/>
              </a:rPr>
              <a:t>。</a:t>
            </a:r>
            <a:endParaRPr lang="en-US" altLang="zh-CN" kern="100" dirty="0" smtClean="0">
              <a:latin typeface="微软雅黑" panose="020B0503020204020204" pitchFamily="34" charset="-122"/>
              <a:ea typeface="微软雅黑" panose="020B0503020204020204" pitchFamily="34" charset="-122"/>
            </a:endParaRPr>
          </a:p>
          <a:p>
            <a:pPr indent="295275" algn="just">
              <a:lnSpc>
                <a:spcPct val="150000"/>
              </a:lnSpc>
              <a:spcAft>
                <a:spcPts val="0"/>
              </a:spcAft>
            </a:pPr>
            <a:r>
              <a:rPr lang="en-US" altLang="zh-CN" kern="100" dirty="0" smtClean="0">
                <a:latin typeface="微软雅黑" panose="020B0503020204020204" pitchFamily="34" charset="-122"/>
                <a:ea typeface="微软雅黑" panose="020B0503020204020204" pitchFamily="34" charset="-122"/>
              </a:rPr>
              <a:t>  </a:t>
            </a:r>
            <a:r>
              <a:rPr lang="zh-CN" altLang="zh-CN" kern="100" dirty="0" smtClean="0">
                <a:latin typeface="微软雅黑" panose="020B0503020204020204" pitchFamily="34" charset="-122"/>
                <a:ea typeface="微软雅黑" panose="020B0503020204020204" pitchFamily="34" charset="-122"/>
              </a:rPr>
              <a:t>因</a:t>
            </a:r>
            <a:r>
              <a:rPr lang="zh-CN" altLang="zh-CN" kern="100" dirty="0">
                <a:latin typeface="微软雅黑" panose="020B0503020204020204" pitchFamily="34" charset="-122"/>
                <a:ea typeface="微软雅黑" panose="020B0503020204020204" pitchFamily="34" charset="-122"/>
              </a:rPr>
              <a:t>衔铁受到电磁力，便吸向铁心，但衔铁的运动受到反作用弹簧的拉力，故只有当电磁力大于弹簧反作用力时，衔铁才能可靠的被铁心吸住，由连接机构带动的触头动作。但吸力不宜过大，过大会在吸合时使衔铁和铁心产生严重的撞击。</a:t>
            </a:r>
          </a:p>
        </p:txBody>
      </p:sp>
      <p:grpSp>
        <p:nvGrpSpPr>
          <p:cNvPr id="8" name="组合 7"/>
          <p:cNvGrpSpPr/>
          <p:nvPr/>
        </p:nvGrpSpPr>
        <p:grpSpPr>
          <a:xfrm>
            <a:off x="8382104" y="2770352"/>
            <a:ext cx="2906195" cy="2185325"/>
            <a:chOff x="8779254" y="3375889"/>
            <a:chExt cx="2906195" cy="2185325"/>
          </a:xfrm>
        </p:grpSpPr>
        <p:sp>
          <p:nvSpPr>
            <p:cNvPr id="4" name="矩形 3"/>
            <p:cNvSpPr/>
            <p:nvPr/>
          </p:nvSpPr>
          <p:spPr>
            <a:xfrm>
              <a:off x="10873047" y="3954938"/>
              <a:ext cx="812402" cy="830997"/>
            </a:xfrm>
            <a:prstGeom prst="rect">
              <a:avLst/>
            </a:prstGeom>
          </p:spPr>
          <p:txBody>
            <a:bodyPr wrap="none">
              <a:spAutoFit/>
            </a:bodyPr>
            <a:lstStyle/>
            <a:p>
              <a:pPr marL="189865" algn="ctr">
                <a:spcAft>
                  <a:spcPts val="0"/>
                </a:spcAft>
              </a:pPr>
              <a:r>
                <a:rPr lang="en-US" altLang="zh-CN" sz="1200" kern="100" dirty="0">
                  <a:solidFill>
                    <a:srgbClr val="000000"/>
                  </a:solidFill>
                  <a:latin typeface="Times New Roman" panose="02020603050405020304" pitchFamily="18" charset="0"/>
                </a:rPr>
                <a:t>1-</a:t>
              </a:r>
              <a:r>
                <a:rPr lang="zh-CN" altLang="zh-CN" sz="1200" kern="100" dirty="0" smtClean="0">
                  <a:solidFill>
                    <a:srgbClr val="000000"/>
                  </a:solidFill>
                  <a:latin typeface="Times New Roman" panose="02020603050405020304" pitchFamily="18" charset="0"/>
                </a:rPr>
                <a:t>线圈</a:t>
              </a:r>
              <a:endParaRPr lang="en-US" altLang="zh-CN" sz="1200" kern="100" dirty="0" smtClean="0">
                <a:solidFill>
                  <a:srgbClr val="000000"/>
                </a:solidFill>
                <a:latin typeface="Times New Roman" panose="02020603050405020304" pitchFamily="18" charset="0"/>
              </a:endParaRPr>
            </a:p>
            <a:p>
              <a:pPr marL="189865" algn="ctr">
                <a:spcAft>
                  <a:spcPts val="0"/>
                </a:spcAft>
              </a:pPr>
              <a:r>
                <a:rPr lang="en-US" altLang="zh-CN" sz="1200" kern="100" dirty="0" smtClean="0">
                  <a:solidFill>
                    <a:srgbClr val="000000"/>
                  </a:solidFill>
                  <a:latin typeface="Times New Roman" panose="02020603050405020304" pitchFamily="18" charset="0"/>
                </a:rPr>
                <a:t>2-</a:t>
              </a:r>
              <a:r>
                <a:rPr lang="zh-CN" altLang="zh-CN" sz="1200" kern="100" dirty="0" smtClean="0">
                  <a:solidFill>
                    <a:srgbClr val="000000"/>
                  </a:solidFill>
                  <a:latin typeface="Times New Roman" panose="02020603050405020304" pitchFamily="18" charset="0"/>
                </a:rPr>
                <a:t>弹簧</a:t>
              </a:r>
              <a:endParaRPr lang="en-US" altLang="zh-CN" sz="1200" kern="100" dirty="0" smtClean="0">
                <a:solidFill>
                  <a:srgbClr val="000000"/>
                </a:solidFill>
                <a:latin typeface="Times New Roman" panose="02020603050405020304" pitchFamily="18" charset="0"/>
              </a:endParaRPr>
            </a:p>
            <a:p>
              <a:pPr marL="189865" algn="ctr">
                <a:spcAft>
                  <a:spcPts val="0"/>
                </a:spcAft>
              </a:pPr>
              <a:r>
                <a:rPr lang="en-US" altLang="zh-CN" sz="1200" kern="100" dirty="0" smtClean="0">
                  <a:solidFill>
                    <a:srgbClr val="000000"/>
                  </a:solidFill>
                  <a:latin typeface="Times New Roman" panose="02020603050405020304" pitchFamily="18" charset="0"/>
                </a:rPr>
                <a:t>3-</a:t>
              </a:r>
              <a:r>
                <a:rPr lang="zh-CN" altLang="zh-CN" sz="1200" kern="100" dirty="0" smtClean="0">
                  <a:solidFill>
                    <a:srgbClr val="000000"/>
                  </a:solidFill>
                  <a:latin typeface="Times New Roman" panose="02020603050405020304" pitchFamily="18" charset="0"/>
                </a:rPr>
                <a:t>衔铁</a:t>
              </a:r>
              <a:endParaRPr lang="en-US" altLang="zh-CN" sz="1200" kern="100" dirty="0" smtClean="0">
                <a:solidFill>
                  <a:srgbClr val="000000"/>
                </a:solidFill>
                <a:latin typeface="Times New Roman" panose="02020603050405020304" pitchFamily="18" charset="0"/>
              </a:endParaRPr>
            </a:p>
            <a:p>
              <a:pPr marL="189865" algn="ctr">
                <a:spcAft>
                  <a:spcPts val="0"/>
                </a:spcAft>
              </a:pPr>
              <a:r>
                <a:rPr lang="en-US" altLang="zh-CN" sz="1200" kern="100" dirty="0" smtClean="0">
                  <a:solidFill>
                    <a:srgbClr val="000000"/>
                  </a:solidFill>
                  <a:latin typeface="Times New Roman" panose="02020603050405020304" pitchFamily="18" charset="0"/>
                </a:rPr>
                <a:t>4-</a:t>
              </a:r>
              <a:r>
                <a:rPr lang="zh-CN" altLang="zh-CN" sz="1200" kern="100" dirty="0" smtClean="0">
                  <a:solidFill>
                    <a:srgbClr val="000000"/>
                  </a:solidFill>
                  <a:latin typeface="Times New Roman" panose="02020603050405020304" pitchFamily="18" charset="0"/>
                </a:rPr>
                <a:t>铁心</a:t>
              </a:r>
              <a:endParaRPr lang="zh-CN" altLang="zh-CN" sz="4800" kern="100" dirty="0">
                <a:latin typeface="Times New Roman" panose="02020603050405020304" pitchFamily="18" charset="0"/>
              </a:endParaRPr>
            </a:p>
          </p:txBody>
        </p:sp>
        <p:pic>
          <p:nvPicPr>
            <p:cNvPr id="1843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9254" y="3375889"/>
              <a:ext cx="2093793" cy="218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493913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二、低压电器的基本</a:t>
            </a:r>
            <a:r>
              <a:rPr lang="zh-CN" altLang="en-US" sz="2800" b="1" dirty="0" smtClean="0">
                <a:latin typeface="+mj-ea"/>
                <a:ea typeface="微软雅黑" panose="020B0503020204020204" pitchFamily="34" charset="-122"/>
                <a:cs typeface="+mj-ea"/>
                <a:sym typeface="+mn-lt"/>
              </a:rPr>
              <a:t>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p:cNvSpPr/>
          <p:nvPr/>
        </p:nvSpPr>
        <p:spPr>
          <a:xfrm>
            <a:off x="834403" y="1708973"/>
            <a:ext cx="10396091" cy="1477328"/>
          </a:xfrm>
          <a:prstGeom prst="rect">
            <a:avLst/>
          </a:prstGeom>
        </p:spPr>
        <p:txBody>
          <a:bodyPr wrap="square">
            <a:spAutoFit/>
          </a:bodyPr>
          <a:lstStyle/>
          <a:p>
            <a:pPr>
              <a:lnSpc>
                <a:spcPct val="150000"/>
              </a:lnSpc>
              <a:defRP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      触头</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的作用是接通或分断电路，因此要求触头要具有良好的接触性能，电流容量较小的电器（如接触器、继电器）等常采用银质材料作触头，这是因为银的氧化膜电阻率与纯银相似，可以避免触头表面氧化膜电阻率增加而造成的接触不良。</a:t>
            </a:r>
          </a:p>
        </p:txBody>
      </p:sp>
      <p:sp>
        <p:nvSpPr>
          <p:cNvPr id="4" name="矩形 3"/>
          <p:cNvSpPr/>
          <p:nvPr/>
        </p:nvSpPr>
        <p:spPr>
          <a:xfrm>
            <a:off x="834404" y="1247843"/>
            <a:ext cx="1443024" cy="400110"/>
          </a:xfrm>
          <a:prstGeom prst="rect">
            <a:avLst/>
          </a:prstGeom>
        </p:spPr>
        <p:txBody>
          <a:bodyPr wrap="none">
            <a:spAutoFit/>
          </a:bodyPr>
          <a:lstStyle/>
          <a:p>
            <a:r>
              <a:rPr lang="en-US" altLang="zh-CN" sz="2000" b="1" dirty="0" smtClean="0">
                <a:latin typeface="微软雅黑" panose="020B0503020204020204" pitchFamily="34" charset="-122"/>
                <a:ea typeface="微软雅黑" panose="020B0503020204020204" pitchFamily="34" charset="-122"/>
                <a:cs typeface="+mj-ea"/>
                <a:sym typeface="+mn-lt"/>
              </a:rPr>
              <a:t>2.</a:t>
            </a:r>
            <a:r>
              <a:rPr lang="zh-CN" altLang="en-US" sz="2000" b="1" dirty="0" smtClean="0">
                <a:latin typeface="微软雅黑" panose="020B0503020204020204" pitchFamily="34" charset="-122"/>
                <a:ea typeface="微软雅黑" panose="020B0503020204020204" pitchFamily="34" charset="-122"/>
                <a:cs typeface="+mj-ea"/>
                <a:sym typeface="+mn-lt"/>
              </a:rPr>
              <a:t>触头系统</a:t>
            </a:r>
            <a:endParaRPr lang="zh-CN" altLang="en-US" sz="2000" dirty="0">
              <a:latin typeface="微软雅黑" panose="020B0503020204020204" pitchFamily="34" charset="-122"/>
              <a:ea typeface="微软雅黑" panose="020B0503020204020204" pitchFamily="34" charset="-122"/>
            </a:endParaRP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 name="图片 14"/>
          <p:cNvPicPr>
            <a:picLocks noChangeAspect="1"/>
          </p:cNvPicPr>
          <p:nvPr/>
        </p:nvPicPr>
        <p:blipFill>
          <a:blip r:embed="rId3">
            <a:clrChange>
              <a:clrFrom>
                <a:srgbClr val="FFFFFF"/>
              </a:clrFrom>
              <a:clrTo>
                <a:srgbClr val="FFFFFF">
                  <a:alpha val="0"/>
                </a:srgbClr>
              </a:clrTo>
            </a:clrChange>
          </a:blip>
          <a:stretch>
            <a:fillRect/>
          </a:stretch>
        </p:blipFill>
        <p:spPr>
          <a:xfrm>
            <a:off x="2807004" y="4016221"/>
            <a:ext cx="3595116" cy="2330196"/>
          </a:xfrm>
          <a:prstGeom prst="rect">
            <a:avLst/>
          </a:prstGeom>
        </p:spPr>
      </p:pic>
      <p:sp>
        <p:nvSpPr>
          <p:cNvPr id="16" name="矩形 15"/>
          <p:cNvSpPr/>
          <p:nvPr/>
        </p:nvSpPr>
        <p:spPr>
          <a:xfrm>
            <a:off x="6771118" y="4676338"/>
            <a:ext cx="2007122" cy="1061829"/>
          </a:xfrm>
          <a:prstGeom prst="rect">
            <a:avLst/>
          </a:prstGeom>
        </p:spPr>
        <p:txBody>
          <a:bodyPr wrap="square">
            <a:spAutoFit/>
          </a:bodyPr>
          <a:lstStyle/>
          <a:p>
            <a:pPr marL="189865">
              <a:lnSpc>
                <a:spcPct val="150000"/>
              </a:lnSpc>
              <a:spcAft>
                <a:spcPts val="0"/>
              </a:spcAft>
            </a:pPr>
            <a:r>
              <a:rPr lang="en-US" altLang="zh-CN" sz="1400" kern="100" dirty="0" smtClean="0">
                <a:solidFill>
                  <a:srgbClr val="000000"/>
                </a:solidFill>
                <a:latin typeface="Times New Roman" panose="02020603050405020304" pitchFamily="18" charset="0"/>
              </a:rPr>
              <a:t>1-</a:t>
            </a:r>
            <a:r>
              <a:rPr lang="zh-CN" altLang="zh-CN" sz="1400" kern="100" dirty="0">
                <a:solidFill>
                  <a:srgbClr val="000000"/>
                </a:solidFill>
                <a:latin typeface="Times New Roman" panose="02020603050405020304" pitchFamily="18" charset="0"/>
              </a:rPr>
              <a:t>触点压力</a:t>
            </a:r>
            <a:r>
              <a:rPr lang="zh-CN" altLang="zh-CN" sz="1400" kern="100" dirty="0" smtClean="0">
                <a:solidFill>
                  <a:srgbClr val="000000"/>
                </a:solidFill>
                <a:latin typeface="Times New Roman" panose="02020603050405020304" pitchFamily="18" charset="0"/>
              </a:rPr>
              <a:t>弹簧</a:t>
            </a:r>
            <a:endParaRPr lang="en-US" altLang="zh-CN" sz="1400" kern="100" dirty="0" smtClean="0">
              <a:solidFill>
                <a:srgbClr val="000000"/>
              </a:solidFill>
              <a:latin typeface="Times New Roman" panose="02020603050405020304" pitchFamily="18" charset="0"/>
            </a:endParaRPr>
          </a:p>
          <a:p>
            <a:pPr marL="189865">
              <a:lnSpc>
                <a:spcPct val="150000"/>
              </a:lnSpc>
              <a:spcAft>
                <a:spcPts val="0"/>
              </a:spcAft>
            </a:pPr>
            <a:r>
              <a:rPr lang="en-US" altLang="zh-CN" sz="1400" kern="100" dirty="0" smtClean="0">
                <a:solidFill>
                  <a:srgbClr val="000000"/>
                </a:solidFill>
                <a:latin typeface="Times New Roman" panose="02020603050405020304" pitchFamily="18" charset="0"/>
              </a:rPr>
              <a:t>2-</a:t>
            </a:r>
            <a:r>
              <a:rPr lang="zh-CN" altLang="zh-CN" sz="1400" kern="100" dirty="0" smtClean="0">
                <a:solidFill>
                  <a:srgbClr val="000000"/>
                </a:solidFill>
                <a:latin typeface="Times New Roman" panose="02020603050405020304" pitchFamily="18" charset="0"/>
              </a:rPr>
              <a:t>动触点</a:t>
            </a:r>
            <a:endParaRPr lang="en-US" altLang="zh-CN" sz="1400" kern="100" dirty="0" smtClean="0">
              <a:solidFill>
                <a:srgbClr val="000000"/>
              </a:solidFill>
              <a:latin typeface="Times New Roman" panose="02020603050405020304" pitchFamily="18" charset="0"/>
            </a:endParaRPr>
          </a:p>
          <a:p>
            <a:pPr marL="189865">
              <a:lnSpc>
                <a:spcPct val="150000"/>
              </a:lnSpc>
              <a:spcAft>
                <a:spcPts val="0"/>
              </a:spcAft>
            </a:pPr>
            <a:r>
              <a:rPr lang="en-US" altLang="zh-CN" sz="1400" kern="100" dirty="0" smtClean="0">
                <a:solidFill>
                  <a:srgbClr val="000000"/>
                </a:solidFill>
                <a:latin typeface="Times New Roman" panose="02020603050405020304" pitchFamily="18" charset="0"/>
              </a:rPr>
              <a:t>3-</a:t>
            </a:r>
            <a:r>
              <a:rPr lang="zh-CN" altLang="zh-CN" sz="1400" kern="100" dirty="0" smtClean="0">
                <a:solidFill>
                  <a:srgbClr val="000000"/>
                </a:solidFill>
                <a:latin typeface="Times New Roman" panose="02020603050405020304" pitchFamily="18" charset="0"/>
              </a:rPr>
              <a:t>静触点</a:t>
            </a:r>
            <a:endParaRPr lang="zh-CN" altLang="zh-CN" sz="5400" kern="100" dirty="0">
              <a:latin typeface="Times New Roman" panose="02020603050405020304" pitchFamily="18" charset="0"/>
            </a:endParaRPr>
          </a:p>
        </p:txBody>
      </p:sp>
      <p:sp>
        <p:nvSpPr>
          <p:cNvPr id="17" name="矩形 16"/>
          <p:cNvSpPr/>
          <p:nvPr/>
        </p:nvSpPr>
        <p:spPr>
          <a:xfrm>
            <a:off x="1315471" y="3401206"/>
            <a:ext cx="5086649" cy="400110"/>
          </a:xfrm>
          <a:prstGeom prst="rect">
            <a:avLst/>
          </a:prstGeom>
        </p:spPr>
        <p:txBody>
          <a:bodyPr wrap="none">
            <a:spAutoFit/>
          </a:bodyPr>
          <a:lstStyle/>
          <a:p>
            <a:r>
              <a:rPr lang="zh-CN" altLang="zh-CN" sz="2000" dirty="0">
                <a:latin typeface="Arial" panose="020B0604020202020204" pitchFamily="34" charset="0"/>
                <a:ea typeface="微软雅黑" panose="020B0503020204020204" pitchFamily="34" charset="-122"/>
                <a:cs typeface="+mn-ea"/>
              </a:rPr>
              <a:t>触头的结构有桥式</a:t>
            </a:r>
            <a:r>
              <a:rPr lang="zh-CN" altLang="en-US" sz="2000" dirty="0">
                <a:latin typeface="Arial" panose="020B0604020202020204" pitchFamily="34" charset="0"/>
                <a:ea typeface="微软雅黑" panose="020B0503020204020204" pitchFamily="34" charset="-122"/>
                <a:cs typeface="+mn-ea"/>
              </a:rPr>
              <a:t>（</a:t>
            </a:r>
            <a:r>
              <a:rPr lang="en-US" altLang="zh-CN" sz="2000" dirty="0">
                <a:latin typeface="Arial" panose="020B0604020202020204" pitchFamily="34" charset="0"/>
                <a:ea typeface="微软雅黑" panose="020B0503020204020204" pitchFamily="34" charset="-122"/>
                <a:cs typeface="+mn-ea"/>
              </a:rPr>
              <a:t>a</a:t>
            </a:r>
            <a:r>
              <a:rPr lang="zh-CN" altLang="en-US" sz="2000" dirty="0">
                <a:latin typeface="Arial" panose="020B0604020202020204" pitchFamily="34" charset="0"/>
                <a:ea typeface="微软雅黑" panose="020B0503020204020204" pitchFamily="34" charset="-122"/>
                <a:cs typeface="+mn-ea"/>
              </a:rPr>
              <a:t>）</a:t>
            </a:r>
            <a:r>
              <a:rPr lang="zh-CN" altLang="zh-CN" sz="2000" dirty="0">
                <a:latin typeface="Arial" panose="020B0604020202020204" pitchFamily="34" charset="0"/>
                <a:ea typeface="微软雅黑" panose="020B0503020204020204" pitchFamily="34" charset="-122"/>
                <a:cs typeface="+mn-ea"/>
              </a:rPr>
              <a:t>和指式</a:t>
            </a:r>
            <a:r>
              <a:rPr lang="zh-CN" altLang="en-US" sz="2000" dirty="0">
                <a:latin typeface="Arial" panose="020B0604020202020204" pitchFamily="34" charset="0"/>
                <a:ea typeface="微软雅黑" panose="020B0503020204020204" pitchFamily="34" charset="-122"/>
                <a:cs typeface="+mn-ea"/>
              </a:rPr>
              <a:t>（</a:t>
            </a:r>
            <a:r>
              <a:rPr lang="en-US" altLang="zh-CN" sz="2000" dirty="0">
                <a:latin typeface="Arial" panose="020B0604020202020204" pitchFamily="34" charset="0"/>
                <a:ea typeface="微软雅黑" panose="020B0503020204020204" pitchFamily="34" charset="-122"/>
                <a:cs typeface="+mn-ea"/>
              </a:rPr>
              <a:t>b</a:t>
            </a:r>
            <a:r>
              <a:rPr lang="zh-CN" altLang="en-US" sz="2000" dirty="0">
                <a:latin typeface="Arial" panose="020B0604020202020204" pitchFamily="34" charset="0"/>
                <a:ea typeface="微软雅黑" panose="020B0503020204020204" pitchFamily="34" charset="-122"/>
                <a:cs typeface="+mn-ea"/>
              </a:rPr>
              <a:t>）</a:t>
            </a:r>
            <a:r>
              <a:rPr lang="zh-CN" altLang="zh-CN" sz="2000" dirty="0">
                <a:latin typeface="Arial" panose="020B0604020202020204" pitchFamily="34" charset="0"/>
                <a:ea typeface="微软雅黑" panose="020B0503020204020204" pitchFamily="34" charset="-122"/>
                <a:cs typeface="+mn-ea"/>
              </a:rPr>
              <a:t>两</a:t>
            </a:r>
            <a:r>
              <a:rPr lang="zh-CN" altLang="zh-CN" sz="2000" dirty="0" smtClean="0">
                <a:latin typeface="Arial" panose="020B0604020202020204" pitchFamily="34" charset="0"/>
                <a:ea typeface="微软雅黑" panose="020B0503020204020204" pitchFamily="34" charset="-122"/>
                <a:cs typeface="+mn-ea"/>
              </a:rPr>
              <a:t>类</a:t>
            </a:r>
            <a:r>
              <a:rPr lang="zh-CN" altLang="en-US" sz="2000" dirty="0" smtClean="0">
                <a:latin typeface="Arial" panose="020B0604020202020204" pitchFamily="34" charset="0"/>
                <a:ea typeface="微软雅黑" panose="020B0503020204020204" pitchFamily="34" charset="-122"/>
                <a:cs typeface="+mn-ea"/>
              </a:rPr>
              <a:t>。</a:t>
            </a:r>
            <a:endParaRPr lang="zh-CN" altLang="en-US" sz="2000" dirty="0">
              <a:latin typeface="Arial" panose="020B0604020202020204" pitchFamily="34" charset="0"/>
              <a:ea typeface="微软雅黑" panose="020B0503020204020204" pitchFamily="34" charset="-122"/>
              <a:cs typeface="+mn-ea"/>
            </a:endParaRPr>
          </a:p>
        </p:txBody>
      </p:sp>
    </p:spTree>
    <p:extLst>
      <p:ext uri="{BB962C8B-B14F-4D97-AF65-F5344CB8AC3E}">
        <p14:creationId xmlns:p14="http://schemas.microsoft.com/office/powerpoint/2010/main" val="34407077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clrChange>
              <a:clrFrom>
                <a:srgbClr val="F6F6F6"/>
              </a:clrFrom>
              <a:clrTo>
                <a:srgbClr val="F6F6F6">
                  <a:alpha val="0"/>
                </a:srgbClr>
              </a:clrTo>
            </a:clrChange>
          </a:blip>
          <a:stretch>
            <a:fillRect/>
          </a:stretch>
        </p:blipFill>
        <p:spPr>
          <a:xfrm>
            <a:off x="168275" y="211646"/>
            <a:ext cx="607719" cy="633243"/>
          </a:xfrm>
          <a:prstGeom prst="rect">
            <a:avLst/>
          </a:prstGeom>
        </p:spPr>
      </p:pic>
      <p:sp>
        <p:nvSpPr>
          <p:cNvPr id="2" name="Rectangle 2"/>
          <p:cNvSpPr>
            <a:spLocks noChangeArrowheads="1"/>
          </p:cNvSpPr>
          <p:nvPr/>
        </p:nvSpPr>
        <p:spPr bwMode="auto">
          <a:xfrm>
            <a:off x="8639798" y="1780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关于我们"/>
          <p:cNvSpPr/>
          <p:nvPr/>
        </p:nvSpPr>
        <p:spPr>
          <a:xfrm>
            <a:off x="934141" y="266657"/>
            <a:ext cx="10221539" cy="523220"/>
          </a:xfrm>
          <a:prstGeom prst="rect">
            <a:avLst/>
          </a:prstGeom>
        </p:spPr>
        <p:txBody>
          <a:bodyPr wrap="square">
            <a:spAutoFit/>
          </a:bodyPr>
          <a:lstStyle/>
          <a:p>
            <a:pPr>
              <a:defRPr/>
            </a:pPr>
            <a:r>
              <a:rPr lang="zh-CN" altLang="en-US" sz="2800" b="1" dirty="0">
                <a:latin typeface="+mj-ea"/>
                <a:ea typeface="微软雅黑" panose="020B0503020204020204" pitchFamily="34" charset="-122"/>
                <a:cs typeface="+mj-ea"/>
                <a:sym typeface="+mn-lt"/>
              </a:rPr>
              <a:t>二、低压电器的基本</a:t>
            </a:r>
            <a:r>
              <a:rPr lang="zh-CN" altLang="en-US" sz="2800" b="1" dirty="0" smtClean="0">
                <a:latin typeface="+mj-ea"/>
                <a:ea typeface="微软雅黑" panose="020B0503020204020204" pitchFamily="34" charset="-122"/>
                <a:cs typeface="+mj-ea"/>
                <a:sym typeface="+mn-lt"/>
              </a:rPr>
              <a:t>结构</a:t>
            </a:r>
            <a:endParaRPr lang="zh-CN" altLang="en-US" sz="2800"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矩形 2"/>
          <p:cNvSpPr/>
          <p:nvPr/>
        </p:nvSpPr>
        <p:spPr>
          <a:xfrm>
            <a:off x="775994" y="1953742"/>
            <a:ext cx="10396091" cy="1884106"/>
          </a:xfrm>
          <a:prstGeom prst="rect">
            <a:avLst/>
          </a:prstGeom>
        </p:spPr>
        <p:txBody>
          <a:bodyPr wrap="square">
            <a:spAutoFit/>
          </a:bodyPr>
          <a:lstStyle/>
          <a:p>
            <a:pPr>
              <a:lnSpc>
                <a:spcPct val="150000"/>
              </a:lnSpc>
              <a:defRP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      触点</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接通电路时，存在接触电阻，引起触点升温；触点分断电路时，由于热电子发射和强电场的作用使气体游离，从而在分断瞬间产生电弧</a:t>
            </a: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2000" dirty="0" smtClean="0">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defRP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      开关</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电器在分断电路时产生的电弧，一方面使电路仍旧保持导通状态，延迟了电路的断开；另一方面会烧损触点，缩短电器的使用寿命。</a:t>
            </a:r>
          </a:p>
        </p:txBody>
      </p:sp>
      <p:sp>
        <p:nvSpPr>
          <p:cNvPr id="4" name="矩形 3"/>
          <p:cNvSpPr/>
          <p:nvPr/>
        </p:nvSpPr>
        <p:spPr>
          <a:xfrm>
            <a:off x="775994" y="1380004"/>
            <a:ext cx="1443024" cy="400110"/>
          </a:xfrm>
          <a:prstGeom prst="rect">
            <a:avLst/>
          </a:prstGeom>
        </p:spPr>
        <p:txBody>
          <a:bodyPr wrap="none">
            <a:spAutoFit/>
          </a:bodyPr>
          <a:lstStyle/>
          <a:p>
            <a:r>
              <a:rPr lang="en-US" altLang="zh-CN" sz="2000" b="1" dirty="0" smtClean="0">
                <a:latin typeface="微软雅黑" panose="020B0503020204020204" pitchFamily="34" charset="-122"/>
                <a:ea typeface="微软雅黑" panose="020B0503020204020204" pitchFamily="34" charset="-122"/>
                <a:cs typeface="+mj-ea"/>
                <a:sym typeface="+mn-lt"/>
              </a:rPr>
              <a:t>3.</a:t>
            </a:r>
            <a:r>
              <a:rPr lang="zh-CN" altLang="en-US" sz="2000" b="1" dirty="0" smtClean="0">
                <a:latin typeface="微软雅黑" panose="020B0503020204020204" pitchFamily="34" charset="-122"/>
                <a:ea typeface="微软雅黑" panose="020B0503020204020204" pitchFamily="34" charset="-122"/>
                <a:cs typeface="+mj-ea"/>
                <a:sym typeface="+mn-lt"/>
              </a:rPr>
              <a:t>灭弧系统</a:t>
            </a:r>
            <a:endParaRPr lang="zh-CN" altLang="en-US" sz="2000" dirty="0">
              <a:latin typeface="微软雅黑" panose="020B0503020204020204" pitchFamily="34" charset="-122"/>
              <a:ea typeface="微软雅黑" panose="020B0503020204020204" pitchFamily="34" charset="-122"/>
            </a:endParaRP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517283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62352" y="1351854"/>
            <a:ext cx="10515600" cy="491258"/>
          </a:xfrm>
        </p:spPr>
        <p:txBody>
          <a:bodyPr>
            <a:normAutofit/>
          </a:bodyPr>
          <a:lstStyle/>
          <a:p>
            <a:pPr algn="l"/>
            <a:r>
              <a:rPr lang="zh-CN" altLang="en-US" sz="2000" dirty="0">
                <a:latin typeface="微软雅黑" panose="020B0503020204020204" pitchFamily="34" charset="-122"/>
                <a:ea typeface="微软雅黑" panose="020B0503020204020204" pitchFamily="34" charset="-122"/>
              </a:rPr>
              <a:t>低压控制电器常用的具体灭弧</a:t>
            </a:r>
            <a:r>
              <a:rPr lang="zh-CN" altLang="en-US" sz="2000" dirty="0" smtClean="0">
                <a:latin typeface="微软雅黑" panose="020B0503020204020204" pitchFamily="34" charset="-122"/>
                <a:ea typeface="微软雅黑" panose="020B0503020204020204" pitchFamily="34" charset="-122"/>
              </a:rPr>
              <a:t>方法：</a:t>
            </a:r>
            <a:endParaRPr lang="zh-CN" altLang="en-US" sz="2000"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366058" y="1879304"/>
            <a:ext cx="8229600" cy="1628668"/>
          </a:xfrm>
        </p:spPr>
        <p:txBody>
          <a:bodyPr>
            <a:normAutofit/>
          </a:bodyPr>
          <a:lstStyle/>
          <a:p>
            <a:pPr marL="0" indent="0">
              <a:lnSpc>
                <a:spcPct val="150000"/>
              </a:lnSpc>
              <a:buNone/>
            </a:pPr>
            <a:r>
              <a:rPr lang="en-US" sz="2000" dirty="0">
                <a:latin typeface="微软雅黑" panose="020B0503020204020204" pitchFamily="34" charset="-122"/>
                <a:ea typeface="微软雅黑" panose="020B0503020204020204" pitchFamily="34" charset="-122"/>
              </a:rPr>
              <a:t>1</a:t>
            </a:r>
            <a:r>
              <a:rPr lang="en-US"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机械灭弧</a:t>
            </a:r>
            <a:endParaRPr lang="en-US" altLang="zh-CN" sz="2000" dirty="0">
              <a:latin typeface="微软雅黑" panose="020B0503020204020204" pitchFamily="34" charset="-122"/>
              <a:ea typeface="微软雅黑" panose="020B0503020204020204" pitchFamily="34" charset="-122"/>
            </a:endParaRPr>
          </a:p>
          <a:p>
            <a:pPr marL="0" indent="0">
              <a:lnSpc>
                <a:spcPct val="150000"/>
              </a:lnSpc>
              <a:buNone/>
            </a:pPr>
            <a:r>
              <a:rPr lang="zh-CN" altLang="en-US" sz="2000" dirty="0">
                <a:latin typeface="微软雅黑" panose="020B0503020204020204" pitchFamily="34" charset="-122"/>
                <a:ea typeface="微软雅黑" panose="020B0503020204020204" pitchFamily="34" charset="-122"/>
              </a:rPr>
              <a:t>通过机械装置或电动力的作用将电弧迅速拉长并在电弧电流过零时</a:t>
            </a:r>
            <a:r>
              <a:rPr lang="zh-CN" altLang="en-US" sz="2000" dirty="0" smtClean="0">
                <a:latin typeface="微软雅黑" panose="020B0503020204020204" pitchFamily="34" charset="-122"/>
                <a:ea typeface="微软雅黑" panose="020B0503020204020204" pitchFamily="34" charset="-122"/>
              </a:rPr>
              <a:t>熄灭。多</a:t>
            </a:r>
            <a:r>
              <a:rPr lang="zh-CN" altLang="en-US" sz="2000" dirty="0">
                <a:latin typeface="微软雅黑" panose="020B0503020204020204" pitchFamily="34" charset="-122"/>
                <a:ea typeface="微软雅黑" panose="020B0503020204020204" pitchFamily="34" charset="-122"/>
              </a:rPr>
              <a:t>用于开关电器中。</a:t>
            </a:r>
          </a:p>
          <a:p>
            <a:pPr marL="0" indent="0">
              <a:lnSpc>
                <a:spcPct val="150000"/>
              </a:lnSpc>
              <a:buNone/>
            </a:pPr>
            <a:endParaRPr lang="zh-CN" altLang="en-US" sz="2000" dirty="0">
              <a:latin typeface="微软雅黑" panose="020B0503020204020204" pitchFamily="34" charset="-122"/>
              <a:ea typeface="微软雅黑" panose="020B0503020204020204" pitchFamily="34" charset="-122"/>
            </a:endParaRPr>
          </a:p>
        </p:txBody>
      </p:sp>
      <p:grpSp>
        <p:nvGrpSpPr>
          <p:cNvPr id="6" name="组合 5"/>
          <p:cNvGrpSpPr>
            <a:grpSpLocks/>
          </p:cNvGrpSpPr>
          <p:nvPr/>
        </p:nvGrpSpPr>
        <p:grpSpPr bwMode="auto">
          <a:xfrm>
            <a:off x="2865627" y="3896315"/>
            <a:ext cx="5388911" cy="2650822"/>
            <a:chOff x="0" y="0"/>
            <a:chExt cx="11561" cy="5713"/>
          </a:xfrm>
        </p:grpSpPr>
        <p:pic>
          <p:nvPicPr>
            <p:cNvPr id="7" name="图片 28682" descr="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8014" cy="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8683"/>
            <p:cNvSpPr txBox="1">
              <a:spLocks noChangeArrowheads="1"/>
            </p:cNvSpPr>
            <p:nvPr/>
          </p:nvSpPr>
          <p:spPr bwMode="auto">
            <a:xfrm>
              <a:off x="8922" y="1291"/>
              <a:ext cx="2639" cy="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a:latin typeface="黑体" panose="02010609060101010101" pitchFamily="49" charset="-122"/>
                  <a:sym typeface="宋体" panose="02010600030101010101" pitchFamily="2" charset="-122"/>
                </a:rPr>
                <a:t>1—</a:t>
              </a:r>
              <a:r>
                <a:rPr lang="zh-CN" altLang="en-US" sz="1400" dirty="0" smtClean="0">
                  <a:latin typeface="黑体" panose="02010609060101010101" pitchFamily="49" charset="-122"/>
                  <a:sym typeface="宋体" panose="02010600030101010101" pitchFamily="2" charset="-122"/>
                </a:rPr>
                <a:t>静触头 </a:t>
              </a:r>
              <a:r>
                <a:rPr lang="en-US" altLang="zh-CN" sz="1400" dirty="0">
                  <a:latin typeface="黑体" panose="02010609060101010101" pitchFamily="49" charset="-122"/>
                  <a:sym typeface="Times New Roman" panose="02020603050405020304" pitchFamily="18" charset="0"/>
                </a:rPr>
                <a:t>2</a:t>
              </a:r>
              <a:r>
                <a:rPr lang="en-US" altLang="zh-CN" sz="1400" dirty="0">
                  <a:latin typeface="黑体" panose="02010609060101010101" pitchFamily="49" charset="-122"/>
                  <a:sym typeface="宋体" panose="02010600030101010101" pitchFamily="2" charset="-122"/>
                </a:rPr>
                <a:t>—</a:t>
              </a:r>
              <a:r>
                <a:rPr lang="zh-CN" altLang="en-US" sz="1400" dirty="0" smtClean="0">
                  <a:latin typeface="黑体" panose="02010609060101010101" pitchFamily="49" charset="-122"/>
                  <a:sym typeface="宋体" panose="02010600030101010101" pitchFamily="2" charset="-122"/>
                </a:rPr>
                <a:t>动触头 </a:t>
              </a:r>
              <a:r>
                <a:rPr lang="en-US" altLang="zh-CN" sz="1400" dirty="0">
                  <a:latin typeface="黑体" panose="02010609060101010101" pitchFamily="49" charset="-122"/>
                  <a:sym typeface="Times New Roman" panose="02020603050405020304" pitchFamily="18" charset="0"/>
                </a:rPr>
                <a:t>3</a:t>
              </a:r>
              <a:r>
                <a:rPr lang="en-US" altLang="zh-CN" sz="1400" dirty="0">
                  <a:latin typeface="黑体" panose="02010609060101010101" pitchFamily="49" charset="-122"/>
                  <a:sym typeface="宋体" panose="02010600030101010101" pitchFamily="2" charset="-122"/>
                </a:rPr>
                <a:t>—</a:t>
              </a:r>
              <a:r>
                <a:rPr lang="zh-CN" altLang="en-US" sz="1400" dirty="0">
                  <a:latin typeface="黑体" panose="02010609060101010101" pitchFamily="49" charset="-122"/>
                  <a:sym typeface="宋体" panose="02010600030101010101" pitchFamily="2" charset="-122"/>
                </a:rPr>
                <a:t>电弧</a:t>
              </a:r>
              <a:endParaRPr lang="zh-CN" altLang="en-US" sz="1400" dirty="0">
                <a:latin typeface="黑体" panose="02010609060101010101" pitchFamily="49" charset="-122"/>
              </a:endParaRPr>
            </a:p>
          </p:txBody>
        </p:sp>
        <p:sp>
          <p:nvSpPr>
            <p:cNvPr id="9" name="文本框 28684"/>
            <p:cNvSpPr txBox="1">
              <a:spLocks noChangeArrowheads="1"/>
            </p:cNvSpPr>
            <p:nvPr/>
          </p:nvSpPr>
          <p:spPr bwMode="auto">
            <a:xfrm>
              <a:off x="1717" y="4917"/>
              <a:ext cx="5480" cy="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latin typeface="黑体" panose="02010609060101010101" pitchFamily="49" charset="-122"/>
                  <a:ea typeface="黑体" panose="02010609060101010101" pitchFamily="49" charset="-122"/>
                  <a:sym typeface="宋体" panose="02010600030101010101" pitchFamily="2" charset="-122"/>
                </a:rPr>
                <a:t>双断口电动力灭弧</a:t>
              </a:r>
              <a:r>
                <a:rPr lang="zh-CN" altLang="en-US" sz="1000" dirty="0">
                  <a:latin typeface="黑体" panose="02010609060101010101" pitchFamily="49" charset="-122"/>
                  <a:ea typeface="黑体" panose="02010609060101010101" pitchFamily="49" charset="-122"/>
                  <a:sym typeface="宋体" panose="02010600030101010101" pitchFamily="2" charset="-122"/>
                </a:rPr>
                <a:t> </a:t>
              </a:r>
              <a:endParaRPr lang="zh-CN" altLang="en-US"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3520242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jb3VudCI6MywiaGRpZCI6IjIwMTY1MWYwMzJjZWZkY2IwZmQ0YjY2YTZkMGMxZjU5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31,&quot;left&quot;:241,&quot;top&quot;:86,&quot;width&quot;:448.65}"/>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TotalTime>
  <Words>994</Words>
  <Application>Microsoft Office PowerPoint</Application>
  <PresentationFormat>宽屏</PresentationFormat>
  <Paragraphs>88</Paragraphs>
  <Slides>12</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等线</vt:lpstr>
      <vt:lpstr>等线 Light</vt:lpstr>
      <vt:lpstr>黑体</vt:lpstr>
      <vt:lpstr>宋体</vt:lpstr>
      <vt:lpstr>微软雅黑</vt:lpstr>
      <vt:lpstr>印品黑体</vt:lpstr>
      <vt:lpstr>Arial</vt:lpstr>
      <vt:lpstr>Calibri</vt:lpstr>
      <vt:lpstr>Calibri Light</vt:lpstr>
      <vt:lpstr>Times New Roman</vt:lpstr>
      <vt:lpstr>自定义设计方案</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低压控制电器常用的具体灭弧方法：</vt:lpstr>
      <vt:lpstr>2）磁吹灭弧</vt:lpstr>
      <vt:lpstr>3）窄缝(纵缝)灭弧法</vt:lpstr>
      <vt:lpstr>4） 栅片灭弧法</vt:lpstr>
    </vt:vector>
  </TitlesOfParts>
  <Company>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lastModifiedBy>Windows 用户</cp:lastModifiedBy>
  <cp:revision>188</cp:revision>
  <dcterms:created xsi:type="dcterms:W3CDTF">2021-05-23T14:18:00Z</dcterms:created>
  <dcterms:modified xsi:type="dcterms:W3CDTF">2025-01-07T12:12:33Z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v1.0_mb_M0/nvwOn0rQ5OhPd4iVQiQ==</vt:lpwstr>
  </property>
  <property fmtid="{D5CDD505-2E9C-101B-9397-08002B2CF9AE}" pid="4" name="ICV">
    <vt:lpwstr>7C2264B8ABD1434F849CFEC14103AF9B_13</vt:lpwstr>
  </property>
</Properties>
</file>