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Default Extension="wav" ContentType="audio/x-wav"/>
  <Default Extension="vsdx" ContentType="application/vnd.ms-visio.drawing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75" r:id="rId1"/>
    <p:sldMasterId id="2147483692" r:id="rId2"/>
  </p:sldMasterIdLst>
  <p:notesMasterIdLst>
    <p:notesMasterId r:id="rId17"/>
  </p:notesMasterIdLst>
  <p:handoutMasterIdLst>
    <p:handoutMasterId r:id="rId18"/>
  </p:handoutMasterIdLst>
  <p:sldIdLst>
    <p:sldId id="404" r:id="rId3"/>
    <p:sldId id="405" r:id="rId4"/>
    <p:sldId id="395" r:id="rId5"/>
    <p:sldId id="396" r:id="rId6"/>
    <p:sldId id="398" r:id="rId7"/>
    <p:sldId id="399" r:id="rId8"/>
    <p:sldId id="407" r:id="rId9"/>
    <p:sldId id="408" r:id="rId10"/>
    <p:sldId id="401" r:id="rId11"/>
    <p:sldId id="402" r:id="rId12"/>
    <p:sldId id="397" r:id="rId13"/>
    <p:sldId id="409" r:id="rId14"/>
    <p:sldId id="410" r:id="rId15"/>
    <p:sldId id="411" r:id="rId1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sus" initials="A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4F5DA9"/>
    <a:srgbClr val="3A4480"/>
    <a:srgbClr val="1020FA"/>
    <a:srgbClr val="5B68AF"/>
    <a:srgbClr val="445393"/>
    <a:srgbClr val="EC8E4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27" autoAdjust="0"/>
    <p:restoredTop sz="96379" autoAdjust="0"/>
  </p:normalViewPr>
  <p:slideViewPr>
    <p:cSldViewPr snapToGrid="0">
      <p:cViewPr varScale="1">
        <p:scale>
          <a:sx n="112" d="100"/>
          <a:sy n="112" d="100"/>
        </p:scale>
        <p:origin x="26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7" d="100"/>
          <a:sy n="87" d="100"/>
        </p:scale>
        <p:origin x="2988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commentAuthors" Target="commentAuthor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image" Target="../media/image7.wmf"/><Relationship Id="rId1" Type="http://schemas.openxmlformats.org/officeDocument/2006/relationships/image" Target="../media/image6.wmf"/><Relationship Id="rId5" Type="http://schemas.openxmlformats.org/officeDocument/2006/relationships/image" Target="../media/image4.emf"/><Relationship Id="rId4" Type="http://schemas.openxmlformats.org/officeDocument/2006/relationships/image" Target="../media/image9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1.wmf"/><Relationship Id="rId1" Type="http://schemas.openxmlformats.org/officeDocument/2006/relationships/image" Target="../media/image10.e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wmf"/><Relationship Id="rId1" Type="http://schemas.openxmlformats.org/officeDocument/2006/relationships/image" Target="../media/image12.wmf"/><Relationship Id="rId5" Type="http://schemas.openxmlformats.org/officeDocument/2006/relationships/image" Target="../media/image16.wmf"/><Relationship Id="rId4" Type="http://schemas.openxmlformats.org/officeDocument/2006/relationships/image" Target="../media/image15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wmf"/></Relationships>
</file>

<file path=ppt/drawings/_rels/vmlDrawing7.vml.rels><?xml version="1.0" encoding="UTF-8" standalone="yes"?>
<Relationships xmlns="http://schemas.openxmlformats.org/package/2006/relationships"><Relationship Id="rId8" Type="http://schemas.openxmlformats.org/officeDocument/2006/relationships/image" Target="../media/image27.wmf"/><Relationship Id="rId3" Type="http://schemas.openxmlformats.org/officeDocument/2006/relationships/image" Target="../media/image22.wmf"/><Relationship Id="rId7" Type="http://schemas.openxmlformats.org/officeDocument/2006/relationships/image" Target="../media/image26.wmf"/><Relationship Id="rId12" Type="http://schemas.openxmlformats.org/officeDocument/2006/relationships/image" Target="../media/image31.wmf"/><Relationship Id="rId2" Type="http://schemas.openxmlformats.org/officeDocument/2006/relationships/image" Target="../media/image21.wmf"/><Relationship Id="rId1" Type="http://schemas.openxmlformats.org/officeDocument/2006/relationships/image" Target="../media/image20.wmf"/><Relationship Id="rId6" Type="http://schemas.openxmlformats.org/officeDocument/2006/relationships/image" Target="../media/image25.emf"/><Relationship Id="rId11" Type="http://schemas.openxmlformats.org/officeDocument/2006/relationships/image" Target="../media/image30.wmf"/><Relationship Id="rId5" Type="http://schemas.openxmlformats.org/officeDocument/2006/relationships/image" Target="../media/image24.wmf"/><Relationship Id="rId10" Type="http://schemas.openxmlformats.org/officeDocument/2006/relationships/image" Target="../media/image29.wmf"/><Relationship Id="rId4" Type="http://schemas.openxmlformats.org/officeDocument/2006/relationships/image" Target="../media/image23.wmf"/><Relationship Id="rId9" Type="http://schemas.openxmlformats.org/officeDocument/2006/relationships/image" Target="../media/image28.wmf"/></Relationships>
</file>

<file path=ppt/drawings/_rels/vmlDrawing8.vml.rels><?xml version="1.0" encoding="UTF-8" standalone="yes"?>
<Relationships xmlns="http://schemas.openxmlformats.org/package/2006/relationships"><Relationship Id="rId8" Type="http://schemas.openxmlformats.org/officeDocument/2006/relationships/image" Target="../media/image39.emf"/><Relationship Id="rId13" Type="http://schemas.openxmlformats.org/officeDocument/2006/relationships/image" Target="../media/image44.wmf"/><Relationship Id="rId3" Type="http://schemas.openxmlformats.org/officeDocument/2006/relationships/image" Target="../media/image34.wmf"/><Relationship Id="rId7" Type="http://schemas.openxmlformats.org/officeDocument/2006/relationships/image" Target="../media/image38.wmf"/><Relationship Id="rId12" Type="http://schemas.openxmlformats.org/officeDocument/2006/relationships/image" Target="../media/image43.wmf"/><Relationship Id="rId2" Type="http://schemas.openxmlformats.org/officeDocument/2006/relationships/image" Target="../media/image33.wmf"/><Relationship Id="rId1" Type="http://schemas.openxmlformats.org/officeDocument/2006/relationships/image" Target="../media/image32.wmf"/><Relationship Id="rId6" Type="http://schemas.openxmlformats.org/officeDocument/2006/relationships/image" Target="../media/image37.wmf"/><Relationship Id="rId11" Type="http://schemas.openxmlformats.org/officeDocument/2006/relationships/image" Target="../media/image42.wmf"/><Relationship Id="rId5" Type="http://schemas.openxmlformats.org/officeDocument/2006/relationships/image" Target="../media/image36.wmf"/><Relationship Id="rId10" Type="http://schemas.openxmlformats.org/officeDocument/2006/relationships/image" Target="../media/image41.wmf"/><Relationship Id="rId4" Type="http://schemas.openxmlformats.org/officeDocument/2006/relationships/image" Target="../media/image35.wmf"/><Relationship Id="rId9" Type="http://schemas.openxmlformats.org/officeDocument/2006/relationships/image" Target="../media/image40.wmf"/><Relationship Id="rId14" Type="http://schemas.openxmlformats.org/officeDocument/2006/relationships/image" Target="../media/image45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69FDC0-3932-4C1F-94CF-A5E962D055C1}" type="datetimeFigureOut">
              <a:rPr lang="zh-CN" altLang="en-US" smtClean="0"/>
              <a:t>2025/1/8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CBBCBC4-3779-46E1-92C7-35D6935033E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133632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899888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1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59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1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154" indent="0" algn="ctr">
              <a:buNone/>
              <a:defRPr sz="2000"/>
            </a:lvl2pPr>
            <a:lvl3pPr marL="914309" indent="0" algn="ctr">
              <a:buNone/>
              <a:defRPr sz="1800"/>
            </a:lvl3pPr>
            <a:lvl4pPr marL="1371463" indent="0" algn="ctr">
              <a:buNone/>
              <a:defRPr sz="1600"/>
            </a:lvl4pPr>
            <a:lvl5pPr marL="1828617" indent="0" algn="ctr">
              <a:buNone/>
              <a:defRPr sz="1600"/>
            </a:lvl5pPr>
            <a:lvl6pPr marL="2285771" indent="0" algn="ctr">
              <a:buNone/>
              <a:defRPr sz="1600"/>
            </a:lvl6pPr>
            <a:lvl7pPr marL="2742926" indent="0" algn="ctr">
              <a:buNone/>
              <a:defRPr sz="1600"/>
            </a:lvl7pPr>
            <a:lvl8pPr marL="3200080" indent="0" algn="ctr">
              <a:buNone/>
              <a:defRPr sz="1600"/>
            </a:lvl8pPr>
            <a:lvl9pPr marL="3657234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ED213BF9-2C63-42AA-BA6C-67E1412DA37E}" type="datetimeFigureOut">
              <a:rPr lang="zh-CN" altLang="en-US" smtClean="0"/>
              <a:t>2025/1/8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1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1C82B4B2-DDA9-4394-A6AD-947A4CE2D7F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34548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ED213BF9-2C63-42AA-BA6C-67E1412DA37E}" type="datetimeFigureOut">
              <a:rPr lang="zh-CN" altLang="en-US" smtClean="0"/>
              <a:t>2025/1/8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1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1C82B4B2-DDA9-4394-A6AD-947A4CE2D7F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2885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ED213BF9-2C63-42AA-BA6C-67E1412DA37E}" type="datetimeFigureOut">
              <a:rPr lang="zh-CN" altLang="en-US" smtClean="0"/>
              <a:t>2025/1/8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1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1C82B4B2-DDA9-4394-A6AD-947A4CE2D7F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088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17"/>
          <p:cNvGrpSpPr/>
          <p:nvPr userDrawn="1"/>
        </p:nvGrpSpPr>
        <p:grpSpPr>
          <a:xfrm>
            <a:off x="546" y="548243"/>
            <a:ext cx="4064991" cy="698692"/>
            <a:chOff x="543" y="253843"/>
            <a:chExt cx="3672408" cy="810497"/>
          </a:xfrm>
        </p:grpSpPr>
        <p:sp>
          <p:nvSpPr>
            <p:cNvPr id="11" name="矩形 10"/>
            <p:cNvSpPr/>
            <p:nvPr/>
          </p:nvSpPr>
          <p:spPr>
            <a:xfrm>
              <a:off x="543" y="343214"/>
              <a:ext cx="3213357" cy="631756"/>
            </a:xfrm>
            <a:prstGeom prst="rect">
              <a:avLst/>
            </a:prstGeom>
            <a:solidFill>
              <a:srgbClr val="3898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2" name="等腰三角形 11"/>
            <p:cNvSpPr/>
            <p:nvPr/>
          </p:nvSpPr>
          <p:spPr>
            <a:xfrm rot="5400000">
              <a:off x="3036418" y="427807"/>
              <a:ext cx="810497" cy="462569"/>
            </a:xfrm>
            <a:prstGeom prst="triangle">
              <a:avLst/>
            </a:prstGeom>
            <a:solidFill>
              <a:srgbClr val="3898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sp>
        <p:nvSpPr>
          <p:cNvPr id="13" name="椭圆 12"/>
          <p:cNvSpPr/>
          <p:nvPr userDrawn="1"/>
        </p:nvSpPr>
        <p:spPr>
          <a:xfrm>
            <a:off x="171899" y="476229"/>
            <a:ext cx="780565" cy="780563"/>
          </a:xfrm>
          <a:prstGeom prst="ellipse">
            <a:avLst/>
          </a:prstGeom>
          <a:gradFill>
            <a:gsLst>
              <a:gs pos="34000">
                <a:schemeClr val="bg1"/>
              </a:gs>
              <a:gs pos="96000">
                <a:srgbClr val="DBDBDD"/>
              </a:gs>
            </a:gsLst>
            <a:path path="circle">
              <a:fillToRect l="100000" t="100000"/>
            </a:path>
          </a:gradFill>
          <a:ln w="19050">
            <a:solidFill>
              <a:schemeClr val="bg1"/>
            </a:solidFill>
          </a:ln>
          <a:effectLst>
            <a:outerShdw blurRad="254000" dist="88900" dir="7200000" sx="92000" sy="92000" algn="ctr" rotWithShape="0">
              <a:srgbClr val="000000">
                <a:alpha val="7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9" tIns="45699" rIns="91399" bIns="45699" spcCol="0" rtlCol="0" anchor="ctr"/>
          <a:lstStyle/>
          <a:p>
            <a:pPr algn="ctr"/>
            <a:endParaRPr lang="zh-CN" altLang="en-US" sz="2400" dirty="0"/>
          </a:p>
        </p:txBody>
      </p:sp>
      <p:sp>
        <p:nvSpPr>
          <p:cNvPr id="14" name="Freeform 116"/>
          <p:cNvSpPr>
            <a:spLocks/>
          </p:cNvSpPr>
          <p:nvPr userDrawn="1"/>
        </p:nvSpPr>
        <p:spPr bwMode="auto">
          <a:xfrm>
            <a:off x="374401" y="681601"/>
            <a:ext cx="352487" cy="393791"/>
          </a:xfrm>
          <a:custGeom>
            <a:avLst/>
            <a:gdLst>
              <a:gd name="T0" fmla="*/ 180 w 222"/>
              <a:gd name="T1" fmla="*/ 0 h 248"/>
              <a:gd name="T2" fmla="*/ 196 w 222"/>
              <a:gd name="T3" fmla="*/ 2 h 248"/>
              <a:gd name="T4" fmla="*/ 209 w 222"/>
              <a:gd name="T5" fmla="*/ 11 h 248"/>
              <a:gd name="T6" fmla="*/ 218 w 222"/>
              <a:gd name="T7" fmla="*/ 24 h 248"/>
              <a:gd name="T8" fmla="*/ 222 w 222"/>
              <a:gd name="T9" fmla="*/ 41 h 248"/>
              <a:gd name="T10" fmla="*/ 218 w 222"/>
              <a:gd name="T11" fmla="*/ 57 h 248"/>
              <a:gd name="T12" fmla="*/ 209 w 222"/>
              <a:gd name="T13" fmla="*/ 70 h 248"/>
              <a:gd name="T14" fmla="*/ 196 w 222"/>
              <a:gd name="T15" fmla="*/ 79 h 248"/>
              <a:gd name="T16" fmla="*/ 180 w 222"/>
              <a:gd name="T17" fmla="*/ 83 h 248"/>
              <a:gd name="T18" fmla="*/ 167 w 222"/>
              <a:gd name="T19" fmla="*/ 80 h 248"/>
              <a:gd name="T20" fmla="*/ 155 w 222"/>
              <a:gd name="T21" fmla="*/ 74 h 248"/>
              <a:gd name="T22" fmla="*/ 82 w 222"/>
              <a:gd name="T23" fmla="*/ 117 h 248"/>
              <a:gd name="T24" fmla="*/ 84 w 222"/>
              <a:gd name="T25" fmla="*/ 124 h 248"/>
              <a:gd name="T26" fmla="*/ 82 w 222"/>
              <a:gd name="T27" fmla="*/ 130 h 248"/>
              <a:gd name="T28" fmla="*/ 155 w 222"/>
              <a:gd name="T29" fmla="*/ 174 h 248"/>
              <a:gd name="T30" fmla="*/ 167 w 222"/>
              <a:gd name="T31" fmla="*/ 167 h 248"/>
              <a:gd name="T32" fmla="*/ 180 w 222"/>
              <a:gd name="T33" fmla="*/ 165 h 248"/>
              <a:gd name="T34" fmla="*/ 196 w 222"/>
              <a:gd name="T35" fmla="*/ 169 h 248"/>
              <a:gd name="T36" fmla="*/ 209 w 222"/>
              <a:gd name="T37" fmla="*/ 178 h 248"/>
              <a:gd name="T38" fmla="*/ 218 w 222"/>
              <a:gd name="T39" fmla="*/ 190 h 248"/>
              <a:gd name="T40" fmla="*/ 222 w 222"/>
              <a:gd name="T41" fmla="*/ 207 h 248"/>
              <a:gd name="T42" fmla="*/ 218 w 222"/>
              <a:gd name="T43" fmla="*/ 224 h 248"/>
              <a:gd name="T44" fmla="*/ 209 w 222"/>
              <a:gd name="T45" fmla="*/ 237 h 248"/>
              <a:gd name="T46" fmla="*/ 196 w 222"/>
              <a:gd name="T47" fmla="*/ 246 h 248"/>
              <a:gd name="T48" fmla="*/ 180 w 222"/>
              <a:gd name="T49" fmla="*/ 248 h 248"/>
              <a:gd name="T50" fmla="*/ 164 w 222"/>
              <a:gd name="T51" fmla="*/ 246 h 248"/>
              <a:gd name="T52" fmla="*/ 152 w 222"/>
              <a:gd name="T53" fmla="*/ 237 h 248"/>
              <a:gd name="T54" fmla="*/ 143 w 222"/>
              <a:gd name="T55" fmla="*/ 224 h 248"/>
              <a:gd name="T56" fmla="*/ 139 w 222"/>
              <a:gd name="T57" fmla="*/ 207 h 248"/>
              <a:gd name="T58" fmla="*/ 140 w 222"/>
              <a:gd name="T59" fmla="*/ 201 h 248"/>
              <a:gd name="T60" fmla="*/ 67 w 222"/>
              <a:gd name="T61" fmla="*/ 157 h 248"/>
              <a:gd name="T62" fmla="*/ 55 w 222"/>
              <a:gd name="T63" fmla="*/ 164 h 248"/>
              <a:gd name="T64" fmla="*/ 41 w 222"/>
              <a:gd name="T65" fmla="*/ 165 h 248"/>
              <a:gd name="T66" fmla="*/ 26 w 222"/>
              <a:gd name="T67" fmla="*/ 162 h 248"/>
              <a:gd name="T68" fmla="*/ 12 w 222"/>
              <a:gd name="T69" fmla="*/ 153 h 248"/>
              <a:gd name="T70" fmla="*/ 3 w 222"/>
              <a:gd name="T71" fmla="*/ 140 h 248"/>
              <a:gd name="T72" fmla="*/ 0 w 222"/>
              <a:gd name="T73" fmla="*/ 124 h 248"/>
              <a:gd name="T74" fmla="*/ 3 w 222"/>
              <a:gd name="T75" fmla="*/ 107 h 248"/>
              <a:gd name="T76" fmla="*/ 12 w 222"/>
              <a:gd name="T77" fmla="*/ 94 h 248"/>
              <a:gd name="T78" fmla="*/ 26 w 222"/>
              <a:gd name="T79" fmla="*/ 85 h 248"/>
              <a:gd name="T80" fmla="*/ 41 w 222"/>
              <a:gd name="T81" fmla="*/ 83 h 248"/>
              <a:gd name="T82" fmla="*/ 55 w 222"/>
              <a:gd name="T83" fmla="*/ 84 h 248"/>
              <a:gd name="T84" fmla="*/ 67 w 222"/>
              <a:gd name="T85" fmla="*/ 91 h 248"/>
              <a:gd name="T86" fmla="*/ 140 w 222"/>
              <a:gd name="T87" fmla="*/ 47 h 248"/>
              <a:gd name="T88" fmla="*/ 139 w 222"/>
              <a:gd name="T89" fmla="*/ 41 h 248"/>
              <a:gd name="T90" fmla="*/ 143 w 222"/>
              <a:gd name="T91" fmla="*/ 24 h 248"/>
              <a:gd name="T92" fmla="*/ 152 w 222"/>
              <a:gd name="T93" fmla="*/ 11 h 248"/>
              <a:gd name="T94" fmla="*/ 164 w 222"/>
              <a:gd name="T95" fmla="*/ 2 h 248"/>
              <a:gd name="T96" fmla="*/ 180 w 222"/>
              <a:gd name="T97" fmla="*/ 0 h 2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22" h="248">
                <a:moveTo>
                  <a:pt x="180" y="0"/>
                </a:moveTo>
                <a:lnTo>
                  <a:pt x="196" y="2"/>
                </a:lnTo>
                <a:lnTo>
                  <a:pt x="209" y="11"/>
                </a:lnTo>
                <a:lnTo>
                  <a:pt x="218" y="24"/>
                </a:lnTo>
                <a:lnTo>
                  <a:pt x="222" y="41"/>
                </a:lnTo>
                <a:lnTo>
                  <a:pt x="218" y="57"/>
                </a:lnTo>
                <a:lnTo>
                  <a:pt x="209" y="70"/>
                </a:lnTo>
                <a:lnTo>
                  <a:pt x="196" y="79"/>
                </a:lnTo>
                <a:lnTo>
                  <a:pt x="180" y="83"/>
                </a:lnTo>
                <a:lnTo>
                  <a:pt x="167" y="80"/>
                </a:lnTo>
                <a:lnTo>
                  <a:pt x="155" y="74"/>
                </a:lnTo>
                <a:lnTo>
                  <a:pt x="82" y="117"/>
                </a:lnTo>
                <a:lnTo>
                  <a:pt x="84" y="124"/>
                </a:lnTo>
                <a:lnTo>
                  <a:pt x="82" y="130"/>
                </a:lnTo>
                <a:lnTo>
                  <a:pt x="155" y="174"/>
                </a:lnTo>
                <a:lnTo>
                  <a:pt x="167" y="167"/>
                </a:lnTo>
                <a:lnTo>
                  <a:pt x="180" y="165"/>
                </a:lnTo>
                <a:lnTo>
                  <a:pt x="196" y="169"/>
                </a:lnTo>
                <a:lnTo>
                  <a:pt x="209" y="178"/>
                </a:lnTo>
                <a:lnTo>
                  <a:pt x="218" y="190"/>
                </a:lnTo>
                <a:lnTo>
                  <a:pt x="222" y="207"/>
                </a:lnTo>
                <a:lnTo>
                  <a:pt x="218" y="224"/>
                </a:lnTo>
                <a:lnTo>
                  <a:pt x="209" y="237"/>
                </a:lnTo>
                <a:lnTo>
                  <a:pt x="196" y="246"/>
                </a:lnTo>
                <a:lnTo>
                  <a:pt x="180" y="248"/>
                </a:lnTo>
                <a:lnTo>
                  <a:pt x="164" y="246"/>
                </a:lnTo>
                <a:lnTo>
                  <a:pt x="152" y="237"/>
                </a:lnTo>
                <a:lnTo>
                  <a:pt x="143" y="224"/>
                </a:lnTo>
                <a:lnTo>
                  <a:pt x="139" y="207"/>
                </a:lnTo>
                <a:lnTo>
                  <a:pt x="140" y="201"/>
                </a:lnTo>
                <a:lnTo>
                  <a:pt x="67" y="157"/>
                </a:lnTo>
                <a:lnTo>
                  <a:pt x="55" y="164"/>
                </a:lnTo>
                <a:lnTo>
                  <a:pt x="41" y="165"/>
                </a:lnTo>
                <a:lnTo>
                  <a:pt x="26" y="162"/>
                </a:lnTo>
                <a:lnTo>
                  <a:pt x="12" y="153"/>
                </a:lnTo>
                <a:lnTo>
                  <a:pt x="3" y="140"/>
                </a:lnTo>
                <a:lnTo>
                  <a:pt x="0" y="124"/>
                </a:lnTo>
                <a:lnTo>
                  <a:pt x="3" y="107"/>
                </a:lnTo>
                <a:lnTo>
                  <a:pt x="12" y="94"/>
                </a:lnTo>
                <a:lnTo>
                  <a:pt x="26" y="85"/>
                </a:lnTo>
                <a:lnTo>
                  <a:pt x="41" y="83"/>
                </a:lnTo>
                <a:lnTo>
                  <a:pt x="55" y="84"/>
                </a:lnTo>
                <a:lnTo>
                  <a:pt x="67" y="91"/>
                </a:lnTo>
                <a:lnTo>
                  <a:pt x="140" y="47"/>
                </a:lnTo>
                <a:lnTo>
                  <a:pt x="139" y="41"/>
                </a:lnTo>
                <a:lnTo>
                  <a:pt x="143" y="24"/>
                </a:lnTo>
                <a:lnTo>
                  <a:pt x="152" y="11"/>
                </a:lnTo>
                <a:lnTo>
                  <a:pt x="164" y="2"/>
                </a:lnTo>
                <a:lnTo>
                  <a:pt x="180" y="0"/>
                </a:lnTo>
                <a:close/>
              </a:path>
            </a:pathLst>
          </a:custGeom>
          <a:solidFill>
            <a:srgbClr val="3898BE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01" tIns="45700" rIns="91401" bIns="4570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6712" y="1809739"/>
            <a:ext cx="10972800" cy="4525963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2025/1/8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AutoShape 291"/>
          <p:cNvSpPr>
            <a:spLocks noChangeArrowheads="1"/>
          </p:cNvSpPr>
          <p:nvPr userDrawn="1"/>
        </p:nvSpPr>
        <p:spPr bwMode="auto">
          <a:xfrm flipH="1">
            <a:off x="-285795" y="6572272"/>
            <a:ext cx="8763061" cy="285728"/>
          </a:xfrm>
          <a:prstGeom prst="parallelogram">
            <a:avLst>
              <a:gd name="adj" fmla="val 93866"/>
            </a:avLst>
          </a:prstGeom>
          <a:solidFill>
            <a:schemeClr val="accent5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zh-CN" sz="24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8" name="AutoShape 291"/>
          <p:cNvSpPr>
            <a:spLocks noChangeArrowheads="1"/>
          </p:cNvSpPr>
          <p:nvPr userDrawn="1"/>
        </p:nvSpPr>
        <p:spPr bwMode="auto">
          <a:xfrm flipH="1">
            <a:off x="8286766" y="6572272"/>
            <a:ext cx="4191029" cy="285728"/>
          </a:xfrm>
          <a:prstGeom prst="parallelogram">
            <a:avLst>
              <a:gd name="adj" fmla="val 93866"/>
            </a:avLst>
          </a:prstGeom>
          <a:solidFill>
            <a:schemeClr val="accent6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zh-CN" sz="24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8880000" y="6528001"/>
            <a:ext cx="3360000" cy="379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67" b="1" dirty="0" smtClean="0">
                <a:solidFill>
                  <a:schemeClr val="bg1"/>
                </a:solidFill>
                <a:latin typeface="华文隶书" pitchFamily="2" charset="-122"/>
                <a:ea typeface="华文隶书" pitchFamily="2" charset="-122"/>
              </a:rPr>
              <a:t>常州轻工职业技术学院</a:t>
            </a:r>
            <a:endParaRPr lang="zh-CN" altLang="en-US" sz="1867" b="1" dirty="0">
              <a:solidFill>
                <a:schemeClr val="bg1"/>
              </a:solidFill>
              <a:latin typeface="华文隶书" pitchFamily="2" charset="-122"/>
              <a:ea typeface="华文隶书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668437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17"/>
          <p:cNvGrpSpPr/>
          <p:nvPr userDrawn="1"/>
        </p:nvGrpSpPr>
        <p:grpSpPr>
          <a:xfrm>
            <a:off x="546" y="548243"/>
            <a:ext cx="4064991" cy="698692"/>
            <a:chOff x="543" y="253843"/>
            <a:chExt cx="3672408" cy="810497"/>
          </a:xfrm>
        </p:grpSpPr>
        <p:sp>
          <p:nvSpPr>
            <p:cNvPr id="11" name="矩形 10"/>
            <p:cNvSpPr/>
            <p:nvPr/>
          </p:nvSpPr>
          <p:spPr>
            <a:xfrm>
              <a:off x="543" y="343214"/>
              <a:ext cx="3213357" cy="631756"/>
            </a:xfrm>
            <a:prstGeom prst="rect">
              <a:avLst/>
            </a:prstGeom>
            <a:solidFill>
              <a:srgbClr val="3898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2" name="等腰三角形 11"/>
            <p:cNvSpPr/>
            <p:nvPr/>
          </p:nvSpPr>
          <p:spPr>
            <a:xfrm rot="5400000">
              <a:off x="3036418" y="427807"/>
              <a:ext cx="810497" cy="462569"/>
            </a:xfrm>
            <a:prstGeom prst="triangle">
              <a:avLst/>
            </a:prstGeom>
            <a:solidFill>
              <a:srgbClr val="3898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sp>
        <p:nvSpPr>
          <p:cNvPr id="13" name="椭圆 12"/>
          <p:cNvSpPr/>
          <p:nvPr userDrawn="1"/>
        </p:nvSpPr>
        <p:spPr>
          <a:xfrm>
            <a:off x="171899" y="476229"/>
            <a:ext cx="780565" cy="780563"/>
          </a:xfrm>
          <a:prstGeom prst="ellipse">
            <a:avLst/>
          </a:prstGeom>
          <a:gradFill>
            <a:gsLst>
              <a:gs pos="34000">
                <a:schemeClr val="bg1"/>
              </a:gs>
              <a:gs pos="96000">
                <a:srgbClr val="DBDBDD"/>
              </a:gs>
            </a:gsLst>
            <a:path path="circle">
              <a:fillToRect l="100000" t="100000"/>
            </a:path>
          </a:gradFill>
          <a:ln w="19050">
            <a:solidFill>
              <a:schemeClr val="bg1"/>
            </a:solidFill>
          </a:ln>
          <a:effectLst>
            <a:outerShdw blurRad="254000" dist="88900" dir="7200000" sx="92000" sy="92000" algn="ctr" rotWithShape="0">
              <a:srgbClr val="000000">
                <a:alpha val="7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9" tIns="45699" rIns="91399" bIns="45699" spcCol="0" rtlCol="0" anchor="ctr"/>
          <a:lstStyle/>
          <a:p>
            <a:pPr algn="ctr"/>
            <a:endParaRPr lang="zh-CN" altLang="en-US" sz="2400" dirty="0"/>
          </a:p>
        </p:txBody>
      </p:sp>
      <p:sp>
        <p:nvSpPr>
          <p:cNvPr id="14" name="Freeform 116"/>
          <p:cNvSpPr>
            <a:spLocks/>
          </p:cNvSpPr>
          <p:nvPr userDrawn="1"/>
        </p:nvSpPr>
        <p:spPr bwMode="auto">
          <a:xfrm>
            <a:off x="374401" y="681601"/>
            <a:ext cx="352487" cy="393791"/>
          </a:xfrm>
          <a:custGeom>
            <a:avLst/>
            <a:gdLst>
              <a:gd name="T0" fmla="*/ 180 w 222"/>
              <a:gd name="T1" fmla="*/ 0 h 248"/>
              <a:gd name="T2" fmla="*/ 196 w 222"/>
              <a:gd name="T3" fmla="*/ 2 h 248"/>
              <a:gd name="T4" fmla="*/ 209 w 222"/>
              <a:gd name="T5" fmla="*/ 11 h 248"/>
              <a:gd name="T6" fmla="*/ 218 w 222"/>
              <a:gd name="T7" fmla="*/ 24 h 248"/>
              <a:gd name="T8" fmla="*/ 222 w 222"/>
              <a:gd name="T9" fmla="*/ 41 h 248"/>
              <a:gd name="T10" fmla="*/ 218 w 222"/>
              <a:gd name="T11" fmla="*/ 57 h 248"/>
              <a:gd name="T12" fmla="*/ 209 w 222"/>
              <a:gd name="T13" fmla="*/ 70 h 248"/>
              <a:gd name="T14" fmla="*/ 196 w 222"/>
              <a:gd name="T15" fmla="*/ 79 h 248"/>
              <a:gd name="T16" fmla="*/ 180 w 222"/>
              <a:gd name="T17" fmla="*/ 83 h 248"/>
              <a:gd name="T18" fmla="*/ 167 w 222"/>
              <a:gd name="T19" fmla="*/ 80 h 248"/>
              <a:gd name="T20" fmla="*/ 155 w 222"/>
              <a:gd name="T21" fmla="*/ 74 h 248"/>
              <a:gd name="T22" fmla="*/ 82 w 222"/>
              <a:gd name="T23" fmla="*/ 117 h 248"/>
              <a:gd name="T24" fmla="*/ 84 w 222"/>
              <a:gd name="T25" fmla="*/ 124 h 248"/>
              <a:gd name="T26" fmla="*/ 82 w 222"/>
              <a:gd name="T27" fmla="*/ 130 h 248"/>
              <a:gd name="T28" fmla="*/ 155 w 222"/>
              <a:gd name="T29" fmla="*/ 174 h 248"/>
              <a:gd name="T30" fmla="*/ 167 w 222"/>
              <a:gd name="T31" fmla="*/ 167 h 248"/>
              <a:gd name="T32" fmla="*/ 180 w 222"/>
              <a:gd name="T33" fmla="*/ 165 h 248"/>
              <a:gd name="T34" fmla="*/ 196 w 222"/>
              <a:gd name="T35" fmla="*/ 169 h 248"/>
              <a:gd name="T36" fmla="*/ 209 w 222"/>
              <a:gd name="T37" fmla="*/ 178 h 248"/>
              <a:gd name="T38" fmla="*/ 218 w 222"/>
              <a:gd name="T39" fmla="*/ 190 h 248"/>
              <a:gd name="T40" fmla="*/ 222 w 222"/>
              <a:gd name="T41" fmla="*/ 207 h 248"/>
              <a:gd name="T42" fmla="*/ 218 w 222"/>
              <a:gd name="T43" fmla="*/ 224 h 248"/>
              <a:gd name="T44" fmla="*/ 209 w 222"/>
              <a:gd name="T45" fmla="*/ 237 h 248"/>
              <a:gd name="T46" fmla="*/ 196 w 222"/>
              <a:gd name="T47" fmla="*/ 246 h 248"/>
              <a:gd name="T48" fmla="*/ 180 w 222"/>
              <a:gd name="T49" fmla="*/ 248 h 248"/>
              <a:gd name="T50" fmla="*/ 164 w 222"/>
              <a:gd name="T51" fmla="*/ 246 h 248"/>
              <a:gd name="T52" fmla="*/ 152 w 222"/>
              <a:gd name="T53" fmla="*/ 237 h 248"/>
              <a:gd name="T54" fmla="*/ 143 w 222"/>
              <a:gd name="T55" fmla="*/ 224 h 248"/>
              <a:gd name="T56" fmla="*/ 139 w 222"/>
              <a:gd name="T57" fmla="*/ 207 h 248"/>
              <a:gd name="T58" fmla="*/ 140 w 222"/>
              <a:gd name="T59" fmla="*/ 201 h 248"/>
              <a:gd name="T60" fmla="*/ 67 w 222"/>
              <a:gd name="T61" fmla="*/ 157 h 248"/>
              <a:gd name="T62" fmla="*/ 55 w 222"/>
              <a:gd name="T63" fmla="*/ 164 h 248"/>
              <a:gd name="T64" fmla="*/ 41 w 222"/>
              <a:gd name="T65" fmla="*/ 165 h 248"/>
              <a:gd name="T66" fmla="*/ 26 w 222"/>
              <a:gd name="T67" fmla="*/ 162 h 248"/>
              <a:gd name="T68" fmla="*/ 12 w 222"/>
              <a:gd name="T69" fmla="*/ 153 h 248"/>
              <a:gd name="T70" fmla="*/ 3 w 222"/>
              <a:gd name="T71" fmla="*/ 140 h 248"/>
              <a:gd name="T72" fmla="*/ 0 w 222"/>
              <a:gd name="T73" fmla="*/ 124 h 248"/>
              <a:gd name="T74" fmla="*/ 3 w 222"/>
              <a:gd name="T75" fmla="*/ 107 h 248"/>
              <a:gd name="T76" fmla="*/ 12 w 222"/>
              <a:gd name="T77" fmla="*/ 94 h 248"/>
              <a:gd name="T78" fmla="*/ 26 w 222"/>
              <a:gd name="T79" fmla="*/ 85 h 248"/>
              <a:gd name="T80" fmla="*/ 41 w 222"/>
              <a:gd name="T81" fmla="*/ 83 h 248"/>
              <a:gd name="T82" fmla="*/ 55 w 222"/>
              <a:gd name="T83" fmla="*/ 84 h 248"/>
              <a:gd name="T84" fmla="*/ 67 w 222"/>
              <a:gd name="T85" fmla="*/ 91 h 248"/>
              <a:gd name="T86" fmla="*/ 140 w 222"/>
              <a:gd name="T87" fmla="*/ 47 h 248"/>
              <a:gd name="T88" fmla="*/ 139 w 222"/>
              <a:gd name="T89" fmla="*/ 41 h 248"/>
              <a:gd name="T90" fmla="*/ 143 w 222"/>
              <a:gd name="T91" fmla="*/ 24 h 248"/>
              <a:gd name="T92" fmla="*/ 152 w 222"/>
              <a:gd name="T93" fmla="*/ 11 h 248"/>
              <a:gd name="T94" fmla="*/ 164 w 222"/>
              <a:gd name="T95" fmla="*/ 2 h 248"/>
              <a:gd name="T96" fmla="*/ 180 w 222"/>
              <a:gd name="T97" fmla="*/ 0 h 2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22" h="248">
                <a:moveTo>
                  <a:pt x="180" y="0"/>
                </a:moveTo>
                <a:lnTo>
                  <a:pt x="196" y="2"/>
                </a:lnTo>
                <a:lnTo>
                  <a:pt x="209" y="11"/>
                </a:lnTo>
                <a:lnTo>
                  <a:pt x="218" y="24"/>
                </a:lnTo>
                <a:lnTo>
                  <a:pt x="222" y="41"/>
                </a:lnTo>
                <a:lnTo>
                  <a:pt x="218" y="57"/>
                </a:lnTo>
                <a:lnTo>
                  <a:pt x="209" y="70"/>
                </a:lnTo>
                <a:lnTo>
                  <a:pt x="196" y="79"/>
                </a:lnTo>
                <a:lnTo>
                  <a:pt x="180" y="83"/>
                </a:lnTo>
                <a:lnTo>
                  <a:pt x="167" y="80"/>
                </a:lnTo>
                <a:lnTo>
                  <a:pt x="155" y="74"/>
                </a:lnTo>
                <a:lnTo>
                  <a:pt x="82" y="117"/>
                </a:lnTo>
                <a:lnTo>
                  <a:pt x="84" y="124"/>
                </a:lnTo>
                <a:lnTo>
                  <a:pt x="82" y="130"/>
                </a:lnTo>
                <a:lnTo>
                  <a:pt x="155" y="174"/>
                </a:lnTo>
                <a:lnTo>
                  <a:pt x="167" y="167"/>
                </a:lnTo>
                <a:lnTo>
                  <a:pt x="180" y="165"/>
                </a:lnTo>
                <a:lnTo>
                  <a:pt x="196" y="169"/>
                </a:lnTo>
                <a:lnTo>
                  <a:pt x="209" y="178"/>
                </a:lnTo>
                <a:lnTo>
                  <a:pt x="218" y="190"/>
                </a:lnTo>
                <a:lnTo>
                  <a:pt x="222" y="207"/>
                </a:lnTo>
                <a:lnTo>
                  <a:pt x="218" y="224"/>
                </a:lnTo>
                <a:lnTo>
                  <a:pt x="209" y="237"/>
                </a:lnTo>
                <a:lnTo>
                  <a:pt x="196" y="246"/>
                </a:lnTo>
                <a:lnTo>
                  <a:pt x="180" y="248"/>
                </a:lnTo>
                <a:lnTo>
                  <a:pt x="164" y="246"/>
                </a:lnTo>
                <a:lnTo>
                  <a:pt x="152" y="237"/>
                </a:lnTo>
                <a:lnTo>
                  <a:pt x="143" y="224"/>
                </a:lnTo>
                <a:lnTo>
                  <a:pt x="139" y="207"/>
                </a:lnTo>
                <a:lnTo>
                  <a:pt x="140" y="201"/>
                </a:lnTo>
                <a:lnTo>
                  <a:pt x="67" y="157"/>
                </a:lnTo>
                <a:lnTo>
                  <a:pt x="55" y="164"/>
                </a:lnTo>
                <a:lnTo>
                  <a:pt x="41" y="165"/>
                </a:lnTo>
                <a:lnTo>
                  <a:pt x="26" y="162"/>
                </a:lnTo>
                <a:lnTo>
                  <a:pt x="12" y="153"/>
                </a:lnTo>
                <a:lnTo>
                  <a:pt x="3" y="140"/>
                </a:lnTo>
                <a:lnTo>
                  <a:pt x="0" y="124"/>
                </a:lnTo>
                <a:lnTo>
                  <a:pt x="3" y="107"/>
                </a:lnTo>
                <a:lnTo>
                  <a:pt x="12" y="94"/>
                </a:lnTo>
                <a:lnTo>
                  <a:pt x="26" y="85"/>
                </a:lnTo>
                <a:lnTo>
                  <a:pt x="41" y="83"/>
                </a:lnTo>
                <a:lnTo>
                  <a:pt x="55" y="84"/>
                </a:lnTo>
                <a:lnTo>
                  <a:pt x="67" y="91"/>
                </a:lnTo>
                <a:lnTo>
                  <a:pt x="140" y="47"/>
                </a:lnTo>
                <a:lnTo>
                  <a:pt x="139" y="41"/>
                </a:lnTo>
                <a:lnTo>
                  <a:pt x="143" y="24"/>
                </a:lnTo>
                <a:lnTo>
                  <a:pt x="152" y="11"/>
                </a:lnTo>
                <a:lnTo>
                  <a:pt x="164" y="2"/>
                </a:lnTo>
                <a:lnTo>
                  <a:pt x="180" y="0"/>
                </a:lnTo>
                <a:close/>
              </a:path>
            </a:pathLst>
          </a:custGeom>
          <a:solidFill>
            <a:srgbClr val="3898BE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01" tIns="45700" rIns="91401" bIns="4570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6712" y="1809739"/>
            <a:ext cx="10972800" cy="4525963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2025/1/8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AutoShape 291"/>
          <p:cNvSpPr>
            <a:spLocks noChangeArrowheads="1"/>
          </p:cNvSpPr>
          <p:nvPr userDrawn="1"/>
        </p:nvSpPr>
        <p:spPr bwMode="auto">
          <a:xfrm flipH="1">
            <a:off x="-285795" y="6572272"/>
            <a:ext cx="8763061" cy="285728"/>
          </a:xfrm>
          <a:prstGeom prst="parallelogram">
            <a:avLst>
              <a:gd name="adj" fmla="val 93866"/>
            </a:avLst>
          </a:prstGeom>
          <a:solidFill>
            <a:schemeClr val="accent5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zh-CN" sz="24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8" name="AutoShape 291"/>
          <p:cNvSpPr>
            <a:spLocks noChangeArrowheads="1"/>
          </p:cNvSpPr>
          <p:nvPr userDrawn="1"/>
        </p:nvSpPr>
        <p:spPr bwMode="auto">
          <a:xfrm flipH="1">
            <a:off x="8286766" y="6572272"/>
            <a:ext cx="4191029" cy="285728"/>
          </a:xfrm>
          <a:prstGeom prst="parallelogram">
            <a:avLst>
              <a:gd name="adj" fmla="val 93866"/>
            </a:avLst>
          </a:prstGeom>
          <a:solidFill>
            <a:schemeClr val="accent6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zh-CN" sz="24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8880000" y="6528001"/>
            <a:ext cx="3360000" cy="379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67" b="1" dirty="0" smtClean="0">
                <a:solidFill>
                  <a:schemeClr val="bg1"/>
                </a:solidFill>
                <a:latin typeface="华文隶书" pitchFamily="2" charset="-122"/>
                <a:ea typeface="华文隶书" pitchFamily="2" charset="-122"/>
              </a:rPr>
              <a:t>常州轻工职业技术学院</a:t>
            </a:r>
            <a:endParaRPr lang="zh-CN" altLang="en-US" sz="1867" b="1" dirty="0">
              <a:solidFill>
                <a:schemeClr val="bg1"/>
              </a:solidFill>
              <a:latin typeface="华文隶书" pitchFamily="2" charset="-122"/>
              <a:ea typeface="华文隶书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1927217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17"/>
          <p:cNvGrpSpPr/>
          <p:nvPr userDrawn="1"/>
        </p:nvGrpSpPr>
        <p:grpSpPr>
          <a:xfrm>
            <a:off x="546" y="548243"/>
            <a:ext cx="4064991" cy="698692"/>
            <a:chOff x="543" y="253843"/>
            <a:chExt cx="3672408" cy="810497"/>
          </a:xfrm>
        </p:grpSpPr>
        <p:sp>
          <p:nvSpPr>
            <p:cNvPr id="11" name="矩形 10"/>
            <p:cNvSpPr/>
            <p:nvPr/>
          </p:nvSpPr>
          <p:spPr>
            <a:xfrm>
              <a:off x="543" y="343214"/>
              <a:ext cx="3213357" cy="631756"/>
            </a:xfrm>
            <a:prstGeom prst="rect">
              <a:avLst/>
            </a:prstGeom>
            <a:solidFill>
              <a:srgbClr val="3898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2" name="等腰三角形 11"/>
            <p:cNvSpPr/>
            <p:nvPr/>
          </p:nvSpPr>
          <p:spPr>
            <a:xfrm rot="5400000">
              <a:off x="3036418" y="427807"/>
              <a:ext cx="810497" cy="462569"/>
            </a:xfrm>
            <a:prstGeom prst="triangle">
              <a:avLst/>
            </a:prstGeom>
            <a:solidFill>
              <a:srgbClr val="3898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sp>
        <p:nvSpPr>
          <p:cNvPr id="13" name="椭圆 12"/>
          <p:cNvSpPr/>
          <p:nvPr userDrawn="1"/>
        </p:nvSpPr>
        <p:spPr>
          <a:xfrm>
            <a:off x="171899" y="476229"/>
            <a:ext cx="780565" cy="780563"/>
          </a:xfrm>
          <a:prstGeom prst="ellipse">
            <a:avLst/>
          </a:prstGeom>
          <a:gradFill>
            <a:gsLst>
              <a:gs pos="34000">
                <a:schemeClr val="bg1"/>
              </a:gs>
              <a:gs pos="96000">
                <a:srgbClr val="DBDBDD"/>
              </a:gs>
            </a:gsLst>
            <a:path path="circle">
              <a:fillToRect l="100000" t="100000"/>
            </a:path>
          </a:gradFill>
          <a:ln w="19050">
            <a:solidFill>
              <a:schemeClr val="bg1"/>
            </a:solidFill>
          </a:ln>
          <a:effectLst>
            <a:outerShdw blurRad="254000" dist="88900" dir="7200000" sx="92000" sy="92000" algn="ctr" rotWithShape="0">
              <a:srgbClr val="000000">
                <a:alpha val="7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9" tIns="45699" rIns="91399" bIns="45699" spcCol="0" rtlCol="0" anchor="ctr"/>
          <a:lstStyle/>
          <a:p>
            <a:pPr algn="ctr"/>
            <a:endParaRPr lang="zh-CN" altLang="en-US" sz="2400" dirty="0"/>
          </a:p>
        </p:txBody>
      </p:sp>
      <p:sp>
        <p:nvSpPr>
          <p:cNvPr id="14" name="Freeform 116"/>
          <p:cNvSpPr>
            <a:spLocks/>
          </p:cNvSpPr>
          <p:nvPr userDrawn="1"/>
        </p:nvSpPr>
        <p:spPr bwMode="auto">
          <a:xfrm>
            <a:off x="374401" y="681601"/>
            <a:ext cx="352487" cy="393791"/>
          </a:xfrm>
          <a:custGeom>
            <a:avLst/>
            <a:gdLst>
              <a:gd name="T0" fmla="*/ 180 w 222"/>
              <a:gd name="T1" fmla="*/ 0 h 248"/>
              <a:gd name="T2" fmla="*/ 196 w 222"/>
              <a:gd name="T3" fmla="*/ 2 h 248"/>
              <a:gd name="T4" fmla="*/ 209 w 222"/>
              <a:gd name="T5" fmla="*/ 11 h 248"/>
              <a:gd name="T6" fmla="*/ 218 w 222"/>
              <a:gd name="T7" fmla="*/ 24 h 248"/>
              <a:gd name="T8" fmla="*/ 222 w 222"/>
              <a:gd name="T9" fmla="*/ 41 h 248"/>
              <a:gd name="T10" fmla="*/ 218 w 222"/>
              <a:gd name="T11" fmla="*/ 57 h 248"/>
              <a:gd name="T12" fmla="*/ 209 w 222"/>
              <a:gd name="T13" fmla="*/ 70 h 248"/>
              <a:gd name="T14" fmla="*/ 196 w 222"/>
              <a:gd name="T15" fmla="*/ 79 h 248"/>
              <a:gd name="T16" fmla="*/ 180 w 222"/>
              <a:gd name="T17" fmla="*/ 83 h 248"/>
              <a:gd name="T18" fmla="*/ 167 w 222"/>
              <a:gd name="T19" fmla="*/ 80 h 248"/>
              <a:gd name="T20" fmla="*/ 155 w 222"/>
              <a:gd name="T21" fmla="*/ 74 h 248"/>
              <a:gd name="T22" fmla="*/ 82 w 222"/>
              <a:gd name="T23" fmla="*/ 117 h 248"/>
              <a:gd name="T24" fmla="*/ 84 w 222"/>
              <a:gd name="T25" fmla="*/ 124 h 248"/>
              <a:gd name="T26" fmla="*/ 82 w 222"/>
              <a:gd name="T27" fmla="*/ 130 h 248"/>
              <a:gd name="T28" fmla="*/ 155 w 222"/>
              <a:gd name="T29" fmla="*/ 174 h 248"/>
              <a:gd name="T30" fmla="*/ 167 w 222"/>
              <a:gd name="T31" fmla="*/ 167 h 248"/>
              <a:gd name="T32" fmla="*/ 180 w 222"/>
              <a:gd name="T33" fmla="*/ 165 h 248"/>
              <a:gd name="T34" fmla="*/ 196 w 222"/>
              <a:gd name="T35" fmla="*/ 169 h 248"/>
              <a:gd name="T36" fmla="*/ 209 w 222"/>
              <a:gd name="T37" fmla="*/ 178 h 248"/>
              <a:gd name="T38" fmla="*/ 218 w 222"/>
              <a:gd name="T39" fmla="*/ 190 h 248"/>
              <a:gd name="T40" fmla="*/ 222 w 222"/>
              <a:gd name="T41" fmla="*/ 207 h 248"/>
              <a:gd name="T42" fmla="*/ 218 w 222"/>
              <a:gd name="T43" fmla="*/ 224 h 248"/>
              <a:gd name="T44" fmla="*/ 209 w 222"/>
              <a:gd name="T45" fmla="*/ 237 h 248"/>
              <a:gd name="T46" fmla="*/ 196 w 222"/>
              <a:gd name="T47" fmla="*/ 246 h 248"/>
              <a:gd name="T48" fmla="*/ 180 w 222"/>
              <a:gd name="T49" fmla="*/ 248 h 248"/>
              <a:gd name="T50" fmla="*/ 164 w 222"/>
              <a:gd name="T51" fmla="*/ 246 h 248"/>
              <a:gd name="T52" fmla="*/ 152 w 222"/>
              <a:gd name="T53" fmla="*/ 237 h 248"/>
              <a:gd name="T54" fmla="*/ 143 w 222"/>
              <a:gd name="T55" fmla="*/ 224 h 248"/>
              <a:gd name="T56" fmla="*/ 139 w 222"/>
              <a:gd name="T57" fmla="*/ 207 h 248"/>
              <a:gd name="T58" fmla="*/ 140 w 222"/>
              <a:gd name="T59" fmla="*/ 201 h 248"/>
              <a:gd name="T60" fmla="*/ 67 w 222"/>
              <a:gd name="T61" fmla="*/ 157 h 248"/>
              <a:gd name="T62" fmla="*/ 55 w 222"/>
              <a:gd name="T63" fmla="*/ 164 h 248"/>
              <a:gd name="T64" fmla="*/ 41 w 222"/>
              <a:gd name="T65" fmla="*/ 165 h 248"/>
              <a:gd name="T66" fmla="*/ 26 w 222"/>
              <a:gd name="T67" fmla="*/ 162 h 248"/>
              <a:gd name="T68" fmla="*/ 12 w 222"/>
              <a:gd name="T69" fmla="*/ 153 h 248"/>
              <a:gd name="T70" fmla="*/ 3 w 222"/>
              <a:gd name="T71" fmla="*/ 140 h 248"/>
              <a:gd name="T72" fmla="*/ 0 w 222"/>
              <a:gd name="T73" fmla="*/ 124 h 248"/>
              <a:gd name="T74" fmla="*/ 3 w 222"/>
              <a:gd name="T75" fmla="*/ 107 h 248"/>
              <a:gd name="T76" fmla="*/ 12 w 222"/>
              <a:gd name="T77" fmla="*/ 94 h 248"/>
              <a:gd name="T78" fmla="*/ 26 w 222"/>
              <a:gd name="T79" fmla="*/ 85 h 248"/>
              <a:gd name="T80" fmla="*/ 41 w 222"/>
              <a:gd name="T81" fmla="*/ 83 h 248"/>
              <a:gd name="T82" fmla="*/ 55 w 222"/>
              <a:gd name="T83" fmla="*/ 84 h 248"/>
              <a:gd name="T84" fmla="*/ 67 w 222"/>
              <a:gd name="T85" fmla="*/ 91 h 248"/>
              <a:gd name="T86" fmla="*/ 140 w 222"/>
              <a:gd name="T87" fmla="*/ 47 h 248"/>
              <a:gd name="T88" fmla="*/ 139 w 222"/>
              <a:gd name="T89" fmla="*/ 41 h 248"/>
              <a:gd name="T90" fmla="*/ 143 w 222"/>
              <a:gd name="T91" fmla="*/ 24 h 248"/>
              <a:gd name="T92" fmla="*/ 152 w 222"/>
              <a:gd name="T93" fmla="*/ 11 h 248"/>
              <a:gd name="T94" fmla="*/ 164 w 222"/>
              <a:gd name="T95" fmla="*/ 2 h 248"/>
              <a:gd name="T96" fmla="*/ 180 w 222"/>
              <a:gd name="T97" fmla="*/ 0 h 2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22" h="248">
                <a:moveTo>
                  <a:pt x="180" y="0"/>
                </a:moveTo>
                <a:lnTo>
                  <a:pt x="196" y="2"/>
                </a:lnTo>
                <a:lnTo>
                  <a:pt x="209" y="11"/>
                </a:lnTo>
                <a:lnTo>
                  <a:pt x="218" y="24"/>
                </a:lnTo>
                <a:lnTo>
                  <a:pt x="222" y="41"/>
                </a:lnTo>
                <a:lnTo>
                  <a:pt x="218" y="57"/>
                </a:lnTo>
                <a:lnTo>
                  <a:pt x="209" y="70"/>
                </a:lnTo>
                <a:lnTo>
                  <a:pt x="196" y="79"/>
                </a:lnTo>
                <a:lnTo>
                  <a:pt x="180" y="83"/>
                </a:lnTo>
                <a:lnTo>
                  <a:pt x="167" y="80"/>
                </a:lnTo>
                <a:lnTo>
                  <a:pt x="155" y="74"/>
                </a:lnTo>
                <a:lnTo>
                  <a:pt x="82" y="117"/>
                </a:lnTo>
                <a:lnTo>
                  <a:pt x="84" y="124"/>
                </a:lnTo>
                <a:lnTo>
                  <a:pt x="82" y="130"/>
                </a:lnTo>
                <a:lnTo>
                  <a:pt x="155" y="174"/>
                </a:lnTo>
                <a:lnTo>
                  <a:pt x="167" y="167"/>
                </a:lnTo>
                <a:lnTo>
                  <a:pt x="180" y="165"/>
                </a:lnTo>
                <a:lnTo>
                  <a:pt x="196" y="169"/>
                </a:lnTo>
                <a:lnTo>
                  <a:pt x="209" y="178"/>
                </a:lnTo>
                <a:lnTo>
                  <a:pt x="218" y="190"/>
                </a:lnTo>
                <a:lnTo>
                  <a:pt x="222" y="207"/>
                </a:lnTo>
                <a:lnTo>
                  <a:pt x="218" y="224"/>
                </a:lnTo>
                <a:lnTo>
                  <a:pt x="209" y="237"/>
                </a:lnTo>
                <a:lnTo>
                  <a:pt x="196" y="246"/>
                </a:lnTo>
                <a:lnTo>
                  <a:pt x="180" y="248"/>
                </a:lnTo>
                <a:lnTo>
                  <a:pt x="164" y="246"/>
                </a:lnTo>
                <a:lnTo>
                  <a:pt x="152" y="237"/>
                </a:lnTo>
                <a:lnTo>
                  <a:pt x="143" y="224"/>
                </a:lnTo>
                <a:lnTo>
                  <a:pt x="139" y="207"/>
                </a:lnTo>
                <a:lnTo>
                  <a:pt x="140" y="201"/>
                </a:lnTo>
                <a:lnTo>
                  <a:pt x="67" y="157"/>
                </a:lnTo>
                <a:lnTo>
                  <a:pt x="55" y="164"/>
                </a:lnTo>
                <a:lnTo>
                  <a:pt x="41" y="165"/>
                </a:lnTo>
                <a:lnTo>
                  <a:pt x="26" y="162"/>
                </a:lnTo>
                <a:lnTo>
                  <a:pt x="12" y="153"/>
                </a:lnTo>
                <a:lnTo>
                  <a:pt x="3" y="140"/>
                </a:lnTo>
                <a:lnTo>
                  <a:pt x="0" y="124"/>
                </a:lnTo>
                <a:lnTo>
                  <a:pt x="3" y="107"/>
                </a:lnTo>
                <a:lnTo>
                  <a:pt x="12" y="94"/>
                </a:lnTo>
                <a:lnTo>
                  <a:pt x="26" y="85"/>
                </a:lnTo>
                <a:lnTo>
                  <a:pt x="41" y="83"/>
                </a:lnTo>
                <a:lnTo>
                  <a:pt x="55" y="84"/>
                </a:lnTo>
                <a:lnTo>
                  <a:pt x="67" y="91"/>
                </a:lnTo>
                <a:lnTo>
                  <a:pt x="140" y="47"/>
                </a:lnTo>
                <a:lnTo>
                  <a:pt x="139" y="41"/>
                </a:lnTo>
                <a:lnTo>
                  <a:pt x="143" y="24"/>
                </a:lnTo>
                <a:lnTo>
                  <a:pt x="152" y="11"/>
                </a:lnTo>
                <a:lnTo>
                  <a:pt x="164" y="2"/>
                </a:lnTo>
                <a:lnTo>
                  <a:pt x="180" y="0"/>
                </a:lnTo>
                <a:close/>
              </a:path>
            </a:pathLst>
          </a:custGeom>
          <a:solidFill>
            <a:srgbClr val="3898BE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01" tIns="45700" rIns="91401" bIns="4570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6712" y="1809739"/>
            <a:ext cx="10972800" cy="4525963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2025/1/8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AutoShape 291"/>
          <p:cNvSpPr>
            <a:spLocks noChangeArrowheads="1"/>
          </p:cNvSpPr>
          <p:nvPr userDrawn="1"/>
        </p:nvSpPr>
        <p:spPr bwMode="auto">
          <a:xfrm flipH="1">
            <a:off x="-285795" y="6572272"/>
            <a:ext cx="8763061" cy="285728"/>
          </a:xfrm>
          <a:prstGeom prst="parallelogram">
            <a:avLst>
              <a:gd name="adj" fmla="val 93866"/>
            </a:avLst>
          </a:prstGeom>
          <a:solidFill>
            <a:schemeClr val="accent5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zh-CN" sz="24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8" name="AutoShape 291"/>
          <p:cNvSpPr>
            <a:spLocks noChangeArrowheads="1"/>
          </p:cNvSpPr>
          <p:nvPr userDrawn="1"/>
        </p:nvSpPr>
        <p:spPr bwMode="auto">
          <a:xfrm flipH="1">
            <a:off x="8286766" y="6572272"/>
            <a:ext cx="4191029" cy="285728"/>
          </a:xfrm>
          <a:prstGeom prst="parallelogram">
            <a:avLst>
              <a:gd name="adj" fmla="val 93866"/>
            </a:avLst>
          </a:prstGeom>
          <a:solidFill>
            <a:schemeClr val="accent6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zh-CN" sz="24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8880000" y="6528001"/>
            <a:ext cx="3360000" cy="379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67" b="1" dirty="0" smtClean="0">
                <a:solidFill>
                  <a:schemeClr val="bg1"/>
                </a:solidFill>
                <a:latin typeface="华文隶书" pitchFamily="2" charset="-122"/>
                <a:ea typeface="华文隶书" pitchFamily="2" charset="-122"/>
              </a:rPr>
              <a:t>常州轻工职业技术学院</a:t>
            </a:r>
            <a:endParaRPr lang="zh-CN" altLang="en-US" sz="1867" b="1" dirty="0">
              <a:solidFill>
                <a:schemeClr val="bg1"/>
              </a:solidFill>
              <a:latin typeface="华文隶书" pitchFamily="2" charset="-122"/>
              <a:ea typeface="华文隶书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5450035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17"/>
          <p:cNvGrpSpPr/>
          <p:nvPr userDrawn="1"/>
        </p:nvGrpSpPr>
        <p:grpSpPr>
          <a:xfrm>
            <a:off x="546" y="548243"/>
            <a:ext cx="4064991" cy="698692"/>
            <a:chOff x="543" y="253843"/>
            <a:chExt cx="3672408" cy="810497"/>
          </a:xfrm>
        </p:grpSpPr>
        <p:sp>
          <p:nvSpPr>
            <p:cNvPr id="11" name="矩形 10"/>
            <p:cNvSpPr/>
            <p:nvPr/>
          </p:nvSpPr>
          <p:spPr>
            <a:xfrm>
              <a:off x="543" y="343214"/>
              <a:ext cx="3213357" cy="631756"/>
            </a:xfrm>
            <a:prstGeom prst="rect">
              <a:avLst/>
            </a:prstGeom>
            <a:solidFill>
              <a:srgbClr val="3898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2" name="等腰三角形 11"/>
            <p:cNvSpPr/>
            <p:nvPr/>
          </p:nvSpPr>
          <p:spPr>
            <a:xfrm rot="5400000">
              <a:off x="3036418" y="427807"/>
              <a:ext cx="810497" cy="462569"/>
            </a:xfrm>
            <a:prstGeom prst="triangle">
              <a:avLst/>
            </a:prstGeom>
            <a:solidFill>
              <a:srgbClr val="3898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sp>
        <p:nvSpPr>
          <p:cNvPr id="13" name="椭圆 12"/>
          <p:cNvSpPr/>
          <p:nvPr userDrawn="1"/>
        </p:nvSpPr>
        <p:spPr>
          <a:xfrm>
            <a:off x="171899" y="476229"/>
            <a:ext cx="780565" cy="780563"/>
          </a:xfrm>
          <a:prstGeom prst="ellipse">
            <a:avLst/>
          </a:prstGeom>
          <a:gradFill>
            <a:gsLst>
              <a:gs pos="34000">
                <a:schemeClr val="bg1"/>
              </a:gs>
              <a:gs pos="96000">
                <a:srgbClr val="DBDBDD"/>
              </a:gs>
            </a:gsLst>
            <a:path path="circle">
              <a:fillToRect l="100000" t="100000"/>
            </a:path>
          </a:gradFill>
          <a:ln w="19050">
            <a:solidFill>
              <a:schemeClr val="bg1"/>
            </a:solidFill>
          </a:ln>
          <a:effectLst>
            <a:outerShdw blurRad="254000" dist="88900" dir="7200000" sx="92000" sy="92000" algn="ctr" rotWithShape="0">
              <a:srgbClr val="000000">
                <a:alpha val="7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9" tIns="45699" rIns="91399" bIns="45699" spcCol="0" rtlCol="0" anchor="ctr"/>
          <a:lstStyle/>
          <a:p>
            <a:pPr algn="ctr"/>
            <a:endParaRPr lang="zh-CN" altLang="en-US" sz="2400" dirty="0"/>
          </a:p>
        </p:txBody>
      </p:sp>
      <p:sp>
        <p:nvSpPr>
          <p:cNvPr id="14" name="Freeform 116"/>
          <p:cNvSpPr>
            <a:spLocks/>
          </p:cNvSpPr>
          <p:nvPr userDrawn="1"/>
        </p:nvSpPr>
        <p:spPr bwMode="auto">
          <a:xfrm>
            <a:off x="374401" y="681601"/>
            <a:ext cx="352487" cy="393791"/>
          </a:xfrm>
          <a:custGeom>
            <a:avLst/>
            <a:gdLst>
              <a:gd name="T0" fmla="*/ 180 w 222"/>
              <a:gd name="T1" fmla="*/ 0 h 248"/>
              <a:gd name="T2" fmla="*/ 196 w 222"/>
              <a:gd name="T3" fmla="*/ 2 h 248"/>
              <a:gd name="T4" fmla="*/ 209 w 222"/>
              <a:gd name="T5" fmla="*/ 11 h 248"/>
              <a:gd name="T6" fmla="*/ 218 w 222"/>
              <a:gd name="T7" fmla="*/ 24 h 248"/>
              <a:gd name="T8" fmla="*/ 222 w 222"/>
              <a:gd name="T9" fmla="*/ 41 h 248"/>
              <a:gd name="T10" fmla="*/ 218 w 222"/>
              <a:gd name="T11" fmla="*/ 57 h 248"/>
              <a:gd name="T12" fmla="*/ 209 w 222"/>
              <a:gd name="T13" fmla="*/ 70 h 248"/>
              <a:gd name="T14" fmla="*/ 196 w 222"/>
              <a:gd name="T15" fmla="*/ 79 h 248"/>
              <a:gd name="T16" fmla="*/ 180 w 222"/>
              <a:gd name="T17" fmla="*/ 83 h 248"/>
              <a:gd name="T18" fmla="*/ 167 w 222"/>
              <a:gd name="T19" fmla="*/ 80 h 248"/>
              <a:gd name="T20" fmla="*/ 155 w 222"/>
              <a:gd name="T21" fmla="*/ 74 h 248"/>
              <a:gd name="T22" fmla="*/ 82 w 222"/>
              <a:gd name="T23" fmla="*/ 117 h 248"/>
              <a:gd name="T24" fmla="*/ 84 w 222"/>
              <a:gd name="T25" fmla="*/ 124 h 248"/>
              <a:gd name="T26" fmla="*/ 82 w 222"/>
              <a:gd name="T27" fmla="*/ 130 h 248"/>
              <a:gd name="T28" fmla="*/ 155 w 222"/>
              <a:gd name="T29" fmla="*/ 174 h 248"/>
              <a:gd name="T30" fmla="*/ 167 w 222"/>
              <a:gd name="T31" fmla="*/ 167 h 248"/>
              <a:gd name="T32" fmla="*/ 180 w 222"/>
              <a:gd name="T33" fmla="*/ 165 h 248"/>
              <a:gd name="T34" fmla="*/ 196 w 222"/>
              <a:gd name="T35" fmla="*/ 169 h 248"/>
              <a:gd name="T36" fmla="*/ 209 w 222"/>
              <a:gd name="T37" fmla="*/ 178 h 248"/>
              <a:gd name="T38" fmla="*/ 218 w 222"/>
              <a:gd name="T39" fmla="*/ 190 h 248"/>
              <a:gd name="T40" fmla="*/ 222 w 222"/>
              <a:gd name="T41" fmla="*/ 207 h 248"/>
              <a:gd name="T42" fmla="*/ 218 w 222"/>
              <a:gd name="T43" fmla="*/ 224 h 248"/>
              <a:gd name="T44" fmla="*/ 209 w 222"/>
              <a:gd name="T45" fmla="*/ 237 h 248"/>
              <a:gd name="T46" fmla="*/ 196 w 222"/>
              <a:gd name="T47" fmla="*/ 246 h 248"/>
              <a:gd name="T48" fmla="*/ 180 w 222"/>
              <a:gd name="T49" fmla="*/ 248 h 248"/>
              <a:gd name="T50" fmla="*/ 164 w 222"/>
              <a:gd name="T51" fmla="*/ 246 h 248"/>
              <a:gd name="T52" fmla="*/ 152 w 222"/>
              <a:gd name="T53" fmla="*/ 237 h 248"/>
              <a:gd name="T54" fmla="*/ 143 w 222"/>
              <a:gd name="T55" fmla="*/ 224 h 248"/>
              <a:gd name="T56" fmla="*/ 139 w 222"/>
              <a:gd name="T57" fmla="*/ 207 h 248"/>
              <a:gd name="T58" fmla="*/ 140 w 222"/>
              <a:gd name="T59" fmla="*/ 201 h 248"/>
              <a:gd name="T60" fmla="*/ 67 w 222"/>
              <a:gd name="T61" fmla="*/ 157 h 248"/>
              <a:gd name="T62" fmla="*/ 55 w 222"/>
              <a:gd name="T63" fmla="*/ 164 h 248"/>
              <a:gd name="T64" fmla="*/ 41 w 222"/>
              <a:gd name="T65" fmla="*/ 165 h 248"/>
              <a:gd name="T66" fmla="*/ 26 w 222"/>
              <a:gd name="T67" fmla="*/ 162 h 248"/>
              <a:gd name="T68" fmla="*/ 12 w 222"/>
              <a:gd name="T69" fmla="*/ 153 h 248"/>
              <a:gd name="T70" fmla="*/ 3 w 222"/>
              <a:gd name="T71" fmla="*/ 140 h 248"/>
              <a:gd name="T72" fmla="*/ 0 w 222"/>
              <a:gd name="T73" fmla="*/ 124 h 248"/>
              <a:gd name="T74" fmla="*/ 3 w 222"/>
              <a:gd name="T75" fmla="*/ 107 h 248"/>
              <a:gd name="T76" fmla="*/ 12 w 222"/>
              <a:gd name="T77" fmla="*/ 94 h 248"/>
              <a:gd name="T78" fmla="*/ 26 w 222"/>
              <a:gd name="T79" fmla="*/ 85 h 248"/>
              <a:gd name="T80" fmla="*/ 41 w 222"/>
              <a:gd name="T81" fmla="*/ 83 h 248"/>
              <a:gd name="T82" fmla="*/ 55 w 222"/>
              <a:gd name="T83" fmla="*/ 84 h 248"/>
              <a:gd name="T84" fmla="*/ 67 w 222"/>
              <a:gd name="T85" fmla="*/ 91 h 248"/>
              <a:gd name="T86" fmla="*/ 140 w 222"/>
              <a:gd name="T87" fmla="*/ 47 h 248"/>
              <a:gd name="T88" fmla="*/ 139 w 222"/>
              <a:gd name="T89" fmla="*/ 41 h 248"/>
              <a:gd name="T90" fmla="*/ 143 w 222"/>
              <a:gd name="T91" fmla="*/ 24 h 248"/>
              <a:gd name="T92" fmla="*/ 152 w 222"/>
              <a:gd name="T93" fmla="*/ 11 h 248"/>
              <a:gd name="T94" fmla="*/ 164 w 222"/>
              <a:gd name="T95" fmla="*/ 2 h 248"/>
              <a:gd name="T96" fmla="*/ 180 w 222"/>
              <a:gd name="T97" fmla="*/ 0 h 2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22" h="248">
                <a:moveTo>
                  <a:pt x="180" y="0"/>
                </a:moveTo>
                <a:lnTo>
                  <a:pt x="196" y="2"/>
                </a:lnTo>
                <a:lnTo>
                  <a:pt x="209" y="11"/>
                </a:lnTo>
                <a:lnTo>
                  <a:pt x="218" y="24"/>
                </a:lnTo>
                <a:lnTo>
                  <a:pt x="222" y="41"/>
                </a:lnTo>
                <a:lnTo>
                  <a:pt x="218" y="57"/>
                </a:lnTo>
                <a:lnTo>
                  <a:pt x="209" y="70"/>
                </a:lnTo>
                <a:lnTo>
                  <a:pt x="196" y="79"/>
                </a:lnTo>
                <a:lnTo>
                  <a:pt x="180" y="83"/>
                </a:lnTo>
                <a:lnTo>
                  <a:pt x="167" y="80"/>
                </a:lnTo>
                <a:lnTo>
                  <a:pt x="155" y="74"/>
                </a:lnTo>
                <a:lnTo>
                  <a:pt x="82" y="117"/>
                </a:lnTo>
                <a:lnTo>
                  <a:pt x="84" y="124"/>
                </a:lnTo>
                <a:lnTo>
                  <a:pt x="82" y="130"/>
                </a:lnTo>
                <a:lnTo>
                  <a:pt x="155" y="174"/>
                </a:lnTo>
                <a:lnTo>
                  <a:pt x="167" y="167"/>
                </a:lnTo>
                <a:lnTo>
                  <a:pt x="180" y="165"/>
                </a:lnTo>
                <a:lnTo>
                  <a:pt x="196" y="169"/>
                </a:lnTo>
                <a:lnTo>
                  <a:pt x="209" y="178"/>
                </a:lnTo>
                <a:lnTo>
                  <a:pt x="218" y="190"/>
                </a:lnTo>
                <a:lnTo>
                  <a:pt x="222" y="207"/>
                </a:lnTo>
                <a:lnTo>
                  <a:pt x="218" y="224"/>
                </a:lnTo>
                <a:lnTo>
                  <a:pt x="209" y="237"/>
                </a:lnTo>
                <a:lnTo>
                  <a:pt x="196" y="246"/>
                </a:lnTo>
                <a:lnTo>
                  <a:pt x="180" y="248"/>
                </a:lnTo>
                <a:lnTo>
                  <a:pt x="164" y="246"/>
                </a:lnTo>
                <a:lnTo>
                  <a:pt x="152" y="237"/>
                </a:lnTo>
                <a:lnTo>
                  <a:pt x="143" y="224"/>
                </a:lnTo>
                <a:lnTo>
                  <a:pt x="139" y="207"/>
                </a:lnTo>
                <a:lnTo>
                  <a:pt x="140" y="201"/>
                </a:lnTo>
                <a:lnTo>
                  <a:pt x="67" y="157"/>
                </a:lnTo>
                <a:lnTo>
                  <a:pt x="55" y="164"/>
                </a:lnTo>
                <a:lnTo>
                  <a:pt x="41" y="165"/>
                </a:lnTo>
                <a:lnTo>
                  <a:pt x="26" y="162"/>
                </a:lnTo>
                <a:lnTo>
                  <a:pt x="12" y="153"/>
                </a:lnTo>
                <a:lnTo>
                  <a:pt x="3" y="140"/>
                </a:lnTo>
                <a:lnTo>
                  <a:pt x="0" y="124"/>
                </a:lnTo>
                <a:lnTo>
                  <a:pt x="3" y="107"/>
                </a:lnTo>
                <a:lnTo>
                  <a:pt x="12" y="94"/>
                </a:lnTo>
                <a:lnTo>
                  <a:pt x="26" y="85"/>
                </a:lnTo>
                <a:lnTo>
                  <a:pt x="41" y="83"/>
                </a:lnTo>
                <a:lnTo>
                  <a:pt x="55" y="84"/>
                </a:lnTo>
                <a:lnTo>
                  <a:pt x="67" y="91"/>
                </a:lnTo>
                <a:lnTo>
                  <a:pt x="140" y="47"/>
                </a:lnTo>
                <a:lnTo>
                  <a:pt x="139" y="41"/>
                </a:lnTo>
                <a:lnTo>
                  <a:pt x="143" y="24"/>
                </a:lnTo>
                <a:lnTo>
                  <a:pt x="152" y="11"/>
                </a:lnTo>
                <a:lnTo>
                  <a:pt x="164" y="2"/>
                </a:lnTo>
                <a:lnTo>
                  <a:pt x="180" y="0"/>
                </a:lnTo>
                <a:close/>
              </a:path>
            </a:pathLst>
          </a:custGeom>
          <a:solidFill>
            <a:srgbClr val="3898BE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01" tIns="45700" rIns="91401" bIns="4570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6712" y="1809739"/>
            <a:ext cx="10972800" cy="4525963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2025/1/8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AutoShape 291"/>
          <p:cNvSpPr>
            <a:spLocks noChangeArrowheads="1"/>
          </p:cNvSpPr>
          <p:nvPr userDrawn="1"/>
        </p:nvSpPr>
        <p:spPr bwMode="auto">
          <a:xfrm flipH="1">
            <a:off x="-285795" y="6572272"/>
            <a:ext cx="8763061" cy="285728"/>
          </a:xfrm>
          <a:prstGeom prst="parallelogram">
            <a:avLst>
              <a:gd name="adj" fmla="val 93866"/>
            </a:avLst>
          </a:prstGeom>
          <a:solidFill>
            <a:schemeClr val="accent5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zh-CN" sz="24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8" name="AutoShape 291"/>
          <p:cNvSpPr>
            <a:spLocks noChangeArrowheads="1"/>
          </p:cNvSpPr>
          <p:nvPr userDrawn="1"/>
        </p:nvSpPr>
        <p:spPr bwMode="auto">
          <a:xfrm flipH="1">
            <a:off x="8286766" y="6572272"/>
            <a:ext cx="4191029" cy="285728"/>
          </a:xfrm>
          <a:prstGeom prst="parallelogram">
            <a:avLst>
              <a:gd name="adj" fmla="val 93866"/>
            </a:avLst>
          </a:prstGeom>
          <a:solidFill>
            <a:schemeClr val="accent6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zh-CN" sz="24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8880000" y="6528001"/>
            <a:ext cx="3360000" cy="379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67" b="1" dirty="0" smtClean="0">
                <a:solidFill>
                  <a:schemeClr val="bg1"/>
                </a:solidFill>
                <a:latin typeface="华文隶书" pitchFamily="2" charset="-122"/>
                <a:ea typeface="华文隶书" pitchFamily="2" charset="-122"/>
              </a:rPr>
              <a:t>常州轻工职业技术学院</a:t>
            </a:r>
            <a:endParaRPr lang="zh-CN" altLang="en-US" sz="1867" b="1" dirty="0">
              <a:solidFill>
                <a:schemeClr val="bg1"/>
              </a:solidFill>
              <a:latin typeface="华文隶书" pitchFamily="2" charset="-122"/>
              <a:ea typeface="华文隶书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43588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17"/>
          <p:cNvGrpSpPr/>
          <p:nvPr userDrawn="1"/>
        </p:nvGrpSpPr>
        <p:grpSpPr>
          <a:xfrm>
            <a:off x="546" y="548243"/>
            <a:ext cx="4064991" cy="698692"/>
            <a:chOff x="543" y="253843"/>
            <a:chExt cx="3672408" cy="810497"/>
          </a:xfrm>
        </p:grpSpPr>
        <p:sp>
          <p:nvSpPr>
            <p:cNvPr id="11" name="矩形 10"/>
            <p:cNvSpPr/>
            <p:nvPr/>
          </p:nvSpPr>
          <p:spPr>
            <a:xfrm>
              <a:off x="543" y="343214"/>
              <a:ext cx="3213357" cy="631756"/>
            </a:xfrm>
            <a:prstGeom prst="rect">
              <a:avLst/>
            </a:prstGeom>
            <a:solidFill>
              <a:srgbClr val="3898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2" name="等腰三角形 11"/>
            <p:cNvSpPr/>
            <p:nvPr/>
          </p:nvSpPr>
          <p:spPr>
            <a:xfrm rot="5400000">
              <a:off x="3036418" y="427807"/>
              <a:ext cx="810497" cy="462569"/>
            </a:xfrm>
            <a:prstGeom prst="triangle">
              <a:avLst/>
            </a:prstGeom>
            <a:solidFill>
              <a:srgbClr val="3898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sp>
        <p:nvSpPr>
          <p:cNvPr id="13" name="椭圆 12"/>
          <p:cNvSpPr/>
          <p:nvPr userDrawn="1"/>
        </p:nvSpPr>
        <p:spPr>
          <a:xfrm>
            <a:off x="171899" y="476229"/>
            <a:ext cx="780565" cy="780563"/>
          </a:xfrm>
          <a:prstGeom prst="ellipse">
            <a:avLst/>
          </a:prstGeom>
          <a:gradFill>
            <a:gsLst>
              <a:gs pos="34000">
                <a:schemeClr val="bg1"/>
              </a:gs>
              <a:gs pos="96000">
                <a:srgbClr val="DBDBDD"/>
              </a:gs>
            </a:gsLst>
            <a:path path="circle">
              <a:fillToRect l="100000" t="100000"/>
            </a:path>
          </a:gradFill>
          <a:ln w="19050">
            <a:solidFill>
              <a:schemeClr val="bg1"/>
            </a:solidFill>
          </a:ln>
          <a:effectLst>
            <a:outerShdw blurRad="254000" dist="88900" dir="7200000" sx="92000" sy="92000" algn="ctr" rotWithShape="0">
              <a:srgbClr val="000000">
                <a:alpha val="7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9" tIns="45699" rIns="91399" bIns="45699" spcCol="0" rtlCol="0" anchor="ctr"/>
          <a:lstStyle/>
          <a:p>
            <a:pPr algn="ctr"/>
            <a:endParaRPr lang="zh-CN" altLang="en-US" sz="2400" dirty="0"/>
          </a:p>
        </p:txBody>
      </p:sp>
      <p:sp>
        <p:nvSpPr>
          <p:cNvPr id="14" name="Freeform 116"/>
          <p:cNvSpPr>
            <a:spLocks/>
          </p:cNvSpPr>
          <p:nvPr userDrawn="1"/>
        </p:nvSpPr>
        <p:spPr bwMode="auto">
          <a:xfrm>
            <a:off x="374401" y="681601"/>
            <a:ext cx="352487" cy="393791"/>
          </a:xfrm>
          <a:custGeom>
            <a:avLst/>
            <a:gdLst>
              <a:gd name="T0" fmla="*/ 180 w 222"/>
              <a:gd name="T1" fmla="*/ 0 h 248"/>
              <a:gd name="T2" fmla="*/ 196 w 222"/>
              <a:gd name="T3" fmla="*/ 2 h 248"/>
              <a:gd name="T4" fmla="*/ 209 w 222"/>
              <a:gd name="T5" fmla="*/ 11 h 248"/>
              <a:gd name="T6" fmla="*/ 218 w 222"/>
              <a:gd name="T7" fmla="*/ 24 h 248"/>
              <a:gd name="T8" fmla="*/ 222 w 222"/>
              <a:gd name="T9" fmla="*/ 41 h 248"/>
              <a:gd name="T10" fmla="*/ 218 w 222"/>
              <a:gd name="T11" fmla="*/ 57 h 248"/>
              <a:gd name="T12" fmla="*/ 209 w 222"/>
              <a:gd name="T13" fmla="*/ 70 h 248"/>
              <a:gd name="T14" fmla="*/ 196 w 222"/>
              <a:gd name="T15" fmla="*/ 79 h 248"/>
              <a:gd name="T16" fmla="*/ 180 w 222"/>
              <a:gd name="T17" fmla="*/ 83 h 248"/>
              <a:gd name="T18" fmla="*/ 167 w 222"/>
              <a:gd name="T19" fmla="*/ 80 h 248"/>
              <a:gd name="T20" fmla="*/ 155 w 222"/>
              <a:gd name="T21" fmla="*/ 74 h 248"/>
              <a:gd name="T22" fmla="*/ 82 w 222"/>
              <a:gd name="T23" fmla="*/ 117 h 248"/>
              <a:gd name="T24" fmla="*/ 84 w 222"/>
              <a:gd name="T25" fmla="*/ 124 h 248"/>
              <a:gd name="T26" fmla="*/ 82 w 222"/>
              <a:gd name="T27" fmla="*/ 130 h 248"/>
              <a:gd name="T28" fmla="*/ 155 w 222"/>
              <a:gd name="T29" fmla="*/ 174 h 248"/>
              <a:gd name="T30" fmla="*/ 167 w 222"/>
              <a:gd name="T31" fmla="*/ 167 h 248"/>
              <a:gd name="T32" fmla="*/ 180 w 222"/>
              <a:gd name="T33" fmla="*/ 165 h 248"/>
              <a:gd name="T34" fmla="*/ 196 w 222"/>
              <a:gd name="T35" fmla="*/ 169 h 248"/>
              <a:gd name="T36" fmla="*/ 209 w 222"/>
              <a:gd name="T37" fmla="*/ 178 h 248"/>
              <a:gd name="T38" fmla="*/ 218 w 222"/>
              <a:gd name="T39" fmla="*/ 190 h 248"/>
              <a:gd name="T40" fmla="*/ 222 w 222"/>
              <a:gd name="T41" fmla="*/ 207 h 248"/>
              <a:gd name="T42" fmla="*/ 218 w 222"/>
              <a:gd name="T43" fmla="*/ 224 h 248"/>
              <a:gd name="T44" fmla="*/ 209 w 222"/>
              <a:gd name="T45" fmla="*/ 237 h 248"/>
              <a:gd name="T46" fmla="*/ 196 w 222"/>
              <a:gd name="T47" fmla="*/ 246 h 248"/>
              <a:gd name="T48" fmla="*/ 180 w 222"/>
              <a:gd name="T49" fmla="*/ 248 h 248"/>
              <a:gd name="T50" fmla="*/ 164 w 222"/>
              <a:gd name="T51" fmla="*/ 246 h 248"/>
              <a:gd name="T52" fmla="*/ 152 w 222"/>
              <a:gd name="T53" fmla="*/ 237 h 248"/>
              <a:gd name="T54" fmla="*/ 143 w 222"/>
              <a:gd name="T55" fmla="*/ 224 h 248"/>
              <a:gd name="T56" fmla="*/ 139 w 222"/>
              <a:gd name="T57" fmla="*/ 207 h 248"/>
              <a:gd name="T58" fmla="*/ 140 w 222"/>
              <a:gd name="T59" fmla="*/ 201 h 248"/>
              <a:gd name="T60" fmla="*/ 67 w 222"/>
              <a:gd name="T61" fmla="*/ 157 h 248"/>
              <a:gd name="T62" fmla="*/ 55 w 222"/>
              <a:gd name="T63" fmla="*/ 164 h 248"/>
              <a:gd name="T64" fmla="*/ 41 w 222"/>
              <a:gd name="T65" fmla="*/ 165 h 248"/>
              <a:gd name="T66" fmla="*/ 26 w 222"/>
              <a:gd name="T67" fmla="*/ 162 h 248"/>
              <a:gd name="T68" fmla="*/ 12 w 222"/>
              <a:gd name="T69" fmla="*/ 153 h 248"/>
              <a:gd name="T70" fmla="*/ 3 w 222"/>
              <a:gd name="T71" fmla="*/ 140 h 248"/>
              <a:gd name="T72" fmla="*/ 0 w 222"/>
              <a:gd name="T73" fmla="*/ 124 h 248"/>
              <a:gd name="T74" fmla="*/ 3 w 222"/>
              <a:gd name="T75" fmla="*/ 107 h 248"/>
              <a:gd name="T76" fmla="*/ 12 w 222"/>
              <a:gd name="T77" fmla="*/ 94 h 248"/>
              <a:gd name="T78" fmla="*/ 26 w 222"/>
              <a:gd name="T79" fmla="*/ 85 h 248"/>
              <a:gd name="T80" fmla="*/ 41 w 222"/>
              <a:gd name="T81" fmla="*/ 83 h 248"/>
              <a:gd name="T82" fmla="*/ 55 w 222"/>
              <a:gd name="T83" fmla="*/ 84 h 248"/>
              <a:gd name="T84" fmla="*/ 67 w 222"/>
              <a:gd name="T85" fmla="*/ 91 h 248"/>
              <a:gd name="T86" fmla="*/ 140 w 222"/>
              <a:gd name="T87" fmla="*/ 47 h 248"/>
              <a:gd name="T88" fmla="*/ 139 w 222"/>
              <a:gd name="T89" fmla="*/ 41 h 248"/>
              <a:gd name="T90" fmla="*/ 143 w 222"/>
              <a:gd name="T91" fmla="*/ 24 h 248"/>
              <a:gd name="T92" fmla="*/ 152 w 222"/>
              <a:gd name="T93" fmla="*/ 11 h 248"/>
              <a:gd name="T94" fmla="*/ 164 w 222"/>
              <a:gd name="T95" fmla="*/ 2 h 248"/>
              <a:gd name="T96" fmla="*/ 180 w 222"/>
              <a:gd name="T97" fmla="*/ 0 h 2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22" h="248">
                <a:moveTo>
                  <a:pt x="180" y="0"/>
                </a:moveTo>
                <a:lnTo>
                  <a:pt x="196" y="2"/>
                </a:lnTo>
                <a:lnTo>
                  <a:pt x="209" y="11"/>
                </a:lnTo>
                <a:lnTo>
                  <a:pt x="218" y="24"/>
                </a:lnTo>
                <a:lnTo>
                  <a:pt x="222" y="41"/>
                </a:lnTo>
                <a:lnTo>
                  <a:pt x="218" y="57"/>
                </a:lnTo>
                <a:lnTo>
                  <a:pt x="209" y="70"/>
                </a:lnTo>
                <a:lnTo>
                  <a:pt x="196" y="79"/>
                </a:lnTo>
                <a:lnTo>
                  <a:pt x="180" y="83"/>
                </a:lnTo>
                <a:lnTo>
                  <a:pt x="167" y="80"/>
                </a:lnTo>
                <a:lnTo>
                  <a:pt x="155" y="74"/>
                </a:lnTo>
                <a:lnTo>
                  <a:pt x="82" y="117"/>
                </a:lnTo>
                <a:lnTo>
                  <a:pt x="84" y="124"/>
                </a:lnTo>
                <a:lnTo>
                  <a:pt x="82" y="130"/>
                </a:lnTo>
                <a:lnTo>
                  <a:pt x="155" y="174"/>
                </a:lnTo>
                <a:lnTo>
                  <a:pt x="167" y="167"/>
                </a:lnTo>
                <a:lnTo>
                  <a:pt x="180" y="165"/>
                </a:lnTo>
                <a:lnTo>
                  <a:pt x="196" y="169"/>
                </a:lnTo>
                <a:lnTo>
                  <a:pt x="209" y="178"/>
                </a:lnTo>
                <a:lnTo>
                  <a:pt x="218" y="190"/>
                </a:lnTo>
                <a:lnTo>
                  <a:pt x="222" y="207"/>
                </a:lnTo>
                <a:lnTo>
                  <a:pt x="218" y="224"/>
                </a:lnTo>
                <a:lnTo>
                  <a:pt x="209" y="237"/>
                </a:lnTo>
                <a:lnTo>
                  <a:pt x="196" y="246"/>
                </a:lnTo>
                <a:lnTo>
                  <a:pt x="180" y="248"/>
                </a:lnTo>
                <a:lnTo>
                  <a:pt x="164" y="246"/>
                </a:lnTo>
                <a:lnTo>
                  <a:pt x="152" y="237"/>
                </a:lnTo>
                <a:lnTo>
                  <a:pt x="143" y="224"/>
                </a:lnTo>
                <a:lnTo>
                  <a:pt x="139" y="207"/>
                </a:lnTo>
                <a:lnTo>
                  <a:pt x="140" y="201"/>
                </a:lnTo>
                <a:lnTo>
                  <a:pt x="67" y="157"/>
                </a:lnTo>
                <a:lnTo>
                  <a:pt x="55" y="164"/>
                </a:lnTo>
                <a:lnTo>
                  <a:pt x="41" y="165"/>
                </a:lnTo>
                <a:lnTo>
                  <a:pt x="26" y="162"/>
                </a:lnTo>
                <a:lnTo>
                  <a:pt x="12" y="153"/>
                </a:lnTo>
                <a:lnTo>
                  <a:pt x="3" y="140"/>
                </a:lnTo>
                <a:lnTo>
                  <a:pt x="0" y="124"/>
                </a:lnTo>
                <a:lnTo>
                  <a:pt x="3" y="107"/>
                </a:lnTo>
                <a:lnTo>
                  <a:pt x="12" y="94"/>
                </a:lnTo>
                <a:lnTo>
                  <a:pt x="26" y="85"/>
                </a:lnTo>
                <a:lnTo>
                  <a:pt x="41" y="83"/>
                </a:lnTo>
                <a:lnTo>
                  <a:pt x="55" y="84"/>
                </a:lnTo>
                <a:lnTo>
                  <a:pt x="67" y="91"/>
                </a:lnTo>
                <a:lnTo>
                  <a:pt x="140" y="47"/>
                </a:lnTo>
                <a:lnTo>
                  <a:pt x="139" y="41"/>
                </a:lnTo>
                <a:lnTo>
                  <a:pt x="143" y="24"/>
                </a:lnTo>
                <a:lnTo>
                  <a:pt x="152" y="11"/>
                </a:lnTo>
                <a:lnTo>
                  <a:pt x="164" y="2"/>
                </a:lnTo>
                <a:lnTo>
                  <a:pt x="180" y="0"/>
                </a:lnTo>
                <a:close/>
              </a:path>
            </a:pathLst>
          </a:custGeom>
          <a:solidFill>
            <a:srgbClr val="3898BE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01" tIns="45700" rIns="91401" bIns="4570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6712" y="1809739"/>
            <a:ext cx="10972800" cy="4525963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2025/1/8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AutoShape 291"/>
          <p:cNvSpPr>
            <a:spLocks noChangeArrowheads="1"/>
          </p:cNvSpPr>
          <p:nvPr userDrawn="1"/>
        </p:nvSpPr>
        <p:spPr bwMode="auto">
          <a:xfrm flipH="1">
            <a:off x="-285795" y="6572272"/>
            <a:ext cx="8763061" cy="285728"/>
          </a:xfrm>
          <a:prstGeom prst="parallelogram">
            <a:avLst>
              <a:gd name="adj" fmla="val 93866"/>
            </a:avLst>
          </a:prstGeom>
          <a:solidFill>
            <a:schemeClr val="accent5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zh-CN" sz="24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8" name="AutoShape 291"/>
          <p:cNvSpPr>
            <a:spLocks noChangeArrowheads="1"/>
          </p:cNvSpPr>
          <p:nvPr userDrawn="1"/>
        </p:nvSpPr>
        <p:spPr bwMode="auto">
          <a:xfrm flipH="1">
            <a:off x="8286766" y="6572272"/>
            <a:ext cx="4191029" cy="285728"/>
          </a:xfrm>
          <a:prstGeom prst="parallelogram">
            <a:avLst>
              <a:gd name="adj" fmla="val 93866"/>
            </a:avLst>
          </a:prstGeom>
          <a:solidFill>
            <a:schemeClr val="accent6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zh-CN" sz="24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8880000" y="6528001"/>
            <a:ext cx="3360000" cy="379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67" b="1" dirty="0" smtClean="0">
                <a:solidFill>
                  <a:schemeClr val="bg1"/>
                </a:solidFill>
                <a:latin typeface="华文隶书" pitchFamily="2" charset="-122"/>
                <a:ea typeface="华文隶书" pitchFamily="2" charset="-122"/>
              </a:rPr>
              <a:t>常州轻工职业技术学院</a:t>
            </a:r>
            <a:endParaRPr lang="zh-CN" altLang="en-US" sz="1867" b="1" dirty="0">
              <a:solidFill>
                <a:schemeClr val="bg1"/>
              </a:solidFill>
              <a:latin typeface="华文隶书" pitchFamily="2" charset="-122"/>
              <a:ea typeface="华文隶书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505336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17"/>
          <p:cNvGrpSpPr/>
          <p:nvPr userDrawn="1"/>
        </p:nvGrpSpPr>
        <p:grpSpPr>
          <a:xfrm>
            <a:off x="546" y="548243"/>
            <a:ext cx="4064991" cy="698692"/>
            <a:chOff x="543" y="253843"/>
            <a:chExt cx="3672408" cy="810497"/>
          </a:xfrm>
        </p:grpSpPr>
        <p:sp>
          <p:nvSpPr>
            <p:cNvPr id="11" name="矩形 10"/>
            <p:cNvSpPr/>
            <p:nvPr/>
          </p:nvSpPr>
          <p:spPr>
            <a:xfrm>
              <a:off x="543" y="343214"/>
              <a:ext cx="3213357" cy="631756"/>
            </a:xfrm>
            <a:prstGeom prst="rect">
              <a:avLst/>
            </a:prstGeom>
            <a:solidFill>
              <a:srgbClr val="3898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2" name="等腰三角形 11"/>
            <p:cNvSpPr/>
            <p:nvPr/>
          </p:nvSpPr>
          <p:spPr>
            <a:xfrm rot="5400000">
              <a:off x="3036418" y="427807"/>
              <a:ext cx="810497" cy="462569"/>
            </a:xfrm>
            <a:prstGeom prst="triangle">
              <a:avLst/>
            </a:prstGeom>
            <a:solidFill>
              <a:srgbClr val="3898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sp>
        <p:nvSpPr>
          <p:cNvPr id="13" name="椭圆 12"/>
          <p:cNvSpPr/>
          <p:nvPr userDrawn="1"/>
        </p:nvSpPr>
        <p:spPr>
          <a:xfrm>
            <a:off x="171899" y="476229"/>
            <a:ext cx="780565" cy="780563"/>
          </a:xfrm>
          <a:prstGeom prst="ellipse">
            <a:avLst/>
          </a:prstGeom>
          <a:gradFill>
            <a:gsLst>
              <a:gs pos="34000">
                <a:schemeClr val="bg1"/>
              </a:gs>
              <a:gs pos="96000">
                <a:srgbClr val="DBDBDD"/>
              </a:gs>
            </a:gsLst>
            <a:path path="circle">
              <a:fillToRect l="100000" t="100000"/>
            </a:path>
          </a:gradFill>
          <a:ln w="19050">
            <a:solidFill>
              <a:schemeClr val="bg1"/>
            </a:solidFill>
          </a:ln>
          <a:effectLst>
            <a:outerShdw blurRad="254000" dist="88900" dir="7200000" sx="92000" sy="92000" algn="ctr" rotWithShape="0">
              <a:srgbClr val="000000">
                <a:alpha val="7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9" tIns="45699" rIns="91399" bIns="45699" spcCol="0" rtlCol="0" anchor="ctr"/>
          <a:lstStyle/>
          <a:p>
            <a:pPr algn="ctr"/>
            <a:endParaRPr lang="zh-CN" altLang="en-US" sz="2400" dirty="0"/>
          </a:p>
        </p:txBody>
      </p:sp>
      <p:sp>
        <p:nvSpPr>
          <p:cNvPr id="14" name="Freeform 116"/>
          <p:cNvSpPr>
            <a:spLocks/>
          </p:cNvSpPr>
          <p:nvPr userDrawn="1"/>
        </p:nvSpPr>
        <p:spPr bwMode="auto">
          <a:xfrm>
            <a:off x="374401" y="681601"/>
            <a:ext cx="352487" cy="393791"/>
          </a:xfrm>
          <a:custGeom>
            <a:avLst/>
            <a:gdLst>
              <a:gd name="T0" fmla="*/ 180 w 222"/>
              <a:gd name="T1" fmla="*/ 0 h 248"/>
              <a:gd name="T2" fmla="*/ 196 w 222"/>
              <a:gd name="T3" fmla="*/ 2 h 248"/>
              <a:gd name="T4" fmla="*/ 209 w 222"/>
              <a:gd name="T5" fmla="*/ 11 h 248"/>
              <a:gd name="T6" fmla="*/ 218 w 222"/>
              <a:gd name="T7" fmla="*/ 24 h 248"/>
              <a:gd name="T8" fmla="*/ 222 w 222"/>
              <a:gd name="T9" fmla="*/ 41 h 248"/>
              <a:gd name="T10" fmla="*/ 218 w 222"/>
              <a:gd name="T11" fmla="*/ 57 h 248"/>
              <a:gd name="T12" fmla="*/ 209 w 222"/>
              <a:gd name="T13" fmla="*/ 70 h 248"/>
              <a:gd name="T14" fmla="*/ 196 w 222"/>
              <a:gd name="T15" fmla="*/ 79 h 248"/>
              <a:gd name="T16" fmla="*/ 180 w 222"/>
              <a:gd name="T17" fmla="*/ 83 h 248"/>
              <a:gd name="T18" fmla="*/ 167 w 222"/>
              <a:gd name="T19" fmla="*/ 80 h 248"/>
              <a:gd name="T20" fmla="*/ 155 w 222"/>
              <a:gd name="T21" fmla="*/ 74 h 248"/>
              <a:gd name="T22" fmla="*/ 82 w 222"/>
              <a:gd name="T23" fmla="*/ 117 h 248"/>
              <a:gd name="T24" fmla="*/ 84 w 222"/>
              <a:gd name="T25" fmla="*/ 124 h 248"/>
              <a:gd name="T26" fmla="*/ 82 w 222"/>
              <a:gd name="T27" fmla="*/ 130 h 248"/>
              <a:gd name="T28" fmla="*/ 155 w 222"/>
              <a:gd name="T29" fmla="*/ 174 h 248"/>
              <a:gd name="T30" fmla="*/ 167 w 222"/>
              <a:gd name="T31" fmla="*/ 167 h 248"/>
              <a:gd name="T32" fmla="*/ 180 w 222"/>
              <a:gd name="T33" fmla="*/ 165 h 248"/>
              <a:gd name="T34" fmla="*/ 196 w 222"/>
              <a:gd name="T35" fmla="*/ 169 h 248"/>
              <a:gd name="T36" fmla="*/ 209 w 222"/>
              <a:gd name="T37" fmla="*/ 178 h 248"/>
              <a:gd name="T38" fmla="*/ 218 w 222"/>
              <a:gd name="T39" fmla="*/ 190 h 248"/>
              <a:gd name="T40" fmla="*/ 222 w 222"/>
              <a:gd name="T41" fmla="*/ 207 h 248"/>
              <a:gd name="T42" fmla="*/ 218 w 222"/>
              <a:gd name="T43" fmla="*/ 224 h 248"/>
              <a:gd name="T44" fmla="*/ 209 w 222"/>
              <a:gd name="T45" fmla="*/ 237 h 248"/>
              <a:gd name="T46" fmla="*/ 196 w 222"/>
              <a:gd name="T47" fmla="*/ 246 h 248"/>
              <a:gd name="T48" fmla="*/ 180 w 222"/>
              <a:gd name="T49" fmla="*/ 248 h 248"/>
              <a:gd name="T50" fmla="*/ 164 w 222"/>
              <a:gd name="T51" fmla="*/ 246 h 248"/>
              <a:gd name="T52" fmla="*/ 152 w 222"/>
              <a:gd name="T53" fmla="*/ 237 h 248"/>
              <a:gd name="T54" fmla="*/ 143 w 222"/>
              <a:gd name="T55" fmla="*/ 224 h 248"/>
              <a:gd name="T56" fmla="*/ 139 w 222"/>
              <a:gd name="T57" fmla="*/ 207 h 248"/>
              <a:gd name="T58" fmla="*/ 140 w 222"/>
              <a:gd name="T59" fmla="*/ 201 h 248"/>
              <a:gd name="T60" fmla="*/ 67 w 222"/>
              <a:gd name="T61" fmla="*/ 157 h 248"/>
              <a:gd name="T62" fmla="*/ 55 w 222"/>
              <a:gd name="T63" fmla="*/ 164 h 248"/>
              <a:gd name="T64" fmla="*/ 41 w 222"/>
              <a:gd name="T65" fmla="*/ 165 h 248"/>
              <a:gd name="T66" fmla="*/ 26 w 222"/>
              <a:gd name="T67" fmla="*/ 162 h 248"/>
              <a:gd name="T68" fmla="*/ 12 w 222"/>
              <a:gd name="T69" fmla="*/ 153 h 248"/>
              <a:gd name="T70" fmla="*/ 3 w 222"/>
              <a:gd name="T71" fmla="*/ 140 h 248"/>
              <a:gd name="T72" fmla="*/ 0 w 222"/>
              <a:gd name="T73" fmla="*/ 124 h 248"/>
              <a:gd name="T74" fmla="*/ 3 w 222"/>
              <a:gd name="T75" fmla="*/ 107 h 248"/>
              <a:gd name="T76" fmla="*/ 12 w 222"/>
              <a:gd name="T77" fmla="*/ 94 h 248"/>
              <a:gd name="T78" fmla="*/ 26 w 222"/>
              <a:gd name="T79" fmla="*/ 85 h 248"/>
              <a:gd name="T80" fmla="*/ 41 w 222"/>
              <a:gd name="T81" fmla="*/ 83 h 248"/>
              <a:gd name="T82" fmla="*/ 55 w 222"/>
              <a:gd name="T83" fmla="*/ 84 h 248"/>
              <a:gd name="T84" fmla="*/ 67 w 222"/>
              <a:gd name="T85" fmla="*/ 91 h 248"/>
              <a:gd name="T86" fmla="*/ 140 w 222"/>
              <a:gd name="T87" fmla="*/ 47 h 248"/>
              <a:gd name="T88" fmla="*/ 139 w 222"/>
              <a:gd name="T89" fmla="*/ 41 h 248"/>
              <a:gd name="T90" fmla="*/ 143 w 222"/>
              <a:gd name="T91" fmla="*/ 24 h 248"/>
              <a:gd name="T92" fmla="*/ 152 w 222"/>
              <a:gd name="T93" fmla="*/ 11 h 248"/>
              <a:gd name="T94" fmla="*/ 164 w 222"/>
              <a:gd name="T95" fmla="*/ 2 h 248"/>
              <a:gd name="T96" fmla="*/ 180 w 222"/>
              <a:gd name="T97" fmla="*/ 0 h 2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22" h="248">
                <a:moveTo>
                  <a:pt x="180" y="0"/>
                </a:moveTo>
                <a:lnTo>
                  <a:pt x="196" y="2"/>
                </a:lnTo>
                <a:lnTo>
                  <a:pt x="209" y="11"/>
                </a:lnTo>
                <a:lnTo>
                  <a:pt x="218" y="24"/>
                </a:lnTo>
                <a:lnTo>
                  <a:pt x="222" y="41"/>
                </a:lnTo>
                <a:lnTo>
                  <a:pt x="218" y="57"/>
                </a:lnTo>
                <a:lnTo>
                  <a:pt x="209" y="70"/>
                </a:lnTo>
                <a:lnTo>
                  <a:pt x="196" y="79"/>
                </a:lnTo>
                <a:lnTo>
                  <a:pt x="180" y="83"/>
                </a:lnTo>
                <a:lnTo>
                  <a:pt x="167" y="80"/>
                </a:lnTo>
                <a:lnTo>
                  <a:pt x="155" y="74"/>
                </a:lnTo>
                <a:lnTo>
                  <a:pt x="82" y="117"/>
                </a:lnTo>
                <a:lnTo>
                  <a:pt x="84" y="124"/>
                </a:lnTo>
                <a:lnTo>
                  <a:pt x="82" y="130"/>
                </a:lnTo>
                <a:lnTo>
                  <a:pt x="155" y="174"/>
                </a:lnTo>
                <a:lnTo>
                  <a:pt x="167" y="167"/>
                </a:lnTo>
                <a:lnTo>
                  <a:pt x="180" y="165"/>
                </a:lnTo>
                <a:lnTo>
                  <a:pt x="196" y="169"/>
                </a:lnTo>
                <a:lnTo>
                  <a:pt x="209" y="178"/>
                </a:lnTo>
                <a:lnTo>
                  <a:pt x="218" y="190"/>
                </a:lnTo>
                <a:lnTo>
                  <a:pt x="222" y="207"/>
                </a:lnTo>
                <a:lnTo>
                  <a:pt x="218" y="224"/>
                </a:lnTo>
                <a:lnTo>
                  <a:pt x="209" y="237"/>
                </a:lnTo>
                <a:lnTo>
                  <a:pt x="196" y="246"/>
                </a:lnTo>
                <a:lnTo>
                  <a:pt x="180" y="248"/>
                </a:lnTo>
                <a:lnTo>
                  <a:pt x="164" y="246"/>
                </a:lnTo>
                <a:lnTo>
                  <a:pt x="152" y="237"/>
                </a:lnTo>
                <a:lnTo>
                  <a:pt x="143" y="224"/>
                </a:lnTo>
                <a:lnTo>
                  <a:pt x="139" y="207"/>
                </a:lnTo>
                <a:lnTo>
                  <a:pt x="140" y="201"/>
                </a:lnTo>
                <a:lnTo>
                  <a:pt x="67" y="157"/>
                </a:lnTo>
                <a:lnTo>
                  <a:pt x="55" y="164"/>
                </a:lnTo>
                <a:lnTo>
                  <a:pt x="41" y="165"/>
                </a:lnTo>
                <a:lnTo>
                  <a:pt x="26" y="162"/>
                </a:lnTo>
                <a:lnTo>
                  <a:pt x="12" y="153"/>
                </a:lnTo>
                <a:lnTo>
                  <a:pt x="3" y="140"/>
                </a:lnTo>
                <a:lnTo>
                  <a:pt x="0" y="124"/>
                </a:lnTo>
                <a:lnTo>
                  <a:pt x="3" y="107"/>
                </a:lnTo>
                <a:lnTo>
                  <a:pt x="12" y="94"/>
                </a:lnTo>
                <a:lnTo>
                  <a:pt x="26" y="85"/>
                </a:lnTo>
                <a:lnTo>
                  <a:pt x="41" y="83"/>
                </a:lnTo>
                <a:lnTo>
                  <a:pt x="55" y="84"/>
                </a:lnTo>
                <a:lnTo>
                  <a:pt x="67" y="91"/>
                </a:lnTo>
                <a:lnTo>
                  <a:pt x="140" y="47"/>
                </a:lnTo>
                <a:lnTo>
                  <a:pt x="139" y="41"/>
                </a:lnTo>
                <a:lnTo>
                  <a:pt x="143" y="24"/>
                </a:lnTo>
                <a:lnTo>
                  <a:pt x="152" y="11"/>
                </a:lnTo>
                <a:lnTo>
                  <a:pt x="164" y="2"/>
                </a:lnTo>
                <a:lnTo>
                  <a:pt x="180" y="0"/>
                </a:lnTo>
                <a:close/>
              </a:path>
            </a:pathLst>
          </a:custGeom>
          <a:solidFill>
            <a:srgbClr val="3898BE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01" tIns="45700" rIns="91401" bIns="4570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6712" y="1809739"/>
            <a:ext cx="10972800" cy="4525963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2025/1/8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AutoShape 291"/>
          <p:cNvSpPr>
            <a:spLocks noChangeArrowheads="1"/>
          </p:cNvSpPr>
          <p:nvPr userDrawn="1"/>
        </p:nvSpPr>
        <p:spPr bwMode="auto">
          <a:xfrm flipH="1">
            <a:off x="-285795" y="6572272"/>
            <a:ext cx="8763061" cy="285728"/>
          </a:xfrm>
          <a:prstGeom prst="parallelogram">
            <a:avLst>
              <a:gd name="adj" fmla="val 93866"/>
            </a:avLst>
          </a:prstGeom>
          <a:solidFill>
            <a:schemeClr val="accent5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zh-CN" sz="24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8" name="AutoShape 291"/>
          <p:cNvSpPr>
            <a:spLocks noChangeArrowheads="1"/>
          </p:cNvSpPr>
          <p:nvPr userDrawn="1"/>
        </p:nvSpPr>
        <p:spPr bwMode="auto">
          <a:xfrm flipH="1">
            <a:off x="8286766" y="6572272"/>
            <a:ext cx="4191029" cy="285728"/>
          </a:xfrm>
          <a:prstGeom prst="parallelogram">
            <a:avLst>
              <a:gd name="adj" fmla="val 93866"/>
            </a:avLst>
          </a:prstGeom>
          <a:solidFill>
            <a:schemeClr val="accent6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zh-CN" sz="24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8880000" y="6528001"/>
            <a:ext cx="3360000" cy="379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67" b="1" dirty="0" smtClean="0">
                <a:solidFill>
                  <a:schemeClr val="bg1"/>
                </a:solidFill>
                <a:latin typeface="华文隶书" pitchFamily="2" charset="-122"/>
                <a:ea typeface="华文隶书" pitchFamily="2" charset="-122"/>
              </a:rPr>
              <a:t>常州轻工职业技术学院</a:t>
            </a:r>
            <a:endParaRPr lang="zh-CN" altLang="en-US" sz="1867" b="1" dirty="0">
              <a:solidFill>
                <a:schemeClr val="bg1"/>
              </a:solidFill>
              <a:latin typeface="华文隶书" pitchFamily="2" charset="-122"/>
              <a:ea typeface="华文隶书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2513621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17"/>
          <p:cNvGrpSpPr/>
          <p:nvPr userDrawn="1"/>
        </p:nvGrpSpPr>
        <p:grpSpPr>
          <a:xfrm>
            <a:off x="546" y="548243"/>
            <a:ext cx="4064991" cy="698692"/>
            <a:chOff x="543" y="253843"/>
            <a:chExt cx="3672408" cy="810497"/>
          </a:xfrm>
        </p:grpSpPr>
        <p:sp>
          <p:nvSpPr>
            <p:cNvPr id="11" name="矩形 10"/>
            <p:cNvSpPr/>
            <p:nvPr/>
          </p:nvSpPr>
          <p:spPr>
            <a:xfrm>
              <a:off x="543" y="343214"/>
              <a:ext cx="3213357" cy="631756"/>
            </a:xfrm>
            <a:prstGeom prst="rect">
              <a:avLst/>
            </a:prstGeom>
            <a:solidFill>
              <a:srgbClr val="3898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2" name="等腰三角形 11"/>
            <p:cNvSpPr/>
            <p:nvPr/>
          </p:nvSpPr>
          <p:spPr>
            <a:xfrm rot="5400000">
              <a:off x="3036418" y="427807"/>
              <a:ext cx="810497" cy="462569"/>
            </a:xfrm>
            <a:prstGeom prst="triangle">
              <a:avLst/>
            </a:prstGeom>
            <a:solidFill>
              <a:srgbClr val="3898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sp>
        <p:nvSpPr>
          <p:cNvPr id="13" name="椭圆 12"/>
          <p:cNvSpPr/>
          <p:nvPr userDrawn="1"/>
        </p:nvSpPr>
        <p:spPr>
          <a:xfrm>
            <a:off x="171899" y="476229"/>
            <a:ext cx="780565" cy="780563"/>
          </a:xfrm>
          <a:prstGeom prst="ellipse">
            <a:avLst/>
          </a:prstGeom>
          <a:gradFill>
            <a:gsLst>
              <a:gs pos="34000">
                <a:schemeClr val="bg1"/>
              </a:gs>
              <a:gs pos="96000">
                <a:srgbClr val="DBDBDD"/>
              </a:gs>
            </a:gsLst>
            <a:path path="circle">
              <a:fillToRect l="100000" t="100000"/>
            </a:path>
          </a:gradFill>
          <a:ln w="19050">
            <a:solidFill>
              <a:schemeClr val="bg1"/>
            </a:solidFill>
          </a:ln>
          <a:effectLst>
            <a:outerShdw blurRad="254000" dist="88900" dir="7200000" sx="92000" sy="92000" algn="ctr" rotWithShape="0">
              <a:srgbClr val="000000">
                <a:alpha val="7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9" tIns="45699" rIns="91399" bIns="45699" spcCol="0" rtlCol="0" anchor="ctr"/>
          <a:lstStyle/>
          <a:p>
            <a:pPr algn="ctr"/>
            <a:endParaRPr lang="zh-CN" altLang="en-US" sz="2400" dirty="0"/>
          </a:p>
        </p:txBody>
      </p:sp>
      <p:sp>
        <p:nvSpPr>
          <p:cNvPr id="14" name="Freeform 116"/>
          <p:cNvSpPr>
            <a:spLocks/>
          </p:cNvSpPr>
          <p:nvPr userDrawn="1"/>
        </p:nvSpPr>
        <p:spPr bwMode="auto">
          <a:xfrm>
            <a:off x="374401" y="681601"/>
            <a:ext cx="352487" cy="393791"/>
          </a:xfrm>
          <a:custGeom>
            <a:avLst/>
            <a:gdLst>
              <a:gd name="T0" fmla="*/ 180 w 222"/>
              <a:gd name="T1" fmla="*/ 0 h 248"/>
              <a:gd name="T2" fmla="*/ 196 w 222"/>
              <a:gd name="T3" fmla="*/ 2 h 248"/>
              <a:gd name="T4" fmla="*/ 209 w 222"/>
              <a:gd name="T5" fmla="*/ 11 h 248"/>
              <a:gd name="T6" fmla="*/ 218 w 222"/>
              <a:gd name="T7" fmla="*/ 24 h 248"/>
              <a:gd name="T8" fmla="*/ 222 w 222"/>
              <a:gd name="T9" fmla="*/ 41 h 248"/>
              <a:gd name="T10" fmla="*/ 218 w 222"/>
              <a:gd name="T11" fmla="*/ 57 h 248"/>
              <a:gd name="T12" fmla="*/ 209 w 222"/>
              <a:gd name="T13" fmla="*/ 70 h 248"/>
              <a:gd name="T14" fmla="*/ 196 w 222"/>
              <a:gd name="T15" fmla="*/ 79 h 248"/>
              <a:gd name="T16" fmla="*/ 180 w 222"/>
              <a:gd name="T17" fmla="*/ 83 h 248"/>
              <a:gd name="T18" fmla="*/ 167 w 222"/>
              <a:gd name="T19" fmla="*/ 80 h 248"/>
              <a:gd name="T20" fmla="*/ 155 w 222"/>
              <a:gd name="T21" fmla="*/ 74 h 248"/>
              <a:gd name="T22" fmla="*/ 82 w 222"/>
              <a:gd name="T23" fmla="*/ 117 h 248"/>
              <a:gd name="T24" fmla="*/ 84 w 222"/>
              <a:gd name="T25" fmla="*/ 124 h 248"/>
              <a:gd name="T26" fmla="*/ 82 w 222"/>
              <a:gd name="T27" fmla="*/ 130 h 248"/>
              <a:gd name="T28" fmla="*/ 155 w 222"/>
              <a:gd name="T29" fmla="*/ 174 h 248"/>
              <a:gd name="T30" fmla="*/ 167 w 222"/>
              <a:gd name="T31" fmla="*/ 167 h 248"/>
              <a:gd name="T32" fmla="*/ 180 w 222"/>
              <a:gd name="T33" fmla="*/ 165 h 248"/>
              <a:gd name="T34" fmla="*/ 196 w 222"/>
              <a:gd name="T35" fmla="*/ 169 h 248"/>
              <a:gd name="T36" fmla="*/ 209 w 222"/>
              <a:gd name="T37" fmla="*/ 178 h 248"/>
              <a:gd name="T38" fmla="*/ 218 w 222"/>
              <a:gd name="T39" fmla="*/ 190 h 248"/>
              <a:gd name="T40" fmla="*/ 222 w 222"/>
              <a:gd name="T41" fmla="*/ 207 h 248"/>
              <a:gd name="T42" fmla="*/ 218 w 222"/>
              <a:gd name="T43" fmla="*/ 224 h 248"/>
              <a:gd name="T44" fmla="*/ 209 w 222"/>
              <a:gd name="T45" fmla="*/ 237 h 248"/>
              <a:gd name="T46" fmla="*/ 196 w 222"/>
              <a:gd name="T47" fmla="*/ 246 h 248"/>
              <a:gd name="T48" fmla="*/ 180 w 222"/>
              <a:gd name="T49" fmla="*/ 248 h 248"/>
              <a:gd name="T50" fmla="*/ 164 w 222"/>
              <a:gd name="T51" fmla="*/ 246 h 248"/>
              <a:gd name="T52" fmla="*/ 152 w 222"/>
              <a:gd name="T53" fmla="*/ 237 h 248"/>
              <a:gd name="T54" fmla="*/ 143 w 222"/>
              <a:gd name="T55" fmla="*/ 224 h 248"/>
              <a:gd name="T56" fmla="*/ 139 w 222"/>
              <a:gd name="T57" fmla="*/ 207 h 248"/>
              <a:gd name="T58" fmla="*/ 140 w 222"/>
              <a:gd name="T59" fmla="*/ 201 h 248"/>
              <a:gd name="T60" fmla="*/ 67 w 222"/>
              <a:gd name="T61" fmla="*/ 157 h 248"/>
              <a:gd name="T62" fmla="*/ 55 w 222"/>
              <a:gd name="T63" fmla="*/ 164 h 248"/>
              <a:gd name="T64" fmla="*/ 41 w 222"/>
              <a:gd name="T65" fmla="*/ 165 h 248"/>
              <a:gd name="T66" fmla="*/ 26 w 222"/>
              <a:gd name="T67" fmla="*/ 162 h 248"/>
              <a:gd name="T68" fmla="*/ 12 w 222"/>
              <a:gd name="T69" fmla="*/ 153 h 248"/>
              <a:gd name="T70" fmla="*/ 3 w 222"/>
              <a:gd name="T71" fmla="*/ 140 h 248"/>
              <a:gd name="T72" fmla="*/ 0 w 222"/>
              <a:gd name="T73" fmla="*/ 124 h 248"/>
              <a:gd name="T74" fmla="*/ 3 w 222"/>
              <a:gd name="T75" fmla="*/ 107 h 248"/>
              <a:gd name="T76" fmla="*/ 12 w 222"/>
              <a:gd name="T77" fmla="*/ 94 h 248"/>
              <a:gd name="T78" fmla="*/ 26 w 222"/>
              <a:gd name="T79" fmla="*/ 85 h 248"/>
              <a:gd name="T80" fmla="*/ 41 w 222"/>
              <a:gd name="T81" fmla="*/ 83 h 248"/>
              <a:gd name="T82" fmla="*/ 55 w 222"/>
              <a:gd name="T83" fmla="*/ 84 h 248"/>
              <a:gd name="T84" fmla="*/ 67 w 222"/>
              <a:gd name="T85" fmla="*/ 91 h 248"/>
              <a:gd name="T86" fmla="*/ 140 w 222"/>
              <a:gd name="T87" fmla="*/ 47 h 248"/>
              <a:gd name="T88" fmla="*/ 139 w 222"/>
              <a:gd name="T89" fmla="*/ 41 h 248"/>
              <a:gd name="T90" fmla="*/ 143 w 222"/>
              <a:gd name="T91" fmla="*/ 24 h 248"/>
              <a:gd name="T92" fmla="*/ 152 w 222"/>
              <a:gd name="T93" fmla="*/ 11 h 248"/>
              <a:gd name="T94" fmla="*/ 164 w 222"/>
              <a:gd name="T95" fmla="*/ 2 h 248"/>
              <a:gd name="T96" fmla="*/ 180 w 222"/>
              <a:gd name="T97" fmla="*/ 0 h 2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22" h="248">
                <a:moveTo>
                  <a:pt x="180" y="0"/>
                </a:moveTo>
                <a:lnTo>
                  <a:pt x="196" y="2"/>
                </a:lnTo>
                <a:lnTo>
                  <a:pt x="209" y="11"/>
                </a:lnTo>
                <a:lnTo>
                  <a:pt x="218" y="24"/>
                </a:lnTo>
                <a:lnTo>
                  <a:pt x="222" y="41"/>
                </a:lnTo>
                <a:lnTo>
                  <a:pt x="218" y="57"/>
                </a:lnTo>
                <a:lnTo>
                  <a:pt x="209" y="70"/>
                </a:lnTo>
                <a:lnTo>
                  <a:pt x="196" y="79"/>
                </a:lnTo>
                <a:lnTo>
                  <a:pt x="180" y="83"/>
                </a:lnTo>
                <a:lnTo>
                  <a:pt x="167" y="80"/>
                </a:lnTo>
                <a:lnTo>
                  <a:pt x="155" y="74"/>
                </a:lnTo>
                <a:lnTo>
                  <a:pt x="82" y="117"/>
                </a:lnTo>
                <a:lnTo>
                  <a:pt x="84" y="124"/>
                </a:lnTo>
                <a:lnTo>
                  <a:pt x="82" y="130"/>
                </a:lnTo>
                <a:lnTo>
                  <a:pt x="155" y="174"/>
                </a:lnTo>
                <a:lnTo>
                  <a:pt x="167" y="167"/>
                </a:lnTo>
                <a:lnTo>
                  <a:pt x="180" y="165"/>
                </a:lnTo>
                <a:lnTo>
                  <a:pt x="196" y="169"/>
                </a:lnTo>
                <a:lnTo>
                  <a:pt x="209" y="178"/>
                </a:lnTo>
                <a:lnTo>
                  <a:pt x="218" y="190"/>
                </a:lnTo>
                <a:lnTo>
                  <a:pt x="222" y="207"/>
                </a:lnTo>
                <a:lnTo>
                  <a:pt x="218" y="224"/>
                </a:lnTo>
                <a:lnTo>
                  <a:pt x="209" y="237"/>
                </a:lnTo>
                <a:lnTo>
                  <a:pt x="196" y="246"/>
                </a:lnTo>
                <a:lnTo>
                  <a:pt x="180" y="248"/>
                </a:lnTo>
                <a:lnTo>
                  <a:pt x="164" y="246"/>
                </a:lnTo>
                <a:lnTo>
                  <a:pt x="152" y="237"/>
                </a:lnTo>
                <a:lnTo>
                  <a:pt x="143" y="224"/>
                </a:lnTo>
                <a:lnTo>
                  <a:pt x="139" y="207"/>
                </a:lnTo>
                <a:lnTo>
                  <a:pt x="140" y="201"/>
                </a:lnTo>
                <a:lnTo>
                  <a:pt x="67" y="157"/>
                </a:lnTo>
                <a:lnTo>
                  <a:pt x="55" y="164"/>
                </a:lnTo>
                <a:lnTo>
                  <a:pt x="41" y="165"/>
                </a:lnTo>
                <a:lnTo>
                  <a:pt x="26" y="162"/>
                </a:lnTo>
                <a:lnTo>
                  <a:pt x="12" y="153"/>
                </a:lnTo>
                <a:lnTo>
                  <a:pt x="3" y="140"/>
                </a:lnTo>
                <a:lnTo>
                  <a:pt x="0" y="124"/>
                </a:lnTo>
                <a:lnTo>
                  <a:pt x="3" y="107"/>
                </a:lnTo>
                <a:lnTo>
                  <a:pt x="12" y="94"/>
                </a:lnTo>
                <a:lnTo>
                  <a:pt x="26" y="85"/>
                </a:lnTo>
                <a:lnTo>
                  <a:pt x="41" y="83"/>
                </a:lnTo>
                <a:lnTo>
                  <a:pt x="55" y="84"/>
                </a:lnTo>
                <a:lnTo>
                  <a:pt x="67" y="91"/>
                </a:lnTo>
                <a:lnTo>
                  <a:pt x="140" y="47"/>
                </a:lnTo>
                <a:lnTo>
                  <a:pt x="139" y="41"/>
                </a:lnTo>
                <a:lnTo>
                  <a:pt x="143" y="24"/>
                </a:lnTo>
                <a:lnTo>
                  <a:pt x="152" y="11"/>
                </a:lnTo>
                <a:lnTo>
                  <a:pt x="164" y="2"/>
                </a:lnTo>
                <a:lnTo>
                  <a:pt x="180" y="0"/>
                </a:lnTo>
                <a:close/>
              </a:path>
            </a:pathLst>
          </a:custGeom>
          <a:solidFill>
            <a:srgbClr val="3898BE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01" tIns="45700" rIns="91401" bIns="4570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6712" y="1809739"/>
            <a:ext cx="10972800" cy="4525963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2025/1/8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AutoShape 291"/>
          <p:cNvSpPr>
            <a:spLocks noChangeArrowheads="1"/>
          </p:cNvSpPr>
          <p:nvPr userDrawn="1"/>
        </p:nvSpPr>
        <p:spPr bwMode="auto">
          <a:xfrm flipH="1">
            <a:off x="-285795" y="6572272"/>
            <a:ext cx="8763061" cy="285728"/>
          </a:xfrm>
          <a:prstGeom prst="parallelogram">
            <a:avLst>
              <a:gd name="adj" fmla="val 93866"/>
            </a:avLst>
          </a:prstGeom>
          <a:solidFill>
            <a:schemeClr val="accent5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zh-CN" sz="24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8" name="AutoShape 291"/>
          <p:cNvSpPr>
            <a:spLocks noChangeArrowheads="1"/>
          </p:cNvSpPr>
          <p:nvPr userDrawn="1"/>
        </p:nvSpPr>
        <p:spPr bwMode="auto">
          <a:xfrm flipH="1">
            <a:off x="8286766" y="6572272"/>
            <a:ext cx="4191029" cy="285728"/>
          </a:xfrm>
          <a:prstGeom prst="parallelogram">
            <a:avLst>
              <a:gd name="adj" fmla="val 93866"/>
            </a:avLst>
          </a:prstGeom>
          <a:solidFill>
            <a:schemeClr val="accent6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zh-CN" sz="24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8880000" y="6528001"/>
            <a:ext cx="3360000" cy="379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67" b="1" dirty="0" smtClean="0">
                <a:solidFill>
                  <a:schemeClr val="bg1"/>
                </a:solidFill>
                <a:latin typeface="华文隶书" pitchFamily="2" charset="-122"/>
                <a:ea typeface="华文隶书" pitchFamily="2" charset="-122"/>
              </a:rPr>
              <a:t>常州轻工职业技术学院</a:t>
            </a:r>
            <a:endParaRPr lang="zh-CN" altLang="en-US" sz="1867" b="1" dirty="0">
              <a:solidFill>
                <a:schemeClr val="bg1"/>
              </a:solidFill>
              <a:latin typeface="华文隶书" pitchFamily="2" charset="-122"/>
              <a:ea typeface="华文隶书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529834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17"/>
          <p:cNvGrpSpPr/>
          <p:nvPr userDrawn="1"/>
        </p:nvGrpSpPr>
        <p:grpSpPr>
          <a:xfrm>
            <a:off x="546" y="548243"/>
            <a:ext cx="4064991" cy="698692"/>
            <a:chOff x="543" y="253843"/>
            <a:chExt cx="3672408" cy="810497"/>
          </a:xfrm>
        </p:grpSpPr>
        <p:sp>
          <p:nvSpPr>
            <p:cNvPr id="11" name="矩形 10"/>
            <p:cNvSpPr/>
            <p:nvPr/>
          </p:nvSpPr>
          <p:spPr>
            <a:xfrm>
              <a:off x="543" y="343214"/>
              <a:ext cx="3213357" cy="631756"/>
            </a:xfrm>
            <a:prstGeom prst="rect">
              <a:avLst/>
            </a:prstGeom>
            <a:solidFill>
              <a:srgbClr val="3898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2" name="等腰三角形 11"/>
            <p:cNvSpPr/>
            <p:nvPr/>
          </p:nvSpPr>
          <p:spPr>
            <a:xfrm rot="5400000">
              <a:off x="3036418" y="427807"/>
              <a:ext cx="810497" cy="462569"/>
            </a:xfrm>
            <a:prstGeom prst="triangle">
              <a:avLst/>
            </a:prstGeom>
            <a:solidFill>
              <a:srgbClr val="3898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sp>
        <p:nvSpPr>
          <p:cNvPr id="13" name="椭圆 12"/>
          <p:cNvSpPr/>
          <p:nvPr userDrawn="1"/>
        </p:nvSpPr>
        <p:spPr>
          <a:xfrm>
            <a:off x="171899" y="476229"/>
            <a:ext cx="780565" cy="780563"/>
          </a:xfrm>
          <a:prstGeom prst="ellipse">
            <a:avLst/>
          </a:prstGeom>
          <a:gradFill>
            <a:gsLst>
              <a:gs pos="34000">
                <a:schemeClr val="bg1"/>
              </a:gs>
              <a:gs pos="96000">
                <a:srgbClr val="DBDBDD"/>
              </a:gs>
            </a:gsLst>
            <a:path path="circle">
              <a:fillToRect l="100000" t="100000"/>
            </a:path>
          </a:gradFill>
          <a:ln w="19050">
            <a:solidFill>
              <a:schemeClr val="bg1"/>
            </a:solidFill>
          </a:ln>
          <a:effectLst>
            <a:outerShdw blurRad="254000" dist="88900" dir="7200000" sx="92000" sy="92000" algn="ctr" rotWithShape="0">
              <a:srgbClr val="000000">
                <a:alpha val="7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9" tIns="45699" rIns="91399" bIns="45699" spcCol="0" rtlCol="0" anchor="ctr"/>
          <a:lstStyle/>
          <a:p>
            <a:pPr algn="ctr"/>
            <a:endParaRPr lang="zh-CN" altLang="en-US" sz="2400" dirty="0"/>
          </a:p>
        </p:txBody>
      </p:sp>
      <p:sp>
        <p:nvSpPr>
          <p:cNvPr id="14" name="Freeform 116"/>
          <p:cNvSpPr>
            <a:spLocks/>
          </p:cNvSpPr>
          <p:nvPr userDrawn="1"/>
        </p:nvSpPr>
        <p:spPr bwMode="auto">
          <a:xfrm>
            <a:off x="374401" y="681601"/>
            <a:ext cx="352487" cy="393791"/>
          </a:xfrm>
          <a:custGeom>
            <a:avLst/>
            <a:gdLst>
              <a:gd name="T0" fmla="*/ 180 w 222"/>
              <a:gd name="T1" fmla="*/ 0 h 248"/>
              <a:gd name="T2" fmla="*/ 196 w 222"/>
              <a:gd name="T3" fmla="*/ 2 h 248"/>
              <a:gd name="T4" fmla="*/ 209 w 222"/>
              <a:gd name="T5" fmla="*/ 11 h 248"/>
              <a:gd name="T6" fmla="*/ 218 w 222"/>
              <a:gd name="T7" fmla="*/ 24 h 248"/>
              <a:gd name="T8" fmla="*/ 222 w 222"/>
              <a:gd name="T9" fmla="*/ 41 h 248"/>
              <a:gd name="T10" fmla="*/ 218 w 222"/>
              <a:gd name="T11" fmla="*/ 57 h 248"/>
              <a:gd name="T12" fmla="*/ 209 w 222"/>
              <a:gd name="T13" fmla="*/ 70 h 248"/>
              <a:gd name="T14" fmla="*/ 196 w 222"/>
              <a:gd name="T15" fmla="*/ 79 h 248"/>
              <a:gd name="T16" fmla="*/ 180 w 222"/>
              <a:gd name="T17" fmla="*/ 83 h 248"/>
              <a:gd name="T18" fmla="*/ 167 w 222"/>
              <a:gd name="T19" fmla="*/ 80 h 248"/>
              <a:gd name="T20" fmla="*/ 155 w 222"/>
              <a:gd name="T21" fmla="*/ 74 h 248"/>
              <a:gd name="T22" fmla="*/ 82 w 222"/>
              <a:gd name="T23" fmla="*/ 117 h 248"/>
              <a:gd name="T24" fmla="*/ 84 w 222"/>
              <a:gd name="T25" fmla="*/ 124 h 248"/>
              <a:gd name="T26" fmla="*/ 82 w 222"/>
              <a:gd name="T27" fmla="*/ 130 h 248"/>
              <a:gd name="T28" fmla="*/ 155 w 222"/>
              <a:gd name="T29" fmla="*/ 174 h 248"/>
              <a:gd name="T30" fmla="*/ 167 w 222"/>
              <a:gd name="T31" fmla="*/ 167 h 248"/>
              <a:gd name="T32" fmla="*/ 180 w 222"/>
              <a:gd name="T33" fmla="*/ 165 h 248"/>
              <a:gd name="T34" fmla="*/ 196 w 222"/>
              <a:gd name="T35" fmla="*/ 169 h 248"/>
              <a:gd name="T36" fmla="*/ 209 w 222"/>
              <a:gd name="T37" fmla="*/ 178 h 248"/>
              <a:gd name="T38" fmla="*/ 218 w 222"/>
              <a:gd name="T39" fmla="*/ 190 h 248"/>
              <a:gd name="T40" fmla="*/ 222 w 222"/>
              <a:gd name="T41" fmla="*/ 207 h 248"/>
              <a:gd name="T42" fmla="*/ 218 w 222"/>
              <a:gd name="T43" fmla="*/ 224 h 248"/>
              <a:gd name="T44" fmla="*/ 209 w 222"/>
              <a:gd name="T45" fmla="*/ 237 h 248"/>
              <a:gd name="T46" fmla="*/ 196 w 222"/>
              <a:gd name="T47" fmla="*/ 246 h 248"/>
              <a:gd name="T48" fmla="*/ 180 w 222"/>
              <a:gd name="T49" fmla="*/ 248 h 248"/>
              <a:gd name="T50" fmla="*/ 164 w 222"/>
              <a:gd name="T51" fmla="*/ 246 h 248"/>
              <a:gd name="T52" fmla="*/ 152 w 222"/>
              <a:gd name="T53" fmla="*/ 237 h 248"/>
              <a:gd name="T54" fmla="*/ 143 w 222"/>
              <a:gd name="T55" fmla="*/ 224 h 248"/>
              <a:gd name="T56" fmla="*/ 139 w 222"/>
              <a:gd name="T57" fmla="*/ 207 h 248"/>
              <a:gd name="T58" fmla="*/ 140 w 222"/>
              <a:gd name="T59" fmla="*/ 201 h 248"/>
              <a:gd name="T60" fmla="*/ 67 w 222"/>
              <a:gd name="T61" fmla="*/ 157 h 248"/>
              <a:gd name="T62" fmla="*/ 55 w 222"/>
              <a:gd name="T63" fmla="*/ 164 h 248"/>
              <a:gd name="T64" fmla="*/ 41 w 222"/>
              <a:gd name="T65" fmla="*/ 165 h 248"/>
              <a:gd name="T66" fmla="*/ 26 w 222"/>
              <a:gd name="T67" fmla="*/ 162 h 248"/>
              <a:gd name="T68" fmla="*/ 12 w 222"/>
              <a:gd name="T69" fmla="*/ 153 h 248"/>
              <a:gd name="T70" fmla="*/ 3 w 222"/>
              <a:gd name="T71" fmla="*/ 140 h 248"/>
              <a:gd name="T72" fmla="*/ 0 w 222"/>
              <a:gd name="T73" fmla="*/ 124 h 248"/>
              <a:gd name="T74" fmla="*/ 3 w 222"/>
              <a:gd name="T75" fmla="*/ 107 h 248"/>
              <a:gd name="T76" fmla="*/ 12 w 222"/>
              <a:gd name="T77" fmla="*/ 94 h 248"/>
              <a:gd name="T78" fmla="*/ 26 w 222"/>
              <a:gd name="T79" fmla="*/ 85 h 248"/>
              <a:gd name="T80" fmla="*/ 41 w 222"/>
              <a:gd name="T81" fmla="*/ 83 h 248"/>
              <a:gd name="T82" fmla="*/ 55 w 222"/>
              <a:gd name="T83" fmla="*/ 84 h 248"/>
              <a:gd name="T84" fmla="*/ 67 w 222"/>
              <a:gd name="T85" fmla="*/ 91 h 248"/>
              <a:gd name="T86" fmla="*/ 140 w 222"/>
              <a:gd name="T87" fmla="*/ 47 h 248"/>
              <a:gd name="T88" fmla="*/ 139 w 222"/>
              <a:gd name="T89" fmla="*/ 41 h 248"/>
              <a:gd name="T90" fmla="*/ 143 w 222"/>
              <a:gd name="T91" fmla="*/ 24 h 248"/>
              <a:gd name="T92" fmla="*/ 152 w 222"/>
              <a:gd name="T93" fmla="*/ 11 h 248"/>
              <a:gd name="T94" fmla="*/ 164 w 222"/>
              <a:gd name="T95" fmla="*/ 2 h 248"/>
              <a:gd name="T96" fmla="*/ 180 w 222"/>
              <a:gd name="T97" fmla="*/ 0 h 2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22" h="248">
                <a:moveTo>
                  <a:pt x="180" y="0"/>
                </a:moveTo>
                <a:lnTo>
                  <a:pt x="196" y="2"/>
                </a:lnTo>
                <a:lnTo>
                  <a:pt x="209" y="11"/>
                </a:lnTo>
                <a:lnTo>
                  <a:pt x="218" y="24"/>
                </a:lnTo>
                <a:lnTo>
                  <a:pt x="222" y="41"/>
                </a:lnTo>
                <a:lnTo>
                  <a:pt x="218" y="57"/>
                </a:lnTo>
                <a:lnTo>
                  <a:pt x="209" y="70"/>
                </a:lnTo>
                <a:lnTo>
                  <a:pt x="196" y="79"/>
                </a:lnTo>
                <a:lnTo>
                  <a:pt x="180" y="83"/>
                </a:lnTo>
                <a:lnTo>
                  <a:pt x="167" y="80"/>
                </a:lnTo>
                <a:lnTo>
                  <a:pt x="155" y="74"/>
                </a:lnTo>
                <a:lnTo>
                  <a:pt x="82" y="117"/>
                </a:lnTo>
                <a:lnTo>
                  <a:pt x="84" y="124"/>
                </a:lnTo>
                <a:lnTo>
                  <a:pt x="82" y="130"/>
                </a:lnTo>
                <a:lnTo>
                  <a:pt x="155" y="174"/>
                </a:lnTo>
                <a:lnTo>
                  <a:pt x="167" y="167"/>
                </a:lnTo>
                <a:lnTo>
                  <a:pt x="180" y="165"/>
                </a:lnTo>
                <a:lnTo>
                  <a:pt x="196" y="169"/>
                </a:lnTo>
                <a:lnTo>
                  <a:pt x="209" y="178"/>
                </a:lnTo>
                <a:lnTo>
                  <a:pt x="218" y="190"/>
                </a:lnTo>
                <a:lnTo>
                  <a:pt x="222" y="207"/>
                </a:lnTo>
                <a:lnTo>
                  <a:pt x="218" y="224"/>
                </a:lnTo>
                <a:lnTo>
                  <a:pt x="209" y="237"/>
                </a:lnTo>
                <a:lnTo>
                  <a:pt x="196" y="246"/>
                </a:lnTo>
                <a:lnTo>
                  <a:pt x="180" y="248"/>
                </a:lnTo>
                <a:lnTo>
                  <a:pt x="164" y="246"/>
                </a:lnTo>
                <a:lnTo>
                  <a:pt x="152" y="237"/>
                </a:lnTo>
                <a:lnTo>
                  <a:pt x="143" y="224"/>
                </a:lnTo>
                <a:lnTo>
                  <a:pt x="139" y="207"/>
                </a:lnTo>
                <a:lnTo>
                  <a:pt x="140" y="201"/>
                </a:lnTo>
                <a:lnTo>
                  <a:pt x="67" y="157"/>
                </a:lnTo>
                <a:lnTo>
                  <a:pt x="55" y="164"/>
                </a:lnTo>
                <a:lnTo>
                  <a:pt x="41" y="165"/>
                </a:lnTo>
                <a:lnTo>
                  <a:pt x="26" y="162"/>
                </a:lnTo>
                <a:lnTo>
                  <a:pt x="12" y="153"/>
                </a:lnTo>
                <a:lnTo>
                  <a:pt x="3" y="140"/>
                </a:lnTo>
                <a:lnTo>
                  <a:pt x="0" y="124"/>
                </a:lnTo>
                <a:lnTo>
                  <a:pt x="3" y="107"/>
                </a:lnTo>
                <a:lnTo>
                  <a:pt x="12" y="94"/>
                </a:lnTo>
                <a:lnTo>
                  <a:pt x="26" y="85"/>
                </a:lnTo>
                <a:lnTo>
                  <a:pt x="41" y="83"/>
                </a:lnTo>
                <a:lnTo>
                  <a:pt x="55" y="84"/>
                </a:lnTo>
                <a:lnTo>
                  <a:pt x="67" y="91"/>
                </a:lnTo>
                <a:lnTo>
                  <a:pt x="140" y="47"/>
                </a:lnTo>
                <a:lnTo>
                  <a:pt x="139" y="41"/>
                </a:lnTo>
                <a:lnTo>
                  <a:pt x="143" y="24"/>
                </a:lnTo>
                <a:lnTo>
                  <a:pt x="152" y="11"/>
                </a:lnTo>
                <a:lnTo>
                  <a:pt x="164" y="2"/>
                </a:lnTo>
                <a:lnTo>
                  <a:pt x="180" y="0"/>
                </a:lnTo>
                <a:close/>
              </a:path>
            </a:pathLst>
          </a:custGeom>
          <a:solidFill>
            <a:srgbClr val="3898BE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01" tIns="45700" rIns="91401" bIns="4570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6712" y="1809739"/>
            <a:ext cx="10972800" cy="4525963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2025/1/8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AutoShape 291"/>
          <p:cNvSpPr>
            <a:spLocks noChangeArrowheads="1"/>
          </p:cNvSpPr>
          <p:nvPr userDrawn="1"/>
        </p:nvSpPr>
        <p:spPr bwMode="auto">
          <a:xfrm flipH="1">
            <a:off x="-285795" y="6572272"/>
            <a:ext cx="8763061" cy="285728"/>
          </a:xfrm>
          <a:prstGeom prst="parallelogram">
            <a:avLst>
              <a:gd name="adj" fmla="val 93866"/>
            </a:avLst>
          </a:prstGeom>
          <a:solidFill>
            <a:schemeClr val="accent5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zh-CN" sz="24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8" name="AutoShape 291"/>
          <p:cNvSpPr>
            <a:spLocks noChangeArrowheads="1"/>
          </p:cNvSpPr>
          <p:nvPr userDrawn="1"/>
        </p:nvSpPr>
        <p:spPr bwMode="auto">
          <a:xfrm flipH="1">
            <a:off x="8286766" y="6572272"/>
            <a:ext cx="4191029" cy="285728"/>
          </a:xfrm>
          <a:prstGeom prst="parallelogram">
            <a:avLst>
              <a:gd name="adj" fmla="val 93866"/>
            </a:avLst>
          </a:prstGeom>
          <a:solidFill>
            <a:schemeClr val="accent6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zh-CN" sz="24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8880000" y="6528001"/>
            <a:ext cx="3360000" cy="379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67" b="1" dirty="0" smtClean="0">
                <a:solidFill>
                  <a:schemeClr val="bg1"/>
                </a:solidFill>
                <a:latin typeface="华文隶书" pitchFamily="2" charset="-122"/>
                <a:ea typeface="华文隶书" pitchFamily="2" charset="-122"/>
              </a:rPr>
              <a:t>常州轻工职业技术学院</a:t>
            </a:r>
            <a:endParaRPr lang="zh-CN" altLang="en-US" sz="1867" b="1" dirty="0">
              <a:solidFill>
                <a:schemeClr val="bg1"/>
              </a:solidFill>
              <a:latin typeface="华文隶书" pitchFamily="2" charset="-122"/>
              <a:ea typeface="华文隶书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525369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ED213BF9-2C63-42AA-BA6C-67E1412DA37E}" type="datetimeFigureOut">
              <a:rPr lang="zh-CN" altLang="en-US" smtClean="0"/>
              <a:t>2025/1/8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1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1C82B4B2-DDA9-4394-A6AD-947A4CE2D7F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90871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17"/>
          <p:cNvGrpSpPr/>
          <p:nvPr userDrawn="1"/>
        </p:nvGrpSpPr>
        <p:grpSpPr>
          <a:xfrm>
            <a:off x="546" y="548243"/>
            <a:ext cx="4064991" cy="698692"/>
            <a:chOff x="543" y="253843"/>
            <a:chExt cx="3672408" cy="810497"/>
          </a:xfrm>
        </p:grpSpPr>
        <p:sp>
          <p:nvSpPr>
            <p:cNvPr id="11" name="矩形 10"/>
            <p:cNvSpPr/>
            <p:nvPr/>
          </p:nvSpPr>
          <p:spPr>
            <a:xfrm>
              <a:off x="543" y="343214"/>
              <a:ext cx="3213357" cy="631756"/>
            </a:xfrm>
            <a:prstGeom prst="rect">
              <a:avLst/>
            </a:prstGeom>
            <a:solidFill>
              <a:srgbClr val="3898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2" name="等腰三角形 11"/>
            <p:cNvSpPr/>
            <p:nvPr/>
          </p:nvSpPr>
          <p:spPr>
            <a:xfrm rot="5400000">
              <a:off x="3036418" y="427807"/>
              <a:ext cx="810497" cy="462569"/>
            </a:xfrm>
            <a:prstGeom prst="triangle">
              <a:avLst/>
            </a:prstGeom>
            <a:solidFill>
              <a:srgbClr val="3898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sp>
        <p:nvSpPr>
          <p:cNvPr id="13" name="椭圆 12"/>
          <p:cNvSpPr/>
          <p:nvPr userDrawn="1"/>
        </p:nvSpPr>
        <p:spPr>
          <a:xfrm>
            <a:off x="171899" y="476229"/>
            <a:ext cx="780565" cy="780563"/>
          </a:xfrm>
          <a:prstGeom prst="ellipse">
            <a:avLst/>
          </a:prstGeom>
          <a:gradFill>
            <a:gsLst>
              <a:gs pos="34000">
                <a:schemeClr val="bg1"/>
              </a:gs>
              <a:gs pos="96000">
                <a:srgbClr val="DBDBDD"/>
              </a:gs>
            </a:gsLst>
            <a:path path="circle">
              <a:fillToRect l="100000" t="100000"/>
            </a:path>
          </a:gradFill>
          <a:ln w="19050">
            <a:solidFill>
              <a:schemeClr val="bg1"/>
            </a:solidFill>
          </a:ln>
          <a:effectLst>
            <a:outerShdw blurRad="254000" dist="88900" dir="7200000" sx="92000" sy="92000" algn="ctr" rotWithShape="0">
              <a:srgbClr val="000000">
                <a:alpha val="7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9" tIns="45699" rIns="91399" bIns="45699" spcCol="0" rtlCol="0" anchor="ctr"/>
          <a:lstStyle/>
          <a:p>
            <a:pPr algn="ctr"/>
            <a:endParaRPr lang="zh-CN" altLang="en-US" sz="2400" dirty="0"/>
          </a:p>
        </p:txBody>
      </p:sp>
      <p:sp>
        <p:nvSpPr>
          <p:cNvPr id="14" name="Freeform 116"/>
          <p:cNvSpPr>
            <a:spLocks/>
          </p:cNvSpPr>
          <p:nvPr userDrawn="1"/>
        </p:nvSpPr>
        <p:spPr bwMode="auto">
          <a:xfrm>
            <a:off x="374401" y="681601"/>
            <a:ext cx="352487" cy="393791"/>
          </a:xfrm>
          <a:custGeom>
            <a:avLst/>
            <a:gdLst>
              <a:gd name="T0" fmla="*/ 180 w 222"/>
              <a:gd name="T1" fmla="*/ 0 h 248"/>
              <a:gd name="T2" fmla="*/ 196 w 222"/>
              <a:gd name="T3" fmla="*/ 2 h 248"/>
              <a:gd name="T4" fmla="*/ 209 w 222"/>
              <a:gd name="T5" fmla="*/ 11 h 248"/>
              <a:gd name="T6" fmla="*/ 218 w 222"/>
              <a:gd name="T7" fmla="*/ 24 h 248"/>
              <a:gd name="T8" fmla="*/ 222 w 222"/>
              <a:gd name="T9" fmla="*/ 41 h 248"/>
              <a:gd name="T10" fmla="*/ 218 w 222"/>
              <a:gd name="T11" fmla="*/ 57 h 248"/>
              <a:gd name="T12" fmla="*/ 209 w 222"/>
              <a:gd name="T13" fmla="*/ 70 h 248"/>
              <a:gd name="T14" fmla="*/ 196 w 222"/>
              <a:gd name="T15" fmla="*/ 79 h 248"/>
              <a:gd name="T16" fmla="*/ 180 w 222"/>
              <a:gd name="T17" fmla="*/ 83 h 248"/>
              <a:gd name="T18" fmla="*/ 167 w 222"/>
              <a:gd name="T19" fmla="*/ 80 h 248"/>
              <a:gd name="T20" fmla="*/ 155 w 222"/>
              <a:gd name="T21" fmla="*/ 74 h 248"/>
              <a:gd name="T22" fmla="*/ 82 w 222"/>
              <a:gd name="T23" fmla="*/ 117 h 248"/>
              <a:gd name="T24" fmla="*/ 84 w 222"/>
              <a:gd name="T25" fmla="*/ 124 h 248"/>
              <a:gd name="T26" fmla="*/ 82 w 222"/>
              <a:gd name="T27" fmla="*/ 130 h 248"/>
              <a:gd name="T28" fmla="*/ 155 w 222"/>
              <a:gd name="T29" fmla="*/ 174 h 248"/>
              <a:gd name="T30" fmla="*/ 167 w 222"/>
              <a:gd name="T31" fmla="*/ 167 h 248"/>
              <a:gd name="T32" fmla="*/ 180 w 222"/>
              <a:gd name="T33" fmla="*/ 165 h 248"/>
              <a:gd name="T34" fmla="*/ 196 w 222"/>
              <a:gd name="T35" fmla="*/ 169 h 248"/>
              <a:gd name="T36" fmla="*/ 209 w 222"/>
              <a:gd name="T37" fmla="*/ 178 h 248"/>
              <a:gd name="T38" fmla="*/ 218 w 222"/>
              <a:gd name="T39" fmla="*/ 190 h 248"/>
              <a:gd name="T40" fmla="*/ 222 w 222"/>
              <a:gd name="T41" fmla="*/ 207 h 248"/>
              <a:gd name="T42" fmla="*/ 218 w 222"/>
              <a:gd name="T43" fmla="*/ 224 h 248"/>
              <a:gd name="T44" fmla="*/ 209 w 222"/>
              <a:gd name="T45" fmla="*/ 237 h 248"/>
              <a:gd name="T46" fmla="*/ 196 w 222"/>
              <a:gd name="T47" fmla="*/ 246 h 248"/>
              <a:gd name="T48" fmla="*/ 180 w 222"/>
              <a:gd name="T49" fmla="*/ 248 h 248"/>
              <a:gd name="T50" fmla="*/ 164 w 222"/>
              <a:gd name="T51" fmla="*/ 246 h 248"/>
              <a:gd name="T52" fmla="*/ 152 w 222"/>
              <a:gd name="T53" fmla="*/ 237 h 248"/>
              <a:gd name="T54" fmla="*/ 143 w 222"/>
              <a:gd name="T55" fmla="*/ 224 h 248"/>
              <a:gd name="T56" fmla="*/ 139 w 222"/>
              <a:gd name="T57" fmla="*/ 207 h 248"/>
              <a:gd name="T58" fmla="*/ 140 w 222"/>
              <a:gd name="T59" fmla="*/ 201 h 248"/>
              <a:gd name="T60" fmla="*/ 67 w 222"/>
              <a:gd name="T61" fmla="*/ 157 h 248"/>
              <a:gd name="T62" fmla="*/ 55 w 222"/>
              <a:gd name="T63" fmla="*/ 164 h 248"/>
              <a:gd name="T64" fmla="*/ 41 w 222"/>
              <a:gd name="T65" fmla="*/ 165 h 248"/>
              <a:gd name="T66" fmla="*/ 26 w 222"/>
              <a:gd name="T67" fmla="*/ 162 h 248"/>
              <a:gd name="T68" fmla="*/ 12 w 222"/>
              <a:gd name="T69" fmla="*/ 153 h 248"/>
              <a:gd name="T70" fmla="*/ 3 w 222"/>
              <a:gd name="T71" fmla="*/ 140 h 248"/>
              <a:gd name="T72" fmla="*/ 0 w 222"/>
              <a:gd name="T73" fmla="*/ 124 h 248"/>
              <a:gd name="T74" fmla="*/ 3 w 222"/>
              <a:gd name="T75" fmla="*/ 107 h 248"/>
              <a:gd name="T76" fmla="*/ 12 w 222"/>
              <a:gd name="T77" fmla="*/ 94 h 248"/>
              <a:gd name="T78" fmla="*/ 26 w 222"/>
              <a:gd name="T79" fmla="*/ 85 h 248"/>
              <a:gd name="T80" fmla="*/ 41 w 222"/>
              <a:gd name="T81" fmla="*/ 83 h 248"/>
              <a:gd name="T82" fmla="*/ 55 w 222"/>
              <a:gd name="T83" fmla="*/ 84 h 248"/>
              <a:gd name="T84" fmla="*/ 67 w 222"/>
              <a:gd name="T85" fmla="*/ 91 h 248"/>
              <a:gd name="T86" fmla="*/ 140 w 222"/>
              <a:gd name="T87" fmla="*/ 47 h 248"/>
              <a:gd name="T88" fmla="*/ 139 w 222"/>
              <a:gd name="T89" fmla="*/ 41 h 248"/>
              <a:gd name="T90" fmla="*/ 143 w 222"/>
              <a:gd name="T91" fmla="*/ 24 h 248"/>
              <a:gd name="T92" fmla="*/ 152 w 222"/>
              <a:gd name="T93" fmla="*/ 11 h 248"/>
              <a:gd name="T94" fmla="*/ 164 w 222"/>
              <a:gd name="T95" fmla="*/ 2 h 248"/>
              <a:gd name="T96" fmla="*/ 180 w 222"/>
              <a:gd name="T97" fmla="*/ 0 h 2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22" h="248">
                <a:moveTo>
                  <a:pt x="180" y="0"/>
                </a:moveTo>
                <a:lnTo>
                  <a:pt x="196" y="2"/>
                </a:lnTo>
                <a:lnTo>
                  <a:pt x="209" y="11"/>
                </a:lnTo>
                <a:lnTo>
                  <a:pt x="218" y="24"/>
                </a:lnTo>
                <a:lnTo>
                  <a:pt x="222" y="41"/>
                </a:lnTo>
                <a:lnTo>
                  <a:pt x="218" y="57"/>
                </a:lnTo>
                <a:lnTo>
                  <a:pt x="209" y="70"/>
                </a:lnTo>
                <a:lnTo>
                  <a:pt x="196" y="79"/>
                </a:lnTo>
                <a:lnTo>
                  <a:pt x="180" y="83"/>
                </a:lnTo>
                <a:lnTo>
                  <a:pt x="167" y="80"/>
                </a:lnTo>
                <a:lnTo>
                  <a:pt x="155" y="74"/>
                </a:lnTo>
                <a:lnTo>
                  <a:pt x="82" y="117"/>
                </a:lnTo>
                <a:lnTo>
                  <a:pt x="84" y="124"/>
                </a:lnTo>
                <a:lnTo>
                  <a:pt x="82" y="130"/>
                </a:lnTo>
                <a:lnTo>
                  <a:pt x="155" y="174"/>
                </a:lnTo>
                <a:lnTo>
                  <a:pt x="167" y="167"/>
                </a:lnTo>
                <a:lnTo>
                  <a:pt x="180" y="165"/>
                </a:lnTo>
                <a:lnTo>
                  <a:pt x="196" y="169"/>
                </a:lnTo>
                <a:lnTo>
                  <a:pt x="209" y="178"/>
                </a:lnTo>
                <a:lnTo>
                  <a:pt x="218" y="190"/>
                </a:lnTo>
                <a:lnTo>
                  <a:pt x="222" y="207"/>
                </a:lnTo>
                <a:lnTo>
                  <a:pt x="218" y="224"/>
                </a:lnTo>
                <a:lnTo>
                  <a:pt x="209" y="237"/>
                </a:lnTo>
                <a:lnTo>
                  <a:pt x="196" y="246"/>
                </a:lnTo>
                <a:lnTo>
                  <a:pt x="180" y="248"/>
                </a:lnTo>
                <a:lnTo>
                  <a:pt x="164" y="246"/>
                </a:lnTo>
                <a:lnTo>
                  <a:pt x="152" y="237"/>
                </a:lnTo>
                <a:lnTo>
                  <a:pt x="143" y="224"/>
                </a:lnTo>
                <a:lnTo>
                  <a:pt x="139" y="207"/>
                </a:lnTo>
                <a:lnTo>
                  <a:pt x="140" y="201"/>
                </a:lnTo>
                <a:lnTo>
                  <a:pt x="67" y="157"/>
                </a:lnTo>
                <a:lnTo>
                  <a:pt x="55" y="164"/>
                </a:lnTo>
                <a:lnTo>
                  <a:pt x="41" y="165"/>
                </a:lnTo>
                <a:lnTo>
                  <a:pt x="26" y="162"/>
                </a:lnTo>
                <a:lnTo>
                  <a:pt x="12" y="153"/>
                </a:lnTo>
                <a:lnTo>
                  <a:pt x="3" y="140"/>
                </a:lnTo>
                <a:lnTo>
                  <a:pt x="0" y="124"/>
                </a:lnTo>
                <a:lnTo>
                  <a:pt x="3" y="107"/>
                </a:lnTo>
                <a:lnTo>
                  <a:pt x="12" y="94"/>
                </a:lnTo>
                <a:lnTo>
                  <a:pt x="26" y="85"/>
                </a:lnTo>
                <a:lnTo>
                  <a:pt x="41" y="83"/>
                </a:lnTo>
                <a:lnTo>
                  <a:pt x="55" y="84"/>
                </a:lnTo>
                <a:lnTo>
                  <a:pt x="67" y="91"/>
                </a:lnTo>
                <a:lnTo>
                  <a:pt x="140" y="47"/>
                </a:lnTo>
                <a:lnTo>
                  <a:pt x="139" y="41"/>
                </a:lnTo>
                <a:lnTo>
                  <a:pt x="143" y="24"/>
                </a:lnTo>
                <a:lnTo>
                  <a:pt x="152" y="11"/>
                </a:lnTo>
                <a:lnTo>
                  <a:pt x="164" y="2"/>
                </a:lnTo>
                <a:lnTo>
                  <a:pt x="180" y="0"/>
                </a:lnTo>
                <a:close/>
              </a:path>
            </a:pathLst>
          </a:custGeom>
          <a:solidFill>
            <a:srgbClr val="3898BE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01" tIns="45700" rIns="91401" bIns="4570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6712" y="1809739"/>
            <a:ext cx="10972800" cy="4525963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2025/1/8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AutoShape 291"/>
          <p:cNvSpPr>
            <a:spLocks noChangeArrowheads="1"/>
          </p:cNvSpPr>
          <p:nvPr userDrawn="1"/>
        </p:nvSpPr>
        <p:spPr bwMode="auto">
          <a:xfrm flipH="1">
            <a:off x="-285795" y="6572272"/>
            <a:ext cx="8763061" cy="285728"/>
          </a:xfrm>
          <a:prstGeom prst="parallelogram">
            <a:avLst>
              <a:gd name="adj" fmla="val 93866"/>
            </a:avLst>
          </a:prstGeom>
          <a:solidFill>
            <a:schemeClr val="accent5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zh-CN" sz="24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8" name="AutoShape 291"/>
          <p:cNvSpPr>
            <a:spLocks noChangeArrowheads="1"/>
          </p:cNvSpPr>
          <p:nvPr userDrawn="1"/>
        </p:nvSpPr>
        <p:spPr bwMode="auto">
          <a:xfrm flipH="1">
            <a:off x="8286766" y="6572272"/>
            <a:ext cx="4191029" cy="285728"/>
          </a:xfrm>
          <a:prstGeom prst="parallelogram">
            <a:avLst>
              <a:gd name="adj" fmla="val 93866"/>
            </a:avLst>
          </a:prstGeom>
          <a:solidFill>
            <a:schemeClr val="accent6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zh-CN" sz="24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8880000" y="6528001"/>
            <a:ext cx="3360000" cy="379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67" b="1" dirty="0" smtClean="0">
                <a:solidFill>
                  <a:schemeClr val="bg1"/>
                </a:solidFill>
                <a:latin typeface="华文隶书" pitchFamily="2" charset="-122"/>
                <a:ea typeface="华文隶书" pitchFamily="2" charset="-122"/>
              </a:rPr>
              <a:t>常州轻工职业技术学院</a:t>
            </a:r>
            <a:endParaRPr lang="zh-CN" altLang="en-US" sz="1867" b="1" dirty="0">
              <a:solidFill>
                <a:schemeClr val="bg1"/>
              </a:solidFill>
              <a:latin typeface="华文隶书" pitchFamily="2" charset="-122"/>
              <a:ea typeface="华文隶书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964027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17"/>
          <p:cNvGrpSpPr/>
          <p:nvPr userDrawn="1"/>
        </p:nvGrpSpPr>
        <p:grpSpPr>
          <a:xfrm>
            <a:off x="546" y="548243"/>
            <a:ext cx="4064991" cy="698692"/>
            <a:chOff x="543" y="253843"/>
            <a:chExt cx="3672408" cy="810497"/>
          </a:xfrm>
        </p:grpSpPr>
        <p:sp>
          <p:nvSpPr>
            <p:cNvPr id="11" name="矩形 10"/>
            <p:cNvSpPr/>
            <p:nvPr/>
          </p:nvSpPr>
          <p:spPr>
            <a:xfrm>
              <a:off x="543" y="343214"/>
              <a:ext cx="3213357" cy="631756"/>
            </a:xfrm>
            <a:prstGeom prst="rect">
              <a:avLst/>
            </a:prstGeom>
            <a:solidFill>
              <a:srgbClr val="3898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2" name="等腰三角形 11"/>
            <p:cNvSpPr/>
            <p:nvPr/>
          </p:nvSpPr>
          <p:spPr>
            <a:xfrm rot="5400000">
              <a:off x="3036418" y="427807"/>
              <a:ext cx="810497" cy="462569"/>
            </a:xfrm>
            <a:prstGeom prst="triangle">
              <a:avLst/>
            </a:prstGeom>
            <a:solidFill>
              <a:srgbClr val="3898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sp>
        <p:nvSpPr>
          <p:cNvPr id="13" name="椭圆 12"/>
          <p:cNvSpPr/>
          <p:nvPr userDrawn="1"/>
        </p:nvSpPr>
        <p:spPr>
          <a:xfrm>
            <a:off x="171899" y="476229"/>
            <a:ext cx="780565" cy="780563"/>
          </a:xfrm>
          <a:prstGeom prst="ellipse">
            <a:avLst/>
          </a:prstGeom>
          <a:gradFill>
            <a:gsLst>
              <a:gs pos="34000">
                <a:schemeClr val="bg1"/>
              </a:gs>
              <a:gs pos="96000">
                <a:srgbClr val="DBDBDD"/>
              </a:gs>
            </a:gsLst>
            <a:path path="circle">
              <a:fillToRect l="100000" t="100000"/>
            </a:path>
          </a:gradFill>
          <a:ln w="19050">
            <a:solidFill>
              <a:schemeClr val="bg1"/>
            </a:solidFill>
          </a:ln>
          <a:effectLst>
            <a:outerShdw blurRad="254000" dist="88900" dir="7200000" sx="92000" sy="92000" algn="ctr" rotWithShape="0">
              <a:srgbClr val="000000">
                <a:alpha val="7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9" tIns="45699" rIns="91399" bIns="45699" spcCol="0" rtlCol="0" anchor="ctr"/>
          <a:lstStyle/>
          <a:p>
            <a:pPr algn="ctr"/>
            <a:endParaRPr lang="zh-CN" altLang="en-US" sz="2400" dirty="0"/>
          </a:p>
        </p:txBody>
      </p:sp>
      <p:sp>
        <p:nvSpPr>
          <p:cNvPr id="14" name="Freeform 116"/>
          <p:cNvSpPr>
            <a:spLocks/>
          </p:cNvSpPr>
          <p:nvPr userDrawn="1"/>
        </p:nvSpPr>
        <p:spPr bwMode="auto">
          <a:xfrm>
            <a:off x="374401" y="681601"/>
            <a:ext cx="352487" cy="393791"/>
          </a:xfrm>
          <a:custGeom>
            <a:avLst/>
            <a:gdLst>
              <a:gd name="T0" fmla="*/ 180 w 222"/>
              <a:gd name="T1" fmla="*/ 0 h 248"/>
              <a:gd name="T2" fmla="*/ 196 w 222"/>
              <a:gd name="T3" fmla="*/ 2 h 248"/>
              <a:gd name="T4" fmla="*/ 209 w 222"/>
              <a:gd name="T5" fmla="*/ 11 h 248"/>
              <a:gd name="T6" fmla="*/ 218 w 222"/>
              <a:gd name="T7" fmla="*/ 24 h 248"/>
              <a:gd name="T8" fmla="*/ 222 w 222"/>
              <a:gd name="T9" fmla="*/ 41 h 248"/>
              <a:gd name="T10" fmla="*/ 218 w 222"/>
              <a:gd name="T11" fmla="*/ 57 h 248"/>
              <a:gd name="T12" fmla="*/ 209 w 222"/>
              <a:gd name="T13" fmla="*/ 70 h 248"/>
              <a:gd name="T14" fmla="*/ 196 w 222"/>
              <a:gd name="T15" fmla="*/ 79 h 248"/>
              <a:gd name="T16" fmla="*/ 180 w 222"/>
              <a:gd name="T17" fmla="*/ 83 h 248"/>
              <a:gd name="T18" fmla="*/ 167 w 222"/>
              <a:gd name="T19" fmla="*/ 80 h 248"/>
              <a:gd name="T20" fmla="*/ 155 w 222"/>
              <a:gd name="T21" fmla="*/ 74 h 248"/>
              <a:gd name="T22" fmla="*/ 82 w 222"/>
              <a:gd name="T23" fmla="*/ 117 h 248"/>
              <a:gd name="T24" fmla="*/ 84 w 222"/>
              <a:gd name="T25" fmla="*/ 124 h 248"/>
              <a:gd name="T26" fmla="*/ 82 w 222"/>
              <a:gd name="T27" fmla="*/ 130 h 248"/>
              <a:gd name="T28" fmla="*/ 155 w 222"/>
              <a:gd name="T29" fmla="*/ 174 h 248"/>
              <a:gd name="T30" fmla="*/ 167 w 222"/>
              <a:gd name="T31" fmla="*/ 167 h 248"/>
              <a:gd name="T32" fmla="*/ 180 w 222"/>
              <a:gd name="T33" fmla="*/ 165 h 248"/>
              <a:gd name="T34" fmla="*/ 196 w 222"/>
              <a:gd name="T35" fmla="*/ 169 h 248"/>
              <a:gd name="T36" fmla="*/ 209 w 222"/>
              <a:gd name="T37" fmla="*/ 178 h 248"/>
              <a:gd name="T38" fmla="*/ 218 w 222"/>
              <a:gd name="T39" fmla="*/ 190 h 248"/>
              <a:gd name="T40" fmla="*/ 222 w 222"/>
              <a:gd name="T41" fmla="*/ 207 h 248"/>
              <a:gd name="T42" fmla="*/ 218 w 222"/>
              <a:gd name="T43" fmla="*/ 224 h 248"/>
              <a:gd name="T44" fmla="*/ 209 w 222"/>
              <a:gd name="T45" fmla="*/ 237 h 248"/>
              <a:gd name="T46" fmla="*/ 196 w 222"/>
              <a:gd name="T47" fmla="*/ 246 h 248"/>
              <a:gd name="T48" fmla="*/ 180 w 222"/>
              <a:gd name="T49" fmla="*/ 248 h 248"/>
              <a:gd name="T50" fmla="*/ 164 w 222"/>
              <a:gd name="T51" fmla="*/ 246 h 248"/>
              <a:gd name="T52" fmla="*/ 152 w 222"/>
              <a:gd name="T53" fmla="*/ 237 h 248"/>
              <a:gd name="T54" fmla="*/ 143 w 222"/>
              <a:gd name="T55" fmla="*/ 224 h 248"/>
              <a:gd name="T56" fmla="*/ 139 w 222"/>
              <a:gd name="T57" fmla="*/ 207 h 248"/>
              <a:gd name="T58" fmla="*/ 140 w 222"/>
              <a:gd name="T59" fmla="*/ 201 h 248"/>
              <a:gd name="T60" fmla="*/ 67 w 222"/>
              <a:gd name="T61" fmla="*/ 157 h 248"/>
              <a:gd name="T62" fmla="*/ 55 w 222"/>
              <a:gd name="T63" fmla="*/ 164 h 248"/>
              <a:gd name="T64" fmla="*/ 41 w 222"/>
              <a:gd name="T65" fmla="*/ 165 h 248"/>
              <a:gd name="T66" fmla="*/ 26 w 222"/>
              <a:gd name="T67" fmla="*/ 162 h 248"/>
              <a:gd name="T68" fmla="*/ 12 w 222"/>
              <a:gd name="T69" fmla="*/ 153 h 248"/>
              <a:gd name="T70" fmla="*/ 3 w 222"/>
              <a:gd name="T71" fmla="*/ 140 h 248"/>
              <a:gd name="T72" fmla="*/ 0 w 222"/>
              <a:gd name="T73" fmla="*/ 124 h 248"/>
              <a:gd name="T74" fmla="*/ 3 w 222"/>
              <a:gd name="T75" fmla="*/ 107 h 248"/>
              <a:gd name="T76" fmla="*/ 12 w 222"/>
              <a:gd name="T77" fmla="*/ 94 h 248"/>
              <a:gd name="T78" fmla="*/ 26 w 222"/>
              <a:gd name="T79" fmla="*/ 85 h 248"/>
              <a:gd name="T80" fmla="*/ 41 w 222"/>
              <a:gd name="T81" fmla="*/ 83 h 248"/>
              <a:gd name="T82" fmla="*/ 55 w 222"/>
              <a:gd name="T83" fmla="*/ 84 h 248"/>
              <a:gd name="T84" fmla="*/ 67 w 222"/>
              <a:gd name="T85" fmla="*/ 91 h 248"/>
              <a:gd name="T86" fmla="*/ 140 w 222"/>
              <a:gd name="T87" fmla="*/ 47 h 248"/>
              <a:gd name="T88" fmla="*/ 139 w 222"/>
              <a:gd name="T89" fmla="*/ 41 h 248"/>
              <a:gd name="T90" fmla="*/ 143 w 222"/>
              <a:gd name="T91" fmla="*/ 24 h 248"/>
              <a:gd name="T92" fmla="*/ 152 w 222"/>
              <a:gd name="T93" fmla="*/ 11 h 248"/>
              <a:gd name="T94" fmla="*/ 164 w 222"/>
              <a:gd name="T95" fmla="*/ 2 h 248"/>
              <a:gd name="T96" fmla="*/ 180 w 222"/>
              <a:gd name="T97" fmla="*/ 0 h 2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22" h="248">
                <a:moveTo>
                  <a:pt x="180" y="0"/>
                </a:moveTo>
                <a:lnTo>
                  <a:pt x="196" y="2"/>
                </a:lnTo>
                <a:lnTo>
                  <a:pt x="209" y="11"/>
                </a:lnTo>
                <a:lnTo>
                  <a:pt x="218" y="24"/>
                </a:lnTo>
                <a:lnTo>
                  <a:pt x="222" y="41"/>
                </a:lnTo>
                <a:lnTo>
                  <a:pt x="218" y="57"/>
                </a:lnTo>
                <a:lnTo>
                  <a:pt x="209" y="70"/>
                </a:lnTo>
                <a:lnTo>
                  <a:pt x="196" y="79"/>
                </a:lnTo>
                <a:lnTo>
                  <a:pt x="180" y="83"/>
                </a:lnTo>
                <a:lnTo>
                  <a:pt x="167" y="80"/>
                </a:lnTo>
                <a:lnTo>
                  <a:pt x="155" y="74"/>
                </a:lnTo>
                <a:lnTo>
                  <a:pt x="82" y="117"/>
                </a:lnTo>
                <a:lnTo>
                  <a:pt x="84" y="124"/>
                </a:lnTo>
                <a:lnTo>
                  <a:pt x="82" y="130"/>
                </a:lnTo>
                <a:lnTo>
                  <a:pt x="155" y="174"/>
                </a:lnTo>
                <a:lnTo>
                  <a:pt x="167" y="167"/>
                </a:lnTo>
                <a:lnTo>
                  <a:pt x="180" y="165"/>
                </a:lnTo>
                <a:lnTo>
                  <a:pt x="196" y="169"/>
                </a:lnTo>
                <a:lnTo>
                  <a:pt x="209" y="178"/>
                </a:lnTo>
                <a:lnTo>
                  <a:pt x="218" y="190"/>
                </a:lnTo>
                <a:lnTo>
                  <a:pt x="222" y="207"/>
                </a:lnTo>
                <a:lnTo>
                  <a:pt x="218" y="224"/>
                </a:lnTo>
                <a:lnTo>
                  <a:pt x="209" y="237"/>
                </a:lnTo>
                <a:lnTo>
                  <a:pt x="196" y="246"/>
                </a:lnTo>
                <a:lnTo>
                  <a:pt x="180" y="248"/>
                </a:lnTo>
                <a:lnTo>
                  <a:pt x="164" y="246"/>
                </a:lnTo>
                <a:lnTo>
                  <a:pt x="152" y="237"/>
                </a:lnTo>
                <a:lnTo>
                  <a:pt x="143" y="224"/>
                </a:lnTo>
                <a:lnTo>
                  <a:pt x="139" y="207"/>
                </a:lnTo>
                <a:lnTo>
                  <a:pt x="140" y="201"/>
                </a:lnTo>
                <a:lnTo>
                  <a:pt x="67" y="157"/>
                </a:lnTo>
                <a:lnTo>
                  <a:pt x="55" y="164"/>
                </a:lnTo>
                <a:lnTo>
                  <a:pt x="41" y="165"/>
                </a:lnTo>
                <a:lnTo>
                  <a:pt x="26" y="162"/>
                </a:lnTo>
                <a:lnTo>
                  <a:pt x="12" y="153"/>
                </a:lnTo>
                <a:lnTo>
                  <a:pt x="3" y="140"/>
                </a:lnTo>
                <a:lnTo>
                  <a:pt x="0" y="124"/>
                </a:lnTo>
                <a:lnTo>
                  <a:pt x="3" y="107"/>
                </a:lnTo>
                <a:lnTo>
                  <a:pt x="12" y="94"/>
                </a:lnTo>
                <a:lnTo>
                  <a:pt x="26" y="85"/>
                </a:lnTo>
                <a:lnTo>
                  <a:pt x="41" y="83"/>
                </a:lnTo>
                <a:lnTo>
                  <a:pt x="55" y="84"/>
                </a:lnTo>
                <a:lnTo>
                  <a:pt x="67" y="91"/>
                </a:lnTo>
                <a:lnTo>
                  <a:pt x="140" y="47"/>
                </a:lnTo>
                <a:lnTo>
                  <a:pt x="139" y="41"/>
                </a:lnTo>
                <a:lnTo>
                  <a:pt x="143" y="24"/>
                </a:lnTo>
                <a:lnTo>
                  <a:pt x="152" y="11"/>
                </a:lnTo>
                <a:lnTo>
                  <a:pt x="164" y="2"/>
                </a:lnTo>
                <a:lnTo>
                  <a:pt x="180" y="0"/>
                </a:lnTo>
                <a:close/>
              </a:path>
            </a:pathLst>
          </a:custGeom>
          <a:solidFill>
            <a:srgbClr val="3898BE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01" tIns="45700" rIns="91401" bIns="4570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6712" y="1809739"/>
            <a:ext cx="10972800" cy="4525963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2025/1/8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AutoShape 291"/>
          <p:cNvSpPr>
            <a:spLocks noChangeArrowheads="1"/>
          </p:cNvSpPr>
          <p:nvPr userDrawn="1"/>
        </p:nvSpPr>
        <p:spPr bwMode="auto">
          <a:xfrm flipH="1">
            <a:off x="-285795" y="6572272"/>
            <a:ext cx="8763061" cy="285728"/>
          </a:xfrm>
          <a:prstGeom prst="parallelogram">
            <a:avLst>
              <a:gd name="adj" fmla="val 93866"/>
            </a:avLst>
          </a:prstGeom>
          <a:solidFill>
            <a:schemeClr val="accent5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zh-CN" sz="24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8" name="AutoShape 291"/>
          <p:cNvSpPr>
            <a:spLocks noChangeArrowheads="1"/>
          </p:cNvSpPr>
          <p:nvPr userDrawn="1"/>
        </p:nvSpPr>
        <p:spPr bwMode="auto">
          <a:xfrm flipH="1">
            <a:off x="8286766" y="6572272"/>
            <a:ext cx="4191029" cy="285728"/>
          </a:xfrm>
          <a:prstGeom prst="parallelogram">
            <a:avLst>
              <a:gd name="adj" fmla="val 93866"/>
            </a:avLst>
          </a:prstGeom>
          <a:solidFill>
            <a:schemeClr val="accent6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zh-CN" sz="24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8880000" y="6528001"/>
            <a:ext cx="3360000" cy="379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67" b="1" dirty="0" smtClean="0">
                <a:solidFill>
                  <a:schemeClr val="bg1"/>
                </a:solidFill>
                <a:latin typeface="华文隶书" pitchFamily="2" charset="-122"/>
                <a:ea typeface="华文隶书" pitchFamily="2" charset="-122"/>
              </a:rPr>
              <a:t>常州轻工职业技术学院</a:t>
            </a:r>
            <a:endParaRPr lang="zh-CN" altLang="en-US" sz="1867" b="1" dirty="0">
              <a:solidFill>
                <a:schemeClr val="bg1"/>
              </a:solidFill>
              <a:latin typeface="华文隶书" pitchFamily="2" charset="-122"/>
              <a:ea typeface="华文隶书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769427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123904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16">
            <a:extLst>
              <a:ext uri="{FF2B5EF4-FFF2-40B4-BE49-F238E27FC236}">
                <a16:creationId xmlns:a16="http://schemas.microsoft.com/office/drawing/2014/main" id="{B7258A3E-375B-485A-92F8-88737740BFB5}"/>
              </a:ext>
            </a:extLst>
          </p:cNvPr>
          <p:cNvSpPr/>
          <p:nvPr userDrawn="1"/>
        </p:nvSpPr>
        <p:spPr>
          <a:xfrm flipH="1">
            <a:off x="426012" y="287624"/>
            <a:ext cx="345179" cy="413512"/>
          </a:xfrm>
          <a:custGeom>
            <a:avLst/>
            <a:gdLst>
              <a:gd name="connsiteX0" fmla="*/ 0 w 3171687"/>
              <a:gd name="connsiteY0" fmla="*/ 0 h 2069635"/>
              <a:gd name="connsiteX1" fmla="*/ 3171687 w 3171687"/>
              <a:gd name="connsiteY1" fmla="*/ 0 h 2069635"/>
              <a:gd name="connsiteX2" fmla="*/ 3171687 w 3171687"/>
              <a:gd name="connsiteY2" fmla="*/ 2069635 h 2069635"/>
              <a:gd name="connsiteX3" fmla="*/ 0 w 3171687"/>
              <a:gd name="connsiteY3" fmla="*/ 2069635 h 2069635"/>
              <a:gd name="connsiteX4" fmla="*/ 0 w 3171687"/>
              <a:gd name="connsiteY4" fmla="*/ 1810069 h 2069635"/>
              <a:gd name="connsiteX5" fmla="*/ 979903 w 3171687"/>
              <a:gd name="connsiteY5" fmla="*/ 1810069 h 2069635"/>
              <a:gd name="connsiteX6" fmla="*/ 979903 w 3171687"/>
              <a:gd name="connsiteY6" fmla="*/ 259565 h 2069635"/>
              <a:gd name="connsiteX7" fmla="*/ 0 w 3171687"/>
              <a:gd name="connsiteY7" fmla="*/ 259565 h 2069635"/>
              <a:gd name="connsiteX8" fmla="*/ 0 w 3171687"/>
              <a:gd name="connsiteY8" fmla="*/ 0 h 2069635"/>
              <a:gd name="connsiteX0" fmla="*/ 0 w 3171687"/>
              <a:gd name="connsiteY0" fmla="*/ 0 h 2069635"/>
              <a:gd name="connsiteX1" fmla="*/ 3171687 w 3171687"/>
              <a:gd name="connsiteY1" fmla="*/ 0 h 2069635"/>
              <a:gd name="connsiteX2" fmla="*/ 3171687 w 3171687"/>
              <a:gd name="connsiteY2" fmla="*/ 2069635 h 2069635"/>
              <a:gd name="connsiteX3" fmla="*/ 0 w 3171687"/>
              <a:gd name="connsiteY3" fmla="*/ 2069635 h 2069635"/>
              <a:gd name="connsiteX4" fmla="*/ 0 w 3171687"/>
              <a:gd name="connsiteY4" fmla="*/ 1810069 h 2069635"/>
              <a:gd name="connsiteX5" fmla="*/ 979903 w 3171687"/>
              <a:gd name="connsiteY5" fmla="*/ 1810069 h 2069635"/>
              <a:gd name="connsiteX6" fmla="*/ 979903 w 3171687"/>
              <a:gd name="connsiteY6" fmla="*/ 259565 h 2069635"/>
              <a:gd name="connsiteX7" fmla="*/ 0 w 3171687"/>
              <a:gd name="connsiteY7" fmla="*/ 259565 h 2069635"/>
              <a:gd name="connsiteX8" fmla="*/ 0 w 3171687"/>
              <a:gd name="connsiteY8" fmla="*/ 0 h 2069635"/>
              <a:gd name="connsiteX0" fmla="*/ 979903 w 3171687"/>
              <a:gd name="connsiteY0" fmla="*/ 1810069 h 2069635"/>
              <a:gd name="connsiteX1" fmla="*/ 979903 w 3171687"/>
              <a:gd name="connsiteY1" fmla="*/ 259565 h 2069635"/>
              <a:gd name="connsiteX2" fmla="*/ 0 w 3171687"/>
              <a:gd name="connsiteY2" fmla="*/ 259565 h 2069635"/>
              <a:gd name="connsiteX3" fmla="*/ 0 w 3171687"/>
              <a:gd name="connsiteY3" fmla="*/ 0 h 2069635"/>
              <a:gd name="connsiteX4" fmla="*/ 3171687 w 3171687"/>
              <a:gd name="connsiteY4" fmla="*/ 0 h 2069635"/>
              <a:gd name="connsiteX5" fmla="*/ 3171687 w 3171687"/>
              <a:gd name="connsiteY5" fmla="*/ 2069635 h 2069635"/>
              <a:gd name="connsiteX6" fmla="*/ 0 w 3171687"/>
              <a:gd name="connsiteY6" fmla="*/ 2069635 h 2069635"/>
              <a:gd name="connsiteX7" fmla="*/ 0 w 3171687"/>
              <a:gd name="connsiteY7" fmla="*/ 1810069 h 2069635"/>
              <a:gd name="connsiteX8" fmla="*/ 1071343 w 3171687"/>
              <a:gd name="connsiteY8" fmla="*/ 1901509 h 2069635"/>
              <a:gd name="connsiteX0" fmla="*/ 979903 w 3171687"/>
              <a:gd name="connsiteY0" fmla="*/ 1810069 h 2069635"/>
              <a:gd name="connsiteX1" fmla="*/ 979903 w 3171687"/>
              <a:gd name="connsiteY1" fmla="*/ 259565 h 2069635"/>
              <a:gd name="connsiteX2" fmla="*/ 0 w 3171687"/>
              <a:gd name="connsiteY2" fmla="*/ 259565 h 2069635"/>
              <a:gd name="connsiteX3" fmla="*/ 0 w 3171687"/>
              <a:gd name="connsiteY3" fmla="*/ 0 h 2069635"/>
              <a:gd name="connsiteX4" fmla="*/ 3171687 w 3171687"/>
              <a:gd name="connsiteY4" fmla="*/ 0 h 2069635"/>
              <a:gd name="connsiteX5" fmla="*/ 3171687 w 3171687"/>
              <a:gd name="connsiteY5" fmla="*/ 2069635 h 2069635"/>
              <a:gd name="connsiteX6" fmla="*/ 0 w 3171687"/>
              <a:gd name="connsiteY6" fmla="*/ 2069635 h 2069635"/>
              <a:gd name="connsiteX7" fmla="*/ 0 w 3171687"/>
              <a:gd name="connsiteY7" fmla="*/ 1810069 h 2069635"/>
              <a:gd name="connsiteX0" fmla="*/ 979903 w 3171687"/>
              <a:gd name="connsiteY0" fmla="*/ 259565 h 2069635"/>
              <a:gd name="connsiteX1" fmla="*/ 0 w 3171687"/>
              <a:gd name="connsiteY1" fmla="*/ 259565 h 2069635"/>
              <a:gd name="connsiteX2" fmla="*/ 0 w 3171687"/>
              <a:gd name="connsiteY2" fmla="*/ 0 h 2069635"/>
              <a:gd name="connsiteX3" fmla="*/ 3171687 w 3171687"/>
              <a:gd name="connsiteY3" fmla="*/ 0 h 2069635"/>
              <a:gd name="connsiteX4" fmla="*/ 3171687 w 3171687"/>
              <a:gd name="connsiteY4" fmla="*/ 2069635 h 2069635"/>
              <a:gd name="connsiteX5" fmla="*/ 0 w 3171687"/>
              <a:gd name="connsiteY5" fmla="*/ 2069635 h 2069635"/>
              <a:gd name="connsiteX6" fmla="*/ 0 w 3171687"/>
              <a:gd name="connsiteY6" fmla="*/ 1810069 h 2069635"/>
              <a:gd name="connsiteX0" fmla="*/ 0 w 3171687"/>
              <a:gd name="connsiteY0" fmla="*/ 259565 h 2069635"/>
              <a:gd name="connsiteX1" fmla="*/ 0 w 3171687"/>
              <a:gd name="connsiteY1" fmla="*/ 0 h 2069635"/>
              <a:gd name="connsiteX2" fmla="*/ 3171687 w 3171687"/>
              <a:gd name="connsiteY2" fmla="*/ 0 h 2069635"/>
              <a:gd name="connsiteX3" fmla="*/ 3171687 w 3171687"/>
              <a:gd name="connsiteY3" fmla="*/ 2069635 h 2069635"/>
              <a:gd name="connsiteX4" fmla="*/ 0 w 3171687"/>
              <a:gd name="connsiteY4" fmla="*/ 2069635 h 2069635"/>
              <a:gd name="connsiteX5" fmla="*/ 0 w 3171687"/>
              <a:gd name="connsiteY5" fmla="*/ 1810069 h 20696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171687" h="2069635">
                <a:moveTo>
                  <a:pt x="0" y="259565"/>
                </a:moveTo>
                <a:lnTo>
                  <a:pt x="0" y="0"/>
                </a:lnTo>
                <a:lnTo>
                  <a:pt x="3171687" y="0"/>
                </a:lnTo>
                <a:lnTo>
                  <a:pt x="3171687" y="2069635"/>
                </a:lnTo>
                <a:lnTo>
                  <a:pt x="0" y="2069635"/>
                </a:lnTo>
                <a:lnTo>
                  <a:pt x="0" y="1810069"/>
                </a:lnTo>
              </a:path>
            </a:pathLst>
          </a:custGeom>
          <a:noFill/>
          <a:ln w="31750">
            <a:solidFill>
              <a:srgbClr val="9F12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52" tIns="45727" rIns="91452" bIns="45727"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4" name="任意多边形 17">
            <a:extLst>
              <a:ext uri="{FF2B5EF4-FFF2-40B4-BE49-F238E27FC236}">
                <a16:creationId xmlns:a16="http://schemas.microsoft.com/office/drawing/2014/main" id="{FCA68AA0-7414-4EEA-B2BA-C8959F9BDEF9}"/>
              </a:ext>
            </a:extLst>
          </p:cNvPr>
          <p:cNvSpPr/>
          <p:nvPr userDrawn="1"/>
        </p:nvSpPr>
        <p:spPr>
          <a:xfrm flipH="1">
            <a:off x="577488" y="164638"/>
            <a:ext cx="345179" cy="329173"/>
          </a:xfrm>
          <a:custGeom>
            <a:avLst/>
            <a:gdLst>
              <a:gd name="connsiteX0" fmla="*/ 0 w 2253807"/>
              <a:gd name="connsiteY0" fmla="*/ 0 h 1262130"/>
              <a:gd name="connsiteX1" fmla="*/ 2253807 w 2253807"/>
              <a:gd name="connsiteY1" fmla="*/ 0 h 1262130"/>
              <a:gd name="connsiteX2" fmla="*/ 2253807 w 2253807"/>
              <a:gd name="connsiteY2" fmla="*/ 1262130 h 1262130"/>
              <a:gd name="connsiteX3" fmla="*/ 1013277 w 2253807"/>
              <a:gd name="connsiteY3" fmla="*/ 1262130 h 1262130"/>
              <a:gd name="connsiteX4" fmla="*/ 1013277 w 2253807"/>
              <a:gd name="connsiteY4" fmla="*/ 700070 h 1262130"/>
              <a:gd name="connsiteX5" fmla="*/ 0 w 2253807"/>
              <a:gd name="connsiteY5" fmla="*/ 700070 h 1262130"/>
              <a:gd name="connsiteX6" fmla="*/ 0 w 2253807"/>
              <a:gd name="connsiteY6" fmla="*/ 0 h 1262130"/>
              <a:gd name="connsiteX0" fmla="*/ 1013277 w 2253807"/>
              <a:gd name="connsiteY0" fmla="*/ 700070 h 1262130"/>
              <a:gd name="connsiteX1" fmla="*/ 0 w 2253807"/>
              <a:gd name="connsiteY1" fmla="*/ 700070 h 1262130"/>
              <a:gd name="connsiteX2" fmla="*/ 0 w 2253807"/>
              <a:gd name="connsiteY2" fmla="*/ 0 h 1262130"/>
              <a:gd name="connsiteX3" fmla="*/ 2253807 w 2253807"/>
              <a:gd name="connsiteY3" fmla="*/ 0 h 1262130"/>
              <a:gd name="connsiteX4" fmla="*/ 2253807 w 2253807"/>
              <a:gd name="connsiteY4" fmla="*/ 1262130 h 1262130"/>
              <a:gd name="connsiteX5" fmla="*/ 1013277 w 2253807"/>
              <a:gd name="connsiteY5" fmla="*/ 1262130 h 1262130"/>
              <a:gd name="connsiteX6" fmla="*/ 1104717 w 2253807"/>
              <a:gd name="connsiteY6" fmla="*/ 791510 h 1262130"/>
              <a:gd name="connsiteX0" fmla="*/ 1013277 w 2253807"/>
              <a:gd name="connsiteY0" fmla="*/ 700070 h 1262130"/>
              <a:gd name="connsiteX1" fmla="*/ 0 w 2253807"/>
              <a:gd name="connsiteY1" fmla="*/ 700070 h 1262130"/>
              <a:gd name="connsiteX2" fmla="*/ 0 w 2253807"/>
              <a:gd name="connsiteY2" fmla="*/ 0 h 1262130"/>
              <a:gd name="connsiteX3" fmla="*/ 2253807 w 2253807"/>
              <a:gd name="connsiteY3" fmla="*/ 0 h 1262130"/>
              <a:gd name="connsiteX4" fmla="*/ 2253807 w 2253807"/>
              <a:gd name="connsiteY4" fmla="*/ 1262130 h 1262130"/>
              <a:gd name="connsiteX5" fmla="*/ 1013277 w 2253807"/>
              <a:gd name="connsiteY5" fmla="*/ 1262130 h 1262130"/>
              <a:gd name="connsiteX0" fmla="*/ 0 w 2253807"/>
              <a:gd name="connsiteY0" fmla="*/ 700070 h 1262130"/>
              <a:gd name="connsiteX1" fmla="*/ 0 w 2253807"/>
              <a:gd name="connsiteY1" fmla="*/ 0 h 1262130"/>
              <a:gd name="connsiteX2" fmla="*/ 2253807 w 2253807"/>
              <a:gd name="connsiteY2" fmla="*/ 0 h 1262130"/>
              <a:gd name="connsiteX3" fmla="*/ 2253807 w 2253807"/>
              <a:gd name="connsiteY3" fmla="*/ 1262130 h 1262130"/>
              <a:gd name="connsiteX4" fmla="*/ 1013277 w 2253807"/>
              <a:gd name="connsiteY4" fmla="*/ 1262130 h 12621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53807" h="1262130">
                <a:moveTo>
                  <a:pt x="0" y="700070"/>
                </a:moveTo>
                <a:lnTo>
                  <a:pt x="0" y="0"/>
                </a:lnTo>
                <a:lnTo>
                  <a:pt x="2253807" y="0"/>
                </a:lnTo>
                <a:lnTo>
                  <a:pt x="2253807" y="1262130"/>
                </a:lnTo>
                <a:lnTo>
                  <a:pt x="1013277" y="1262130"/>
                </a:lnTo>
              </a:path>
            </a:pathLst>
          </a:custGeom>
          <a:noFill/>
          <a:ln w="31750">
            <a:solidFill>
              <a:srgbClr val="184D9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52" tIns="45727" rIns="91452" bIns="45727"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5019135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89706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40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59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5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0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46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61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77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92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08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23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ED213BF9-2C63-42AA-BA6C-67E1412DA37E}" type="datetimeFigureOut">
              <a:rPr lang="zh-CN" altLang="en-US" smtClean="0"/>
              <a:t>2025/1/8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1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1C82B4B2-DDA9-4394-A6AD-947A4CE2D7F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672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1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ED213BF9-2C63-42AA-BA6C-67E1412DA37E}" type="datetimeFigureOut">
              <a:rPr lang="zh-CN" altLang="en-US" smtClean="0"/>
              <a:t>2025/1/8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1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1C82B4B2-DDA9-4394-A6AD-947A4CE2D7F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6628915" y="6431126"/>
            <a:ext cx="775035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30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www.1ppt.com/moban/   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行业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www.1ppt.com/hangye/ </a:t>
            </a:r>
          </a:p>
          <a:p>
            <a:pPr marL="0" marR="0" lvl="0" indent="0" defTabSz="91430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节日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www.1ppt.com/jieri/   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素材下载：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www.1ppt.com/sucai/</a:t>
            </a:r>
          </a:p>
          <a:p>
            <a:pPr marL="0" marR="0" lvl="0" indent="0" defTabSz="91430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背景图片：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www.1ppt.com/beijing/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图表下载：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www.1ppt.com/tubiao/      </a:t>
            </a:r>
          </a:p>
          <a:p>
            <a:pPr marL="0" marR="0" lvl="0" indent="0" defTabSz="91430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优秀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www.1ppt.com/xiazai/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www.1ppt.com/powerpoint/      </a:t>
            </a:r>
          </a:p>
          <a:p>
            <a:pPr marL="0" marR="0" lvl="0" indent="0" defTabSz="91430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Word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www.1ppt.com/word/              Excel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教程：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www.1ppt.com/excel/  </a:t>
            </a:r>
          </a:p>
          <a:p>
            <a:pPr marL="0" marR="0" lvl="0" indent="0" defTabSz="91430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www.1ppt.com/ziliao/        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课件下载：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www.1ppt.com/kejian/ </a:t>
            </a:r>
          </a:p>
          <a:p>
            <a:pPr marL="0" marR="0" lvl="0" indent="0" defTabSz="91430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www.1ppt.com/fanwen/           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www.1ppt.com/shiti/  </a:t>
            </a:r>
          </a:p>
          <a:p>
            <a:pPr marL="0" marR="0" lvl="0" indent="0" defTabSz="91430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www.1ppt.com/jiaoan/        </a:t>
            </a:r>
          </a:p>
          <a:p>
            <a:pPr marL="0" marR="0" lvl="0" indent="0" defTabSz="91430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字体下载：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www.1ppt.com/ziti/</a:t>
            </a:r>
          </a:p>
          <a:p>
            <a:pPr marL="0" marR="0" lvl="0" indent="0" defTabSz="91430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 </a:t>
            </a:r>
            <a:endParaRPr kumimoji="0" lang="zh-CN" altLang="en-US" sz="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35484655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154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3" indent="0">
              <a:buNone/>
              <a:defRPr sz="1600" b="1"/>
            </a:lvl4pPr>
            <a:lvl5pPr marL="1828617" indent="0">
              <a:buNone/>
              <a:defRPr sz="1600" b="1"/>
            </a:lvl5pPr>
            <a:lvl6pPr marL="2285771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4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154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3" indent="0">
              <a:buNone/>
              <a:defRPr sz="1600" b="1"/>
            </a:lvl4pPr>
            <a:lvl5pPr marL="1828617" indent="0">
              <a:buNone/>
              <a:defRPr sz="1600" b="1"/>
            </a:lvl5pPr>
            <a:lvl6pPr marL="2285771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4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ED213BF9-2C63-42AA-BA6C-67E1412DA37E}" type="datetimeFigureOut">
              <a:rPr lang="zh-CN" altLang="en-US" smtClean="0"/>
              <a:t>2025/1/8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610601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1C82B4B2-DDA9-4394-A6AD-947A4CE2D7F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2213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ED213BF9-2C63-42AA-BA6C-67E1412DA37E}" type="datetimeFigureOut">
              <a:rPr lang="zh-CN" altLang="en-US" smtClean="0"/>
              <a:t>2025/1/8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610601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1C82B4B2-DDA9-4394-A6AD-947A4CE2D7F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154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ED213BF9-2C63-42AA-BA6C-67E1412DA37E}" type="datetimeFigureOut">
              <a:rPr lang="zh-CN" altLang="en-US" smtClean="0"/>
              <a:t>2025/1/8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610601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1C82B4B2-DDA9-4394-A6AD-947A4CE2D7F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6335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154" indent="0">
              <a:buNone/>
              <a:defRPr sz="1400"/>
            </a:lvl2pPr>
            <a:lvl3pPr marL="914309" indent="0">
              <a:buNone/>
              <a:defRPr sz="1200"/>
            </a:lvl3pPr>
            <a:lvl4pPr marL="1371463" indent="0">
              <a:buNone/>
              <a:defRPr sz="1000"/>
            </a:lvl4pPr>
            <a:lvl5pPr marL="1828617" indent="0">
              <a:buNone/>
              <a:defRPr sz="1000"/>
            </a:lvl5pPr>
            <a:lvl6pPr marL="2285771" indent="0">
              <a:buNone/>
              <a:defRPr sz="1000"/>
            </a:lvl6pPr>
            <a:lvl7pPr marL="2742926" indent="0">
              <a:buNone/>
              <a:defRPr sz="1000"/>
            </a:lvl7pPr>
            <a:lvl8pPr marL="3200080" indent="0">
              <a:buNone/>
              <a:defRPr sz="1000"/>
            </a:lvl8pPr>
            <a:lvl9pPr marL="3657234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ED213BF9-2C63-42AA-BA6C-67E1412DA37E}" type="datetimeFigureOut">
              <a:rPr lang="zh-CN" altLang="en-US" smtClean="0"/>
              <a:t>2025/1/8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1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1C82B4B2-DDA9-4394-A6AD-947A4CE2D7F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5077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200"/>
            </a:lvl1pPr>
            <a:lvl2pPr marL="457154" indent="0">
              <a:buNone/>
              <a:defRPr sz="2800"/>
            </a:lvl2pPr>
            <a:lvl3pPr marL="914309" indent="0">
              <a:buNone/>
              <a:defRPr sz="2400"/>
            </a:lvl3pPr>
            <a:lvl4pPr marL="1371463" indent="0">
              <a:buNone/>
              <a:defRPr sz="2000"/>
            </a:lvl4pPr>
            <a:lvl5pPr marL="1828617" indent="0">
              <a:buNone/>
              <a:defRPr sz="2000"/>
            </a:lvl5pPr>
            <a:lvl6pPr marL="2285771" indent="0">
              <a:buNone/>
              <a:defRPr sz="2000"/>
            </a:lvl6pPr>
            <a:lvl7pPr marL="2742926" indent="0">
              <a:buNone/>
              <a:defRPr sz="2000"/>
            </a:lvl7pPr>
            <a:lvl8pPr marL="3200080" indent="0">
              <a:buNone/>
              <a:defRPr sz="2000"/>
            </a:lvl8pPr>
            <a:lvl9pPr marL="3657234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154" indent="0">
              <a:buNone/>
              <a:defRPr sz="1400"/>
            </a:lvl2pPr>
            <a:lvl3pPr marL="914309" indent="0">
              <a:buNone/>
              <a:defRPr sz="1200"/>
            </a:lvl3pPr>
            <a:lvl4pPr marL="1371463" indent="0">
              <a:buNone/>
              <a:defRPr sz="1000"/>
            </a:lvl4pPr>
            <a:lvl5pPr marL="1828617" indent="0">
              <a:buNone/>
              <a:defRPr sz="1000"/>
            </a:lvl5pPr>
            <a:lvl6pPr marL="2285771" indent="0">
              <a:buNone/>
              <a:defRPr sz="1000"/>
            </a:lvl6pPr>
            <a:lvl7pPr marL="2742926" indent="0">
              <a:buNone/>
              <a:defRPr sz="1000"/>
            </a:lvl7pPr>
            <a:lvl8pPr marL="3200080" indent="0">
              <a:buNone/>
              <a:defRPr sz="1000"/>
            </a:lvl8pPr>
            <a:lvl9pPr marL="3657234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ED213BF9-2C63-42AA-BA6C-67E1412DA37E}" type="datetimeFigureOut">
              <a:rPr lang="zh-CN" altLang="en-US" smtClean="0"/>
              <a:t>2025/1/8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1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1C82B4B2-DDA9-4394-A6AD-947A4CE2D7F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10836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4.xml"/><Relationship Id="rId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22.xml"/><Relationship Id="rId5" Type="http://schemas.openxmlformats.org/officeDocument/2006/relationships/image" Target="../media/image2.pn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1802" y="884717"/>
            <a:ext cx="12190198" cy="144016"/>
          </a:xfrm>
          <a:prstGeom prst="rect">
            <a:avLst/>
          </a:prstGeom>
          <a:solidFill>
            <a:srgbClr val="BFB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sp>
        <p:nvSpPr>
          <p:cNvPr id="3" name="矩形 2"/>
          <p:cNvSpPr/>
          <p:nvPr userDrawn="1"/>
        </p:nvSpPr>
        <p:spPr>
          <a:xfrm>
            <a:off x="1802" y="884717"/>
            <a:ext cx="1866573" cy="144016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</p:spTree>
    <p:extLst>
      <p:ext uri="{BB962C8B-B14F-4D97-AF65-F5344CB8AC3E}">
        <p14:creationId xmlns:p14="http://schemas.microsoft.com/office/powerpoint/2010/main" val="29049950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  <p:sldLayoutId id="2147483687" r:id="rId12"/>
    <p:sldLayoutId id="2147483688" r:id="rId13"/>
    <p:sldLayoutId id="2147483689" r:id="rId14"/>
    <p:sldLayoutId id="2147483690" r:id="rId15"/>
    <p:sldLayoutId id="2147483691" r:id="rId16"/>
    <p:sldLayoutId id="2147483696" r:id="rId17"/>
    <p:sldLayoutId id="2147483697" r:id="rId18"/>
    <p:sldLayoutId id="2147483698" r:id="rId19"/>
    <p:sldLayoutId id="2147483699" r:id="rId20"/>
    <p:sldLayoutId id="2147483700" r:id="rId21"/>
  </p:sldLayoutIdLst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309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77" indent="-228577" algn="l" defTabSz="9143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31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86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40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94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49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503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57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811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5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09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63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17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71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26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8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23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842323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94" r:id="rId2"/>
    <p:sldLayoutId id="2147483695" r:id="rId3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wmf"/><Relationship Id="rId13" Type="http://schemas.openxmlformats.org/officeDocument/2006/relationships/oleObject" Target="../embeddings/oleObject17.bin"/><Relationship Id="rId18" Type="http://schemas.openxmlformats.org/officeDocument/2006/relationships/image" Target="../media/image27.wmf"/><Relationship Id="rId26" Type="http://schemas.openxmlformats.org/officeDocument/2006/relationships/image" Target="../media/image31.wmf"/><Relationship Id="rId3" Type="http://schemas.openxmlformats.org/officeDocument/2006/relationships/oleObject" Target="../embeddings/oleObject12.bin"/><Relationship Id="rId21" Type="http://schemas.openxmlformats.org/officeDocument/2006/relationships/oleObject" Target="../embeddings/oleObject21.bin"/><Relationship Id="rId7" Type="http://schemas.openxmlformats.org/officeDocument/2006/relationships/oleObject" Target="../embeddings/oleObject14.bin"/><Relationship Id="rId12" Type="http://schemas.openxmlformats.org/officeDocument/2006/relationships/image" Target="../media/image24.wmf"/><Relationship Id="rId17" Type="http://schemas.openxmlformats.org/officeDocument/2006/relationships/oleObject" Target="../embeddings/oleObject19.bin"/><Relationship Id="rId25" Type="http://schemas.openxmlformats.org/officeDocument/2006/relationships/oleObject" Target="../embeddings/oleObject23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26.wmf"/><Relationship Id="rId20" Type="http://schemas.openxmlformats.org/officeDocument/2006/relationships/image" Target="../media/image28.wmf"/><Relationship Id="rId1" Type="http://schemas.openxmlformats.org/officeDocument/2006/relationships/vmlDrawing" Target="../drawings/vmlDrawing7.vml"/><Relationship Id="rId6" Type="http://schemas.openxmlformats.org/officeDocument/2006/relationships/image" Target="../media/image21.wmf"/><Relationship Id="rId11" Type="http://schemas.openxmlformats.org/officeDocument/2006/relationships/oleObject" Target="../embeddings/oleObject16.bin"/><Relationship Id="rId24" Type="http://schemas.openxmlformats.org/officeDocument/2006/relationships/image" Target="../media/image30.wmf"/><Relationship Id="rId5" Type="http://schemas.openxmlformats.org/officeDocument/2006/relationships/oleObject" Target="../embeddings/oleObject13.bin"/><Relationship Id="rId15" Type="http://schemas.openxmlformats.org/officeDocument/2006/relationships/oleObject" Target="../embeddings/oleObject18.bin"/><Relationship Id="rId23" Type="http://schemas.openxmlformats.org/officeDocument/2006/relationships/oleObject" Target="../embeddings/oleObject22.bin"/><Relationship Id="rId10" Type="http://schemas.openxmlformats.org/officeDocument/2006/relationships/image" Target="../media/image23.wmf"/><Relationship Id="rId19" Type="http://schemas.openxmlformats.org/officeDocument/2006/relationships/oleObject" Target="../embeddings/oleObject20.bin"/><Relationship Id="rId4" Type="http://schemas.openxmlformats.org/officeDocument/2006/relationships/image" Target="../media/image20.wmf"/><Relationship Id="rId9" Type="http://schemas.openxmlformats.org/officeDocument/2006/relationships/oleObject" Target="../embeddings/oleObject15.bin"/><Relationship Id="rId14" Type="http://schemas.openxmlformats.org/officeDocument/2006/relationships/image" Target="../media/image25.emf"/><Relationship Id="rId22" Type="http://schemas.openxmlformats.org/officeDocument/2006/relationships/image" Target="../media/image29.wmf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wmf"/><Relationship Id="rId13" Type="http://schemas.openxmlformats.org/officeDocument/2006/relationships/oleObject" Target="../embeddings/oleObject29.bin"/><Relationship Id="rId18" Type="http://schemas.openxmlformats.org/officeDocument/2006/relationships/image" Target="../media/image39.emf"/><Relationship Id="rId26" Type="http://schemas.openxmlformats.org/officeDocument/2006/relationships/image" Target="../media/image43.wmf"/><Relationship Id="rId3" Type="http://schemas.openxmlformats.org/officeDocument/2006/relationships/oleObject" Target="../embeddings/oleObject24.bin"/><Relationship Id="rId21" Type="http://schemas.openxmlformats.org/officeDocument/2006/relationships/oleObject" Target="../embeddings/oleObject32.bin"/><Relationship Id="rId7" Type="http://schemas.openxmlformats.org/officeDocument/2006/relationships/oleObject" Target="../embeddings/oleObject26.bin"/><Relationship Id="rId12" Type="http://schemas.openxmlformats.org/officeDocument/2006/relationships/image" Target="../media/image36.wmf"/><Relationship Id="rId17" Type="http://schemas.openxmlformats.org/officeDocument/2006/relationships/package" Target="../embeddings/Microsoft_Visio___6666.vsdx"/><Relationship Id="rId25" Type="http://schemas.openxmlformats.org/officeDocument/2006/relationships/oleObject" Target="../embeddings/oleObject34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38.wmf"/><Relationship Id="rId20" Type="http://schemas.openxmlformats.org/officeDocument/2006/relationships/image" Target="../media/image40.wmf"/><Relationship Id="rId29" Type="http://schemas.openxmlformats.org/officeDocument/2006/relationships/oleObject" Target="../embeddings/oleObject36.bin"/><Relationship Id="rId1" Type="http://schemas.openxmlformats.org/officeDocument/2006/relationships/vmlDrawing" Target="../drawings/vmlDrawing8.vml"/><Relationship Id="rId6" Type="http://schemas.openxmlformats.org/officeDocument/2006/relationships/image" Target="../media/image33.wmf"/><Relationship Id="rId11" Type="http://schemas.openxmlformats.org/officeDocument/2006/relationships/oleObject" Target="../embeddings/oleObject28.bin"/><Relationship Id="rId24" Type="http://schemas.openxmlformats.org/officeDocument/2006/relationships/image" Target="../media/image42.wmf"/><Relationship Id="rId5" Type="http://schemas.openxmlformats.org/officeDocument/2006/relationships/oleObject" Target="../embeddings/oleObject25.bin"/><Relationship Id="rId15" Type="http://schemas.openxmlformats.org/officeDocument/2006/relationships/oleObject" Target="../embeddings/oleObject30.bin"/><Relationship Id="rId23" Type="http://schemas.openxmlformats.org/officeDocument/2006/relationships/oleObject" Target="../embeddings/oleObject33.bin"/><Relationship Id="rId28" Type="http://schemas.openxmlformats.org/officeDocument/2006/relationships/image" Target="../media/image44.wmf"/><Relationship Id="rId10" Type="http://schemas.openxmlformats.org/officeDocument/2006/relationships/image" Target="../media/image35.wmf"/><Relationship Id="rId19" Type="http://schemas.openxmlformats.org/officeDocument/2006/relationships/oleObject" Target="../embeddings/oleObject31.bin"/><Relationship Id="rId4" Type="http://schemas.openxmlformats.org/officeDocument/2006/relationships/image" Target="../media/image32.wmf"/><Relationship Id="rId9" Type="http://schemas.openxmlformats.org/officeDocument/2006/relationships/oleObject" Target="../embeddings/oleObject27.bin"/><Relationship Id="rId14" Type="http://schemas.openxmlformats.org/officeDocument/2006/relationships/image" Target="../media/image37.wmf"/><Relationship Id="rId22" Type="http://schemas.openxmlformats.org/officeDocument/2006/relationships/image" Target="../media/image41.wmf"/><Relationship Id="rId27" Type="http://schemas.openxmlformats.org/officeDocument/2006/relationships/oleObject" Target="../embeddings/oleObject35.bin"/><Relationship Id="rId30" Type="http://schemas.openxmlformats.org/officeDocument/2006/relationships/image" Target="../media/image45.wmf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em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tags" Target="../tags/tag13.xm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12" Type="http://schemas.openxmlformats.org/officeDocument/2006/relationships/tags" Target="../tags/tag12.xml"/><Relationship Id="rId2" Type="http://schemas.openxmlformats.org/officeDocument/2006/relationships/tags" Target="../tags/tag2.xml"/><Relationship Id="rId16" Type="http://schemas.openxmlformats.org/officeDocument/2006/relationships/slideLayout" Target="../slideLayouts/slideLayout24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tags" Target="../tags/tag11.xml"/><Relationship Id="rId5" Type="http://schemas.openxmlformats.org/officeDocument/2006/relationships/tags" Target="../tags/tag5.xml"/><Relationship Id="rId15" Type="http://schemas.openxmlformats.org/officeDocument/2006/relationships/tags" Target="../tags/tag15.xml"/><Relationship Id="rId10" Type="http://schemas.openxmlformats.org/officeDocument/2006/relationships/tags" Target="../tags/tag10.xml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tags" Target="../tags/tag1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Visio___1111.vsd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5.png"/><Relationship Id="rId4" Type="http://schemas.openxmlformats.org/officeDocument/2006/relationships/image" Target="../media/image4.e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wmf"/><Relationship Id="rId13" Type="http://schemas.openxmlformats.org/officeDocument/2006/relationships/image" Target="../media/image5.png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12" Type="http://schemas.openxmlformats.org/officeDocument/2006/relationships/image" Target="../media/image4.e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7.wmf"/><Relationship Id="rId11" Type="http://schemas.openxmlformats.org/officeDocument/2006/relationships/package" Target="../embeddings/Microsoft_Visio___2222.vsdx"/><Relationship Id="rId5" Type="http://schemas.openxmlformats.org/officeDocument/2006/relationships/oleObject" Target="../embeddings/oleObject2.bin"/><Relationship Id="rId10" Type="http://schemas.openxmlformats.org/officeDocument/2006/relationships/image" Target="../media/image9.wmf"/><Relationship Id="rId4" Type="http://schemas.openxmlformats.org/officeDocument/2006/relationships/image" Target="../media/image6.wmf"/><Relationship Id="rId9" Type="http://schemas.openxmlformats.org/officeDocument/2006/relationships/oleObject" Target="../embeddings/oleObject4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Visio___3333.vsdx"/><Relationship Id="rId7" Type="http://schemas.openxmlformats.org/officeDocument/2006/relationships/image" Target="../media/image5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1.wmf"/><Relationship Id="rId5" Type="http://schemas.openxmlformats.org/officeDocument/2006/relationships/oleObject" Target="../embeddings/oleObject5.bin"/><Relationship Id="rId4" Type="http://schemas.openxmlformats.org/officeDocument/2006/relationships/image" Target="../media/image10.e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emf"/><Relationship Id="rId3" Type="http://schemas.openxmlformats.org/officeDocument/2006/relationships/oleObject" Target="../embeddings/oleObject6.bin"/><Relationship Id="rId7" Type="http://schemas.openxmlformats.org/officeDocument/2006/relationships/package" Target="../embeddings/Microsoft_Visio___4444.vsdx"/><Relationship Id="rId12" Type="http://schemas.openxmlformats.org/officeDocument/2006/relationships/image" Target="../media/image16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13.wmf"/><Relationship Id="rId11" Type="http://schemas.openxmlformats.org/officeDocument/2006/relationships/oleObject" Target="../embeddings/oleObject9.bin"/><Relationship Id="rId5" Type="http://schemas.openxmlformats.org/officeDocument/2006/relationships/oleObject" Target="../embeddings/oleObject7.bin"/><Relationship Id="rId10" Type="http://schemas.openxmlformats.org/officeDocument/2006/relationships/image" Target="../media/image15.wmf"/><Relationship Id="rId4" Type="http://schemas.openxmlformats.org/officeDocument/2006/relationships/image" Target="../media/image12.wmf"/><Relationship Id="rId9" Type="http://schemas.openxmlformats.org/officeDocument/2006/relationships/oleObject" Target="../embeddings/oleObject8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17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5.png"/><Relationship Id="rId5" Type="http://schemas.openxmlformats.org/officeDocument/2006/relationships/image" Target="../media/image11.png"/><Relationship Id="rId4" Type="http://schemas.openxmlformats.org/officeDocument/2006/relationships/image" Target="../media/image18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7"/>
          <p:cNvSpPr>
            <a:spLocks noChangeArrowheads="1"/>
          </p:cNvSpPr>
          <p:nvPr/>
        </p:nvSpPr>
        <p:spPr bwMode="auto">
          <a:xfrm>
            <a:off x="338741" y="2173702"/>
            <a:ext cx="7496959" cy="738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zh-CN" altLang="en-US" sz="4800" b="1" dirty="0" smtClean="0">
                <a:solidFill>
                  <a:srgbClr val="A9150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电工电子</a:t>
            </a:r>
            <a:r>
              <a:rPr lang="zh-CN" altLang="en-US" sz="4800" b="1" dirty="0" smtClean="0">
                <a:solidFill>
                  <a:srgbClr val="1C4D9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技术</a:t>
            </a:r>
            <a:endParaRPr lang="zh-CN" altLang="en-US" sz="4800" b="1" dirty="0">
              <a:solidFill>
                <a:srgbClr val="1C4D9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1" name="TextBox 7"/>
          <p:cNvSpPr>
            <a:spLocks noChangeArrowheads="1"/>
          </p:cNvSpPr>
          <p:nvPr/>
        </p:nvSpPr>
        <p:spPr bwMode="auto">
          <a:xfrm>
            <a:off x="1840803" y="3250106"/>
            <a:ext cx="8317242" cy="6566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zh-CN" altLang="en-US" sz="4267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●</a:t>
            </a:r>
            <a:r>
              <a:rPr lang="en-US" altLang="zh-CN" sz="4267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1.7</a:t>
            </a:r>
            <a:r>
              <a:rPr lang="zh-CN" altLang="en-US" sz="4267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基尔霍夫定律</a:t>
            </a:r>
            <a:endParaRPr lang="zh-CN" altLang="en-US" sz="4267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5" name="平行四边形 24"/>
          <p:cNvSpPr/>
          <p:nvPr/>
        </p:nvSpPr>
        <p:spPr>
          <a:xfrm flipH="1">
            <a:off x="6807052" y="0"/>
            <a:ext cx="8443633" cy="5925277"/>
          </a:xfrm>
          <a:prstGeom prst="parallelogram">
            <a:avLst>
              <a:gd name="adj" fmla="val 114134"/>
            </a:avLst>
          </a:prstGeom>
          <a:solidFill>
            <a:srgbClr val="184D93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32" name="平行四边形 31"/>
          <p:cNvSpPr/>
          <p:nvPr/>
        </p:nvSpPr>
        <p:spPr>
          <a:xfrm flipH="1">
            <a:off x="9066188" y="1360016"/>
            <a:ext cx="4567200" cy="2372883"/>
          </a:xfrm>
          <a:prstGeom prst="parallelogram">
            <a:avLst>
              <a:gd name="adj" fmla="val 114134"/>
            </a:avLst>
          </a:prstGeom>
          <a:solidFill>
            <a:srgbClr val="184D93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34" name="平行四边形 33"/>
          <p:cNvSpPr/>
          <p:nvPr/>
        </p:nvSpPr>
        <p:spPr>
          <a:xfrm flipH="1">
            <a:off x="8784298" y="-1"/>
            <a:ext cx="1668583" cy="1162236"/>
          </a:xfrm>
          <a:prstGeom prst="parallelogram">
            <a:avLst>
              <a:gd name="adj" fmla="val 114134"/>
            </a:avLst>
          </a:prstGeom>
          <a:solidFill>
            <a:srgbClr val="9F1205">
              <a:alpha val="8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35" name="平行四边形 34"/>
          <p:cNvSpPr/>
          <p:nvPr/>
        </p:nvSpPr>
        <p:spPr>
          <a:xfrm flipH="1">
            <a:off x="9420330" y="2900941"/>
            <a:ext cx="3630756" cy="2948947"/>
          </a:xfrm>
          <a:prstGeom prst="parallelogram">
            <a:avLst>
              <a:gd name="adj" fmla="val 114134"/>
            </a:avLst>
          </a:prstGeom>
          <a:solidFill>
            <a:srgbClr val="9F1205">
              <a:alpha val="7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29" name="平行四边形 28"/>
          <p:cNvSpPr/>
          <p:nvPr/>
        </p:nvSpPr>
        <p:spPr>
          <a:xfrm flipH="1">
            <a:off x="6663103" y="909477"/>
            <a:ext cx="2949836" cy="1921019"/>
          </a:xfrm>
          <a:prstGeom prst="parallelogram">
            <a:avLst>
              <a:gd name="adj" fmla="val 114134"/>
            </a:avLst>
          </a:prstGeom>
          <a:solidFill>
            <a:srgbClr val="9F12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30" name="平行四边形 29"/>
          <p:cNvSpPr/>
          <p:nvPr/>
        </p:nvSpPr>
        <p:spPr>
          <a:xfrm flipH="1">
            <a:off x="-1157296" y="3706631"/>
            <a:ext cx="4501955" cy="3159223"/>
          </a:xfrm>
          <a:prstGeom prst="parallelogram">
            <a:avLst>
              <a:gd name="adj" fmla="val 114134"/>
            </a:avLst>
          </a:prstGeom>
          <a:solidFill>
            <a:schemeClr val="tx1">
              <a:lumMod val="50000"/>
              <a:lumOff val="50000"/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31" name="平行四边形 30"/>
          <p:cNvSpPr/>
          <p:nvPr/>
        </p:nvSpPr>
        <p:spPr>
          <a:xfrm flipH="1">
            <a:off x="47225" y="4431761"/>
            <a:ext cx="2435128" cy="1265167"/>
          </a:xfrm>
          <a:prstGeom prst="parallelogram">
            <a:avLst>
              <a:gd name="adj" fmla="val 114134"/>
            </a:avLst>
          </a:prstGeom>
          <a:solidFill>
            <a:schemeClr val="tx1">
              <a:lumMod val="50000"/>
              <a:lumOff val="50000"/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33" name="平行四边形 32"/>
          <p:cNvSpPr/>
          <p:nvPr/>
        </p:nvSpPr>
        <p:spPr>
          <a:xfrm flipH="1">
            <a:off x="-103072" y="3706630"/>
            <a:ext cx="889651" cy="619677"/>
          </a:xfrm>
          <a:prstGeom prst="parallelogram">
            <a:avLst>
              <a:gd name="adj" fmla="val 114134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36" name="平行四边形 35"/>
          <p:cNvSpPr/>
          <p:nvPr/>
        </p:nvSpPr>
        <p:spPr>
          <a:xfrm flipH="1">
            <a:off x="236046" y="5253347"/>
            <a:ext cx="1935837" cy="1572312"/>
          </a:xfrm>
          <a:prstGeom prst="parallelogram">
            <a:avLst>
              <a:gd name="adj" fmla="val 114134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38" name="平行四边形 37"/>
          <p:cNvSpPr/>
          <p:nvPr/>
        </p:nvSpPr>
        <p:spPr>
          <a:xfrm flipH="1">
            <a:off x="-1234045" y="4191543"/>
            <a:ext cx="1572785" cy="1024244"/>
          </a:xfrm>
          <a:prstGeom prst="parallelogram">
            <a:avLst>
              <a:gd name="adj" fmla="val 114134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39235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10000">
        <p14:vortex dir="r"/>
      </p:transition>
    </mc:Choice>
    <mc:Fallback xmlns="">
      <p:transition spd="slow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3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13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4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5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6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25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0" grpId="1"/>
      <p:bldP spid="2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1"/>
          <p:cNvSpPr txBox="1">
            <a:spLocks/>
          </p:cNvSpPr>
          <p:nvPr/>
        </p:nvSpPr>
        <p:spPr>
          <a:xfrm>
            <a:off x="946836" y="315705"/>
            <a:ext cx="2994449" cy="525873"/>
          </a:xfrm>
          <a:prstGeom prst="rect">
            <a:avLst/>
          </a:prstGeom>
        </p:spPr>
        <p:txBody>
          <a:bodyPr lIns="91404" tIns="45703" rIns="91404" bIns="45703">
            <a:normAutofit/>
          </a:bodyPr>
          <a:lstStyle>
            <a:lvl1pPr algn="ctr" defTabSz="914345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800" b="1" dirty="0" smtClean="0">
                <a:latin typeface="微软雅黑" pitchFamily="34" charset="-122"/>
                <a:ea typeface="微软雅黑" pitchFamily="34" charset="-122"/>
              </a:rPr>
              <a:t>KVL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推广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Rectangle 16"/>
          <p:cNvSpPr>
            <a:spLocks noChangeArrowheads="1"/>
          </p:cNvSpPr>
          <p:nvPr/>
        </p:nvSpPr>
        <p:spPr bwMode="auto">
          <a:xfrm>
            <a:off x="1" y="-246220"/>
            <a:ext cx="246286" cy="492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121920" tIns="60960" rIns="121920" bIns="6096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 sz="2400"/>
          </a:p>
        </p:txBody>
      </p:sp>
      <p:pic>
        <p:nvPicPr>
          <p:cNvPr id="22532" name="图片 4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8027" y="2789527"/>
            <a:ext cx="3455613" cy="22612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1332027" y="2889279"/>
            <a:ext cx="6096000" cy="206171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200000"/>
              </a:lnSpc>
            </a:pPr>
            <a:r>
              <a:rPr lang="zh-CN" altLang="zh-CN" sz="2133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回路</a:t>
            </a:r>
            <a:r>
              <a:rPr lang="en-US" altLang="zh-CN" sz="1600" i="1" kern="0" dirty="0">
                <a:latin typeface="Times New Roman" panose="02020603050405020304" pitchFamily="18" charset="0"/>
              </a:rPr>
              <a:t>#1</a:t>
            </a:r>
            <a:r>
              <a:rPr lang="en-US" altLang="zh-CN" b="1" kern="100" dirty="0">
                <a:latin typeface="Times New Roman" panose="02020603050405020304" pitchFamily="18" charset="0"/>
              </a:rPr>
              <a:t> :</a:t>
            </a:r>
            <a:r>
              <a:rPr lang="en-US" altLang="zh-CN" b="1" i="1" kern="100" dirty="0">
                <a:latin typeface="Times New Roman" panose="02020603050405020304" pitchFamily="18" charset="0"/>
              </a:rPr>
              <a:t> I</a:t>
            </a:r>
            <a:r>
              <a:rPr lang="en-US" altLang="zh-CN" sz="1100" b="1" kern="100" dirty="0">
                <a:latin typeface="Times New Roman" panose="02020603050405020304" pitchFamily="18" charset="0"/>
              </a:rPr>
              <a:t>1 </a:t>
            </a:r>
            <a:r>
              <a:rPr lang="en-US" altLang="zh-CN" b="1" i="1" kern="100" dirty="0">
                <a:latin typeface="Times New Roman" panose="02020603050405020304" pitchFamily="18" charset="0"/>
              </a:rPr>
              <a:t>R</a:t>
            </a:r>
            <a:r>
              <a:rPr lang="en-US" altLang="zh-CN" sz="1100" b="1" kern="100" dirty="0">
                <a:latin typeface="Times New Roman" panose="02020603050405020304" pitchFamily="18" charset="0"/>
              </a:rPr>
              <a:t>1 </a:t>
            </a:r>
            <a:r>
              <a:rPr lang="zh-CN" altLang="zh-CN" b="1" kern="100" dirty="0">
                <a:latin typeface="Times New Roman" panose="02020603050405020304" pitchFamily="18" charset="0"/>
              </a:rPr>
              <a:t>＋</a:t>
            </a:r>
            <a:r>
              <a:rPr lang="en-US" altLang="zh-CN" b="1" i="1" kern="100" dirty="0">
                <a:latin typeface="Times New Roman" panose="02020603050405020304" pitchFamily="18" charset="0"/>
              </a:rPr>
              <a:t>I</a:t>
            </a:r>
            <a:r>
              <a:rPr lang="en-US" altLang="zh-CN" sz="1100" b="1" kern="100" dirty="0">
                <a:latin typeface="Times New Roman" panose="02020603050405020304" pitchFamily="18" charset="0"/>
              </a:rPr>
              <a:t>3 </a:t>
            </a:r>
            <a:r>
              <a:rPr lang="en-US" altLang="zh-CN" b="1" i="1" kern="100" dirty="0">
                <a:latin typeface="Times New Roman" panose="02020603050405020304" pitchFamily="18" charset="0"/>
              </a:rPr>
              <a:t>R</a:t>
            </a:r>
            <a:r>
              <a:rPr lang="en-US" altLang="zh-CN" sz="1100" b="1" kern="100" dirty="0">
                <a:latin typeface="Times New Roman" panose="02020603050405020304" pitchFamily="18" charset="0"/>
              </a:rPr>
              <a:t>3</a:t>
            </a:r>
            <a:r>
              <a:rPr lang="en-US" altLang="zh-CN" b="1" kern="100" dirty="0">
                <a:latin typeface="Times New Roman" panose="02020603050405020304" pitchFamily="18" charset="0"/>
              </a:rPr>
              <a:t>-</a:t>
            </a:r>
            <a:r>
              <a:rPr lang="en-US" altLang="zh-CN" b="1" i="1" kern="100" dirty="0">
                <a:latin typeface="Times New Roman" panose="02020603050405020304" pitchFamily="18" charset="0"/>
              </a:rPr>
              <a:t>U</a:t>
            </a:r>
            <a:r>
              <a:rPr lang="en-US" altLang="zh-CN" sz="1100" b="1" kern="100" dirty="0">
                <a:latin typeface="Times New Roman" panose="02020603050405020304" pitchFamily="18" charset="0"/>
              </a:rPr>
              <a:t>1 </a:t>
            </a:r>
            <a:r>
              <a:rPr lang="en-US" altLang="zh-CN" b="1" kern="100" dirty="0">
                <a:latin typeface="Times New Roman" panose="02020603050405020304" pitchFamily="18" charset="0"/>
              </a:rPr>
              <a:t>=0 </a:t>
            </a:r>
            <a:endParaRPr lang="zh-CN" altLang="zh-CN" sz="1200" kern="100" dirty="0">
              <a:latin typeface="Times New Roman" panose="02020603050405020304" pitchFamily="18" charset="0"/>
            </a:endParaRPr>
          </a:p>
          <a:p>
            <a:pPr indent="304800">
              <a:lnSpc>
                <a:spcPct val="200000"/>
              </a:lnSpc>
            </a:pPr>
            <a:r>
              <a:rPr lang="zh-CN" altLang="zh-CN" sz="2133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回路</a:t>
            </a:r>
            <a:r>
              <a:rPr lang="en-US" altLang="zh-CN" sz="1600" i="1" kern="0" dirty="0">
                <a:latin typeface="Times New Roman" panose="02020603050405020304" pitchFamily="18" charset="0"/>
              </a:rPr>
              <a:t>#2 </a:t>
            </a:r>
            <a:r>
              <a:rPr lang="en-US" altLang="zh-CN" b="1" kern="100" dirty="0">
                <a:latin typeface="Times New Roman" panose="02020603050405020304" pitchFamily="18" charset="0"/>
              </a:rPr>
              <a:t>:-</a:t>
            </a:r>
            <a:r>
              <a:rPr lang="en-US" altLang="zh-CN" b="1" i="1" kern="100" dirty="0">
                <a:latin typeface="Times New Roman" panose="02020603050405020304" pitchFamily="18" charset="0"/>
              </a:rPr>
              <a:t> I</a:t>
            </a:r>
            <a:r>
              <a:rPr lang="en-US" altLang="zh-CN" sz="1100" b="1" kern="100" dirty="0">
                <a:latin typeface="Times New Roman" panose="02020603050405020304" pitchFamily="18" charset="0"/>
              </a:rPr>
              <a:t>2 </a:t>
            </a:r>
            <a:r>
              <a:rPr lang="en-US" altLang="zh-CN" b="1" i="1" kern="100" dirty="0">
                <a:latin typeface="Times New Roman" panose="02020603050405020304" pitchFamily="18" charset="0"/>
              </a:rPr>
              <a:t>R</a:t>
            </a:r>
            <a:r>
              <a:rPr lang="en-US" altLang="zh-CN" sz="1100" b="1" kern="100" dirty="0">
                <a:latin typeface="Times New Roman" panose="02020603050405020304" pitchFamily="18" charset="0"/>
              </a:rPr>
              <a:t>2 </a:t>
            </a:r>
            <a:r>
              <a:rPr lang="en-US" altLang="zh-CN" b="1" kern="100" dirty="0">
                <a:latin typeface="Times New Roman" panose="02020603050405020304" pitchFamily="18" charset="0"/>
              </a:rPr>
              <a:t>+</a:t>
            </a:r>
            <a:r>
              <a:rPr lang="en-US" altLang="zh-CN" b="1" i="1" kern="100" dirty="0">
                <a:latin typeface="Times New Roman" panose="02020603050405020304" pitchFamily="18" charset="0"/>
              </a:rPr>
              <a:t>U</a:t>
            </a:r>
            <a:r>
              <a:rPr lang="en-US" altLang="zh-CN" sz="1100" b="1" kern="100" dirty="0">
                <a:latin typeface="Times New Roman" panose="02020603050405020304" pitchFamily="18" charset="0"/>
              </a:rPr>
              <a:t>2</a:t>
            </a:r>
            <a:r>
              <a:rPr lang="en-US" altLang="zh-CN" b="1" kern="100" dirty="0">
                <a:latin typeface="Times New Roman" panose="02020603050405020304" pitchFamily="18" charset="0"/>
              </a:rPr>
              <a:t>-</a:t>
            </a:r>
            <a:r>
              <a:rPr lang="en-US" altLang="zh-CN" b="1" i="1" kern="100" dirty="0">
                <a:latin typeface="Times New Roman" panose="02020603050405020304" pitchFamily="18" charset="0"/>
              </a:rPr>
              <a:t>I</a:t>
            </a:r>
            <a:r>
              <a:rPr lang="en-US" altLang="zh-CN" sz="1100" b="1" kern="100" dirty="0">
                <a:latin typeface="Times New Roman" panose="02020603050405020304" pitchFamily="18" charset="0"/>
              </a:rPr>
              <a:t>3 </a:t>
            </a:r>
            <a:r>
              <a:rPr lang="en-US" altLang="zh-CN" b="1" i="1" kern="100" dirty="0">
                <a:latin typeface="Times New Roman" panose="02020603050405020304" pitchFamily="18" charset="0"/>
              </a:rPr>
              <a:t>R</a:t>
            </a:r>
            <a:r>
              <a:rPr lang="en-US" altLang="zh-CN" sz="1100" b="1" kern="100" dirty="0">
                <a:latin typeface="Times New Roman" panose="02020603050405020304" pitchFamily="18" charset="0"/>
              </a:rPr>
              <a:t>3 </a:t>
            </a:r>
            <a:r>
              <a:rPr lang="en-US" altLang="zh-CN" b="1" kern="100" dirty="0">
                <a:latin typeface="Times New Roman" panose="02020603050405020304" pitchFamily="18" charset="0"/>
              </a:rPr>
              <a:t>=0</a:t>
            </a:r>
            <a:endParaRPr lang="zh-CN" altLang="zh-CN" sz="1200" kern="100" dirty="0">
              <a:latin typeface="Times New Roman" panose="02020603050405020304" pitchFamily="18" charset="0"/>
            </a:endParaRPr>
          </a:p>
          <a:p>
            <a:pPr indent="333375">
              <a:lnSpc>
                <a:spcPct val="200000"/>
              </a:lnSpc>
            </a:pPr>
            <a:r>
              <a:rPr lang="zh-CN" altLang="zh-CN" sz="2133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回路</a:t>
            </a:r>
            <a:r>
              <a:rPr lang="en-US" altLang="zh-CN" sz="1600" i="1" kern="0" dirty="0">
                <a:latin typeface="Times New Roman" panose="02020603050405020304" pitchFamily="18" charset="0"/>
              </a:rPr>
              <a:t>#3 </a:t>
            </a:r>
            <a:r>
              <a:rPr lang="en-US" altLang="zh-CN" b="1" kern="100" dirty="0" smtClean="0">
                <a:latin typeface="Times New Roman" panose="02020603050405020304" pitchFamily="18" charset="0"/>
              </a:rPr>
              <a:t>:</a:t>
            </a:r>
            <a:r>
              <a:rPr lang="en-US" altLang="zh-CN" b="1" i="1" kern="100" dirty="0" smtClean="0">
                <a:latin typeface="Times New Roman" panose="02020603050405020304" pitchFamily="18" charset="0"/>
              </a:rPr>
              <a:t> I</a:t>
            </a:r>
            <a:r>
              <a:rPr lang="en-US" altLang="zh-CN" sz="1100" b="1" kern="100" dirty="0" smtClean="0">
                <a:latin typeface="Times New Roman" panose="02020603050405020304" pitchFamily="18" charset="0"/>
              </a:rPr>
              <a:t>1 </a:t>
            </a:r>
            <a:r>
              <a:rPr lang="en-US" altLang="zh-CN" b="1" i="1" kern="100" dirty="0" smtClean="0">
                <a:latin typeface="Times New Roman" panose="02020603050405020304" pitchFamily="18" charset="0"/>
              </a:rPr>
              <a:t>R</a:t>
            </a:r>
            <a:r>
              <a:rPr lang="en-US" altLang="zh-CN" sz="1100" b="1" kern="100" dirty="0" smtClean="0">
                <a:latin typeface="Times New Roman" panose="02020603050405020304" pitchFamily="18" charset="0"/>
              </a:rPr>
              <a:t>1 </a:t>
            </a:r>
            <a:r>
              <a:rPr lang="en-US" altLang="zh-CN" b="1" kern="100" dirty="0" smtClean="0">
                <a:latin typeface="Times New Roman" panose="02020603050405020304" pitchFamily="18" charset="0"/>
              </a:rPr>
              <a:t>–</a:t>
            </a:r>
            <a:r>
              <a:rPr lang="en-US" altLang="zh-CN" b="1" i="1" kern="100" dirty="0" smtClean="0">
                <a:latin typeface="Times New Roman" panose="02020603050405020304" pitchFamily="18" charset="0"/>
              </a:rPr>
              <a:t>I</a:t>
            </a:r>
            <a:r>
              <a:rPr lang="en-US" altLang="zh-CN" sz="1100" b="1" kern="100" dirty="0" smtClean="0">
                <a:latin typeface="Times New Roman" panose="02020603050405020304" pitchFamily="18" charset="0"/>
              </a:rPr>
              <a:t>2 </a:t>
            </a:r>
            <a:r>
              <a:rPr lang="en-US" altLang="zh-CN" b="1" i="1" kern="100" dirty="0" smtClean="0">
                <a:latin typeface="Times New Roman" panose="02020603050405020304" pitchFamily="18" charset="0"/>
              </a:rPr>
              <a:t>R</a:t>
            </a:r>
            <a:r>
              <a:rPr lang="en-US" altLang="zh-CN" sz="1100" b="1" kern="100" dirty="0" smtClean="0">
                <a:latin typeface="Times New Roman" panose="02020603050405020304" pitchFamily="18" charset="0"/>
              </a:rPr>
              <a:t>2</a:t>
            </a:r>
            <a:r>
              <a:rPr lang="en-US" altLang="zh-CN" b="1" kern="100" dirty="0" smtClean="0">
                <a:latin typeface="Times New Roman" panose="02020603050405020304" pitchFamily="18" charset="0"/>
              </a:rPr>
              <a:t>+</a:t>
            </a:r>
            <a:r>
              <a:rPr lang="en-US" altLang="zh-CN" b="1" i="1" kern="100" dirty="0" smtClean="0">
                <a:latin typeface="Times New Roman" panose="02020603050405020304" pitchFamily="18" charset="0"/>
              </a:rPr>
              <a:t>U</a:t>
            </a:r>
            <a:r>
              <a:rPr lang="en-US" altLang="zh-CN" sz="1100" b="1" kern="100" dirty="0" smtClean="0">
                <a:latin typeface="Times New Roman" panose="02020603050405020304" pitchFamily="18" charset="0"/>
              </a:rPr>
              <a:t>2 </a:t>
            </a:r>
            <a:r>
              <a:rPr lang="en-US" altLang="zh-CN" b="1" kern="100" dirty="0" smtClean="0">
                <a:latin typeface="Times New Roman" panose="02020603050405020304" pitchFamily="18" charset="0"/>
              </a:rPr>
              <a:t>-</a:t>
            </a:r>
            <a:r>
              <a:rPr lang="en-US" altLang="zh-CN" b="1" i="1" kern="100" dirty="0" smtClean="0">
                <a:latin typeface="Times New Roman" panose="02020603050405020304" pitchFamily="18" charset="0"/>
              </a:rPr>
              <a:t>U</a:t>
            </a:r>
            <a:r>
              <a:rPr lang="en-US" altLang="zh-CN" sz="1100" b="1" kern="100" dirty="0" smtClean="0">
                <a:latin typeface="Times New Roman" panose="02020603050405020304" pitchFamily="18" charset="0"/>
              </a:rPr>
              <a:t>1 </a:t>
            </a:r>
            <a:r>
              <a:rPr lang="en-US" altLang="zh-CN" b="1" kern="100" dirty="0" smtClean="0">
                <a:latin typeface="Times New Roman" panose="02020603050405020304" pitchFamily="18" charset="0"/>
              </a:rPr>
              <a:t>=0</a:t>
            </a:r>
            <a:endParaRPr lang="zh-CN" altLang="zh-CN" sz="1200" kern="100" dirty="0">
              <a:latin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032373" y="1592545"/>
            <a:ext cx="10054012" cy="10191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133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必须先选定</a:t>
            </a:r>
            <a:r>
              <a:rPr lang="zh-CN" altLang="zh-CN" sz="2133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绕行方向</a:t>
            </a:r>
            <a:r>
              <a:rPr lang="zh-CN" altLang="zh-CN" sz="2133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。电压的参考方向与绕行方向一致的，取正相加，与绕行方向相反的，取负相加</a:t>
            </a:r>
            <a:r>
              <a:rPr lang="zh-CN" altLang="en-US" sz="2133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endParaRPr lang="zh-CN" altLang="en-US" sz="2133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8275" y="211646"/>
            <a:ext cx="607719" cy="6332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2002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文本框 20"/>
          <p:cNvSpPr txBox="1"/>
          <p:nvPr/>
        </p:nvSpPr>
        <p:spPr>
          <a:xfrm>
            <a:off x="1980363" y="5428353"/>
            <a:ext cx="2492375" cy="307777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0" tIns="0" rIns="0" bIns="0" anchor="ctr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Clr>
                <a:srgbClr val="000000"/>
              </a:buClr>
            </a:pPr>
            <a:r>
              <a:rPr lang="en-US" altLang="zh-CN" sz="2000" i="1" noProof="1">
                <a:latin typeface="Times New Roman" pitchFamily="18" charset="0"/>
                <a:ea typeface="隶书" pitchFamily="49" charset="-122"/>
                <a:cs typeface="宋体" pitchFamily="2" charset="-122"/>
              </a:rPr>
              <a:t>U</a:t>
            </a:r>
            <a:r>
              <a:rPr lang="en-US" altLang="zh-CN" sz="2000" baseline="-25000" noProof="1">
                <a:latin typeface="Times New Roman" pitchFamily="18" charset="0"/>
                <a:ea typeface="隶书" pitchFamily="49" charset="-122"/>
                <a:cs typeface="宋体" pitchFamily="2" charset="-122"/>
              </a:rPr>
              <a:t>S</a:t>
            </a:r>
            <a:r>
              <a:rPr lang="en-US" altLang="zh-CN" sz="2000" i="1" noProof="1">
                <a:latin typeface="Times New Roman" pitchFamily="18" charset="0"/>
                <a:ea typeface="隶书" pitchFamily="49" charset="-122"/>
                <a:cs typeface="宋体" pitchFamily="2" charset="-122"/>
                <a:sym typeface="Symbol" pitchFamily="18" charset="2"/>
              </a:rPr>
              <a:t></a:t>
            </a:r>
            <a:r>
              <a:rPr lang="en-US" altLang="zh-CN" sz="2000" i="1" noProof="1">
                <a:latin typeface="Times New Roman" pitchFamily="18" charset="0"/>
                <a:ea typeface="隶书" pitchFamily="49" charset="-122"/>
                <a:cs typeface="宋体" pitchFamily="2" charset="-122"/>
              </a:rPr>
              <a:t> IR</a:t>
            </a:r>
            <a:r>
              <a:rPr lang="en-US" altLang="zh-CN" sz="2000" i="1" noProof="1">
                <a:latin typeface="Times New Roman" pitchFamily="18" charset="0"/>
                <a:ea typeface="隶书" pitchFamily="49" charset="-122"/>
                <a:cs typeface="宋体" pitchFamily="2" charset="-122"/>
                <a:sym typeface="Symbol" pitchFamily="18" charset="2"/>
              </a:rPr>
              <a:t></a:t>
            </a:r>
            <a:r>
              <a:rPr lang="en-US" altLang="zh-CN" sz="2000" i="1" noProof="1">
                <a:latin typeface="Times New Roman" pitchFamily="18" charset="0"/>
                <a:ea typeface="隶书" pitchFamily="49" charset="-122"/>
                <a:cs typeface="宋体" pitchFamily="2" charset="-122"/>
              </a:rPr>
              <a:t> U</a:t>
            </a:r>
            <a:r>
              <a:rPr lang="en-US" altLang="zh-CN" sz="2000" baseline="-25000" noProof="1">
                <a:latin typeface="Times New Roman" pitchFamily="18" charset="0"/>
                <a:ea typeface="隶书" pitchFamily="49" charset="-122"/>
                <a:cs typeface="宋体" pitchFamily="2" charset="-122"/>
              </a:rPr>
              <a:t> </a:t>
            </a:r>
            <a:r>
              <a:rPr lang="en-US" altLang="zh-CN" sz="2000" noProof="1">
                <a:latin typeface="Times New Roman" pitchFamily="18" charset="0"/>
                <a:ea typeface="隶书" pitchFamily="49" charset="-122"/>
                <a:cs typeface="宋体" pitchFamily="2" charset="-122"/>
              </a:rPr>
              <a:t>= 0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1677235" y="6033829"/>
            <a:ext cx="2560299" cy="307777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lIns="0" tIns="0" rIns="0" bIns="0" anchor="ctr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Clr>
                <a:srgbClr val="000000"/>
              </a:buClr>
            </a:pPr>
            <a:r>
              <a:rPr lang="zh-CN" altLang="en-US" sz="1800" b="0" noProof="1">
                <a:latin typeface="微软雅黑" panose="020B0503020204020204" pitchFamily="34" charset="-122"/>
                <a:ea typeface="微软雅黑" panose="020B0503020204020204" pitchFamily="34" charset="-122"/>
                <a:cs typeface="宋体" pitchFamily="2" charset="-122"/>
              </a:rPr>
              <a:t>或写作 </a:t>
            </a:r>
            <a:r>
              <a:rPr lang="en-US" altLang="zh-CN" sz="2000" i="1" noProof="1" smtClean="0">
                <a:latin typeface="Times New Roman" pitchFamily="18" charset="0"/>
                <a:ea typeface="隶书" pitchFamily="49" charset="-122"/>
                <a:cs typeface="宋体" pitchFamily="2" charset="-122"/>
              </a:rPr>
              <a:t>U</a:t>
            </a:r>
            <a:r>
              <a:rPr lang="en-US" altLang="zh-CN" sz="2000" baseline="-25000" noProof="1" smtClean="0">
                <a:latin typeface="Times New Roman" pitchFamily="18" charset="0"/>
                <a:ea typeface="隶书" pitchFamily="49" charset="-122"/>
                <a:cs typeface="宋体" pitchFamily="2" charset="-122"/>
              </a:rPr>
              <a:t> </a:t>
            </a:r>
            <a:r>
              <a:rPr lang="en-US" altLang="zh-CN" sz="2000" noProof="1">
                <a:latin typeface="Times New Roman" pitchFamily="18" charset="0"/>
                <a:ea typeface="隶书" pitchFamily="49" charset="-122"/>
                <a:cs typeface="宋体" pitchFamily="2" charset="-122"/>
              </a:rPr>
              <a:t>= </a:t>
            </a:r>
            <a:r>
              <a:rPr lang="en-US" altLang="zh-CN" sz="2000" i="1" noProof="1">
                <a:latin typeface="Times New Roman" pitchFamily="18" charset="0"/>
                <a:ea typeface="隶书" pitchFamily="49" charset="-122"/>
                <a:cs typeface="宋体" pitchFamily="2" charset="-122"/>
              </a:rPr>
              <a:t>U</a:t>
            </a:r>
            <a:r>
              <a:rPr lang="en-US" altLang="zh-CN" sz="2000" baseline="-25000" noProof="1">
                <a:latin typeface="Times New Roman" pitchFamily="18" charset="0"/>
                <a:ea typeface="隶书" pitchFamily="49" charset="-122"/>
                <a:cs typeface="宋体" pitchFamily="2" charset="-122"/>
              </a:rPr>
              <a:t>S</a:t>
            </a:r>
            <a:r>
              <a:rPr lang="en-US" altLang="zh-CN" sz="2000" i="1" noProof="1">
                <a:latin typeface="Times New Roman" pitchFamily="18" charset="0"/>
                <a:ea typeface="隶书" pitchFamily="49" charset="-122"/>
                <a:cs typeface="宋体" pitchFamily="2" charset="-122"/>
                <a:sym typeface="Symbol" pitchFamily="18" charset="2"/>
              </a:rPr>
              <a:t></a:t>
            </a:r>
            <a:r>
              <a:rPr lang="en-US" altLang="zh-CN" sz="2000" i="1" noProof="1">
                <a:latin typeface="Times New Roman" pitchFamily="18" charset="0"/>
                <a:ea typeface="隶书" pitchFamily="49" charset="-122"/>
                <a:cs typeface="宋体" pitchFamily="2" charset="-122"/>
              </a:rPr>
              <a:t> IR</a:t>
            </a:r>
          </a:p>
        </p:txBody>
      </p:sp>
      <p:sp>
        <p:nvSpPr>
          <p:cNvPr id="23" name="矩形 22"/>
          <p:cNvSpPr/>
          <p:nvPr/>
        </p:nvSpPr>
        <p:spPr>
          <a:xfrm>
            <a:off x="906990" y="1147039"/>
            <a:ext cx="10429753" cy="10770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133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基尔霍夫电</a:t>
            </a:r>
            <a:r>
              <a:rPr lang="zh-CN" altLang="en-US" sz="2133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压</a:t>
            </a:r>
            <a:r>
              <a:rPr lang="zh-CN" altLang="zh-CN" sz="2133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定律还可推广应用到</a:t>
            </a:r>
            <a:r>
              <a:rPr lang="zh-CN" altLang="zh-CN" sz="2133" kern="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电路中任意不闭合的假想回路</a:t>
            </a:r>
            <a:r>
              <a:rPr lang="zh-CN" altLang="en-US" sz="2133" kern="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，</a:t>
            </a:r>
            <a:r>
              <a:rPr lang="zh-CN" altLang="zh-CN" sz="2133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但要将开口处的电压计入方程。</a:t>
            </a:r>
          </a:p>
        </p:txBody>
      </p:sp>
      <p:grpSp>
        <p:nvGrpSpPr>
          <p:cNvPr id="64" name="组合 63"/>
          <p:cNvGrpSpPr/>
          <p:nvPr/>
        </p:nvGrpSpPr>
        <p:grpSpPr>
          <a:xfrm>
            <a:off x="1981168" y="2554493"/>
            <a:ext cx="2063042" cy="1892466"/>
            <a:chOff x="1293012" y="2382323"/>
            <a:chExt cx="2333625" cy="2563749"/>
          </a:xfrm>
        </p:grpSpPr>
        <p:grpSp>
          <p:nvGrpSpPr>
            <p:cNvPr id="2" name="组合 46152"/>
            <p:cNvGrpSpPr>
              <a:grpSpLocks/>
            </p:cNvGrpSpPr>
            <p:nvPr/>
          </p:nvGrpSpPr>
          <p:grpSpPr bwMode="auto">
            <a:xfrm>
              <a:off x="1293012" y="2382323"/>
              <a:ext cx="2333625" cy="2563749"/>
              <a:chOff x="436" y="778"/>
              <a:chExt cx="1470" cy="1680"/>
            </a:xfrm>
          </p:grpSpPr>
          <p:sp>
            <p:nvSpPr>
              <p:cNvPr id="3" name="椭圆 46105"/>
              <p:cNvSpPr>
                <a:spLocks noChangeArrowheads="1"/>
              </p:cNvSpPr>
              <p:nvPr/>
            </p:nvSpPr>
            <p:spPr bwMode="auto">
              <a:xfrm>
                <a:off x="754" y="1162"/>
                <a:ext cx="288" cy="274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 sz="2800" b="1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 sz="2800" b="1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 sz="2800" b="1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 sz="2800" b="1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 sz="2800" b="1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sz="2800" b="1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sz="2800" b="1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sz="2800" b="1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sz="2800" b="1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endParaRPr lang="zh-CN" altLang="en-US" sz="2400"/>
              </a:p>
            </p:txBody>
          </p:sp>
          <p:sp>
            <p:nvSpPr>
              <p:cNvPr id="4" name="直接连接符 46091"/>
              <p:cNvSpPr>
                <a:spLocks noChangeShapeType="1"/>
              </p:cNvSpPr>
              <p:nvPr/>
            </p:nvSpPr>
            <p:spPr bwMode="auto">
              <a:xfrm>
                <a:off x="902" y="1815"/>
                <a:ext cx="0" cy="624"/>
              </a:xfrm>
              <a:prstGeom prst="line">
                <a:avLst/>
              </a:prstGeom>
              <a:noFill/>
              <a:ln w="25400">
                <a:solidFill>
                  <a:srgbClr val="00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600"/>
              </a:p>
            </p:txBody>
          </p:sp>
          <p:sp>
            <p:nvSpPr>
              <p:cNvPr id="5" name="文本框 46092"/>
              <p:cNvSpPr txBox="1">
                <a:spLocks noChangeArrowheads="1"/>
              </p:cNvSpPr>
              <p:nvPr/>
            </p:nvSpPr>
            <p:spPr bwMode="auto">
              <a:xfrm>
                <a:off x="436" y="1159"/>
                <a:ext cx="328" cy="30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800" b="1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 sz="2800" b="1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 sz="2800" b="1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 sz="2800" b="1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 sz="2800" b="1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sz="2800" b="1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sz="2800" b="1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sz="2800" b="1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sz="2800" b="1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r>
                  <a:rPr lang="en-US" altLang="zh-CN" sz="2400" i="1">
                    <a:latin typeface="Times New Roman" pitchFamily="18" charset="0"/>
                    <a:ea typeface="隶书" pitchFamily="49" charset="-122"/>
                  </a:rPr>
                  <a:t>U</a:t>
                </a:r>
                <a:r>
                  <a:rPr lang="en-US" altLang="zh-CN" sz="2400" baseline="-25000">
                    <a:latin typeface="Times New Roman" pitchFamily="18" charset="0"/>
                    <a:ea typeface="隶书" pitchFamily="49" charset="-122"/>
                  </a:rPr>
                  <a:t>S</a:t>
                </a:r>
                <a:endParaRPr lang="en-US" altLang="zh-CN" sz="2400" i="1">
                  <a:latin typeface="Times New Roman" pitchFamily="18" charset="0"/>
                  <a:ea typeface="隶书" pitchFamily="49" charset="-122"/>
                </a:endParaRPr>
              </a:p>
            </p:txBody>
          </p:sp>
          <p:sp>
            <p:nvSpPr>
              <p:cNvPr id="6" name="文本框 46093"/>
              <p:cNvSpPr txBox="1">
                <a:spLocks noChangeArrowheads="1"/>
              </p:cNvSpPr>
              <p:nvPr/>
            </p:nvSpPr>
            <p:spPr bwMode="auto">
              <a:xfrm>
                <a:off x="530" y="2050"/>
                <a:ext cx="214" cy="30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800" b="1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 sz="2800" b="1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 sz="2800" b="1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 sz="2800" b="1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 sz="2800" b="1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sz="2800" b="1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sz="2800" b="1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sz="2800" b="1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sz="2800" b="1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r>
                  <a:rPr lang="en-US" altLang="zh-CN" sz="2400" i="1">
                    <a:latin typeface="宋体" pitchFamily="2" charset="-122"/>
                  </a:rPr>
                  <a:t>I</a:t>
                </a:r>
              </a:p>
            </p:txBody>
          </p:sp>
          <p:sp>
            <p:nvSpPr>
              <p:cNvPr id="7" name="文本框 46094"/>
              <p:cNvSpPr txBox="1">
                <a:spLocks noChangeArrowheads="1"/>
              </p:cNvSpPr>
              <p:nvPr/>
            </p:nvSpPr>
            <p:spPr bwMode="auto">
              <a:xfrm>
                <a:off x="1544" y="1504"/>
                <a:ext cx="362" cy="30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 eaLnBrk="0" hangingPunct="0">
                  <a:defRPr sz="2800" b="1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 sz="2800" b="1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 sz="2800" b="1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 sz="2800" b="1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 sz="2800" b="1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sz="2800" b="1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sz="2800" b="1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sz="2800" b="1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sz="2800" b="1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r>
                  <a:rPr lang="en-US" altLang="zh-CN" sz="2400" i="1">
                    <a:latin typeface="Times New Roman" pitchFamily="18" charset="0"/>
                  </a:rPr>
                  <a:t>U</a:t>
                </a:r>
                <a:endParaRPr lang="en-US" altLang="zh-CN" sz="2400">
                  <a:latin typeface="Times New Roman" pitchFamily="18" charset="0"/>
                </a:endParaRPr>
              </a:p>
            </p:txBody>
          </p:sp>
          <p:sp>
            <p:nvSpPr>
              <p:cNvPr id="8" name="直接连接符 46095"/>
              <p:cNvSpPr>
                <a:spLocks noChangeShapeType="1"/>
              </p:cNvSpPr>
              <p:nvPr/>
            </p:nvSpPr>
            <p:spPr bwMode="auto">
              <a:xfrm>
                <a:off x="902" y="1239"/>
                <a:ext cx="0" cy="624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600"/>
              </a:p>
            </p:txBody>
          </p:sp>
          <p:sp>
            <p:nvSpPr>
              <p:cNvPr id="9" name="直接连接符 46096"/>
              <p:cNvSpPr>
                <a:spLocks noChangeShapeType="1"/>
              </p:cNvSpPr>
              <p:nvPr/>
            </p:nvSpPr>
            <p:spPr bwMode="auto">
              <a:xfrm>
                <a:off x="902" y="807"/>
                <a:ext cx="0" cy="624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600"/>
              </a:p>
            </p:txBody>
          </p:sp>
          <p:sp>
            <p:nvSpPr>
              <p:cNvPr id="10" name="文本框 46097"/>
              <p:cNvSpPr txBox="1">
                <a:spLocks noChangeArrowheads="1"/>
              </p:cNvSpPr>
              <p:nvPr/>
            </p:nvSpPr>
            <p:spPr bwMode="auto">
              <a:xfrm>
                <a:off x="578" y="1790"/>
                <a:ext cx="246" cy="30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800" b="1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 sz="2800" b="1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 sz="2800" b="1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 sz="2800" b="1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 sz="2800" b="1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sz="2800" b="1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sz="2800" b="1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sz="2800" b="1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sz="2800" b="1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r>
                  <a:rPr lang="en-US" altLang="zh-CN" sz="2400" i="1">
                    <a:latin typeface="Times New Roman" pitchFamily="18" charset="0"/>
                    <a:ea typeface="隶书" pitchFamily="49" charset="-122"/>
                  </a:rPr>
                  <a:t>R</a:t>
                </a:r>
              </a:p>
            </p:txBody>
          </p:sp>
          <p:sp>
            <p:nvSpPr>
              <p:cNvPr id="11" name="直接连接符 46098"/>
              <p:cNvSpPr>
                <a:spLocks noChangeShapeType="1"/>
              </p:cNvSpPr>
              <p:nvPr/>
            </p:nvSpPr>
            <p:spPr bwMode="auto">
              <a:xfrm rot="5400000" flipH="1" flipV="1">
                <a:off x="661" y="2204"/>
                <a:ext cx="272" cy="9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 type="triangle" w="med" len="lg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600"/>
              </a:p>
            </p:txBody>
          </p:sp>
          <p:sp>
            <p:nvSpPr>
              <p:cNvPr id="12" name="文本框 46099"/>
              <p:cNvSpPr txBox="1">
                <a:spLocks noChangeArrowheads="1"/>
              </p:cNvSpPr>
              <p:nvPr/>
            </p:nvSpPr>
            <p:spPr bwMode="auto">
              <a:xfrm>
                <a:off x="1579" y="876"/>
                <a:ext cx="226" cy="30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800" b="1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 sz="2800" b="1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 sz="2800" b="1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 sz="2800" b="1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 sz="2800" b="1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sz="2800" b="1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sz="2800" b="1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sz="2800" b="1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sz="2800" b="1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r>
                  <a:rPr lang="en-US" altLang="zh-CN" sz="2400">
                    <a:latin typeface="Times New Roman" pitchFamily="18" charset="0"/>
                  </a:rPr>
                  <a:t>+</a:t>
                </a:r>
              </a:p>
            </p:txBody>
          </p:sp>
          <p:sp>
            <p:nvSpPr>
              <p:cNvPr id="13" name="文本框 46100"/>
              <p:cNvSpPr txBox="1">
                <a:spLocks noChangeArrowheads="1"/>
              </p:cNvSpPr>
              <p:nvPr/>
            </p:nvSpPr>
            <p:spPr bwMode="auto">
              <a:xfrm>
                <a:off x="1589" y="1999"/>
                <a:ext cx="213" cy="30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800" b="1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 sz="2800" b="1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 sz="2800" b="1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 sz="2800" b="1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 sz="2800" b="1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sz="2800" b="1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sz="2800" b="1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sz="2800" b="1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sz="2800" b="1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r>
                  <a:rPr lang="en-US" altLang="zh-CN" sz="2400">
                    <a:latin typeface="Times New Roman" pitchFamily="18" charset="0"/>
                  </a:rPr>
                  <a:t>_</a:t>
                </a:r>
              </a:p>
            </p:txBody>
          </p:sp>
          <p:sp>
            <p:nvSpPr>
              <p:cNvPr id="14" name="文本框 46101"/>
              <p:cNvSpPr txBox="1">
                <a:spLocks noChangeArrowheads="1"/>
              </p:cNvSpPr>
              <p:nvPr/>
            </p:nvSpPr>
            <p:spPr bwMode="auto">
              <a:xfrm>
                <a:off x="607" y="912"/>
                <a:ext cx="226" cy="30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800" b="1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 sz="2800" b="1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 sz="2800" b="1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 sz="2800" b="1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 sz="2800" b="1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sz="2800" b="1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sz="2800" b="1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sz="2800" b="1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sz="2800" b="1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r>
                  <a:rPr lang="en-US" altLang="zh-CN" sz="2400">
                    <a:latin typeface="Times New Roman" pitchFamily="18" charset="0"/>
                  </a:rPr>
                  <a:t>+</a:t>
                </a:r>
              </a:p>
            </p:txBody>
          </p:sp>
          <p:sp>
            <p:nvSpPr>
              <p:cNvPr id="15" name="文本框 46102"/>
              <p:cNvSpPr txBox="1">
                <a:spLocks noChangeArrowheads="1"/>
              </p:cNvSpPr>
              <p:nvPr/>
            </p:nvSpPr>
            <p:spPr bwMode="auto">
              <a:xfrm>
                <a:off x="605" y="1260"/>
                <a:ext cx="213" cy="30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800" b="1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 sz="2800" b="1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 sz="2800" b="1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 sz="2800" b="1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 sz="2800" b="1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sz="2800" b="1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sz="2800" b="1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sz="2800" b="1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sz="2800" b="1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r>
                  <a:rPr lang="en-US" altLang="zh-CN" sz="2400">
                    <a:latin typeface="Times New Roman" pitchFamily="18" charset="0"/>
                  </a:rPr>
                  <a:t>_</a:t>
                </a:r>
              </a:p>
            </p:txBody>
          </p:sp>
          <p:sp>
            <p:nvSpPr>
              <p:cNvPr id="16" name="矩形 46103"/>
              <p:cNvSpPr>
                <a:spLocks noChangeArrowheads="1"/>
              </p:cNvSpPr>
              <p:nvPr/>
            </p:nvSpPr>
            <p:spPr bwMode="auto">
              <a:xfrm rot="16200000">
                <a:off x="760" y="1868"/>
                <a:ext cx="300" cy="123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/>
              <a:lstStyle>
                <a:lvl1pPr eaLnBrk="0" hangingPunct="0">
                  <a:defRPr sz="2800" b="1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 sz="2800" b="1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 sz="2800" b="1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 sz="2800" b="1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 sz="2800" b="1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sz="2800" b="1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sz="2800" b="1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sz="2800" b="1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sz="2800" b="1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endParaRPr lang="zh-CN" altLang="en-US" sz="2400"/>
              </a:p>
            </p:txBody>
          </p:sp>
          <p:sp>
            <p:nvSpPr>
              <p:cNvPr id="17" name="椭圆 46104"/>
              <p:cNvSpPr>
                <a:spLocks noChangeArrowheads="1"/>
              </p:cNvSpPr>
              <p:nvPr/>
            </p:nvSpPr>
            <p:spPr bwMode="auto">
              <a:xfrm>
                <a:off x="1666" y="778"/>
                <a:ext cx="48" cy="48"/>
              </a:xfrm>
              <a:prstGeom prst="ellipse">
                <a:avLst/>
              </a:prstGeom>
              <a:noFill/>
              <a:ln w="28575">
                <a:solidFill>
                  <a:srgbClr val="00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 eaLnBrk="0" hangingPunct="0">
                  <a:defRPr sz="2800" b="1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 sz="2800" b="1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 sz="2800" b="1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 sz="2800" b="1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 sz="2800" b="1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sz="2800" b="1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sz="2800" b="1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sz="2800" b="1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sz="2800" b="1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endParaRPr lang="zh-CN" altLang="en-US" sz="2400"/>
              </a:p>
            </p:txBody>
          </p:sp>
          <p:sp>
            <p:nvSpPr>
              <p:cNvPr id="18" name="直接连接符 46106"/>
              <p:cNvSpPr>
                <a:spLocks noChangeShapeType="1"/>
              </p:cNvSpPr>
              <p:nvPr/>
            </p:nvSpPr>
            <p:spPr bwMode="auto">
              <a:xfrm>
                <a:off x="898" y="802"/>
                <a:ext cx="768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600"/>
              </a:p>
            </p:txBody>
          </p:sp>
          <p:sp>
            <p:nvSpPr>
              <p:cNvPr id="19" name="椭圆 46107"/>
              <p:cNvSpPr>
                <a:spLocks noChangeArrowheads="1"/>
              </p:cNvSpPr>
              <p:nvPr/>
            </p:nvSpPr>
            <p:spPr bwMode="auto">
              <a:xfrm>
                <a:off x="1666" y="2410"/>
                <a:ext cx="48" cy="48"/>
              </a:xfrm>
              <a:prstGeom prst="ellipse">
                <a:avLst/>
              </a:prstGeom>
              <a:noFill/>
              <a:ln w="28575">
                <a:solidFill>
                  <a:srgbClr val="00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 eaLnBrk="0" hangingPunct="0">
                  <a:defRPr sz="2800" b="1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 sz="2800" b="1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 sz="2800" b="1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 sz="2800" b="1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 sz="2800" b="1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sz="2800" b="1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sz="2800" b="1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sz="2800" b="1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sz="2800" b="1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endParaRPr lang="zh-CN" altLang="en-US" sz="2400"/>
              </a:p>
            </p:txBody>
          </p:sp>
          <p:sp>
            <p:nvSpPr>
              <p:cNvPr id="20" name="直接连接符 46108"/>
              <p:cNvSpPr>
                <a:spLocks noChangeShapeType="1"/>
              </p:cNvSpPr>
              <p:nvPr/>
            </p:nvSpPr>
            <p:spPr bwMode="auto">
              <a:xfrm>
                <a:off x="898" y="2434"/>
                <a:ext cx="768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600"/>
              </a:p>
            </p:txBody>
          </p:sp>
        </p:grpSp>
        <p:sp>
          <p:nvSpPr>
            <p:cNvPr id="25" name="弧形 24"/>
            <p:cNvSpPr/>
            <p:nvPr/>
          </p:nvSpPr>
          <p:spPr>
            <a:xfrm>
              <a:off x="2459647" y="2987397"/>
              <a:ext cx="668692" cy="1478734"/>
            </a:xfrm>
            <a:prstGeom prst="arc">
              <a:avLst>
                <a:gd name="adj1" fmla="val 3487452"/>
                <a:gd name="adj2" fmla="val 18377417"/>
              </a:avLst>
            </a:prstGeom>
            <a:ln w="19050">
              <a:solidFill>
                <a:srgbClr val="C00000"/>
              </a:solidFill>
              <a:headEnd type="arrow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6233605" y="2328542"/>
            <a:ext cx="2897422" cy="2217286"/>
            <a:chOff x="5936559" y="2288847"/>
            <a:chExt cx="3045714" cy="2494580"/>
          </a:xfrm>
        </p:grpSpPr>
        <p:sp>
          <p:nvSpPr>
            <p:cNvPr id="29" name="直接连接符 46110"/>
            <p:cNvSpPr>
              <a:spLocks noChangeShapeType="1"/>
            </p:cNvSpPr>
            <p:nvPr/>
          </p:nvSpPr>
          <p:spPr bwMode="auto">
            <a:xfrm>
              <a:off x="7468797" y="2726997"/>
              <a:ext cx="0" cy="971550"/>
            </a:xfrm>
            <a:prstGeom prst="line">
              <a:avLst/>
            </a:prstGeom>
            <a:noFill/>
            <a:ln w="25400">
              <a:solidFill>
                <a:srgbClr val="003300"/>
              </a:solidFill>
              <a:round/>
              <a:headEnd/>
              <a:tailEnd type="none" w="sm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400"/>
            </a:p>
          </p:txBody>
        </p:sp>
        <p:sp>
          <p:nvSpPr>
            <p:cNvPr id="30" name="直接连接符 46111"/>
            <p:cNvSpPr>
              <a:spLocks noChangeShapeType="1"/>
            </p:cNvSpPr>
            <p:nvPr/>
          </p:nvSpPr>
          <p:spPr bwMode="auto">
            <a:xfrm rot="18291394" flipH="1" flipV="1">
              <a:off x="8030772" y="3333223"/>
              <a:ext cx="9525" cy="1389062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 type="none" w="sm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400"/>
            </a:p>
          </p:txBody>
        </p:sp>
        <p:sp>
          <p:nvSpPr>
            <p:cNvPr id="31" name="直接连接符 46112"/>
            <p:cNvSpPr>
              <a:spLocks noChangeShapeType="1"/>
            </p:cNvSpPr>
            <p:nvPr/>
          </p:nvSpPr>
          <p:spPr bwMode="auto">
            <a:xfrm rot="3308606" flipV="1">
              <a:off x="6886185" y="3326079"/>
              <a:ext cx="9525" cy="1389062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 type="none" w="sm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400"/>
            </a:p>
          </p:txBody>
        </p:sp>
        <p:sp>
          <p:nvSpPr>
            <p:cNvPr id="32" name="文本框 46113"/>
            <p:cNvSpPr txBox="1">
              <a:spLocks noChangeArrowheads="1"/>
            </p:cNvSpPr>
            <p:nvPr/>
          </p:nvSpPr>
          <p:spPr bwMode="auto">
            <a:xfrm>
              <a:off x="7468797" y="2288847"/>
              <a:ext cx="370614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8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8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8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8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8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2000" dirty="0">
                  <a:latin typeface="Times New Roman" pitchFamily="18" charset="0"/>
                </a:rPr>
                <a:t>A</a:t>
              </a:r>
            </a:p>
          </p:txBody>
        </p:sp>
        <p:sp>
          <p:nvSpPr>
            <p:cNvPr id="33" name="文本框 46114"/>
            <p:cNvSpPr txBox="1">
              <a:spLocks noChangeArrowheads="1"/>
            </p:cNvSpPr>
            <p:nvPr/>
          </p:nvSpPr>
          <p:spPr bwMode="auto">
            <a:xfrm>
              <a:off x="8626085" y="4303384"/>
              <a:ext cx="356188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8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8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8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8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8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2000" dirty="0">
                  <a:latin typeface="Times New Roman" pitchFamily="18" charset="0"/>
                </a:rPr>
                <a:t>B</a:t>
              </a:r>
            </a:p>
          </p:txBody>
        </p:sp>
        <p:sp>
          <p:nvSpPr>
            <p:cNvPr id="34" name="文本框 46115"/>
            <p:cNvSpPr txBox="1">
              <a:spLocks noChangeArrowheads="1"/>
            </p:cNvSpPr>
            <p:nvPr/>
          </p:nvSpPr>
          <p:spPr bwMode="auto">
            <a:xfrm>
              <a:off x="5936559" y="4303384"/>
              <a:ext cx="370614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8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8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8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8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8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2000" dirty="0">
                  <a:latin typeface="Times New Roman" pitchFamily="18" charset="0"/>
                </a:rPr>
                <a:t>C</a:t>
              </a:r>
            </a:p>
          </p:txBody>
        </p:sp>
        <p:sp>
          <p:nvSpPr>
            <p:cNvPr id="36" name="椭圆 46117"/>
            <p:cNvSpPr>
              <a:spLocks noChangeArrowheads="1"/>
            </p:cNvSpPr>
            <p:nvPr/>
          </p:nvSpPr>
          <p:spPr bwMode="auto">
            <a:xfrm flipH="1">
              <a:off x="6260472" y="4383198"/>
              <a:ext cx="72000" cy="71437"/>
            </a:xfrm>
            <a:prstGeom prst="ellips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 sz="28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8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8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8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8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endParaRPr lang="zh-CN" altLang="en-US" sz="2000"/>
            </a:p>
          </p:txBody>
        </p:sp>
        <p:sp>
          <p:nvSpPr>
            <p:cNvPr id="38" name="矩形 46119"/>
            <p:cNvSpPr>
              <a:spLocks noChangeArrowheads="1"/>
            </p:cNvSpPr>
            <p:nvPr/>
          </p:nvSpPr>
          <p:spPr bwMode="auto">
            <a:xfrm rot="5400000">
              <a:off x="7264010" y="3165147"/>
              <a:ext cx="400050" cy="152400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 sz="28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8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8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8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8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endParaRPr lang="zh-CN" altLang="en-US" sz="2000"/>
            </a:p>
          </p:txBody>
        </p:sp>
        <p:sp>
          <p:nvSpPr>
            <p:cNvPr id="39" name="矩形 46120"/>
            <p:cNvSpPr>
              <a:spLocks noChangeArrowheads="1"/>
            </p:cNvSpPr>
            <p:nvPr/>
          </p:nvSpPr>
          <p:spPr bwMode="auto">
            <a:xfrm rot="19512528">
              <a:off x="6703622" y="3877140"/>
              <a:ext cx="533400" cy="188119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 sz="28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8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8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8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8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endParaRPr lang="zh-CN" altLang="en-US" sz="2000"/>
            </a:p>
          </p:txBody>
        </p:sp>
        <p:sp>
          <p:nvSpPr>
            <p:cNvPr id="40" name="椭圆 46121"/>
            <p:cNvSpPr>
              <a:spLocks noChangeArrowheads="1"/>
            </p:cNvSpPr>
            <p:nvPr/>
          </p:nvSpPr>
          <p:spPr bwMode="auto">
            <a:xfrm flipH="1">
              <a:off x="7424347" y="3622347"/>
              <a:ext cx="76200" cy="57150"/>
            </a:xfrm>
            <a:prstGeom prst="ellipse">
              <a:avLst/>
            </a:prstGeom>
            <a:solidFill>
              <a:schemeClr val="tx1"/>
            </a:solidFill>
            <a:ln w="25400">
              <a:solidFill>
                <a:schemeClr val="tx1"/>
              </a:solidFill>
              <a:round/>
              <a:headEnd/>
              <a:tailEnd type="none" w="med" len="lg"/>
            </a:ln>
          </p:spPr>
          <p:txBody>
            <a:bodyPr/>
            <a:lstStyle>
              <a:lvl1pPr eaLnBrk="0" hangingPunct="0">
                <a:defRPr sz="28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8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8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8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8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endParaRPr lang="zh-CN" altLang="en-US" sz="2000"/>
            </a:p>
          </p:txBody>
        </p:sp>
        <p:sp>
          <p:nvSpPr>
            <p:cNvPr id="41" name="矩形 46122"/>
            <p:cNvSpPr>
              <a:spLocks noChangeArrowheads="1"/>
            </p:cNvSpPr>
            <p:nvPr/>
          </p:nvSpPr>
          <p:spPr bwMode="auto">
            <a:xfrm rot="2087472" flipH="1">
              <a:off x="7743594" y="3907783"/>
              <a:ext cx="472625" cy="144647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 sz="28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8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8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8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8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endParaRPr lang="zh-CN" altLang="en-US" sz="2000"/>
            </a:p>
          </p:txBody>
        </p:sp>
        <p:grpSp>
          <p:nvGrpSpPr>
            <p:cNvPr id="42" name="组合 46123"/>
            <p:cNvGrpSpPr>
              <a:grpSpLocks/>
            </p:cNvGrpSpPr>
            <p:nvPr/>
          </p:nvGrpSpPr>
          <p:grpSpPr bwMode="auto">
            <a:xfrm>
              <a:off x="6718421" y="2589640"/>
              <a:ext cx="494635" cy="1017985"/>
              <a:chOff x="3292" y="1061"/>
              <a:chExt cx="368" cy="855"/>
            </a:xfrm>
          </p:grpSpPr>
          <p:sp>
            <p:nvSpPr>
              <p:cNvPr id="43" name="文本框 46124"/>
              <p:cNvSpPr txBox="1">
                <a:spLocks noChangeArrowheads="1"/>
              </p:cNvSpPr>
              <p:nvPr/>
            </p:nvSpPr>
            <p:spPr bwMode="auto">
              <a:xfrm>
                <a:off x="3292" y="1353"/>
                <a:ext cx="368" cy="3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81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800" b="1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 sz="2800" b="1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 sz="2800" b="1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 sz="2800" b="1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 sz="2800" b="1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sz="2800" b="1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sz="2800" b="1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sz="2800" b="1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sz="2800" b="1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en-US" altLang="zh-CN" sz="2000" i="1" dirty="0">
                    <a:latin typeface="Times New Roman" pitchFamily="18" charset="0"/>
                  </a:rPr>
                  <a:t>U</a:t>
                </a:r>
                <a:r>
                  <a:rPr lang="en-US" altLang="zh-CN" sz="2000" baseline="-25000" dirty="0">
                    <a:latin typeface="Times New Roman" pitchFamily="18" charset="0"/>
                  </a:rPr>
                  <a:t>A</a:t>
                </a:r>
                <a:endParaRPr lang="en-US" altLang="zh-CN" sz="2000" dirty="0">
                  <a:latin typeface="Times New Roman" pitchFamily="18" charset="0"/>
                </a:endParaRPr>
              </a:p>
            </p:txBody>
          </p:sp>
          <p:sp>
            <p:nvSpPr>
              <p:cNvPr id="44" name="文本框 46125"/>
              <p:cNvSpPr txBox="1">
                <a:spLocks noChangeArrowheads="1"/>
              </p:cNvSpPr>
              <p:nvPr/>
            </p:nvSpPr>
            <p:spPr bwMode="auto">
              <a:xfrm>
                <a:off x="3392" y="1061"/>
                <a:ext cx="246" cy="3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254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800" b="1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 sz="2800" b="1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 sz="2800" b="1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 sz="2800" b="1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 sz="2800" b="1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sz="2800" b="1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sz="2800" b="1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sz="2800" b="1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sz="2800" b="1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r>
                  <a:rPr lang="en-US" altLang="zh-CN" sz="2000" dirty="0">
                    <a:latin typeface="Times New Roman" pitchFamily="18" charset="0"/>
                  </a:rPr>
                  <a:t>+</a:t>
                </a:r>
              </a:p>
            </p:txBody>
          </p:sp>
          <p:sp>
            <p:nvSpPr>
              <p:cNvPr id="45" name="文本框 46126"/>
              <p:cNvSpPr txBox="1">
                <a:spLocks noChangeArrowheads="1"/>
              </p:cNvSpPr>
              <p:nvPr/>
            </p:nvSpPr>
            <p:spPr bwMode="auto">
              <a:xfrm>
                <a:off x="3403" y="1580"/>
                <a:ext cx="233" cy="3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254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800" b="1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 sz="2800" b="1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 sz="2800" b="1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 sz="2800" b="1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 sz="2800" b="1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sz="2800" b="1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sz="2800" b="1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sz="2800" b="1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sz="2800" b="1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r>
                  <a:rPr lang="en-US" altLang="zh-CN" sz="2000" dirty="0">
                    <a:latin typeface="Times New Roman" pitchFamily="18" charset="0"/>
                  </a:rPr>
                  <a:t>_</a:t>
                </a:r>
              </a:p>
            </p:txBody>
          </p:sp>
        </p:grpSp>
        <p:grpSp>
          <p:nvGrpSpPr>
            <p:cNvPr id="46" name="组合 46127"/>
            <p:cNvGrpSpPr>
              <a:grpSpLocks/>
            </p:cNvGrpSpPr>
            <p:nvPr/>
          </p:nvGrpSpPr>
          <p:grpSpPr bwMode="auto">
            <a:xfrm>
              <a:off x="7687278" y="2601526"/>
              <a:ext cx="1082676" cy="1660923"/>
              <a:chOff x="3888" y="858"/>
              <a:chExt cx="682" cy="1395"/>
            </a:xfrm>
          </p:grpSpPr>
          <p:sp>
            <p:nvSpPr>
              <p:cNvPr id="47" name="文本框 46128"/>
              <p:cNvSpPr txBox="1">
                <a:spLocks noChangeArrowheads="1"/>
              </p:cNvSpPr>
              <p:nvPr/>
            </p:nvSpPr>
            <p:spPr bwMode="auto">
              <a:xfrm>
                <a:off x="4096" y="1376"/>
                <a:ext cx="383" cy="3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81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800" b="1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 sz="2800" b="1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 sz="2800" b="1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 sz="2800" b="1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 sz="2800" b="1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sz="2800" b="1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sz="2800" b="1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sz="2800" b="1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sz="2800" b="1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en-US" altLang="zh-CN" sz="2000" i="1" dirty="0">
                    <a:latin typeface="Times New Roman" pitchFamily="18" charset="0"/>
                  </a:rPr>
                  <a:t>U</a:t>
                </a:r>
                <a:r>
                  <a:rPr lang="en-US" altLang="zh-CN" sz="2000" baseline="-25000" dirty="0">
                    <a:latin typeface="Times New Roman" pitchFamily="18" charset="0"/>
                  </a:rPr>
                  <a:t>AB</a:t>
                </a:r>
                <a:endParaRPr lang="en-US" altLang="zh-CN" sz="2000" dirty="0">
                  <a:latin typeface="Times New Roman" pitchFamily="18" charset="0"/>
                </a:endParaRPr>
              </a:p>
            </p:txBody>
          </p:sp>
          <p:sp>
            <p:nvSpPr>
              <p:cNvPr id="48" name="文本框 46129"/>
              <p:cNvSpPr txBox="1">
                <a:spLocks noChangeArrowheads="1"/>
              </p:cNvSpPr>
              <p:nvPr/>
            </p:nvSpPr>
            <p:spPr bwMode="auto">
              <a:xfrm>
                <a:off x="3888" y="858"/>
                <a:ext cx="208" cy="3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254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800" b="1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 sz="2800" b="1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 sz="2800" b="1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 sz="2800" b="1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 sz="2800" b="1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sz="2800" b="1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sz="2800" b="1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sz="2800" b="1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sz="2800" b="1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r>
                  <a:rPr lang="en-US" altLang="zh-CN" sz="2000" dirty="0">
                    <a:latin typeface="Times New Roman" pitchFamily="18" charset="0"/>
                  </a:rPr>
                  <a:t>+</a:t>
                </a:r>
              </a:p>
            </p:txBody>
          </p:sp>
          <p:sp>
            <p:nvSpPr>
              <p:cNvPr id="49" name="文本框 46130"/>
              <p:cNvSpPr txBox="1">
                <a:spLocks noChangeArrowheads="1"/>
              </p:cNvSpPr>
              <p:nvPr/>
            </p:nvSpPr>
            <p:spPr bwMode="auto">
              <a:xfrm>
                <a:off x="4373" y="1917"/>
                <a:ext cx="197" cy="3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254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800" b="1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 sz="2800" b="1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 sz="2800" b="1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 sz="2800" b="1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 sz="2800" b="1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sz="2800" b="1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sz="2800" b="1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sz="2800" b="1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sz="2800" b="1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r>
                  <a:rPr lang="en-US" altLang="zh-CN" sz="2000" dirty="0">
                    <a:latin typeface="Times New Roman" pitchFamily="18" charset="0"/>
                  </a:rPr>
                  <a:t>_</a:t>
                </a:r>
              </a:p>
            </p:txBody>
          </p:sp>
        </p:grpSp>
        <p:grpSp>
          <p:nvGrpSpPr>
            <p:cNvPr id="50" name="组合 46131"/>
            <p:cNvGrpSpPr>
              <a:grpSpLocks/>
            </p:cNvGrpSpPr>
            <p:nvPr/>
          </p:nvGrpSpPr>
          <p:grpSpPr bwMode="auto">
            <a:xfrm>
              <a:off x="7393105" y="3559464"/>
              <a:ext cx="1154113" cy="1223963"/>
              <a:chOff x="3608" y="1656"/>
              <a:chExt cx="727" cy="1028"/>
            </a:xfrm>
          </p:grpSpPr>
          <p:sp>
            <p:nvSpPr>
              <p:cNvPr id="51" name="文本框 46132"/>
              <p:cNvSpPr txBox="1">
                <a:spLocks noChangeArrowheads="1"/>
              </p:cNvSpPr>
              <p:nvPr/>
            </p:nvSpPr>
            <p:spPr bwMode="auto">
              <a:xfrm>
                <a:off x="3728" y="2029"/>
                <a:ext cx="305" cy="3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81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800" b="1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 sz="2800" b="1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 sz="2800" b="1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 sz="2800" b="1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 sz="2800" b="1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sz="2800" b="1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sz="2800" b="1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sz="2800" b="1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sz="2800" b="1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en-US" altLang="zh-CN" sz="2000" i="1" dirty="0">
                    <a:latin typeface="Times New Roman" pitchFamily="18" charset="0"/>
                  </a:rPr>
                  <a:t>U</a:t>
                </a:r>
                <a:r>
                  <a:rPr lang="en-US" altLang="zh-CN" sz="2000" baseline="-25000" dirty="0">
                    <a:latin typeface="Times New Roman" pitchFamily="18" charset="0"/>
                  </a:rPr>
                  <a:t>B</a:t>
                </a:r>
                <a:endParaRPr lang="en-US" altLang="zh-CN" sz="2000" dirty="0">
                  <a:latin typeface="Times New Roman" pitchFamily="18" charset="0"/>
                </a:endParaRPr>
              </a:p>
            </p:txBody>
          </p:sp>
          <p:sp>
            <p:nvSpPr>
              <p:cNvPr id="52" name="文本框 46133"/>
              <p:cNvSpPr txBox="1">
                <a:spLocks noChangeArrowheads="1"/>
              </p:cNvSpPr>
              <p:nvPr/>
            </p:nvSpPr>
            <p:spPr bwMode="auto">
              <a:xfrm>
                <a:off x="4127" y="2348"/>
                <a:ext cx="208" cy="3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254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800" b="1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 sz="2800" b="1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 sz="2800" b="1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 sz="2800" b="1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 sz="2800" b="1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sz="2800" b="1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sz="2800" b="1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sz="2800" b="1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sz="2800" b="1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r>
                  <a:rPr lang="en-US" altLang="zh-CN" sz="2000">
                    <a:latin typeface="Times New Roman" pitchFamily="18" charset="0"/>
                  </a:rPr>
                  <a:t>+</a:t>
                </a:r>
              </a:p>
            </p:txBody>
          </p:sp>
          <p:sp>
            <p:nvSpPr>
              <p:cNvPr id="53" name="文本框 46134"/>
              <p:cNvSpPr txBox="1">
                <a:spLocks noChangeArrowheads="1"/>
              </p:cNvSpPr>
              <p:nvPr/>
            </p:nvSpPr>
            <p:spPr bwMode="auto">
              <a:xfrm>
                <a:off x="3608" y="1656"/>
                <a:ext cx="197" cy="3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254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800" b="1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 sz="2800" b="1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 sz="2800" b="1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 sz="2800" b="1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 sz="2800" b="1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sz="2800" b="1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sz="2800" b="1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sz="2800" b="1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sz="2800" b="1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r>
                  <a:rPr lang="en-US" altLang="zh-CN" sz="2000" dirty="0">
                    <a:latin typeface="Times New Roman" pitchFamily="18" charset="0"/>
                  </a:rPr>
                  <a:t>_</a:t>
                </a:r>
              </a:p>
            </p:txBody>
          </p:sp>
        </p:grpSp>
        <p:sp>
          <p:nvSpPr>
            <p:cNvPr id="57" name="椭圆 46117"/>
            <p:cNvSpPr>
              <a:spLocks noChangeArrowheads="1"/>
            </p:cNvSpPr>
            <p:nvPr/>
          </p:nvSpPr>
          <p:spPr bwMode="auto">
            <a:xfrm flipH="1">
              <a:off x="7426447" y="2641302"/>
              <a:ext cx="72000" cy="71437"/>
            </a:xfrm>
            <a:prstGeom prst="ellips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 sz="28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8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8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8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8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endParaRPr lang="zh-CN" altLang="en-US" sz="2000"/>
            </a:p>
          </p:txBody>
        </p:sp>
        <p:sp>
          <p:nvSpPr>
            <p:cNvPr id="58" name="椭圆 46117"/>
            <p:cNvSpPr>
              <a:spLocks noChangeArrowheads="1"/>
            </p:cNvSpPr>
            <p:nvPr/>
          </p:nvSpPr>
          <p:spPr bwMode="auto">
            <a:xfrm flipH="1">
              <a:off x="8589511" y="4394694"/>
              <a:ext cx="72000" cy="71437"/>
            </a:xfrm>
            <a:prstGeom prst="ellips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 sz="28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8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8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8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8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endParaRPr lang="zh-CN" altLang="en-US" sz="2000"/>
            </a:p>
          </p:txBody>
        </p:sp>
        <p:sp>
          <p:nvSpPr>
            <p:cNvPr id="59" name="弧形 58"/>
            <p:cNvSpPr/>
            <p:nvPr/>
          </p:nvSpPr>
          <p:spPr>
            <a:xfrm rot="19221270">
              <a:off x="7853460" y="2726038"/>
              <a:ext cx="668692" cy="1478734"/>
            </a:xfrm>
            <a:prstGeom prst="arc">
              <a:avLst>
                <a:gd name="adj1" fmla="val 6070136"/>
                <a:gd name="adj2" fmla="val 2276258"/>
              </a:avLst>
            </a:prstGeom>
            <a:ln w="19050">
              <a:solidFill>
                <a:srgbClr val="C00000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</p:grpSp>
      <p:sp>
        <p:nvSpPr>
          <p:cNvPr id="60" name="矩形 59"/>
          <p:cNvSpPr/>
          <p:nvPr/>
        </p:nvSpPr>
        <p:spPr>
          <a:xfrm>
            <a:off x="6977399" y="5858762"/>
            <a:ext cx="237276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Clr>
                <a:srgbClr val="000000"/>
              </a:buClr>
            </a:pPr>
            <a:r>
              <a:rPr lang="zh-CN" altLang="en-US" kern="100" noProof="1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或写作  </a:t>
            </a:r>
            <a:r>
              <a:rPr lang="en-US" altLang="zh-CN" b="1" i="1" noProof="1" smtClean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ea typeface="隶书" pitchFamily="49" charset="-122"/>
                <a:cs typeface="宋体" pitchFamily="2" charset="-122"/>
              </a:rPr>
              <a:t>U</a:t>
            </a:r>
            <a:r>
              <a:rPr lang="en-US" altLang="zh-CN" b="1" baseline="-25000" noProof="1" smtClean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ea typeface="隶书" pitchFamily="49" charset="-122"/>
                <a:cs typeface="宋体" pitchFamily="2" charset="-122"/>
              </a:rPr>
              <a:t>AB </a:t>
            </a:r>
            <a:r>
              <a:rPr lang="en-US" altLang="zh-CN" b="1" noProof="1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ea typeface="隶书" pitchFamily="49" charset="-122"/>
                <a:cs typeface="宋体" pitchFamily="2" charset="-122"/>
              </a:rPr>
              <a:t>=</a:t>
            </a:r>
            <a:r>
              <a:rPr lang="en-US" altLang="zh-CN" b="1" baseline="-25000" noProof="1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ea typeface="隶书" pitchFamily="49" charset="-122"/>
                <a:cs typeface="宋体" pitchFamily="2" charset="-122"/>
              </a:rPr>
              <a:t> </a:t>
            </a:r>
            <a:r>
              <a:rPr lang="en-US" altLang="zh-CN" b="1" i="1" noProof="1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ea typeface="隶书" pitchFamily="49" charset="-122"/>
                <a:cs typeface="宋体" pitchFamily="2" charset="-122"/>
              </a:rPr>
              <a:t>U</a:t>
            </a:r>
            <a:r>
              <a:rPr lang="en-US" altLang="zh-CN" b="1" baseline="-25000" noProof="1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ea typeface="隶书" pitchFamily="49" charset="-122"/>
                <a:cs typeface="宋体" pitchFamily="2" charset="-122"/>
              </a:rPr>
              <a:t>A</a:t>
            </a:r>
            <a:r>
              <a:rPr lang="en-US" altLang="zh-CN" b="1" i="1" noProof="1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ea typeface="隶书" pitchFamily="49" charset="-122"/>
                <a:cs typeface="宋体" pitchFamily="2" charset="-122"/>
                <a:sym typeface="Symbol" pitchFamily="18" charset="2"/>
              </a:rPr>
              <a:t></a:t>
            </a:r>
            <a:r>
              <a:rPr lang="en-US" altLang="zh-CN" b="1" i="1" noProof="1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ea typeface="隶书" pitchFamily="49" charset="-122"/>
                <a:cs typeface="宋体" pitchFamily="2" charset="-122"/>
              </a:rPr>
              <a:t> U</a:t>
            </a:r>
            <a:r>
              <a:rPr lang="en-US" altLang="zh-CN" b="1" baseline="-25000" noProof="1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ea typeface="隶书" pitchFamily="49" charset="-122"/>
                <a:cs typeface="宋体" pitchFamily="2" charset="-122"/>
              </a:rPr>
              <a:t>B </a:t>
            </a:r>
          </a:p>
        </p:txBody>
      </p:sp>
      <p:sp>
        <p:nvSpPr>
          <p:cNvPr id="61" name="文本框 60"/>
          <p:cNvSpPr txBox="1"/>
          <p:nvPr/>
        </p:nvSpPr>
        <p:spPr>
          <a:xfrm>
            <a:off x="7140337" y="5251361"/>
            <a:ext cx="2724150" cy="307777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0" tIns="0" rIns="0" bIns="0" anchor="ctr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Clr>
                <a:srgbClr val="000000"/>
              </a:buClr>
            </a:pPr>
            <a:r>
              <a:rPr lang="en-US" altLang="zh-CN" sz="2000" i="1" noProof="1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ea typeface="隶书" pitchFamily="49" charset="-122"/>
                <a:cs typeface="宋体" pitchFamily="2" charset="-122"/>
              </a:rPr>
              <a:t>U</a:t>
            </a:r>
            <a:r>
              <a:rPr lang="en-US" altLang="zh-CN" sz="2000" baseline="-25000" noProof="1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ea typeface="隶书" pitchFamily="49" charset="-122"/>
                <a:cs typeface="宋体" pitchFamily="2" charset="-122"/>
              </a:rPr>
              <a:t>A</a:t>
            </a:r>
            <a:r>
              <a:rPr lang="en-US" altLang="zh-CN" sz="2000" i="1" noProof="1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ea typeface="隶书" pitchFamily="49" charset="-122"/>
                <a:cs typeface="宋体" pitchFamily="2" charset="-122"/>
                <a:sym typeface="Symbol" pitchFamily="18" charset="2"/>
              </a:rPr>
              <a:t></a:t>
            </a:r>
            <a:r>
              <a:rPr lang="en-US" altLang="zh-CN" sz="2000" i="1" noProof="1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ea typeface="隶书" pitchFamily="49" charset="-122"/>
                <a:cs typeface="宋体" pitchFamily="2" charset="-122"/>
              </a:rPr>
              <a:t> U</a:t>
            </a:r>
            <a:r>
              <a:rPr lang="en-US" altLang="zh-CN" sz="2000" baseline="-25000" noProof="1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ea typeface="隶书" pitchFamily="49" charset="-122"/>
                <a:cs typeface="宋体" pitchFamily="2" charset="-122"/>
              </a:rPr>
              <a:t>B</a:t>
            </a:r>
            <a:r>
              <a:rPr lang="en-US" altLang="zh-CN" sz="2000" i="1" noProof="1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ea typeface="隶书" pitchFamily="49" charset="-122"/>
                <a:cs typeface="宋体" pitchFamily="2" charset="-122"/>
                <a:sym typeface="Symbol" pitchFamily="18" charset="2"/>
              </a:rPr>
              <a:t></a:t>
            </a:r>
            <a:r>
              <a:rPr lang="en-US" altLang="zh-CN" sz="2000" i="1" noProof="1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ea typeface="隶书" pitchFamily="49" charset="-122"/>
                <a:cs typeface="宋体" pitchFamily="2" charset="-122"/>
              </a:rPr>
              <a:t> U</a:t>
            </a:r>
            <a:r>
              <a:rPr lang="en-US" altLang="zh-CN" sz="2000" baseline="-25000" noProof="1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ea typeface="隶书" pitchFamily="49" charset="-122"/>
                <a:cs typeface="宋体" pitchFamily="2" charset="-122"/>
              </a:rPr>
              <a:t>AB </a:t>
            </a:r>
            <a:r>
              <a:rPr lang="en-US" altLang="zh-CN" sz="2000" noProof="1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ea typeface="隶书" pitchFamily="49" charset="-122"/>
                <a:cs typeface="宋体" pitchFamily="2" charset="-122"/>
              </a:rPr>
              <a:t>= 0</a:t>
            </a:r>
          </a:p>
        </p:txBody>
      </p:sp>
      <p:sp>
        <p:nvSpPr>
          <p:cNvPr id="63" name="矩形 62"/>
          <p:cNvSpPr/>
          <p:nvPr/>
        </p:nvSpPr>
        <p:spPr>
          <a:xfrm>
            <a:off x="6757284" y="4703555"/>
            <a:ext cx="222048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kern="100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对假想回路列</a:t>
            </a:r>
            <a:r>
              <a:rPr lang="en-US" altLang="zh-CN" kern="100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KVL</a:t>
            </a:r>
            <a:r>
              <a:rPr lang="zh-CN" altLang="en-US" kern="100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：</a:t>
            </a:r>
            <a:endParaRPr lang="zh-CN" altLang="en-US" dirty="0"/>
          </a:p>
        </p:txBody>
      </p:sp>
      <p:sp>
        <p:nvSpPr>
          <p:cNvPr id="65" name="矩形 64"/>
          <p:cNvSpPr/>
          <p:nvPr/>
        </p:nvSpPr>
        <p:spPr>
          <a:xfrm>
            <a:off x="1677774" y="4976639"/>
            <a:ext cx="222048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kern="100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对假想回路列</a:t>
            </a:r>
            <a:r>
              <a:rPr lang="en-US" altLang="zh-CN" kern="100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KVL</a:t>
            </a:r>
            <a:r>
              <a:rPr lang="zh-CN" altLang="en-US" kern="100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：</a:t>
            </a:r>
            <a:endParaRPr lang="zh-CN" altLang="en-US" dirty="0"/>
          </a:p>
        </p:txBody>
      </p:sp>
      <p:sp>
        <p:nvSpPr>
          <p:cNvPr id="66" name="标题 1"/>
          <p:cNvSpPr txBox="1">
            <a:spLocks/>
          </p:cNvSpPr>
          <p:nvPr/>
        </p:nvSpPr>
        <p:spPr>
          <a:xfrm>
            <a:off x="946836" y="315705"/>
            <a:ext cx="2994449" cy="525873"/>
          </a:xfrm>
          <a:prstGeom prst="rect">
            <a:avLst/>
          </a:prstGeom>
        </p:spPr>
        <p:txBody>
          <a:bodyPr lIns="91404" tIns="45703" rIns="91404" bIns="45703">
            <a:normAutofit/>
          </a:bodyPr>
          <a:lstStyle>
            <a:lvl1pPr algn="ctr" defTabSz="914345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800" b="1" dirty="0" smtClean="0">
                <a:latin typeface="微软雅黑" pitchFamily="34" charset="-122"/>
                <a:ea typeface="微软雅黑" pitchFamily="34" charset="-122"/>
              </a:rPr>
              <a:t>KVL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推广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67" name="图片 66"/>
          <p:cNvPicPr>
            <a:picLocks noChangeAspect="1"/>
          </p:cNvPicPr>
          <p:nvPr/>
        </p:nvPicPr>
        <p:blipFill>
          <a:blip r:embed="rId2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8275" y="211646"/>
            <a:ext cx="607719" cy="6332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1135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6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917988" y="1445214"/>
            <a:ext cx="10657184" cy="10770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133" dirty="0" smtClean="0"/>
              <a:t>【</a:t>
            </a:r>
            <a:r>
              <a:rPr lang="zh-CN" altLang="zh-CN" sz="2133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例】</a:t>
            </a:r>
            <a:r>
              <a:rPr lang="zh-CN" altLang="zh-CN" sz="2133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有一闭合回路如</a:t>
            </a:r>
            <a:r>
              <a:rPr lang="zh-CN" altLang="zh-CN" sz="2133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图所</a:t>
            </a:r>
            <a:r>
              <a:rPr lang="zh-CN" altLang="zh-CN" sz="2133" dirty="0">
                <a:latin typeface="微软雅黑" panose="020B0503020204020204" pitchFamily="34" charset="-122"/>
                <a:ea typeface="微软雅黑" panose="020B0503020204020204" pitchFamily="34" charset="-122"/>
              </a:rPr>
              <a:t>示，各支路的元件是任意的，已知</a:t>
            </a:r>
            <a:r>
              <a:rPr lang="zh-CN" altLang="zh-CN" sz="2133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2133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133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endParaRPr lang="en-US" altLang="zh-CN" sz="2133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133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</a:t>
            </a:r>
            <a:r>
              <a:rPr lang="zh-CN" altLang="en-US" sz="2133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                  </a:t>
            </a:r>
            <a:r>
              <a:rPr lang="en-US" altLang="zh-CN" sz="2133" dirty="0"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zh-CN" altLang="zh-CN" sz="2133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试求（</a:t>
            </a:r>
            <a:r>
              <a:rPr lang="en-US" altLang="zh-CN" sz="2133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zh-CN" sz="2133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en-US" altLang="zh-CN" sz="2133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;</a:t>
            </a:r>
            <a:r>
              <a:rPr lang="zh-CN" altLang="en-US" sz="2133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133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133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        。</a:t>
            </a:r>
            <a:endParaRPr lang="zh-CN" altLang="en-US" sz="2133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9038548"/>
              </p:ext>
            </p:extLst>
          </p:nvPr>
        </p:nvGraphicFramePr>
        <p:xfrm>
          <a:off x="8481635" y="1583527"/>
          <a:ext cx="1226192" cy="451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78" name="公式" r:id="rId3" imgW="558558" imgH="203112" progId="Equation.3">
                  <p:embed/>
                </p:oleObj>
              </mc:Choice>
              <mc:Fallback>
                <p:oleObj name="公式" r:id="rId3" imgW="558558" imgH="203112" progId="Equation.3">
                  <p:embed/>
                  <p:pic>
                    <p:nvPicPr>
                      <p:cNvPr id="5" name="对象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481635" y="1583527"/>
                        <a:ext cx="1226192" cy="45101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>
            <p:extLst/>
          </p:nvPr>
        </p:nvGraphicFramePr>
        <p:xfrm>
          <a:off x="1093844" y="2071590"/>
          <a:ext cx="1409416" cy="451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79" name="公式" r:id="rId5" imgW="634725" imgH="203112" progId="Equation.3">
                  <p:embed/>
                </p:oleObj>
              </mc:Choice>
              <mc:Fallback>
                <p:oleObj name="公式" r:id="rId5" imgW="634725" imgH="203112" progId="Equation.3">
                  <p:embed/>
                  <p:pic>
                    <p:nvPicPr>
                      <p:cNvPr id="6" name="对象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93844" y="2071590"/>
                        <a:ext cx="1409416" cy="45101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>
            <p:extLst/>
          </p:nvPr>
        </p:nvGraphicFramePr>
        <p:xfrm>
          <a:off x="2735627" y="2071590"/>
          <a:ext cx="1423511" cy="451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80" name="公式" r:id="rId7" imgW="647419" imgH="203112" progId="Equation.3">
                  <p:embed/>
                </p:oleObj>
              </mc:Choice>
              <mc:Fallback>
                <p:oleObj name="公式" r:id="rId7" imgW="647419" imgH="203112" progId="Equation.3">
                  <p:embed/>
                  <p:pic>
                    <p:nvPicPr>
                      <p:cNvPr id="7" name="对象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35627" y="2071590"/>
                        <a:ext cx="1423511" cy="45101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Rectangle 7"/>
          <p:cNvSpPr>
            <a:spLocks noChangeArrowheads="1"/>
          </p:cNvSpPr>
          <p:nvPr/>
        </p:nvSpPr>
        <p:spPr bwMode="auto">
          <a:xfrm>
            <a:off x="0" y="1299290"/>
            <a:ext cx="268663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121920" tIns="60960" rIns="121920" bIns="60960" numCol="1" anchor="ctr" anchorCtr="0" compatLnSpc="1">
            <a:prstTxWarp prst="textNoShape">
              <a:avLst/>
            </a:prstTxWarp>
            <a:spAutoFit/>
          </a:bodyPr>
          <a:lstStyle/>
          <a:p>
            <a:pPr defTabSz="121917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zh-CN" sz="800"/>
              <a:t> </a:t>
            </a:r>
            <a:endParaRPr lang="zh-CN" altLang="zh-CN" sz="2400">
              <a:latin typeface="Arial" panose="020B0604020202020204" pitchFamily="34" charset="0"/>
            </a:endParaRPr>
          </a:p>
        </p:txBody>
      </p:sp>
      <p:graphicFrame>
        <p:nvGraphicFramePr>
          <p:cNvPr id="13" name="对象 12"/>
          <p:cNvGraphicFramePr>
            <a:graphicFrameLocks noChangeAspect="1"/>
          </p:cNvGraphicFramePr>
          <p:nvPr>
            <p:extLst/>
          </p:nvPr>
        </p:nvGraphicFramePr>
        <p:xfrm>
          <a:off x="5590745" y="2034540"/>
          <a:ext cx="650924" cy="48440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81" name="公式" r:id="rId9" imgW="266469" imgH="203024" progId="Equation.3">
                  <p:embed/>
                </p:oleObj>
              </mc:Choice>
              <mc:Fallback>
                <p:oleObj name="公式" r:id="rId9" imgW="266469" imgH="203024" progId="Equation.3">
                  <p:embed/>
                  <p:pic>
                    <p:nvPicPr>
                      <p:cNvPr id="13" name="对象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90745" y="2034540"/>
                        <a:ext cx="650924" cy="48440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对象 16"/>
          <p:cNvGraphicFramePr>
            <a:graphicFrameLocks noChangeAspect="1"/>
          </p:cNvGraphicFramePr>
          <p:nvPr>
            <p:extLst/>
          </p:nvPr>
        </p:nvGraphicFramePr>
        <p:xfrm>
          <a:off x="7052091" y="2046890"/>
          <a:ext cx="621184" cy="46227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82" name="公式" r:id="rId11" imgW="279279" imgH="203112" progId="Equation.3">
                  <p:embed/>
                </p:oleObj>
              </mc:Choice>
              <mc:Fallback>
                <p:oleObj name="公式" r:id="rId11" imgW="279279" imgH="203112" progId="Equation.3">
                  <p:embed/>
                  <p:pic>
                    <p:nvPicPr>
                      <p:cNvPr id="17" name="对象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52091" y="2046890"/>
                        <a:ext cx="621184" cy="46227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对象 18"/>
          <p:cNvGraphicFramePr>
            <a:graphicFrameLocks noChangeAspect="1"/>
          </p:cNvGraphicFramePr>
          <p:nvPr>
            <p:extLst/>
          </p:nvPr>
        </p:nvGraphicFramePr>
        <p:xfrm>
          <a:off x="8355234" y="3299659"/>
          <a:ext cx="2970365" cy="2662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83" name="Visio" r:id="rId13" imgW="1809685" imgH="1619332" progId="Visio.Drawing.11">
                  <p:embed/>
                </p:oleObj>
              </mc:Choice>
              <mc:Fallback>
                <p:oleObj name="Visio" r:id="rId13" imgW="1809685" imgH="1619332" progId="Visio.Drawing.11">
                  <p:embed/>
                  <p:pic>
                    <p:nvPicPr>
                      <p:cNvPr id="19" name="对象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55234" y="3299659"/>
                        <a:ext cx="2970365" cy="266223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矩形 20"/>
          <p:cNvSpPr/>
          <p:nvPr/>
        </p:nvSpPr>
        <p:spPr>
          <a:xfrm>
            <a:off x="1020688" y="2691912"/>
            <a:ext cx="4801314" cy="4205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133" dirty="0">
                <a:latin typeface="微软雅黑" panose="020B0503020204020204" pitchFamily="34" charset="-122"/>
                <a:ea typeface="微软雅黑" panose="020B0503020204020204" pitchFamily="34" charset="-122"/>
              </a:rPr>
              <a:t>解：（</a:t>
            </a:r>
            <a:r>
              <a:rPr lang="en-US" altLang="zh-CN" sz="2133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zh-CN" sz="2133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）沿</a:t>
            </a:r>
            <a:r>
              <a:rPr lang="en-US" altLang="zh-CN" sz="2133" dirty="0">
                <a:latin typeface="微软雅黑" panose="020B0503020204020204" pitchFamily="34" charset="-122"/>
                <a:ea typeface="微软雅黑" panose="020B0503020204020204" pitchFamily="34" charset="-122"/>
              </a:rPr>
              <a:t>ABCDA</a:t>
            </a:r>
            <a:r>
              <a:rPr lang="zh-CN" altLang="zh-CN" sz="2133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回路列出</a:t>
            </a:r>
            <a:r>
              <a:rPr lang="en-US" altLang="zh-CN" sz="2133" dirty="0">
                <a:latin typeface="微软雅黑" panose="020B0503020204020204" pitchFamily="34" charset="-122"/>
                <a:ea typeface="微软雅黑" panose="020B0503020204020204" pitchFamily="34" charset="-122"/>
              </a:rPr>
              <a:t>KVL</a:t>
            </a:r>
            <a:r>
              <a:rPr lang="zh-CN" altLang="zh-CN" sz="2133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方程</a:t>
            </a:r>
            <a:endParaRPr lang="zh-CN" altLang="en-US" sz="2133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Rectangle 17"/>
          <p:cNvSpPr>
            <a:spLocks noChangeArrowheads="1"/>
          </p:cNvSpPr>
          <p:nvPr/>
        </p:nvSpPr>
        <p:spPr bwMode="auto">
          <a:xfrm>
            <a:off x="1" y="-246220"/>
            <a:ext cx="246286" cy="492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121920" tIns="60960" rIns="121920" bIns="6096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 sz="2400"/>
          </a:p>
        </p:txBody>
      </p:sp>
      <p:graphicFrame>
        <p:nvGraphicFramePr>
          <p:cNvPr id="23" name="对象 22"/>
          <p:cNvGraphicFramePr>
            <a:graphicFrameLocks noChangeAspect="1"/>
          </p:cNvGraphicFramePr>
          <p:nvPr>
            <p:extLst/>
          </p:nvPr>
        </p:nvGraphicFramePr>
        <p:xfrm>
          <a:off x="5999989" y="2688144"/>
          <a:ext cx="3552395" cy="44232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84" name="公式" r:id="rId15" imgW="1625600" imgH="203200" progId="Equation.3">
                  <p:embed/>
                </p:oleObj>
              </mc:Choice>
              <mc:Fallback>
                <p:oleObj name="公式" r:id="rId15" imgW="1625600" imgH="203200" progId="Equation.3">
                  <p:embed/>
                  <p:pic>
                    <p:nvPicPr>
                      <p:cNvPr id="23" name="对象 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99989" y="2688144"/>
                        <a:ext cx="3552395" cy="44232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对象 23"/>
          <p:cNvGraphicFramePr>
            <a:graphicFrameLocks noChangeAspect="1"/>
          </p:cNvGraphicFramePr>
          <p:nvPr>
            <p:extLst/>
          </p:nvPr>
        </p:nvGraphicFramePr>
        <p:xfrm>
          <a:off x="3675783" y="3299659"/>
          <a:ext cx="2900271" cy="4199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85" name="公式" r:id="rId17" imgW="1409088" imgH="203112" progId="Equation.3">
                  <p:embed/>
                </p:oleObj>
              </mc:Choice>
              <mc:Fallback>
                <p:oleObj name="公式" r:id="rId17" imgW="1409088" imgH="203112" progId="Equation.3">
                  <p:embed/>
                  <p:pic>
                    <p:nvPicPr>
                      <p:cNvPr id="24" name="对象 2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75783" y="3299659"/>
                        <a:ext cx="2900271" cy="41994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对象 24"/>
          <p:cNvGraphicFramePr>
            <a:graphicFrameLocks noChangeAspect="1"/>
          </p:cNvGraphicFramePr>
          <p:nvPr>
            <p:extLst/>
          </p:nvPr>
        </p:nvGraphicFramePr>
        <p:xfrm>
          <a:off x="3679156" y="3867685"/>
          <a:ext cx="1258448" cy="4238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86" name="公式" r:id="rId19" imgW="596641" imgH="203112" progId="Equation.3">
                  <p:embed/>
                </p:oleObj>
              </mc:Choice>
              <mc:Fallback>
                <p:oleObj name="公式" r:id="rId19" imgW="596641" imgH="203112" progId="Equation.3">
                  <p:embed/>
                  <p:pic>
                    <p:nvPicPr>
                      <p:cNvPr id="25" name="对象 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79156" y="3867685"/>
                        <a:ext cx="1258448" cy="42389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Rectangle 27"/>
          <p:cNvSpPr>
            <a:spLocks noChangeArrowheads="1"/>
          </p:cNvSpPr>
          <p:nvPr/>
        </p:nvSpPr>
        <p:spPr bwMode="auto">
          <a:xfrm>
            <a:off x="1673240" y="3270874"/>
            <a:ext cx="2131353" cy="4513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121920" tIns="60960" rIns="121920" bIns="60960" numCol="1" anchor="ctr" anchorCtr="0" compatLnSpc="1">
            <a:prstTxWarp prst="textNoShape">
              <a:avLst/>
            </a:prstTxWarp>
            <a:spAutoFit/>
          </a:bodyPr>
          <a:lstStyle/>
          <a:p>
            <a:pPr defTabSz="121917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133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代入各段电压   </a:t>
            </a:r>
          </a:p>
        </p:txBody>
      </p:sp>
      <p:sp>
        <p:nvSpPr>
          <p:cNvPr id="27" name="Rectangle 28"/>
          <p:cNvSpPr>
            <a:spLocks noChangeArrowheads="1"/>
          </p:cNvSpPr>
          <p:nvPr/>
        </p:nvSpPr>
        <p:spPr bwMode="auto">
          <a:xfrm>
            <a:off x="1669950" y="3841722"/>
            <a:ext cx="1300997" cy="4513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121920" tIns="60960" rIns="121920" bIns="60960" numCol="1" anchor="ctr" anchorCtr="0" compatLnSpc="1">
            <a:prstTxWarp prst="textNoShape">
              <a:avLst/>
            </a:prstTxWarp>
            <a:spAutoFit/>
          </a:bodyPr>
          <a:lstStyle/>
          <a:p>
            <a:pPr defTabSz="121917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133" dirty="0">
                <a:latin typeface="微软雅黑" panose="020B0503020204020204" pitchFamily="34" charset="-122"/>
                <a:ea typeface="微软雅黑" panose="020B0503020204020204" pitchFamily="34" charset="-122"/>
              </a:rPr>
              <a:t>求得  </a:t>
            </a:r>
            <a:r>
              <a:rPr lang="zh-CN" altLang="en-US" sz="1333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endParaRPr lang="zh-CN" altLang="en-US" sz="2400" dirty="0">
              <a:latin typeface="Arial" panose="020B0604020202020204" pitchFamily="34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1641375" y="4346736"/>
            <a:ext cx="6154243" cy="10770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133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133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zh-CN" sz="2133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en-US" altLang="zh-CN" sz="2133" dirty="0">
                <a:latin typeface="微软雅黑" panose="020B0503020204020204" pitchFamily="34" charset="-122"/>
                <a:ea typeface="微软雅黑" panose="020B0503020204020204" pitchFamily="34" charset="-122"/>
              </a:rPr>
              <a:t>ABCA</a:t>
            </a:r>
            <a:r>
              <a:rPr lang="zh-CN" altLang="zh-CN" sz="2133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亦可以假想为一个回路，列写其</a:t>
            </a:r>
            <a:r>
              <a:rPr lang="en-US" altLang="zh-CN" sz="2133" dirty="0">
                <a:latin typeface="微软雅黑" panose="020B0503020204020204" pitchFamily="34" charset="-122"/>
                <a:ea typeface="微软雅黑" panose="020B0503020204020204" pitchFamily="34" charset="-122"/>
              </a:rPr>
              <a:t>KVL</a:t>
            </a:r>
            <a:r>
              <a:rPr lang="zh-CN" altLang="zh-CN" sz="2133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方程，有</a:t>
            </a:r>
          </a:p>
        </p:txBody>
      </p:sp>
      <p:graphicFrame>
        <p:nvGraphicFramePr>
          <p:cNvPr id="30" name="对象 29"/>
          <p:cNvGraphicFramePr>
            <a:graphicFrameLocks noChangeAspect="1"/>
          </p:cNvGraphicFramePr>
          <p:nvPr>
            <p:extLst/>
          </p:nvPr>
        </p:nvGraphicFramePr>
        <p:xfrm>
          <a:off x="3668226" y="4961729"/>
          <a:ext cx="2525684" cy="45151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87" name="公式" r:id="rId21" imgW="1143000" imgH="203200" progId="Equation.3">
                  <p:embed/>
                </p:oleObj>
              </mc:Choice>
              <mc:Fallback>
                <p:oleObj name="公式" r:id="rId21" imgW="1143000" imgH="203200" progId="Equation.3">
                  <p:embed/>
                  <p:pic>
                    <p:nvPicPr>
                      <p:cNvPr id="30" name="对象 2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68226" y="4961729"/>
                        <a:ext cx="2525684" cy="45151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" name="Rectangle 27"/>
          <p:cNvSpPr>
            <a:spLocks noChangeArrowheads="1"/>
          </p:cNvSpPr>
          <p:nvPr/>
        </p:nvSpPr>
        <p:spPr bwMode="auto">
          <a:xfrm>
            <a:off x="1669950" y="5508404"/>
            <a:ext cx="2131353" cy="4513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121920" tIns="60960" rIns="121920" bIns="60960" numCol="1" anchor="ctr" anchorCtr="0" compatLnSpc="1">
            <a:prstTxWarp prst="textNoShape">
              <a:avLst/>
            </a:prstTxWarp>
            <a:spAutoFit/>
          </a:bodyPr>
          <a:lstStyle/>
          <a:p>
            <a:pPr defTabSz="121917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133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代入各段电压   </a:t>
            </a:r>
          </a:p>
        </p:txBody>
      </p:sp>
      <p:sp>
        <p:nvSpPr>
          <p:cNvPr id="32" name="Rectangle 28"/>
          <p:cNvSpPr>
            <a:spLocks noChangeArrowheads="1"/>
          </p:cNvSpPr>
          <p:nvPr/>
        </p:nvSpPr>
        <p:spPr bwMode="auto">
          <a:xfrm>
            <a:off x="1694228" y="6091950"/>
            <a:ext cx="1300997" cy="4513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121920" tIns="60960" rIns="121920" bIns="60960" numCol="1" anchor="ctr" anchorCtr="0" compatLnSpc="1">
            <a:prstTxWarp prst="textNoShape">
              <a:avLst/>
            </a:prstTxWarp>
            <a:spAutoFit/>
          </a:bodyPr>
          <a:lstStyle/>
          <a:p>
            <a:pPr defTabSz="121917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133" dirty="0">
                <a:latin typeface="微软雅黑" panose="020B0503020204020204" pitchFamily="34" charset="-122"/>
                <a:ea typeface="微软雅黑" panose="020B0503020204020204" pitchFamily="34" charset="-122"/>
              </a:rPr>
              <a:t>求得  </a:t>
            </a:r>
            <a:r>
              <a:rPr lang="zh-CN" altLang="en-US" sz="1333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endParaRPr lang="zh-CN" altLang="en-US" sz="2400" dirty="0">
              <a:latin typeface="Arial" panose="020B0604020202020204" pitchFamily="34" charset="0"/>
            </a:endParaRPr>
          </a:p>
        </p:txBody>
      </p:sp>
      <p:graphicFrame>
        <p:nvGraphicFramePr>
          <p:cNvPr id="34" name="对象 33"/>
          <p:cNvGraphicFramePr>
            <a:graphicFrameLocks noChangeAspect="1"/>
          </p:cNvGraphicFramePr>
          <p:nvPr>
            <p:extLst/>
          </p:nvPr>
        </p:nvGraphicFramePr>
        <p:xfrm>
          <a:off x="3675783" y="5533535"/>
          <a:ext cx="2475349" cy="41471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88" name="公式" r:id="rId23" imgW="1206500" imgH="203200" progId="Equation.3">
                  <p:embed/>
                </p:oleObj>
              </mc:Choice>
              <mc:Fallback>
                <p:oleObj name="公式" r:id="rId23" imgW="1206500" imgH="203200" progId="Equation.3">
                  <p:embed/>
                  <p:pic>
                    <p:nvPicPr>
                      <p:cNvPr id="34" name="对象 3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75783" y="5533535"/>
                        <a:ext cx="2475349" cy="41471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5" name="Rectangle 34"/>
          <p:cNvSpPr>
            <a:spLocks noChangeArrowheads="1"/>
          </p:cNvSpPr>
          <p:nvPr/>
        </p:nvSpPr>
        <p:spPr bwMode="auto">
          <a:xfrm>
            <a:off x="1" y="-246220"/>
            <a:ext cx="246286" cy="492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121920" tIns="60960" rIns="121920" bIns="6096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 sz="2400"/>
          </a:p>
        </p:txBody>
      </p:sp>
      <p:graphicFrame>
        <p:nvGraphicFramePr>
          <p:cNvPr id="36" name="对象 35"/>
          <p:cNvGraphicFramePr>
            <a:graphicFrameLocks noChangeAspect="1"/>
          </p:cNvGraphicFramePr>
          <p:nvPr>
            <p:extLst/>
          </p:nvPr>
        </p:nvGraphicFramePr>
        <p:xfrm>
          <a:off x="3643814" y="6091921"/>
          <a:ext cx="1329133" cy="4514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89" name="公式" r:id="rId25" imgW="672840" imgH="228600" progId="Equation.3">
                  <p:embed/>
                </p:oleObj>
              </mc:Choice>
              <mc:Fallback>
                <p:oleObj name="公式" r:id="rId25" imgW="672840" imgH="228600" progId="Equation.3">
                  <p:embed/>
                  <p:pic>
                    <p:nvPicPr>
                      <p:cNvPr id="36" name="对象 3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43814" y="6091921"/>
                        <a:ext cx="1329133" cy="45140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76981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861054" y="1469008"/>
            <a:ext cx="10657184" cy="10770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133" dirty="0" smtClean="0"/>
              <a:t>【</a:t>
            </a:r>
            <a:r>
              <a:rPr lang="zh-CN" altLang="zh-CN" sz="2133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例】</a:t>
            </a:r>
            <a:r>
              <a:rPr lang="zh-CN" altLang="zh-CN" sz="2133" dirty="0">
                <a:latin typeface="微软雅黑" panose="020B0503020204020204" pitchFamily="34" charset="-122"/>
                <a:ea typeface="微软雅黑" panose="020B0503020204020204" pitchFamily="34" charset="-122"/>
              </a:rPr>
              <a:t>如</a:t>
            </a:r>
            <a:r>
              <a:rPr lang="zh-CN" altLang="zh-CN" sz="2133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图所</a:t>
            </a:r>
            <a:r>
              <a:rPr lang="zh-CN" altLang="zh-CN" sz="2133" dirty="0">
                <a:latin typeface="微软雅黑" panose="020B0503020204020204" pitchFamily="34" charset="-122"/>
                <a:ea typeface="微软雅黑" panose="020B0503020204020204" pitchFamily="34" charset="-122"/>
              </a:rPr>
              <a:t>示，</a:t>
            </a:r>
            <a:r>
              <a:rPr lang="zh-CN" altLang="zh-CN" sz="2133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已知</a:t>
            </a:r>
            <a:r>
              <a:rPr lang="en-US" altLang="zh-CN" sz="2133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zh-CN" altLang="en-US" sz="2133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              ，             ，               ，</a:t>
            </a:r>
            <a:r>
              <a:rPr lang="en-US" altLang="zh-CN" sz="2133" dirty="0"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zh-CN" altLang="en-US" sz="2133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133" dirty="0"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r>
              <a:rPr lang="zh-CN" altLang="zh-CN" sz="2133" dirty="0">
                <a:latin typeface="微软雅黑" panose="020B0503020204020204" pitchFamily="34" charset="-122"/>
                <a:ea typeface="微软雅黑" panose="020B0503020204020204" pitchFamily="34" charset="-122"/>
              </a:rPr>
              <a:t>之间开路，</a:t>
            </a:r>
            <a:r>
              <a:rPr lang="zh-CN" altLang="zh-CN" sz="2133" dirty="0">
                <a:latin typeface="微软雅黑" panose="020B0503020204020204" pitchFamily="34" charset="-122"/>
                <a:ea typeface="微软雅黑" panose="020B0503020204020204" pitchFamily="34" charset="-122"/>
              </a:rPr>
              <a:t>求</a:t>
            </a:r>
            <a:r>
              <a:rPr lang="en-US" altLang="zh-CN" sz="2133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133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   、  。</a:t>
            </a:r>
            <a:endParaRPr lang="zh-CN" altLang="en-US" sz="2133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26792996"/>
              </p:ext>
            </p:extLst>
          </p:nvPr>
        </p:nvGraphicFramePr>
        <p:xfrm>
          <a:off x="3736661" y="1609225"/>
          <a:ext cx="1121391" cy="4124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02" name="公式" r:id="rId3" imgW="545626" imgH="203024" progId="Equation.3">
                  <p:embed/>
                </p:oleObj>
              </mc:Choice>
              <mc:Fallback>
                <p:oleObj name="公式" r:id="rId3" imgW="545626" imgH="203024" progId="Equation.3">
                  <p:embed/>
                  <p:pic>
                    <p:nvPicPr>
                      <p:cNvPr id="6" name="对象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36661" y="1609225"/>
                        <a:ext cx="1121391" cy="41246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77876092"/>
              </p:ext>
            </p:extLst>
          </p:nvPr>
        </p:nvGraphicFramePr>
        <p:xfrm>
          <a:off x="4995792" y="1609225"/>
          <a:ext cx="1134280" cy="4124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03" name="公式" r:id="rId5" imgW="558558" imgH="203112" progId="Equation.3">
                  <p:embed/>
                </p:oleObj>
              </mc:Choice>
              <mc:Fallback>
                <p:oleObj name="公式" r:id="rId5" imgW="558558" imgH="203112" progId="Equation.3">
                  <p:embed/>
                  <p:pic>
                    <p:nvPicPr>
                      <p:cNvPr id="8" name="对象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95792" y="1609225"/>
                        <a:ext cx="1134280" cy="41246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41617704"/>
              </p:ext>
            </p:extLst>
          </p:nvPr>
        </p:nvGraphicFramePr>
        <p:xfrm>
          <a:off x="6333875" y="1595089"/>
          <a:ext cx="1056939" cy="4124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04" name="公式" r:id="rId7" imgW="533169" imgH="203112" progId="Equation.3">
                  <p:embed/>
                </p:oleObj>
              </mc:Choice>
              <mc:Fallback>
                <p:oleObj name="公式" r:id="rId7" imgW="533169" imgH="203112" progId="Equation.3">
                  <p:embed/>
                  <p:pic>
                    <p:nvPicPr>
                      <p:cNvPr id="10" name="对象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33875" y="1595089"/>
                        <a:ext cx="1056939" cy="41246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对象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76623690"/>
              </p:ext>
            </p:extLst>
          </p:nvPr>
        </p:nvGraphicFramePr>
        <p:xfrm>
          <a:off x="7744018" y="1613465"/>
          <a:ext cx="1122619" cy="408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05" name="公式" r:id="rId9" imgW="558558" imgH="203112" progId="Equation.3">
                  <p:embed/>
                </p:oleObj>
              </mc:Choice>
              <mc:Fallback>
                <p:oleObj name="公式" r:id="rId9" imgW="558558" imgH="203112" progId="Equation.3">
                  <p:embed/>
                  <p:pic>
                    <p:nvPicPr>
                      <p:cNvPr id="12" name="对象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744018" y="1613465"/>
                        <a:ext cx="1122619" cy="4082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对象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3788349"/>
              </p:ext>
            </p:extLst>
          </p:nvPr>
        </p:nvGraphicFramePr>
        <p:xfrm>
          <a:off x="1290028" y="2111474"/>
          <a:ext cx="230848" cy="4103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06" name="公式" r:id="rId11" imgW="126835" imgH="202936" progId="Equation.3">
                  <p:embed/>
                </p:oleObj>
              </mc:Choice>
              <mc:Fallback>
                <p:oleObj name="公式" r:id="rId11" imgW="126835" imgH="202936" progId="Equation.3">
                  <p:embed/>
                  <p:pic>
                    <p:nvPicPr>
                      <p:cNvPr id="14" name="对象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90028" y="2111474"/>
                        <a:ext cx="230848" cy="41039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对象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69451529"/>
              </p:ext>
            </p:extLst>
          </p:nvPr>
        </p:nvGraphicFramePr>
        <p:xfrm>
          <a:off x="1740202" y="2088833"/>
          <a:ext cx="294972" cy="41039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07" name="公式" r:id="rId13" imgW="152268" imgH="203024" progId="Equation.3">
                  <p:embed/>
                </p:oleObj>
              </mc:Choice>
              <mc:Fallback>
                <p:oleObj name="公式" r:id="rId13" imgW="152268" imgH="203024" progId="Equation.3">
                  <p:embed/>
                  <p:pic>
                    <p:nvPicPr>
                      <p:cNvPr id="16" name="对象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40202" y="2088833"/>
                        <a:ext cx="294972" cy="41039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对象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19763006"/>
              </p:ext>
            </p:extLst>
          </p:nvPr>
        </p:nvGraphicFramePr>
        <p:xfrm>
          <a:off x="2160585" y="2103988"/>
          <a:ext cx="275171" cy="44027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08" name="公式" r:id="rId15" imgW="139639" imgH="203112" progId="Equation.3">
                  <p:embed/>
                </p:oleObj>
              </mc:Choice>
              <mc:Fallback>
                <p:oleObj name="公式" r:id="rId15" imgW="139639" imgH="203112" progId="Equation.3">
                  <p:embed/>
                  <p:pic>
                    <p:nvPicPr>
                      <p:cNvPr id="18" name="对象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60585" y="2103988"/>
                        <a:ext cx="275171" cy="44027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对象 19"/>
          <p:cNvGraphicFramePr>
            <a:graphicFrameLocks noChangeAspect="1"/>
          </p:cNvGraphicFramePr>
          <p:nvPr>
            <p:extLst/>
          </p:nvPr>
        </p:nvGraphicFramePr>
        <p:xfrm>
          <a:off x="7344139" y="2590386"/>
          <a:ext cx="3948511" cy="288282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09" name="Visio" r:id="rId17" imgW="2076355" imgH="1514597" progId="Visio.Drawing.15">
                  <p:embed/>
                </p:oleObj>
              </mc:Choice>
              <mc:Fallback>
                <p:oleObj name="Visio" r:id="rId17" imgW="2076355" imgH="1514597" progId="Visio.Drawing.15">
                  <p:embed/>
                  <p:pic>
                    <p:nvPicPr>
                      <p:cNvPr id="20" name="对象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44139" y="2590386"/>
                        <a:ext cx="3948511" cy="288282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矩形 21"/>
          <p:cNvSpPr/>
          <p:nvPr/>
        </p:nvSpPr>
        <p:spPr>
          <a:xfrm>
            <a:off x="1006036" y="2694740"/>
            <a:ext cx="4583306" cy="4205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133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解：列写回路</a:t>
            </a:r>
            <a:r>
              <a:rPr lang="en-US" altLang="zh-CN" sz="2133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BCDEB</a:t>
            </a:r>
            <a:r>
              <a:rPr lang="zh-CN" altLang="zh-CN" sz="2133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的</a:t>
            </a:r>
            <a:r>
              <a:rPr lang="en-US" altLang="zh-CN" sz="2133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KVL</a:t>
            </a:r>
            <a:r>
              <a:rPr lang="zh-CN" altLang="zh-CN" sz="2133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方程，有</a:t>
            </a:r>
            <a:endParaRPr lang="zh-CN" altLang="en-US" sz="2133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4" name="对象 23"/>
          <p:cNvGraphicFramePr>
            <a:graphicFrameLocks noChangeAspect="1"/>
          </p:cNvGraphicFramePr>
          <p:nvPr>
            <p:extLst/>
          </p:nvPr>
        </p:nvGraphicFramePr>
        <p:xfrm>
          <a:off x="3512050" y="3217573"/>
          <a:ext cx="2391929" cy="42288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10" name="公式" r:id="rId19" imgW="1155700" imgH="203200" progId="Equation.3">
                  <p:embed/>
                </p:oleObj>
              </mc:Choice>
              <mc:Fallback>
                <p:oleObj name="公式" r:id="rId19" imgW="1155700" imgH="203200" progId="Equation.3">
                  <p:embed/>
                  <p:pic>
                    <p:nvPicPr>
                      <p:cNvPr id="24" name="对象 2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12050" y="3217573"/>
                        <a:ext cx="2391929" cy="42288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矩形 24"/>
          <p:cNvSpPr/>
          <p:nvPr/>
        </p:nvSpPr>
        <p:spPr>
          <a:xfrm>
            <a:off x="1520877" y="3712948"/>
            <a:ext cx="1829347" cy="4205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133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代入已知值得</a:t>
            </a:r>
            <a:endParaRPr lang="zh-CN" altLang="en-US" sz="2133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7" name="对象 26"/>
          <p:cNvGraphicFramePr>
            <a:graphicFrameLocks noChangeAspect="1"/>
          </p:cNvGraphicFramePr>
          <p:nvPr>
            <p:extLst/>
          </p:nvPr>
        </p:nvGraphicFramePr>
        <p:xfrm>
          <a:off x="3543416" y="3750325"/>
          <a:ext cx="2428545" cy="4005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11" name="公式" r:id="rId21" imgW="1231366" imgH="203112" progId="Equation.3">
                  <p:embed/>
                </p:oleObj>
              </mc:Choice>
              <mc:Fallback>
                <p:oleObj name="公式" r:id="rId21" imgW="1231366" imgH="203112" progId="Equation.3">
                  <p:embed/>
                  <p:pic>
                    <p:nvPicPr>
                      <p:cNvPr id="27" name="对象 2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43416" y="3750325"/>
                        <a:ext cx="2428545" cy="40058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" name="矩形 27"/>
          <p:cNvSpPr/>
          <p:nvPr/>
        </p:nvSpPr>
        <p:spPr>
          <a:xfrm>
            <a:off x="1521242" y="4250017"/>
            <a:ext cx="732893" cy="4205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133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求得</a:t>
            </a:r>
            <a:endParaRPr lang="zh-CN" altLang="en-US" sz="2133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0" name="对象 29"/>
          <p:cNvGraphicFramePr>
            <a:graphicFrameLocks noChangeAspect="1"/>
          </p:cNvGraphicFramePr>
          <p:nvPr>
            <p:extLst/>
          </p:nvPr>
        </p:nvGraphicFramePr>
        <p:xfrm>
          <a:off x="4708014" y="4274984"/>
          <a:ext cx="1239116" cy="3965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12" name="公式" r:id="rId23" imgW="634725" imgH="203112" progId="Equation.3">
                  <p:embed/>
                </p:oleObj>
              </mc:Choice>
              <mc:Fallback>
                <p:oleObj name="公式" r:id="rId23" imgW="634725" imgH="203112" progId="Equation.3">
                  <p:embed/>
                  <p:pic>
                    <p:nvPicPr>
                      <p:cNvPr id="30" name="对象 2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08014" y="4274984"/>
                        <a:ext cx="1239116" cy="39651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" name="矩形 30"/>
          <p:cNvSpPr/>
          <p:nvPr/>
        </p:nvSpPr>
        <p:spPr>
          <a:xfrm>
            <a:off x="1520877" y="4788137"/>
            <a:ext cx="2768707" cy="4205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133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由于</a:t>
            </a:r>
            <a:r>
              <a:rPr lang="en-US" altLang="zh-CN" sz="2133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C</a:t>
            </a:r>
            <a:r>
              <a:rPr lang="zh-CN" altLang="zh-CN" sz="2133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、</a:t>
            </a:r>
            <a:r>
              <a:rPr lang="en-US" altLang="zh-CN" sz="2133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D</a:t>
            </a:r>
            <a:r>
              <a:rPr lang="zh-CN" altLang="zh-CN" sz="2133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开路，所以</a:t>
            </a:r>
            <a:endParaRPr lang="zh-CN" altLang="en-US" sz="2133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3" name="对象 32"/>
          <p:cNvGraphicFramePr>
            <a:graphicFrameLocks noChangeAspect="1"/>
          </p:cNvGraphicFramePr>
          <p:nvPr>
            <p:extLst/>
          </p:nvPr>
        </p:nvGraphicFramePr>
        <p:xfrm>
          <a:off x="4696452" y="4802180"/>
          <a:ext cx="793725" cy="4233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13" name="公式" r:id="rId25" imgW="380835" imgH="203112" progId="Equation.3">
                  <p:embed/>
                </p:oleObj>
              </mc:Choice>
              <mc:Fallback>
                <p:oleObj name="公式" r:id="rId25" imgW="380835" imgH="203112" progId="Equation.3">
                  <p:embed/>
                  <p:pic>
                    <p:nvPicPr>
                      <p:cNvPr id="33" name="对象 3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96452" y="4802180"/>
                        <a:ext cx="793725" cy="42332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4" name="矩形 33"/>
          <p:cNvSpPr/>
          <p:nvPr/>
        </p:nvSpPr>
        <p:spPr>
          <a:xfrm>
            <a:off x="1520876" y="5332232"/>
            <a:ext cx="2758960" cy="4205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133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列写</a:t>
            </a:r>
            <a:r>
              <a:rPr lang="zh-CN" altLang="zh-CN" sz="2133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节点</a:t>
            </a:r>
            <a:r>
              <a:rPr lang="en-US" altLang="zh-CN" sz="2133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B</a:t>
            </a:r>
            <a:r>
              <a:rPr lang="zh-CN" altLang="zh-CN" sz="2133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的</a:t>
            </a:r>
            <a:r>
              <a:rPr lang="en-US" altLang="zh-CN" sz="2133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KCL</a:t>
            </a:r>
            <a:r>
              <a:rPr lang="zh-CN" altLang="zh-CN" sz="2133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方程</a:t>
            </a:r>
            <a:endParaRPr lang="zh-CN" altLang="en-US" sz="2133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6" name="对象 35"/>
          <p:cNvGraphicFramePr>
            <a:graphicFrameLocks noChangeAspect="1"/>
          </p:cNvGraphicFramePr>
          <p:nvPr>
            <p:extLst/>
          </p:nvPr>
        </p:nvGraphicFramePr>
        <p:xfrm>
          <a:off x="4696452" y="5356179"/>
          <a:ext cx="1736995" cy="42756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14" name="公式" r:id="rId27" imgW="825500" imgH="203200" progId="Equation.3">
                  <p:embed/>
                </p:oleObj>
              </mc:Choice>
              <mc:Fallback>
                <p:oleObj name="公式" r:id="rId27" imgW="825500" imgH="203200" progId="Equation.3">
                  <p:embed/>
                  <p:pic>
                    <p:nvPicPr>
                      <p:cNvPr id="36" name="对象 3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96452" y="5356179"/>
                        <a:ext cx="1736995" cy="42756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7" name="矩形 36"/>
          <p:cNvSpPr/>
          <p:nvPr/>
        </p:nvSpPr>
        <p:spPr>
          <a:xfrm>
            <a:off x="1520877" y="5873601"/>
            <a:ext cx="1829347" cy="4205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133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代入已知值得</a:t>
            </a:r>
            <a:endParaRPr lang="zh-CN" altLang="en-US" sz="2133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9" name="对象 38"/>
          <p:cNvGraphicFramePr>
            <a:graphicFrameLocks noChangeAspect="1"/>
          </p:cNvGraphicFramePr>
          <p:nvPr>
            <p:extLst/>
          </p:nvPr>
        </p:nvGraphicFramePr>
        <p:xfrm>
          <a:off x="4685653" y="5893682"/>
          <a:ext cx="1747795" cy="4112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15" name="公式" r:id="rId29" imgW="863225" imgH="203112" progId="Equation.3">
                  <p:embed/>
                </p:oleObj>
              </mc:Choice>
              <mc:Fallback>
                <p:oleObj name="公式" r:id="rId29" imgW="863225" imgH="203112" progId="Equation.3">
                  <p:embed/>
                  <p:pic>
                    <p:nvPicPr>
                      <p:cNvPr id="39" name="对象 3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85653" y="5893682"/>
                        <a:ext cx="1747795" cy="41124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120166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815413" y="1700809"/>
            <a:ext cx="794454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133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【</a:t>
            </a:r>
            <a:r>
              <a:rPr lang="zh-CN" altLang="zh-CN" sz="2133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想一想</a:t>
            </a:r>
            <a:r>
              <a:rPr lang="zh-CN" altLang="zh-CN" sz="2133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】</a:t>
            </a:r>
            <a:r>
              <a:rPr lang="zh-CN" altLang="zh-CN" sz="2133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在</a:t>
            </a:r>
            <a:r>
              <a:rPr lang="zh-CN" altLang="zh-CN" sz="2133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图所</a:t>
            </a:r>
            <a:r>
              <a:rPr lang="zh-CN" altLang="zh-CN" sz="2133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示电路中，</a:t>
            </a:r>
            <a:r>
              <a:rPr lang="zh-CN" altLang="zh-CN" sz="2133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电流</a:t>
            </a:r>
            <a:r>
              <a:rPr lang="en-US" altLang="zh-CN" sz="2133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400" i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I </a:t>
            </a:r>
            <a:r>
              <a:rPr lang="zh-CN" altLang="en-US" sz="2133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和</a:t>
            </a:r>
            <a:r>
              <a:rPr lang="zh-CN" altLang="en-US" sz="2133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电压</a:t>
            </a:r>
            <a:r>
              <a:rPr lang="en-US" altLang="zh-CN" sz="2400" i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U</a:t>
            </a:r>
            <a:r>
              <a:rPr lang="zh-CN" altLang="en-US" sz="2133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分别</a:t>
            </a:r>
            <a:r>
              <a:rPr lang="zh-CN" altLang="zh-CN" sz="2133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为多少？</a:t>
            </a:r>
            <a:endParaRPr lang="zh-CN" altLang="en-US" sz="2133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07702" y="2852936"/>
            <a:ext cx="4104532" cy="23258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4884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34365" y="653415"/>
            <a:ext cx="6096000" cy="7480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4265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1.7</a:t>
            </a:r>
            <a:r>
              <a:rPr lang="zh-CN" altLang="en-US" sz="4265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基尔霍夫定律</a:t>
            </a:r>
            <a:endParaRPr lang="zh-CN" altLang="en-US" sz="4265" b="1" dirty="0" smtClean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777093" y="1874319"/>
            <a:ext cx="2113280" cy="6756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3800" b="1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本节任务</a:t>
            </a:r>
          </a:p>
        </p:txBody>
      </p:sp>
      <p:sp>
        <p:nvSpPr>
          <p:cNvPr id="71" name="TextBox 6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032182" y="2823845"/>
            <a:ext cx="5040371" cy="7677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熟练掌握</a:t>
            </a: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简单电路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的</a:t>
            </a: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计算方法</a:t>
            </a:r>
            <a:endParaRPr lang="en-US" altLang="zh-CN" sz="2400" dirty="0">
              <a:solidFill>
                <a:srgbClr val="03A9F3"/>
              </a:solidFill>
              <a:latin typeface="黑体" panose="02010609060101010101" pitchFamily="49" charset="-122"/>
              <a:ea typeface="黑体" panose="020106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72" name="TextBox 6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981699" y="1726565"/>
            <a:ext cx="5190605" cy="6673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掌握基尔霍夫定律</a:t>
            </a:r>
            <a:endParaRPr lang="en-US" altLang="zh-CN" sz="2400" dirty="0" smtClean="0">
              <a:solidFill>
                <a:srgbClr val="03A9F3"/>
              </a:solidFill>
              <a:latin typeface="黑体" panose="02010609060101010101" pitchFamily="49" charset="-122"/>
              <a:ea typeface="黑体" panose="020106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73" name="TextBox 6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056630" y="4047490"/>
            <a:ext cx="4779010" cy="11353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会分析复杂直流</a:t>
            </a: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电路</a:t>
            </a:r>
            <a:endParaRPr lang="en-US" altLang="zh-CN" sz="2400" dirty="0">
              <a:solidFill>
                <a:srgbClr val="03A9F3"/>
              </a:solidFill>
              <a:latin typeface="黑体" panose="02010609060101010101" pitchFamily="49" charset="-122"/>
              <a:ea typeface="黑体" panose="02010609060101010101" pitchFamily="49" charset="-122"/>
              <a:sym typeface="Arial" panose="020B0604020202020204" pitchFamily="34" charset="0"/>
            </a:endParaRPr>
          </a:p>
        </p:txBody>
      </p:sp>
      <p:grpSp>
        <p:nvGrpSpPr>
          <p:cNvPr id="74" name="组合 73"/>
          <p:cNvGrpSpPr/>
          <p:nvPr>
            <p:custDataLst>
              <p:tags r:id="rId4"/>
            </p:custDataLst>
          </p:nvPr>
        </p:nvGrpSpPr>
        <p:grpSpPr>
          <a:xfrm flipV="1">
            <a:off x="5505450" y="1814830"/>
            <a:ext cx="441325" cy="860556"/>
            <a:chOff x="581025" y="409792"/>
            <a:chExt cx="1619642" cy="3048914"/>
          </a:xfrm>
        </p:grpSpPr>
        <p:grpSp>
          <p:nvGrpSpPr>
            <p:cNvPr id="78" name="组合 77"/>
            <p:cNvGrpSpPr/>
            <p:nvPr/>
          </p:nvGrpSpPr>
          <p:grpSpPr>
            <a:xfrm>
              <a:off x="581025" y="409792"/>
              <a:ext cx="1619642" cy="3048914"/>
              <a:chOff x="6651335" y="354365"/>
              <a:chExt cx="1360493" cy="2501099"/>
            </a:xfrm>
            <a:effectLst/>
          </p:grpSpPr>
          <p:grpSp>
            <p:nvGrpSpPr>
              <p:cNvPr id="83" name="组合 82"/>
              <p:cNvGrpSpPr/>
              <p:nvPr/>
            </p:nvGrpSpPr>
            <p:grpSpPr>
              <a:xfrm>
                <a:off x="6651335" y="1494971"/>
                <a:ext cx="1360493" cy="1360493"/>
                <a:chOff x="304800" y="673100"/>
                <a:chExt cx="4000500" cy="4000500"/>
              </a:xfrm>
              <a:effectLst>
                <a:outerShdw blurRad="444500" dist="254000" dir="8100000" algn="tr" rotWithShape="0">
                  <a:prstClr val="black">
                    <a:alpha val="50000"/>
                  </a:prstClr>
                </a:outerShdw>
              </a:effectLst>
            </p:grpSpPr>
            <p:sp>
              <p:nvSpPr>
                <p:cNvPr id="84" name="同心圆 83"/>
                <p:cNvSpPr/>
                <p:nvPr>
                  <p:custDataLst>
                    <p:tags r:id="rId14"/>
                  </p:custDataLst>
                </p:nvPr>
              </p:nvSpPr>
              <p:spPr>
                <a:xfrm>
                  <a:off x="304800" y="673100"/>
                  <a:ext cx="4000500" cy="4000500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/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  <a:latin typeface="黑体" panose="02010609060101010101" pitchFamily="49" charset="-122"/>
                    <a:ea typeface="黑体" panose="02010609060101010101" pitchFamily="49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85" name="椭圆 84"/>
                <p:cNvSpPr/>
                <p:nvPr>
                  <p:custDataLst>
                    <p:tags r:id="rId15"/>
                  </p:custDataLst>
                </p:nvPr>
              </p:nvSpPr>
              <p:spPr>
                <a:xfrm>
                  <a:off x="392113" y="760413"/>
                  <a:ext cx="3825874" cy="3825874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黑体" panose="02010609060101010101" pitchFamily="49" charset="-122"/>
                    <a:ea typeface="黑体" panose="02010609060101010101" pitchFamily="49" charset="-122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94" name="TextBox 14"/>
              <p:cNvSpPr txBox="1"/>
              <p:nvPr/>
            </p:nvSpPr>
            <p:spPr>
              <a:xfrm>
                <a:off x="6854605" y="354365"/>
                <a:ext cx="751672" cy="18784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zh-CN" altLang="en-US" sz="3600" dirty="0">
                  <a:latin typeface="黑体" panose="02010609060101010101" pitchFamily="49" charset="-122"/>
                  <a:ea typeface="黑体" panose="02010609060101010101" pitchFamily="49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95" name="椭圆 94"/>
            <p:cNvSpPr/>
            <p:nvPr>
              <p:custDataLst>
                <p:tags r:id="rId13"/>
              </p:custDataLst>
            </p:nvPr>
          </p:nvSpPr>
          <p:spPr>
            <a:xfrm>
              <a:off x="847487" y="2110889"/>
              <a:ext cx="1086718" cy="1086719"/>
            </a:xfrm>
            <a:prstGeom prst="ellipse">
              <a:avLst/>
            </a:prstGeom>
            <a:solidFill>
              <a:srgbClr val="03A9F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96" name="组合 95"/>
          <p:cNvGrpSpPr/>
          <p:nvPr>
            <p:custDataLst>
              <p:tags r:id="rId5"/>
            </p:custDataLst>
          </p:nvPr>
        </p:nvGrpSpPr>
        <p:grpSpPr>
          <a:xfrm flipV="1">
            <a:off x="5505450" y="2823845"/>
            <a:ext cx="441325" cy="860556"/>
            <a:chOff x="581025" y="409792"/>
            <a:chExt cx="1619642" cy="3048914"/>
          </a:xfrm>
        </p:grpSpPr>
        <p:grpSp>
          <p:nvGrpSpPr>
            <p:cNvPr id="97" name="组合 96"/>
            <p:cNvGrpSpPr/>
            <p:nvPr/>
          </p:nvGrpSpPr>
          <p:grpSpPr>
            <a:xfrm>
              <a:off x="581025" y="409792"/>
              <a:ext cx="1619642" cy="3048914"/>
              <a:chOff x="6651335" y="354365"/>
              <a:chExt cx="1360493" cy="2501099"/>
            </a:xfrm>
            <a:effectLst/>
          </p:grpSpPr>
          <p:grpSp>
            <p:nvGrpSpPr>
              <p:cNvPr id="98" name="组合 97"/>
              <p:cNvGrpSpPr/>
              <p:nvPr/>
            </p:nvGrpSpPr>
            <p:grpSpPr>
              <a:xfrm>
                <a:off x="6651335" y="1494971"/>
                <a:ext cx="1360493" cy="1360493"/>
                <a:chOff x="304800" y="673100"/>
                <a:chExt cx="4000500" cy="4000500"/>
              </a:xfrm>
              <a:effectLst>
                <a:outerShdw blurRad="444500" dist="254000" dir="8100000" algn="tr" rotWithShape="0">
                  <a:prstClr val="black">
                    <a:alpha val="50000"/>
                  </a:prstClr>
                </a:outerShdw>
              </a:effectLst>
            </p:grpSpPr>
            <p:sp>
              <p:nvSpPr>
                <p:cNvPr id="99" name="同心圆 98"/>
                <p:cNvSpPr/>
                <p:nvPr>
                  <p:custDataLst>
                    <p:tags r:id="rId11"/>
                  </p:custDataLst>
                </p:nvPr>
              </p:nvSpPr>
              <p:spPr>
                <a:xfrm>
                  <a:off x="304800" y="673100"/>
                  <a:ext cx="4000500" cy="4000500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/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  <a:latin typeface="黑体" panose="02010609060101010101" pitchFamily="49" charset="-122"/>
                    <a:ea typeface="黑体" panose="02010609060101010101" pitchFamily="49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00" name="椭圆 99"/>
                <p:cNvSpPr/>
                <p:nvPr>
                  <p:custDataLst>
                    <p:tags r:id="rId12"/>
                  </p:custDataLst>
                </p:nvPr>
              </p:nvSpPr>
              <p:spPr>
                <a:xfrm>
                  <a:off x="392113" y="760413"/>
                  <a:ext cx="3825874" cy="3825874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黑体" panose="02010609060101010101" pitchFamily="49" charset="-122"/>
                    <a:ea typeface="黑体" panose="02010609060101010101" pitchFamily="49" charset="-122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101" name="TextBox 22"/>
              <p:cNvSpPr txBox="1"/>
              <p:nvPr/>
            </p:nvSpPr>
            <p:spPr>
              <a:xfrm>
                <a:off x="6854605" y="354365"/>
                <a:ext cx="751672" cy="18784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zh-CN" altLang="en-US" sz="3600" dirty="0">
                  <a:latin typeface="黑体" panose="02010609060101010101" pitchFamily="49" charset="-122"/>
                  <a:ea typeface="黑体" panose="02010609060101010101" pitchFamily="49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02" name="椭圆 101"/>
            <p:cNvSpPr/>
            <p:nvPr>
              <p:custDataLst>
                <p:tags r:id="rId10"/>
              </p:custDataLst>
            </p:nvPr>
          </p:nvSpPr>
          <p:spPr>
            <a:xfrm>
              <a:off x="847487" y="2110889"/>
              <a:ext cx="1086718" cy="1086719"/>
            </a:xfrm>
            <a:prstGeom prst="ellipse">
              <a:avLst/>
            </a:prstGeom>
            <a:solidFill>
              <a:srgbClr val="03A9F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03" name="组合 102"/>
          <p:cNvGrpSpPr/>
          <p:nvPr>
            <p:custDataLst>
              <p:tags r:id="rId6"/>
            </p:custDataLst>
          </p:nvPr>
        </p:nvGrpSpPr>
        <p:grpSpPr>
          <a:xfrm flipV="1">
            <a:off x="5466715" y="4047490"/>
            <a:ext cx="441325" cy="860556"/>
            <a:chOff x="581025" y="409792"/>
            <a:chExt cx="1619642" cy="3048914"/>
          </a:xfrm>
        </p:grpSpPr>
        <p:grpSp>
          <p:nvGrpSpPr>
            <p:cNvPr id="104" name="组合 103"/>
            <p:cNvGrpSpPr/>
            <p:nvPr/>
          </p:nvGrpSpPr>
          <p:grpSpPr>
            <a:xfrm>
              <a:off x="581025" y="409792"/>
              <a:ext cx="1619642" cy="3048914"/>
              <a:chOff x="6651335" y="354365"/>
              <a:chExt cx="1360493" cy="2501099"/>
            </a:xfrm>
            <a:effectLst/>
          </p:grpSpPr>
          <p:grpSp>
            <p:nvGrpSpPr>
              <p:cNvPr id="105" name="组合 104"/>
              <p:cNvGrpSpPr/>
              <p:nvPr/>
            </p:nvGrpSpPr>
            <p:grpSpPr>
              <a:xfrm>
                <a:off x="6651335" y="1494971"/>
                <a:ext cx="1360493" cy="1360493"/>
                <a:chOff x="304800" y="673100"/>
                <a:chExt cx="4000500" cy="4000500"/>
              </a:xfrm>
              <a:effectLst>
                <a:outerShdw blurRad="444500" dist="254000" dir="8100000" algn="tr" rotWithShape="0">
                  <a:prstClr val="black">
                    <a:alpha val="50000"/>
                  </a:prstClr>
                </a:outerShdw>
              </a:effectLst>
            </p:grpSpPr>
            <p:sp>
              <p:nvSpPr>
                <p:cNvPr id="106" name="同心圆 105"/>
                <p:cNvSpPr/>
                <p:nvPr>
                  <p:custDataLst>
                    <p:tags r:id="rId8"/>
                  </p:custDataLst>
                </p:nvPr>
              </p:nvSpPr>
              <p:spPr>
                <a:xfrm>
                  <a:off x="304800" y="673100"/>
                  <a:ext cx="4000500" cy="4000500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/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  <a:latin typeface="黑体" panose="02010609060101010101" pitchFamily="49" charset="-122"/>
                    <a:ea typeface="黑体" panose="02010609060101010101" pitchFamily="49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07" name="椭圆 106"/>
                <p:cNvSpPr/>
                <p:nvPr>
                  <p:custDataLst>
                    <p:tags r:id="rId9"/>
                  </p:custDataLst>
                </p:nvPr>
              </p:nvSpPr>
              <p:spPr>
                <a:xfrm>
                  <a:off x="392113" y="760413"/>
                  <a:ext cx="3825874" cy="3825874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黑体" panose="02010609060101010101" pitchFamily="49" charset="-122"/>
                    <a:ea typeface="黑体" panose="02010609060101010101" pitchFamily="49" charset="-122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108" name="TextBox 36"/>
              <p:cNvSpPr txBox="1"/>
              <p:nvPr/>
            </p:nvSpPr>
            <p:spPr>
              <a:xfrm>
                <a:off x="6854605" y="354365"/>
                <a:ext cx="751672" cy="18784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zh-CN" altLang="en-US" sz="3600" dirty="0">
                  <a:latin typeface="黑体" panose="02010609060101010101" pitchFamily="49" charset="-122"/>
                  <a:ea typeface="黑体" panose="02010609060101010101" pitchFamily="49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09" name="椭圆 108"/>
            <p:cNvSpPr/>
            <p:nvPr>
              <p:custDataLst>
                <p:tags r:id="rId7"/>
              </p:custDataLst>
            </p:nvPr>
          </p:nvSpPr>
          <p:spPr>
            <a:xfrm>
              <a:off x="847487" y="2110889"/>
              <a:ext cx="1086718" cy="1086719"/>
            </a:xfrm>
            <a:prstGeom prst="ellipse">
              <a:avLst/>
            </a:prstGeom>
            <a:solidFill>
              <a:srgbClr val="03A9F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86583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  <p:bldP spid="71" grpId="0"/>
      <p:bldP spid="72" grpId="0"/>
      <p:bldP spid="7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5266" name="Text Box 2"/>
          <p:cNvSpPr txBox="1"/>
          <p:nvPr/>
        </p:nvSpPr>
        <p:spPr>
          <a:xfrm>
            <a:off x="1150259" y="1553304"/>
            <a:ext cx="7825860" cy="46166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lvl="0" algn="ctr">
              <a:spcBef>
                <a:spcPct val="50000"/>
              </a:spcBef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sym typeface="Symbol" panose="05050102010706020507" pitchFamily="18" charset="2"/>
              </a:rPr>
              <a:t>基尔霍夫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Symbol" panose="05050102010706020507" pitchFamily="18" charset="2"/>
              </a:rPr>
              <a:t>电流定律 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Symbol" panose="05050102010706020507" pitchFamily="18" charset="2"/>
              </a:rPr>
              <a:t>(Kirchhoff’s Current Law—KCL )</a:t>
            </a:r>
          </a:p>
        </p:txBody>
      </p:sp>
      <p:sp>
        <p:nvSpPr>
          <p:cNvPr id="395267" name="Text Box 3"/>
          <p:cNvSpPr txBox="1"/>
          <p:nvPr/>
        </p:nvSpPr>
        <p:spPr>
          <a:xfrm>
            <a:off x="1150259" y="2313762"/>
            <a:ext cx="7769436" cy="46166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lvl="0" algn="ctr">
              <a:spcBef>
                <a:spcPct val="50000"/>
              </a:spcBef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sym typeface="Symbol" panose="05050102010706020507" pitchFamily="18" charset="2"/>
              </a:rPr>
              <a:t>基尔霍夫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Symbol" panose="05050102010706020507" pitchFamily="18" charset="2"/>
              </a:rPr>
              <a:t>电压定律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Symbol" panose="05050102010706020507" pitchFamily="18" charset="2"/>
              </a:rPr>
              <a:t>(Kirchhoff’s Voltage Law—KVL )</a:t>
            </a:r>
          </a:p>
        </p:txBody>
      </p:sp>
      <p:sp>
        <p:nvSpPr>
          <p:cNvPr id="395268" name="Text Box 4"/>
          <p:cNvSpPr txBox="1"/>
          <p:nvPr/>
        </p:nvSpPr>
        <p:spPr>
          <a:xfrm>
            <a:off x="1962968" y="4633738"/>
            <a:ext cx="6340197" cy="581057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lvl="0" algn="ctr"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sym typeface="Symbol" panose="05050102010706020507" pitchFamily="18" charset="2"/>
              </a:rPr>
              <a:t>基尔霍夫定律与元件特性是电路分析的基础。</a:t>
            </a:r>
          </a:p>
        </p:txBody>
      </p:sp>
      <p:sp>
        <p:nvSpPr>
          <p:cNvPr id="395269" name="Text Box 5"/>
          <p:cNvSpPr txBox="1"/>
          <p:nvPr/>
        </p:nvSpPr>
        <p:spPr>
          <a:xfrm>
            <a:off x="1566545" y="3209925"/>
            <a:ext cx="5103495" cy="8534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Gustav Robert Kirchhoff (1824-1887)</a:t>
            </a:r>
          </a:p>
          <a:p>
            <a:pPr lvl="0" eaLnBrk="1" hangingPunct="1">
              <a:spcBef>
                <a:spcPct val="50000"/>
              </a:spcBef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基尔霍夫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克西霍夫</a:t>
            </a:r>
          </a:p>
        </p:txBody>
      </p:sp>
      <p:pic>
        <p:nvPicPr>
          <p:cNvPr id="395270" name="Picture 6" descr="kirchhof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61418" y="2313762"/>
            <a:ext cx="2011363" cy="2514600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val="3981211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5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95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95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5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952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952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5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5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3" dur="500"/>
                                        <p:tgtEl>
                                          <p:spTgt spid="395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5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95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95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5266" grpId="0"/>
      <p:bldP spid="395267" grpId="0"/>
      <p:bldP spid="395268" grpId="0"/>
      <p:bldP spid="39526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775994" y="297434"/>
            <a:ext cx="295465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1621326"/>
            <a:r>
              <a:rPr lang="zh-CN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电路分析中常用术语</a:t>
            </a:r>
            <a:endParaRPr lang="zh-CN" altLang="en-US" sz="2400" b="1" dirty="0"/>
          </a:p>
        </p:txBody>
      </p:sp>
      <p:sp>
        <p:nvSpPr>
          <p:cNvPr id="8" name="矩形 7"/>
          <p:cNvSpPr/>
          <p:nvPr/>
        </p:nvSpPr>
        <p:spPr>
          <a:xfrm>
            <a:off x="431371" y="1569177"/>
            <a:ext cx="7584843" cy="20618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55591" algn="just">
              <a:lnSpc>
                <a:spcPct val="150000"/>
              </a:lnSpc>
            </a:pPr>
            <a:r>
              <a:rPr lang="zh-CN" altLang="zh-CN" sz="2133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（</a:t>
            </a:r>
            <a:r>
              <a:rPr lang="en-US" altLang="zh-CN" sz="2133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r>
              <a:rPr lang="zh-CN" altLang="zh-CN" sz="2133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）</a:t>
            </a:r>
            <a:r>
              <a:rPr lang="zh-CN" altLang="zh-CN" sz="2133" kern="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节点</a:t>
            </a:r>
            <a:r>
              <a:rPr lang="zh-CN" altLang="zh-CN" sz="2133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：三根或三根以上导线的汇接点称为节点。</a:t>
            </a:r>
            <a:endParaRPr lang="en-US" altLang="zh-CN" sz="2133" kern="1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355591" algn="just">
              <a:lnSpc>
                <a:spcPct val="150000"/>
              </a:lnSpc>
            </a:pPr>
            <a:r>
              <a:rPr lang="zh-CN" altLang="zh-CN" sz="2133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（</a:t>
            </a:r>
            <a:r>
              <a:rPr lang="en-US" altLang="zh-CN" sz="2133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r>
              <a:rPr lang="zh-CN" altLang="zh-CN" sz="2133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）</a:t>
            </a:r>
            <a:r>
              <a:rPr lang="zh-CN" altLang="zh-CN" sz="2133" kern="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支路</a:t>
            </a:r>
            <a:r>
              <a:rPr lang="zh-CN" altLang="en-US" sz="2133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：由若干元件串联而成，且流过同一电流的分支。</a:t>
            </a:r>
            <a:endParaRPr lang="zh-CN" altLang="zh-CN" sz="2133" kern="1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355591" algn="just">
              <a:lnSpc>
                <a:spcPct val="150000"/>
              </a:lnSpc>
            </a:pPr>
            <a:r>
              <a:rPr lang="zh-CN" altLang="zh-CN" sz="2133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（</a:t>
            </a:r>
            <a:r>
              <a:rPr lang="en-US" altLang="zh-CN" sz="2133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</a:t>
            </a:r>
            <a:r>
              <a:rPr lang="zh-CN" altLang="zh-CN" sz="2133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）</a:t>
            </a:r>
            <a:r>
              <a:rPr lang="zh-CN" altLang="zh-CN" sz="2133" kern="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回路</a:t>
            </a:r>
            <a:r>
              <a:rPr lang="zh-CN" altLang="zh-CN" sz="2133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：电路中任意一个闭合路径称为回路。</a:t>
            </a:r>
            <a:endParaRPr lang="en-US" altLang="zh-CN" sz="2133" kern="1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355591" algn="just">
              <a:lnSpc>
                <a:spcPct val="150000"/>
              </a:lnSpc>
            </a:pPr>
            <a:r>
              <a:rPr lang="zh-CN" altLang="zh-CN" sz="2133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（</a:t>
            </a:r>
            <a:r>
              <a:rPr lang="en-US" altLang="zh-CN" sz="2133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4</a:t>
            </a:r>
            <a:r>
              <a:rPr lang="zh-CN" altLang="zh-CN" sz="2133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）</a:t>
            </a:r>
            <a:r>
              <a:rPr lang="zh-CN" altLang="zh-CN" sz="2133" kern="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网孔</a:t>
            </a:r>
            <a:r>
              <a:rPr lang="zh-CN" altLang="zh-CN" sz="2133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：至少包含一条新支路的回路称为网孔。</a:t>
            </a:r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>
            <p:extLst/>
          </p:nvPr>
        </p:nvGraphicFramePr>
        <p:xfrm>
          <a:off x="7344139" y="2829079"/>
          <a:ext cx="4145823" cy="31683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45" name="Visio" r:id="rId3" imgW="1885876" imgH="1447924" progId="Visio.Drawing.15">
                  <p:embed/>
                </p:oleObj>
              </mc:Choice>
              <mc:Fallback>
                <p:oleObj name="Visio" r:id="rId3" imgW="1885876" imgH="1447924" progId="Visio.Drawing.15">
                  <p:embed/>
                  <p:pic>
                    <p:nvPicPr>
                      <p:cNvPr id="23" name="对象 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44139" y="2829079"/>
                        <a:ext cx="4145823" cy="316835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矩形 9"/>
          <p:cNvSpPr/>
          <p:nvPr/>
        </p:nvSpPr>
        <p:spPr>
          <a:xfrm>
            <a:off x="911425" y="3717032"/>
            <a:ext cx="1555234" cy="5847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33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如</a:t>
            </a:r>
            <a:r>
              <a:rPr lang="zh-CN" altLang="zh-CN" sz="2133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图中</a:t>
            </a:r>
            <a:r>
              <a:rPr lang="zh-CN" altLang="en-US" sz="2133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，有</a:t>
            </a:r>
            <a:endParaRPr lang="zh-CN" altLang="en-US" sz="2133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963615" y="3717033"/>
            <a:ext cx="4516125" cy="20618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133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节点</a:t>
            </a:r>
            <a:r>
              <a:rPr lang="zh-CN" altLang="en-US" sz="2133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：</a:t>
            </a:r>
            <a:r>
              <a:rPr lang="en-US" altLang="zh-CN" sz="2133" dirty="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2133" dirty="0"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2133" dirty="0"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</a:p>
          <a:p>
            <a:pPr>
              <a:lnSpc>
                <a:spcPct val="150000"/>
              </a:lnSpc>
            </a:pPr>
            <a:r>
              <a:rPr lang="zh-CN" altLang="en-US" sz="2133" dirty="0">
                <a:latin typeface="微软雅黑" panose="020B0503020204020204" pitchFamily="34" charset="-122"/>
                <a:ea typeface="微软雅黑" panose="020B0503020204020204" pitchFamily="34" charset="-122"/>
              </a:rPr>
              <a:t>支路：</a:t>
            </a:r>
            <a:r>
              <a:rPr lang="en-US" altLang="zh-CN" sz="2133" dirty="0">
                <a:latin typeface="微软雅黑" panose="020B0503020204020204" pitchFamily="34" charset="-122"/>
                <a:ea typeface="微软雅黑" panose="020B0503020204020204" pitchFamily="34" charset="-122"/>
              </a:rPr>
              <a:t>BAD</a:t>
            </a:r>
            <a:r>
              <a:rPr lang="zh-CN" altLang="zh-CN" sz="2133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133" dirty="0">
                <a:latin typeface="微软雅黑" panose="020B0503020204020204" pitchFamily="34" charset="-122"/>
                <a:ea typeface="微软雅黑" panose="020B0503020204020204" pitchFamily="34" charset="-122"/>
              </a:rPr>
              <a:t>BCD</a:t>
            </a:r>
            <a:r>
              <a:rPr lang="zh-CN" altLang="zh-CN" sz="2133" dirty="0"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2133" dirty="0">
                <a:latin typeface="微软雅黑" panose="020B0503020204020204" pitchFamily="34" charset="-122"/>
                <a:ea typeface="微软雅黑" panose="020B0503020204020204" pitchFamily="34" charset="-122"/>
              </a:rPr>
              <a:t>BED</a:t>
            </a:r>
          </a:p>
          <a:p>
            <a:pPr>
              <a:lnSpc>
                <a:spcPct val="150000"/>
              </a:lnSpc>
            </a:pPr>
            <a:r>
              <a:rPr lang="zh-CN" altLang="en-US" sz="2133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回路：</a:t>
            </a:r>
            <a:r>
              <a:rPr lang="en-US" altLang="zh-CN" sz="2133" dirty="0">
                <a:latin typeface="微软雅黑" panose="020B0503020204020204" pitchFamily="34" charset="-122"/>
                <a:ea typeface="微软雅黑" panose="020B0503020204020204" pitchFamily="34" charset="-122"/>
              </a:rPr>
              <a:t>ABEDA</a:t>
            </a:r>
            <a:r>
              <a:rPr lang="zh-CN" altLang="zh-CN" sz="2133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133" dirty="0">
                <a:latin typeface="微软雅黑" panose="020B0503020204020204" pitchFamily="34" charset="-122"/>
                <a:ea typeface="微软雅黑" panose="020B0503020204020204" pitchFamily="34" charset="-122"/>
              </a:rPr>
              <a:t>ABCDA</a:t>
            </a:r>
            <a:r>
              <a:rPr lang="zh-CN" altLang="zh-CN" sz="2133" dirty="0"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2133" dirty="0">
                <a:latin typeface="微软雅黑" panose="020B0503020204020204" pitchFamily="34" charset="-122"/>
                <a:ea typeface="微软雅黑" panose="020B0503020204020204" pitchFamily="34" charset="-122"/>
              </a:rPr>
              <a:t>CDEBC</a:t>
            </a:r>
          </a:p>
          <a:p>
            <a:pPr>
              <a:lnSpc>
                <a:spcPct val="150000"/>
              </a:lnSpc>
            </a:pPr>
            <a:r>
              <a:rPr lang="zh-CN" altLang="en-US" sz="2133" dirty="0">
                <a:latin typeface="微软雅黑" panose="020B0503020204020204" pitchFamily="34" charset="-122"/>
                <a:ea typeface="微软雅黑" panose="020B0503020204020204" pitchFamily="34" charset="-122"/>
              </a:rPr>
              <a:t>网孔：</a:t>
            </a:r>
            <a:r>
              <a:rPr lang="en-US" altLang="zh-CN" sz="2133" dirty="0">
                <a:latin typeface="微软雅黑" panose="020B0503020204020204" pitchFamily="34" charset="-122"/>
                <a:ea typeface="微软雅黑" panose="020B0503020204020204" pitchFamily="34" charset="-122"/>
              </a:rPr>
              <a:t>ABCDA</a:t>
            </a:r>
            <a:r>
              <a:rPr lang="zh-CN" altLang="zh-CN" sz="2133" dirty="0"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2133" dirty="0">
                <a:latin typeface="微软雅黑" panose="020B0503020204020204" pitchFamily="34" charset="-122"/>
                <a:ea typeface="微软雅黑" panose="020B0503020204020204" pitchFamily="34" charset="-122"/>
              </a:rPr>
              <a:t>CDEBC</a:t>
            </a:r>
            <a:endParaRPr lang="zh-CN" altLang="en-US" sz="2133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5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8275" y="211646"/>
            <a:ext cx="607719" cy="6332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8679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1"/>
          <p:cNvSpPr txBox="1">
            <a:spLocks/>
          </p:cNvSpPr>
          <p:nvPr/>
        </p:nvSpPr>
        <p:spPr>
          <a:xfrm>
            <a:off x="783846" y="318082"/>
            <a:ext cx="2994449" cy="525873"/>
          </a:xfrm>
          <a:prstGeom prst="rect">
            <a:avLst/>
          </a:prstGeom>
        </p:spPr>
        <p:txBody>
          <a:bodyPr lIns="91404" tIns="45703" rIns="91404" bIns="45703">
            <a:normAutofit/>
          </a:bodyPr>
          <a:lstStyle>
            <a:lvl1pPr algn="ctr" defTabSz="914345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800" b="1" dirty="0">
                <a:latin typeface="微软雅黑" pitchFamily="34" charset="-122"/>
                <a:ea typeface="微软雅黑" pitchFamily="34" charset="-122"/>
              </a:rPr>
              <a:t>KCL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006037" y="1508787"/>
            <a:ext cx="10370551" cy="5847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133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在任意时刻，流入某一节点的电流之和必等于流出该节点的电流之和。</a:t>
            </a:r>
            <a:r>
              <a:rPr lang="zh-CN" altLang="en-US" sz="2133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即</a:t>
            </a:r>
            <a:endParaRPr lang="zh-CN" altLang="en-US" sz="2133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0" name="对象 9"/>
          <p:cNvGraphicFramePr>
            <a:graphicFrameLocks noChangeAspect="1"/>
          </p:cNvGraphicFramePr>
          <p:nvPr>
            <p:extLst/>
          </p:nvPr>
        </p:nvGraphicFramePr>
        <p:xfrm>
          <a:off x="5166323" y="2238909"/>
          <a:ext cx="1859355" cy="62557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13" name="公式" r:id="rId3" imgW="672840" imgH="228600" progId="Equation.3">
                  <p:embed/>
                </p:oleObj>
              </mc:Choice>
              <mc:Fallback>
                <p:oleObj name="公式" r:id="rId3" imgW="672840" imgH="228600" progId="Equation.3">
                  <p:embed/>
                  <p:pic>
                    <p:nvPicPr>
                      <p:cNvPr id="10" name="对象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66323" y="2238909"/>
                        <a:ext cx="1859355" cy="625577"/>
                      </a:xfrm>
                      <a:prstGeom prst="rect">
                        <a:avLst/>
                      </a:prstGeom>
                      <a:noFill/>
                      <a:ln w="28575">
                        <a:solidFill>
                          <a:srgbClr val="C00000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矩形 10"/>
          <p:cNvSpPr/>
          <p:nvPr/>
        </p:nvSpPr>
        <p:spPr>
          <a:xfrm>
            <a:off x="1014307" y="5687902"/>
            <a:ext cx="6096000" cy="42056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2133" dirty="0">
                <a:latin typeface="微软雅黑" panose="020B0503020204020204" pitchFamily="34" charset="-122"/>
                <a:ea typeface="微软雅黑" panose="020B0503020204020204" pitchFamily="34" charset="-122"/>
              </a:rPr>
              <a:t>规定：</a:t>
            </a:r>
            <a:r>
              <a:rPr lang="zh-CN" altLang="en-US" sz="2133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流入节点为“</a:t>
            </a:r>
            <a:r>
              <a:rPr lang="en-US" altLang="zh-CN" sz="2133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zh-CN" altLang="en-US" sz="2133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”；“流出节点为“</a:t>
            </a:r>
            <a:r>
              <a:rPr lang="en-US" altLang="zh-CN" sz="2133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-”</a:t>
            </a:r>
          </a:p>
        </p:txBody>
      </p:sp>
      <p:graphicFrame>
        <p:nvGraphicFramePr>
          <p:cNvPr id="12" name="对象 11"/>
          <p:cNvGraphicFramePr>
            <a:graphicFrameLocks noChangeAspect="1"/>
          </p:cNvGraphicFramePr>
          <p:nvPr>
            <p:extLst/>
          </p:nvPr>
        </p:nvGraphicFramePr>
        <p:xfrm>
          <a:off x="4306566" y="3638166"/>
          <a:ext cx="1434197" cy="488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14" name="公式" r:id="rId5" imgW="596641" imgH="203112" progId="Equation.3">
                  <p:embed/>
                </p:oleObj>
              </mc:Choice>
              <mc:Fallback>
                <p:oleObj name="公式" r:id="rId5" imgW="596641" imgH="203112" progId="Equation.3">
                  <p:embed/>
                  <p:pic>
                    <p:nvPicPr>
                      <p:cNvPr id="12" name="对象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06566" y="3638166"/>
                        <a:ext cx="1434197" cy="488237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对象 12"/>
          <p:cNvGraphicFramePr>
            <a:graphicFrameLocks noChangeAspect="1"/>
          </p:cNvGraphicFramePr>
          <p:nvPr>
            <p:extLst/>
          </p:nvPr>
        </p:nvGraphicFramePr>
        <p:xfrm>
          <a:off x="4271799" y="4287290"/>
          <a:ext cx="1920213" cy="47266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15" name="公式" r:id="rId7" imgW="825500" imgH="203200" progId="Equation.3">
                  <p:embed/>
                </p:oleObj>
              </mc:Choice>
              <mc:Fallback>
                <p:oleObj name="公式" r:id="rId7" imgW="825500" imgH="203200" progId="Equation.3">
                  <p:embed/>
                  <p:pic>
                    <p:nvPicPr>
                      <p:cNvPr id="13" name="对象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71799" y="4287290"/>
                        <a:ext cx="1920213" cy="472668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Rectangle 46"/>
          <p:cNvSpPr>
            <a:spLocks noChangeArrowheads="1"/>
          </p:cNvSpPr>
          <p:nvPr/>
        </p:nvSpPr>
        <p:spPr bwMode="auto">
          <a:xfrm>
            <a:off x="1006037" y="4332104"/>
            <a:ext cx="1890902" cy="4513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121920" tIns="60960" rIns="121920" bIns="60960" numCol="1" anchor="ctr" anchorCtr="0" compatLnSpc="1">
            <a:prstTxWarp prst="textNoShape">
              <a:avLst/>
            </a:prstTxWarp>
            <a:spAutoFit/>
          </a:bodyPr>
          <a:lstStyle/>
          <a:p>
            <a:pPr defTabSz="121917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133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上式也可改为</a:t>
            </a:r>
          </a:p>
        </p:txBody>
      </p:sp>
      <p:sp>
        <p:nvSpPr>
          <p:cNvPr id="17" name="Rectangle 47"/>
          <p:cNvSpPr>
            <a:spLocks noChangeArrowheads="1"/>
          </p:cNvSpPr>
          <p:nvPr/>
        </p:nvSpPr>
        <p:spPr bwMode="auto">
          <a:xfrm>
            <a:off x="0" y="418756"/>
            <a:ext cx="268663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121920" tIns="60960" rIns="121920" bIns="60960" numCol="1" anchor="ctr" anchorCtr="0" compatLnSpc="1">
            <a:prstTxWarp prst="textNoShape">
              <a:avLst/>
            </a:prstTxWarp>
            <a:spAutoFit/>
          </a:bodyPr>
          <a:lstStyle/>
          <a:p>
            <a:pPr defTabSz="121917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zh-CN" sz="800"/>
              <a:t> </a:t>
            </a:r>
            <a:endParaRPr lang="zh-CN" altLang="zh-CN" sz="2400">
              <a:latin typeface="Arial" panose="020B0604020202020204" pitchFamily="34" charset="0"/>
            </a:endParaRPr>
          </a:p>
        </p:txBody>
      </p:sp>
      <p:sp>
        <p:nvSpPr>
          <p:cNvPr id="7" name="Rectangle 55"/>
          <p:cNvSpPr>
            <a:spLocks noChangeArrowheads="1"/>
          </p:cNvSpPr>
          <p:nvPr/>
        </p:nvSpPr>
        <p:spPr bwMode="auto">
          <a:xfrm>
            <a:off x="203200" y="621956"/>
            <a:ext cx="268663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121920" tIns="60960" rIns="121920" bIns="60960" numCol="1" anchor="ctr" anchorCtr="0" compatLnSpc="1">
            <a:prstTxWarp prst="textNoShape">
              <a:avLst/>
            </a:prstTxWarp>
            <a:spAutoFit/>
          </a:bodyPr>
          <a:lstStyle/>
          <a:p>
            <a:pPr defTabSz="121917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zh-CN" sz="800"/>
              <a:t> </a:t>
            </a:r>
            <a:endParaRPr lang="zh-CN" altLang="zh-CN" sz="2400">
              <a:latin typeface="Arial" panose="020B0604020202020204" pitchFamily="34" charset="0"/>
            </a:endParaRPr>
          </a:p>
        </p:txBody>
      </p:sp>
      <p:sp>
        <p:nvSpPr>
          <p:cNvPr id="19" name="Rectangle 46"/>
          <p:cNvSpPr>
            <a:spLocks noChangeArrowheads="1"/>
          </p:cNvSpPr>
          <p:nvPr/>
        </p:nvSpPr>
        <p:spPr bwMode="auto">
          <a:xfrm>
            <a:off x="1006036" y="3673170"/>
            <a:ext cx="3744416" cy="4513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21920" tIns="60960" rIns="121920" bIns="60960" numCol="1" anchor="ctr" anchorCtr="0" compatLnSpc="1">
            <a:prstTxWarp prst="textNoShape">
              <a:avLst/>
            </a:prstTxWarp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133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如</a:t>
            </a:r>
            <a:r>
              <a:rPr lang="zh-CN" altLang="zh-CN" sz="2133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图</a:t>
            </a:r>
            <a:r>
              <a:rPr lang="en-US" altLang="zh-CN" sz="2133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1-52</a:t>
            </a:r>
            <a:r>
              <a:rPr lang="zh-CN" altLang="zh-CN" sz="2133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中，</a:t>
            </a:r>
            <a:r>
              <a:rPr lang="en-US" altLang="zh-CN" sz="2133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B</a:t>
            </a:r>
            <a:r>
              <a:rPr lang="zh-CN" altLang="zh-CN" sz="2133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节点</a:t>
            </a:r>
            <a:r>
              <a:rPr lang="zh-CN" altLang="en-US" sz="2133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处有</a:t>
            </a:r>
          </a:p>
        </p:txBody>
      </p:sp>
      <p:sp>
        <p:nvSpPr>
          <p:cNvPr id="9" name="矩形 8"/>
          <p:cNvSpPr/>
          <p:nvPr/>
        </p:nvSpPr>
        <p:spPr>
          <a:xfrm>
            <a:off x="1006036" y="5009987"/>
            <a:ext cx="6096000" cy="420564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zh-CN" sz="2133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因此</a:t>
            </a:r>
            <a:r>
              <a:rPr lang="zh-CN" altLang="en-US" sz="2133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，</a:t>
            </a:r>
            <a:r>
              <a:rPr lang="en-US" altLang="zh-CN" sz="2133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KCL</a:t>
            </a:r>
            <a:r>
              <a:rPr lang="zh-CN" altLang="en-US" sz="2133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的另一种表示方式为</a:t>
            </a:r>
          </a:p>
        </p:txBody>
      </p:sp>
      <p:sp>
        <p:nvSpPr>
          <p:cNvPr id="14" name="Rectangle 60"/>
          <p:cNvSpPr>
            <a:spLocks noChangeArrowheads="1"/>
          </p:cNvSpPr>
          <p:nvPr/>
        </p:nvSpPr>
        <p:spPr bwMode="auto">
          <a:xfrm>
            <a:off x="1" y="-246220"/>
            <a:ext cx="246286" cy="492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121920" tIns="60960" rIns="121920" bIns="6096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 sz="2400"/>
          </a:p>
        </p:txBody>
      </p:sp>
      <p:graphicFrame>
        <p:nvGraphicFramePr>
          <p:cNvPr id="15" name="对象 14"/>
          <p:cNvGraphicFramePr>
            <a:graphicFrameLocks noChangeAspect="1"/>
          </p:cNvGraphicFramePr>
          <p:nvPr>
            <p:extLst/>
          </p:nvPr>
        </p:nvGraphicFramePr>
        <p:xfrm>
          <a:off x="5490578" y="4949424"/>
          <a:ext cx="1210845" cy="50777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16" name="公式" r:id="rId9" imgW="393359" imgH="164957" progId="Equation.3">
                  <p:embed/>
                </p:oleObj>
              </mc:Choice>
              <mc:Fallback>
                <p:oleObj name="公式" r:id="rId9" imgW="393359" imgH="164957" progId="Equation.3">
                  <p:embed/>
                  <p:pic>
                    <p:nvPicPr>
                      <p:cNvPr id="15" name="对象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90578" y="4949424"/>
                        <a:ext cx="1210845" cy="507773"/>
                      </a:xfrm>
                      <a:prstGeom prst="rect">
                        <a:avLst/>
                      </a:prstGeom>
                      <a:noFill/>
                      <a:ln w="28575">
                        <a:solidFill>
                          <a:srgbClr val="C00000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对象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83015395"/>
              </p:ext>
            </p:extLst>
          </p:nvPr>
        </p:nvGraphicFramePr>
        <p:xfrm>
          <a:off x="7566872" y="3340469"/>
          <a:ext cx="3185716" cy="2434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17" name="Visio" r:id="rId11" imgW="1885876" imgH="1447924" progId="Visio.Drawing.15">
                  <p:embed/>
                </p:oleObj>
              </mc:Choice>
              <mc:Fallback>
                <p:oleObj name="Visio" r:id="rId11" imgW="1885876" imgH="1447924" progId="Visio.Drawing.15">
                  <p:embed/>
                  <p:pic>
                    <p:nvPicPr>
                      <p:cNvPr id="20" name="对象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66872" y="3340469"/>
                        <a:ext cx="3185716" cy="243461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8" name="图片 17"/>
          <p:cNvPicPr>
            <a:picLocks noChangeAspect="1"/>
          </p:cNvPicPr>
          <p:nvPr/>
        </p:nvPicPr>
        <p:blipFill>
          <a:blip r:embed="rId13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8275" y="211646"/>
            <a:ext cx="607719" cy="6332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7598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1"/>
          <p:cNvSpPr txBox="1">
            <a:spLocks/>
          </p:cNvSpPr>
          <p:nvPr/>
        </p:nvSpPr>
        <p:spPr>
          <a:xfrm>
            <a:off x="683398" y="343646"/>
            <a:ext cx="2994449" cy="525873"/>
          </a:xfrm>
          <a:prstGeom prst="rect">
            <a:avLst/>
          </a:prstGeom>
        </p:spPr>
        <p:txBody>
          <a:bodyPr lIns="91404" tIns="45703" rIns="91404" bIns="45703">
            <a:normAutofit/>
          </a:bodyPr>
          <a:lstStyle>
            <a:lvl1pPr algn="ctr" defTabSz="914345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800" b="1" dirty="0">
                <a:latin typeface="微软雅黑" pitchFamily="34" charset="-122"/>
                <a:ea typeface="微软雅黑" pitchFamily="34" charset="-122"/>
              </a:rPr>
              <a:t>KCL</a:t>
            </a:r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推广</a:t>
            </a:r>
          </a:p>
        </p:txBody>
      </p:sp>
      <p:sp>
        <p:nvSpPr>
          <p:cNvPr id="4" name="矩形 3"/>
          <p:cNvSpPr/>
          <p:nvPr/>
        </p:nvSpPr>
        <p:spPr>
          <a:xfrm>
            <a:off x="997207" y="1604798"/>
            <a:ext cx="7752523" cy="4205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133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基尔霍夫电流定律还可推广应用到</a:t>
            </a:r>
            <a:r>
              <a:rPr lang="zh-CN" altLang="zh-CN" sz="2133" kern="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电路中</a:t>
            </a:r>
            <a:r>
              <a:rPr lang="zh-CN" altLang="en-US" sz="2133" kern="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的</a:t>
            </a:r>
            <a:r>
              <a:rPr lang="zh-CN" altLang="zh-CN" sz="2133" kern="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任意闭合面</a:t>
            </a:r>
            <a:r>
              <a:rPr lang="zh-CN" altLang="en-US" sz="2133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02936370"/>
              </p:ext>
            </p:extLst>
          </p:nvPr>
        </p:nvGraphicFramePr>
        <p:xfrm>
          <a:off x="2503260" y="2777133"/>
          <a:ext cx="1440160" cy="2025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4" name="Visio" r:id="rId3" imgW="743003" imgH="1028717" progId="Visio.Drawing.15">
                  <p:embed/>
                </p:oleObj>
              </mc:Choice>
              <mc:Fallback>
                <p:oleObj name="Visio" r:id="rId3" imgW="743003" imgH="1028717" progId="Visio.Drawing.15">
                  <p:embed/>
                  <p:pic>
                    <p:nvPicPr>
                      <p:cNvPr id="8" name="对象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03260" y="2777133"/>
                        <a:ext cx="1440160" cy="20259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对象 11"/>
          <p:cNvGraphicFramePr>
            <a:graphicFrameLocks noChangeAspect="1"/>
          </p:cNvGraphicFramePr>
          <p:nvPr>
            <p:extLst/>
          </p:nvPr>
        </p:nvGraphicFramePr>
        <p:xfrm>
          <a:off x="2735627" y="5049431"/>
          <a:ext cx="1554916" cy="49264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5" name="公式" r:id="rId5" imgW="634725" imgH="203112" progId="Equation.3">
                  <p:embed/>
                </p:oleObj>
              </mc:Choice>
              <mc:Fallback>
                <p:oleObj name="公式" r:id="rId5" imgW="634725" imgH="203112" progId="Equation.3">
                  <p:embed/>
                  <p:pic>
                    <p:nvPicPr>
                      <p:cNvPr id="12" name="对象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35627" y="5049431"/>
                        <a:ext cx="1554916" cy="49264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4" name="Group 14"/>
          <p:cNvGrpSpPr>
            <a:grpSpLocks/>
          </p:cNvGrpSpPr>
          <p:nvPr/>
        </p:nvGrpSpPr>
        <p:grpSpPr bwMode="auto">
          <a:xfrm>
            <a:off x="7344304" y="2518016"/>
            <a:ext cx="2112235" cy="2436211"/>
            <a:chOff x="756" y="1404"/>
            <a:chExt cx="1548" cy="1956"/>
          </a:xfrm>
        </p:grpSpPr>
        <p:sp>
          <p:nvSpPr>
            <p:cNvPr id="15" name="Oval 15"/>
            <p:cNvSpPr>
              <a:spLocks noChangeArrowheads="1"/>
            </p:cNvSpPr>
            <p:nvPr/>
          </p:nvSpPr>
          <p:spPr bwMode="auto">
            <a:xfrm>
              <a:off x="1296" y="1632"/>
              <a:ext cx="1008" cy="1728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rgbClr val="000000"/>
              </a:solidFill>
              <a:prstDash val="dash"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 kumimoji="1" sz="28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kumimoji="1" sz="28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kumimoji="1" sz="28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kumimoji="1" sz="28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kumimoji="1" sz="28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endParaRPr lang="zh-CN" altLang="en-US" sz="3733" b="0"/>
            </a:p>
          </p:txBody>
        </p:sp>
        <p:grpSp>
          <p:nvGrpSpPr>
            <p:cNvPr id="16" name="Group 16"/>
            <p:cNvGrpSpPr>
              <a:grpSpLocks/>
            </p:cNvGrpSpPr>
            <p:nvPr/>
          </p:nvGrpSpPr>
          <p:grpSpPr bwMode="auto">
            <a:xfrm>
              <a:off x="1945" y="1859"/>
              <a:ext cx="130" cy="1337"/>
              <a:chOff x="1945" y="1823"/>
              <a:chExt cx="130" cy="1337"/>
            </a:xfrm>
          </p:grpSpPr>
          <p:sp>
            <p:nvSpPr>
              <p:cNvPr id="35" name="Line 17"/>
              <p:cNvSpPr>
                <a:spLocks noChangeShapeType="1"/>
              </p:cNvSpPr>
              <p:nvPr/>
            </p:nvSpPr>
            <p:spPr bwMode="auto">
              <a:xfrm rot="5400000">
                <a:off x="1341" y="2492"/>
                <a:ext cx="1337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2400"/>
              </a:p>
            </p:txBody>
          </p:sp>
          <p:sp>
            <p:nvSpPr>
              <p:cNvPr id="36" name="Rectangle 18"/>
              <p:cNvSpPr>
                <a:spLocks noChangeArrowheads="1"/>
              </p:cNvSpPr>
              <p:nvPr/>
            </p:nvSpPr>
            <p:spPr bwMode="auto">
              <a:xfrm rot="5400000">
                <a:off x="1803" y="2472"/>
                <a:ext cx="413" cy="130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 kumimoji="1" sz="2800" b="1">
                    <a:solidFill>
                      <a:srgbClr val="0000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defRPr kumimoji="1" sz="2800" b="1">
                    <a:solidFill>
                      <a:srgbClr val="0000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defRPr kumimoji="1" sz="2800" b="1">
                    <a:solidFill>
                      <a:srgbClr val="0000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defRPr kumimoji="1" sz="2800" b="1">
                    <a:solidFill>
                      <a:srgbClr val="0000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defRPr kumimoji="1" sz="2800" b="1">
                    <a:solidFill>
                      <a:srgbClr val="0000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800" b="1">
                    <a:solidFill>
                      <a:srgbClr val="0000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800" b="1">
                    <a:solidFill>
                      <a:srgbClr val="0000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800" b="1">
                    <a:solidFill>
                      <a:srgbClr val="0000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800" b="1">
                    <a:solidFill>
                      <a:srgbClr val="0000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 sz="3733" b="0"/>
              </a:p>
            </p:txBody>
          </p:sp>
        </p:grpSp>
        <p:sp>
          <p:nvSpPr>
            <p:cNvPr id="17" name="Rectangle 19"/>
            <p:cNvSpPr>
              <a:spLocks noChangeArrowheads="1"/>
            </p:cNvSpPr>
            <p:nvPr/>
          </p:nvSpPr>
          <p:spPr bwMode="auto">
            <a:xfrm>
              <a:off x="756" y="1404"/>
              <a:ext cx="332" cy="39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122767" tIns="61384" rIns="122767" bIns="61384">
              <a:spAutoFit/>
            </a:bodyPr>
            <a:lstStyle>
              <a:lvl1pPr>
                <a:defRPr kumimoji="1" sz="28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kumimoji="1" sz="28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kumimoji="1" sz="28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kumimoji="1" sz="28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kumimoji="1" sz="28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2400" b="0" i="1" dirty="0">
                  <a:solidFill>
                    <a:schemeClr val="tx1"/>
                  </a:solidFill>
                </a:rPr>
                <a:t>I</a:t>
              </a:r>
              <a:r>
                <a:rPr lang="en-US" altLang="zh-CN" sz="2400" b="0" baseline="-25000" dirty="0">
                  <a:solidFill>
                    <a:schemeClr val="tx1"/>
                  </a:solidFill>
                </a:rPr>
                <a:t>1</a:t>
              </a:r>
              <a:endParaRPr lang="en-US" altLang="zh-CN" sz="2400" b="0" i="1" dirty="0">
                <a:solidFill>
                  <a:schemeClr val="tx1"/>
                </a:solidFill>
              </a:endParaRPr>
            </a:p>
          </p:txBody>
        </p:sp>
        <p:sp>
          <p:nvSpPr>
            <p:cNvPr id="18" name="Rectangle 20"/>
            <p:cNvSpPr>
              <a:spLocks noChangeArrowheads="1"/>
            </p:cNvSpPr>
            <p:nvPr/>
          </p:nvSpPr>
          <p:spPr bwMode="auto">
            <a:xfrm>
              <a:off x="756" y="2050"/>
              <a:ext cx="332" cy="39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122767" tIns="61384" rIns="122767" bIns="61384">
              <a:spAutoFit/>
            </a:bodyPr>
            <a:lstStyle>
              <a:lvl1pPr>
                <a:defRPr kumimoji="1" sz="28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kumimoji="1" sz="28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kumimoji="1" sz="28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kumimoji="1" sz="28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kumimoji="1" sz="28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2400" b="0" i="1" dirty="0">
                  <a:solidFill>
                    <a:schemeClr val="tx1"/>
                  </a:solidFill>
                </a:rPr>
                <a:t>I</a:t>
              </a:r>
              <a:r>
                <a:rPr lang="en-US" altLang="zh-CN" sz="2400" b="0" baseline="-25000" dirty="0">
                  <a:solidFill>
                    <a:schemeClr val="tx1"/>
                  </a:solidFill>
                </a:rPr>
                <a:t>2</a:t>
              </a:r>
              <a:endParaRPr lang="en-US" altLang="zh-CN" sz="2400" b="0" i="1" dirty="0">
                <a:solidFill>
                  <a:schemeClr val="tx1"/>
                </a:solidFill>
              </a:endParaRPr>
            </a:p>
          </p:txBody>
        </p:sp>
        <p:sp>
          <p:nvSpPr>
            <p:cNvPr id="19" name="Rectangle 21"/>
            <p:cNvSpPr>
              <a:spLocks noChangeArrowheads="1"/>
            </p:cNvSpPr>
            <p:nvPr/>
          </p:nvSpPr>
          <p:spPr bwMode="auto">
            <a:xfrm>
              <a:off x="768" y="2709"/>
              <a:ext cx="332" cy="39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122767" tIns="61384" rIns="122767" bIns="61384">
              <a:spAutoFit/>
            </a:bodyPr>
            <a:lstStyle>
              <a:lvl1pPr>
                <a:defRPr kumimoji="1" sz="28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kumimoji="1" sz="28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kumimoji="1" sz="28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kumimoji="1" sz="28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kumimoji="1" sz="28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2400" b="0" i="1" dirty="0">
                  <a:solidFill>
                    <a:schemeClr val="tx1"/>
                  </a:solidFill>
                </a:rPr>
                <a:t>I</a:t>
              </a:r>
              <a:r>
                <a:rPr lang="en-US" altLang="zh-CN" sz="2400" b="0" baseline="-25000" dirty="0">
                  <a:solidFill>
                    <a:schemeClr val="tx1"/>
                  </a:solidFill>
                </a:rPr>
                <a:t>3</a:t>
              </a:r>
              <a:endParaRPr lang="en-US" altLang="zh-CN" sz="2400" b="0" i="1" dirty="0">
                <a:solidFill>
                  <a:schemeClr val="tx1"/>
                </a:solidFill>
              </a:endParaRPr>
            </a:p>
          </p:txBody>
        </p:sp>
        <p:grpSp>
          <p:nvGrpSpPr>
            <p:cNvPr id="20" name="Group 22"/>
            <p:cNvGrpSpPr>
              <a:grpSpLocks/>
            </p:cNvGrpSpPr>
            <p:nvPr/>
          </p:nvGrpSpPr>
          <p:grpSpPr bwMode="auto">
            <a:xfrm>
              <a:off x="1448" y="1875"/>
              <a:ext cx="118" cy="684"/>
              <a:chOff x="1635" y="432"/>
              <a:chExt cx="88" cy="624"/>
            </a:xfrm>
          </p:grpSpPr>
          <p:sp>
            <p:nvSpPr>
              <p:cNvPr id="33" name="Line 23"/>
              <p:cNvSpPr>
                <a:spLocks noChangeShapeType="1"/>
              </p:cNvSpPr>
              <p:nvPr/>
            </p:nvSpPr>
            <p:spPr bwMode="auto">
              <a:xfrm>
                <a:off x="1672" y="432"/>
                <a:ext cx="0" cy="624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2400"/>
              </a:p>
            </p:txBody>
          </p:sp>
          <p:sp>
            <p:nvSpPr>
              <p:cNvPr id="34" name="Rectangle 24"/>
              <p:cNvSpPr>
                <a:spLocks noChangeArrowheads="1"/>
              </p:cNvSpPr>
              <p:nvPr/>
            </p:nvSpPr>
            <p:spPr bwMode="auto">
              <a:xfrm>
                <a:off x="1635" y="583"/>
                <a:ext cx="88" cy="285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 kumimoji="1" sz="2800" b="1">
                    <a:solidFill>
                      <a:srgbClr val="0000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defRPr kumimoji="1" sz="2800" b="1">
                    <a:solidFill>
                      <a:srgbClr val="0000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defRPr kumimoji="1" sz="2800" b="1">
                    <a:solidFill>
                      <a:srgbClr val="0000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defRPr kumimoji="1" sz="2800" b="1">
                    <a:solidFill>
                      <a:srgbClr val="0000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defRPr kumimoji="1" sz="2800" b="1">
                    <a:solidFill>
                      <a:srgbClr val="0000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800" b="1">
                    <a:solidFill>
                      <a:srgbClr val="0000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800" b="1">
                    <a:solidFill>
                      <a:srgbClr val="0000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800" b="1">
                    <a:solidFill>
                      <a:srgbClr val="0000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800" b="1">
                    <a:solidFill>
                      <a:srgbClr val="0000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 sz="3733" b="0"/>
              </a:p>
            </p:txBody>
          </p:sp>
        </p:grpSp>
        <p:grpSp>
          <p:nvGrpSpPr>
            <p:cNvPr id="21" name="Group 25"/>
            <p:cNvGrpSpPr>
              <a:grpSpLocks/>
            </p:cNvGrpSpPr>
            <p:nvPr/>
          </p:nvGrpSpPr>
          <p:grpSpPr bwMode="auto">
            <a:xfrm>
              <a:off x="1450" y="2508"/>
              <a:ext cx="118" cy="684"/>
              <a:chOff x="1636" y="432"/>
              <a:chExt cx="88" cy="624"/>
            </a:xfrm>
          </p:grpSpPr>
          <p:sp>
            <p:nvSpPr>
              <p:cNvPr id="31" name="Line 26"/>
              <p:cNvSpPr>
                <a:spLocks noChangeShapeType="1"/>
              </p:cNvSpPr>
              <p:nvPr/>
            </p:nvSpPr>
            <p:spPr bwMode="auto">
              <a:xfrm>
                <a:off x="1672" y="432"/>
                <a:ext cx="0" cy="624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2400"/>
              </a:p>
            </p:txBody>
          </p:sp>
          <p:sp>
            <p:nvSpPr>
              <p:cNvPr id="32" name="Rectangle 27"/>
              <p:cNvSpPr>
                <a:spLocks noChangeArrowheads="1"/>
              </p:cNvSpPr>
              <p:nvPr/>
            </p:nvSpPr>
            <p:spPr bwMode="auto">
              <a:xfrm>
                <a:off x="1636" y="583"/>
                <a:ext cx="88" cy="285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 kumimoji="1" sz="2800" b="1">
                    <a:solidFill>
                      <a:srgbClr val="0000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defRPr kumimoji="1" sz="2800" b="1">
                    <a:solidFill>
                      <a:srgbClr val="0000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defRPr kumimoji="1" sz="2800" b="1">
                    <a:solidFill>
                      <a:srgbClr val="0000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defRPr kumimoji="1" sz="2800" b="1">
                    <a:solidFill>
                      <a:srgbClr val="0000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defRPr kumimoji="1" sz="2800" b="1">
                    <a:solidFill>
                      <a:srgbClr val="0000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800" b="1">
                    <a:solidFill>
                      <a:srgbClr val="0000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800" b="1">
                    <a:solidFill>
                      <a:srgbClr val="0000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800" b="1">
                    <a:solidFill>
                      <a:srgbClr val="0000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800" b="1">
                    <a:solidFill>
                      <a:srgbClr val="0000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 sz="3733" b="0"/>
              </a:p>
            </p:txBody>
          </p:sp>
        </p:grpSp>
        <p:sp>
          <p:nvSpPr>
            <p:cNvPr id="22" name="Line 28"/>
            <p:cNvSpPr>
              <a:spLocks noChangeShapeType="1"/>
            </p:cNvSpPr>
            <p:nvPr/>
          </p:nvSpPr>
          <p:spPr bwMode="auto">
            <a:xfrm>
              <a:off x="756" y="1781"/>
              <a:ext cx="480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400"/>
            </a:p>
          </p:txBody>
        </p:sp>
        <p:sp>
          <p:nvSpPr>
            <p:cNvPr id="23" name="Line 29"/>
            <p:cNvSpPr>
              <a:spLocks noChangeShapeType="1"/>
            </p:cNvSpPr>
            <p:nvPr/>
          </p:nvSpPr>
          <p:spPr bwMode="auto">
            <a:xfrm>
              <a:off x="768" y="1863"/>
              <a:ext cx="1248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400"/>
            </a:p>
          </p:txBody>
        </p:sp>
        <p:sp>
          <p:nvSpPr>
            <p:cNvPr id="24" name="Line 30"/>
            <p:cNvSpPr>
              <a:spLocks noChangeShapeType="1"/>
            </p:cNvSpPr>
            <p:nvPr/>
          </p:nvSpPr>
          <p:spPr bwMode="auto">
            <a:xfrm flipH="1">
              <a:off x="756" y="2522"/>
              <a:ext cx="768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400"/>
            </a:p>
          </p:txBody>
        </p:sp>
        <p:sp>
          <p:nvSpPr>
            <p:cNvPr id="25" name="Line 31"/>
            <p:cNvSpPr>
              <a:spLocks noChangeShapeType="1"/>
            </p:cNvSpPr>
            <p:nvPr/>
          </p:nvSpPr>
          <p:spPr bwMode="auto">
            <a:xfrm>
              <a:off x="756" y="3180"/>
              <a:ext cx="1248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400"/>
            </a:p>
          </p:txBody>
        </p:sp>
        <p:sp>
          <p:nvSpPr>
            <p:cNvPr id="26" name="Line 32"/>
            <p:cNvSpPr>
              <a:spLocks noChangeShapeType="1"/>
            </p:cNvSpPr>
            <p:nvPr/>
          </p:nvSpPr>
          <p:spPr bwMode="auto">
            <a:xfrm>
              <a:off x="756" y="2439"/>
              <a:ext cx="480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400"/>
            </a:p>
          </p:txBody>
        </p:sp>
        <p:sp>
          <p:nvSpPr>
            <p:cNvPr id="27" name="Line 33"/>
            <p:cNvSpPr>
              <a:spLocks noChangeShapeType="1"/>
            </p:cNvSpPr>
            <p:nvPr/>
          </p:nvSpPr>
          <p:spPr bwMode="auto">
            <a:xfrm rot="10800000">
              <a:off x="756" y="3098"/>
              <a:ext cx="480" cy="1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400"/>
            </a:p>
          </p:txBody>
        </p:sp>
        <p:sp>
          <p:nvSpPr>
            <p:cNvPr id="28" name="Oval 34"/>
            <p:cNvSpPr>
              <a:spLocks noChangeArrowheads="1"/>
            </p:cNvSpPr>
            <p:nvPr/>
          </p:nvSpPr>
          <p:spPr bwMode="auto">
            <a:xfrm>
              <a:off x="1472" y="2480"/>
              <a:ext cx="56" cy="48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 kumimoji="1" sz="28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kumimoji="1" sz="28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kumimoji="1" sz="28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kumimoji="1" sz="28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kumimoji="1" sz="28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endParaRPr lang="zh-CN" altLang="en-US" sz="3733" b="0"/>
            </a:p>
          </p:txBody>
        </p:sp>
        <p:sp>
          <p:nvSpPr>
            <p:cNvPr id="29" name="Oval 35"/>
            <p:cNvSpPr>
              <a:spLocks noChangeArrowheads="1"/>
            </p:cNvSpPr>
            <p:nvPr/>
          </p:nvSpPr>
          <p:spPr bwMode="auto">
            <a:xfrm>
              <a:off x="1472" y="1829"/>
              <a:ext cx="56" cy="48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 kumimoji="1" sz="28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kumimoji="1" sz="28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kumimoji="1" sz="28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kumimoji="1" sz="28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kumimoji="1" sz="28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endParaRPr lang="zh-CN" altLang="en-US" sz="3733" b="0"/>
            </a:p>
          </p:txBody>
        </p:sp>
        <p:sp>
          <p:nvSpPr>
            <p:cNvPr id="30" name="Oval 36"/>
            <p:cNvSpPr>
              <a:spLocks noChangeArrowheads="1"/>
            </p:cNvSpPr>
            <p:nvPr/>
          </p:nvSpPr>
          <p:spPr bwMode="auto">
            <a:xfrm>
              <a:off x="1460" y="3140"/>
              <a:ext cx="56" cy="48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 kumimoji="1" sz="28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kumimoji="1" sz="28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kumimoji="1" sz="28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kumimoji="1" sz="28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kumimoji="1" sz="28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endParaRPr lang="zh-CN" altLang="en-US" sz="3733" b="0"/>
            </a:p>
          </p:txBody>
        </p:sp>
      </p:grpSp>
      <p:sp>
        <p:nvSpPr>
          <p:cNvPr id="38" name="Text Box 6"/>
          <p:cNvSpPr txBox="1">
            <a:spLocks noChangeArrowheads="1"/>
          </p:cNvSpPr>
          <p:nvPr/>
        </p:nvSpPr>
        <p:spPr bwMode="auto">
          <a:xfrm>
            <a:off x="7815054" y="5066710"/>
            <a:ext cx="1422807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kumimoji="1" sz="28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 kumimoji="1" sz="28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 kumimoji="1" sz="28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 kumimoji="1" sz="28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 kumimoji="1" sz="28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0" i="1" dirty="0">
                <a:solidFill>
                  <a:schemeClr val="tx1"/>
                </a:solidFill>
              </a:rPr>
              <a:t>I</a:t>
            </a:r>
            <a:r>
              <a:rPr lang="en-US" altLang="zh-CN" sz="2400" b="0" baseline="-25000" dirty="0">
                <a:solidFill>
                  <a:schemeClr val="tx1"/>
                </a:solidFill>
              </a:rPr>
              <a:t>1</a:t>
            </a:r>
            <a:r>
              <a:rPr lang="en-US" altLang="zh-CN" sz="2400" b="0" i="1" dirty="0">
                <a:solidFill>
                  <a:schemeClr val="tx1"/>
                </a:solidFill>
              </a:rPr>
              <a:t>+I</a:t>
            </a:r>
            <a:r>
              <a:rPr lang="en-US" altLang="zh-CN" sz="2400" b="0" baseline="-25000" dirty="0">
                <a:solidFill>
                  <a:schemeClr val="tx1"/>
                </a:solidFill>
              </a:rPr>
              <a:t>2</a:t>
            </a:r>
            <a:r>
              <a:rPr lang="en-US" altLang="zh-CN" sz="2400" b="0" i="1" dirty="0">
                <a:solidFill>
                  <a:schemeClr val="tx1"/>
                </a:solidFill>
              </a:rPr>
              <a:t>=I</a:t>
            </a:r>
            <a:r>
              <a:rPr lang="en-US" altLang="zh-CN" sz="2400" b="0" baseline="-25000" dirty="0">
                <a:solidFill>
                  <a:schemeClr val="tx1"/>
                </a:solidFill>
              </a:rPr>
              <a:t>3</a:t>
            </a:r>
            <a:endParaRPr lang="en-US" altLang="zh-CN" sz="2400" b="0" i="1" dirty="0">
              <a:solidFill>
                <a:schemeClr val="tx1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4552013" y="2987572"/>
            <a:ext cx="1107996" cy="445584"/>
            <a:chOff x="4552013" y="2987572"/>
            <a:chExt cx="1107996" cy="445584"/>
          </a:xfrm>
        </p:grpSpPr>
        <p:sp>
          <p:nvSpPr>
            <p:cNvPr id="2" name="圆角矩形标注 1"/>
            <p:cNvSpPr/>
            <p:nvPr/>
          </p:nvSpPr>
          <p:spPr>
            <a:xfrm>
              <a:off x="4580312" y="2987572"/>
              <a:ext cx="1047403" cy="445584"/>
            </a:xfrm>
            <a:prstGeom prst="wedgeRoundRectCallout">
              <a:avLst>
                <a:gd name="adj1" fmla="val -116146"/>
                <a:gd name="adj2" fmla="val 129902"/>
                <a:gd name="adj3" fmla="val 16667"/>
              </a:avLst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4552013" y="3021089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latin typeface="楷体" panose="02010609060101010101" pitchFamily="49" charset="-122"/>
                  <a:ea typeface="楷体" panose="02010609060101010101" pitchFamily="49" charset="-122"/>
                </a:rPr>
                <a:t>广义节点</a:t>
              </a: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10210236" y="2974010"/>
            <a:ext cx="1107996" cy="445584"/>
            <a:chOff x="4552013" y="2987572"/>
            <a:chExt cx="1107996" cy="445584"/>
          </a:xfrm>
        </p:grpSpPr>
        <p:sp>
          <p:nvSpPr>
            <p:cNvPr id="40" name="圆角矩形标注 39"/>
            <p:cNvSpPr/>
            <p:nvPr/>
          </p:nvSpPr>
          <p:spPr>
            <a:xfrm>
              <a:off x="4580312" y="2987572"/>
              <a:ext cx="1047403" cy="445584"/>
            </a:xfrm>
            <a:prstGeom prst="wedgeRoundRectCallout">
              <a:avLst>
                <a:gd name="adj1" fmla="val -116146"/>
                <a:gd name="adj2" fmla="val 129902"/>
                <a:gd name="adj3" fmla="val 16667"/>
              </a:avLst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4552013" y="3021089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latin typeface="楷体" panose="02010609060101010101" pitchFamily="49" charset="-122"/>
                  <a:ea typeface="楷体" panose="02010609060101010101" pitchFamily="49" charset="-122"/>
                </a:rPr>
                <a:t>广义节点</a:t>
              </a:r>
            </a:p>
          </p:txBody>
        </p:sp>
      </p:grpSp>
      <p:pic>
        <p:nvPicPr>
          <p:cNvPr id="37" name="图片 36"/>
          <p:cNvPicPr>
            <a:picLocks noChangeAspect="1"/>
          </p:cNvPicPr>
          <p:nvPr/>
        </p:nvPicPr>
        <p:blipFill>
          <a:blip r:embed="rId7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8275" y="211646"/>
            <a:ext cx="607719" cy="6332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7350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build="p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917988" y="1445213"/>
            <a:ext cx="106571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【</a:t>
            </a:r>
            <a:r>
              <a:rPr lang="zh-CN" altLang="zh-CN" sz="2133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例】</a:t>
            </a:r>
            <a:r>
              <a:rPr lang="zh-CN" altLang="zh-CN" sz="2133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</a:t>
            </a:r>
            <a:r>
              <a:rPr lang="zh-CN" altLang="zh-CN" sz="2133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图所</a:t>
            </a:r>
            <a:r>
              <a:rPr lang="zh-CN" altLang="zh-CN" sz="2133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示</a:t>
            </a:r>
            <a:r>
              <a:rPr lang="zh-CN" altLang="zh-CN" sz="2133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电路</a:t>
            </a:r>
            <a:r>
              <a:rPr lang="zh-CN" altLang="zh-CN" sz="2133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</a:t>
            </a:r>
            <a:r>
              <a:rPr lang="zh-CN" altLang="zh-CN" sz="2133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2133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                                                </a:t>
            </a:r>
            <a:r>
              <a:rPr lang="zh-CN" altLang="en-US" sz="2133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，求     。</a:t>
            </a:r>
            <a:endParaRPr lang="zh-CN" altLang="en-US" sz="2133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006037" y="2756925"/>
            <a:ext cx="5373055" cy="4205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133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解：由</a:t>
            </a:r>
            <a:r>
              <a:rPr lang="en-US" altLang="zh-CN" sz="2133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KCL</a:t>
            </a:r>
            <a:r>
              <a:rPr lang="zh-CN" altLang="zh-CN" sz="2133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可得</a:t>
            </a:r>
            <a:endParaRPr lang="zh-CN" altLang="en-US" sz="2133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91678073"/>
              </p:ext>
            </p:extLst>
          </p:nvPr>
        </p:nvGraphicFramePr>
        <p:xfrm>
          <a:off x="3850916" y="1580745"/>
          <a:ext cx="6218063" cy="46854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30" name="公式" r:id="rId3" imgW="3035160" imgH="228600" progId="Equation.3">
                  <p:embed/>
                </p:oleObj>
              </mc:Choice>
              <mc:Fallback>
                <p:oleObj name="公式" r:id="rId3" imgW="3035160" imgH="228600" progId="Equation.3">
                  <p:embed/>
                  <p:pic>
                    <p:nvPicPr>
                      <p:cNvPr id="4" name="对象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50916" y="1580745"/>
                        <a:ext cx="6218063" cy="46854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5308702"/>
              </p:ext>
            </p:extLst>
          </p:nvPr>
        </p:nvGraphicFramePr>
        <p:xfrm>
          <a:off x="10574758" y="1611119"/>
          <a:ext cx="314936" cy="43817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31" name="公式" r:id="rId5" imgW="139639" imgH="203112" progId="Equation.3">
                  <p:embed/>
                </p:oleObj>
              </mc:Choice>
              <mc:Fallback>
                <p:oleObj name="公式" r:id="rId5" imgW="139639" imgH="203112" progId="Equation.3">
                  <p:embed/>
                  <p:pic>
                    <p:nvPicPr>
                      <p:cNvPr id="6" name="对象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574758" y="1611119"/>
                        <a:ext cx="314936" cy="43817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>
            <p:extLst/>
          </p:nvPr>
        </p:nvGraphicFramePr>
        <p:xfrm>
          <a:off x="8203831" y="2774740"/>
          <a:ext cx="2685863" cy="24545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32" name="Visio" r:id="rId7" imgW="1457366" imgH="1324024" progId="Visio.Drawing.15">
                  <p:embed/>
                </p:oleObj>
              </mc:Choice>
              <mc:Fallback>
                <p:oleObj name="Visio" r:id="rId7" imgW="1457366" imgH="1324024" progId="Visio.Drawing.15">
                  <p:embed/>
                  <p:pic>
                    <p:nvPicPr>
                      <p:cNvPr id="8" name="对象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03831" y="2774740"/>
                        <a:ext cx="2685863" cy="245454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对象 11"/>
          <p:cNvGraphicFramePr>
            <a:graphicFrameLocks noChangeAspect="1"/>
          </p:cNvGraphicFramePr>
          <p:nvPr>
            <p:extLst/>
          </p:nvPr>
        </p:nvGraphicFramePr>
        <p:xfrm>
          <a:off x="3215681" y="2768821"/>
          <a:ext cx="3030900" cy="4708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33" name="公式" r:id="rId9" imgW="1307532" imgH="203112" progId="Equation.3">
                  <p:embed/>
                </p:oleObj>
              </mc:Choice>
              <mc:Fallback>
                <p:oleObj name="公式" r:id="rId9" imgW="1307532" imgH="203112" progId="Equation.3">
                  <p:embed/>
                  <p:pic>
                    <p:nvPicPr>
                      <p:cNvPr id="12" name="对象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15681" y="2768821"/>
                        <a:ext cx="3030900" cy="47082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矩形 12"/>
          <p:cNvSpPr/>
          <p:nvPr/>
        </p:nvSpPr>
        <p:spPr>
          <a:xfrm>
            <a:off x="1583499" y="3528717"/>
            <a:ext cx="458780" cy="4205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133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则</a:t>
            </a:r>
            <a:endParaRPr lang="zh-CN" altLang="en-US" sz="2133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Rectangle 10"/>
          <p:cNvSpPr>
            <a:spLocks noChangeArrowheads="1"/>
          </p:cNvSpPr>
          <p:nvPr/>
        </p:nvSpPr>
        <p:spPr bwMode="auto">
          <a:xfrm>
            <a:off x="1" y="-246220"/>
            <a:ext cx="246286" cy="492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121920" tIns="60960" rIns="121920" bIns="6096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 sz="2400"/>
          </a:p>
        </p:txBody>
      </p:sp>
      <p:graphicFrame>
        <p:nvGraphicFramePr>
          <p:cNvPr id="16" name="对象 15"/>
          <p:cNvGraphicFramePr>
            <a:graphicFrameLocks noChangeAspect="1"/>
          </p:cNvGraphicFramePr>
          <p:nvPr>
            <p:extLst/>
          </p:nvPr>
        </p:nvGraphicFramePr>
        <p:xfrm>
          <a:off x="3226959" y="3623683"/>
          <a:ext cx="4512501" cy="129597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34" name="公式" r:id="rId11" imgW="2260440" imgH="647640" progId="Equation.3">
                  <p:embed/>
                </p:oleObj>
              </mc:Choice>
              <mc:Fallback>
                <p:oleObj name="公式" r:id="rId11" imgW="2260440" imgH="647640" progId="Equation.3">
                  <p:embed/>
                  <p:pic>
                    <p:nvPicPr>
                      <p:cNvPr id="16" name="对象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26959" y="3623683"/>
                        <a:ext cx="4512501" cy="129597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504486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815413" y="1700809"/>
            <a:ext cx="794454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133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【</a:t>
            </a:r>
            <a:r>
              <a:rPr lang="zh-CN" altLang="zh-CN" sz="2133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想一想</a:t>
            </a:r>
            <a:r>
              <a:rPr lang="zh-CN" altLang="zh-CN" sz="2133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】</a:t>
            </a:r>
            <a:r>
              <a:rPr lang="zh-CN" altLang="zh-CN" sz="2133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在</a:t>
            </a:r>
            <a:r>
              <a:rPr lang="zh-CN" altLang="zh-CN" sz="2133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图所</a:t>
            </a:r>
            <a:r>
              <a:rPr lang="zh-CN" altLang="zh-CN" sz="2133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示电路中，</a:t>
            </a:r>
            <a:r>
              <a:rPr lang="zh-CN" altLang="zh-CN" sz="2133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电流</a:t>
            </a:r>
            <a:r>
              <a:rPr lang="en-US" altLang="zh-CN" sz="2133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400" i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I </a:t>
            </a:r>
            <a:r>
              <a:rPr lang="zh-CN" altLang="zh-CN" sz="2133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为</a:t>
            </a:r>
            <a:r>
              <a:rPr lang="zh-CN" altLang="zh-CN" sz="2133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多少？</a:t>
            </a:r>
            <a:endParaRPr lang="zh-CN" altLang="en-US" sz="2133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/>
          </p:nvPr>
        </p:nvGraphicFramePr>
        <p:xfrm>
          <a:off x="2927648" y="2468893"/>
          <a:ext cx="5691763" cy="2592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54" name="Visio" r:id="rId3" imgW="3003628" imgH="1369937" progId="Visio.Drawing.11">
                  <p:embed/>
                </p:oleObj>
              </mc:Choice>
              <mc:Fallback>
                <p:oleObj name="Visio" r:id="rId3" imgW="3003628" imgH="1369937" progId="Visio.Drawing.11">
                  <p:embed/>
                  <p:pic>
                    <p:nvPicPr>
                      <p:cNvPr id="6" name="对象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27648" y="2468893"/>
                        <a:ext cx="5691763" cy="25922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82126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1"/>
          <p:cNvSpPr txBox="1">
            <a:spLocks/>
          </p:cNvSpPr>
          <p:nvPr/>
        </p:nvSpPr>
        <p:spPr>
          <a:xfrm>
            <a:off x="1007435" y="306226"/>
            <a:ext cx="2994449" cy="525873"/>
          </a:xfrm>
          <a:prstGeom prst="rect">
            <a:avLst/>
          </a:prstGeom>
        </p:spPr>
        <p:txBody>
          <a:bodyPr lIns="91404" tIns="45703" rIns="91404" bIns="45703">
            <a:normAutofit/>
          </a:bodyPr>
          <a:lstStyle>
            <a:lvl1pPr algn="ctr" defTabSz="914345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800" b="1" dirty="0">
                <a:latin typeface="微软雅黑" pitchFamily="34" charset="-122"/>
                <a:ea typeface="微软雅黑" pitchFamily="34" charset="-122"/>
              </a:rPr>
              <a:t>KVL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07435" y="3885770"/>
            <a:ext cx="10273139" cy="10770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33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也可以表述为：</a:t>
            </a:r>
            <a:r>
              <a:rPr lang="zh-CN" altLang="zh-CN" sz="2133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任意</a:t>
            </a:r>
            <a:r>
              <a:rPr lang="zh-CN" altLang="zh-CN" sz="2133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时刻，沿任一闭合回路顺时针（或逆时针）绕行一周，各部分电压的代数和恒等于零</a:t>
            </a:r>
            <a:r>
              <a:rPr lang="zh-CN" altLang="en-US" sz="2133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。即</a:t>
            </a:r>
            <a:endParaRPr lang="zh-CN" altLang="en-US" sz="2133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951218" y="1812102"/>
            <a:ext cx="10166443" cy="10191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4495800" algn="l"/>
              </a:tabLst>
            </a:pPr>
            <a:r>
              <a:rPr lang="zh-CN" altLang="zh-CN" kern="100" dirty="0">
                <a:latin typeface="Times New Roman" panose="02020603050405020304" pitchFamily="18" charset="0"/>
              </a:rPr>
              <a:t> </a:t>
            </a:r>
            <a:r>
              <a:rPr lang="zh-CN" altLang="zh-CN" sz="2133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对于集总电路的任一回路，任意时刻，沿任一回路绕行一周，回路中各支路的电压升之和等于电压降之和。</a:t>
            </a:r>
          </a:p>
        </p:txBody>
      </p:sp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21731420"/>
              </p:ext>
            </p:extLst>
          </p:nvPr>
        </p:nvGraphicFramePr>
        <p:xfrm>
          <a:off x="4688377" y="2903162"/>
          <a:ext cx="2041127" cy="52990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21" r:id="rId3" imgW="990170" imgH="253890" progId="Equation.DSMT4">
                  <p:embed/>
                </p:oleObj>
              </mc:Choice>
              <mc:Fallback>
                <p:oleObj r:id="rId3" imgW="990170" imgH="25389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88377" y="2903162"/>
                        <a:ext cx="2041127" cy="52990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9" name="文本框 8"/>
              <p:cNvSpPr txBox="1"/>
              <p:nvPr/>
            </p:nvSpPr>
            <p:spPr>
              <a:xfrm>
                <a:off x="4997430" y="4779409"/>
                <a:ext cx="1098570" cy="55399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zh-CN" altLang="en-US" sz="3600" b="0" i="1" smtClean="0">
                        <a:latin typeface="Cambria Math" panose="02040503050406030204" pitchFamily="18" charset="0"/>
                      </a:rPr>
                      <m:t>𝛴</m:t>
                    </m:r>
                    <m:r>
                      <a:rPr lang="en-US" altLang="zh-CN" sz="3600" b="0" i="1">
                        <a:latin typeface="Cambria Math" panose="02040503050406030204" pitchFamily="18" charset="0"/>
                      </a:rPr>
                      <m:t>𝑢</m:t>
                    </m:r>
                  </m:oMath>
                </a14:m>
                <a:r>
                  <a:rPr lang="en-US" altLang="zh-CN" sz="3600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</a:t>
                </a:r>
                <a:r>
                  <a:rPr lang="en-US" altLang="zh-CN" sz="3600" i="1" dirty="0" smtClean="0">
                    <a:latin typeface="Times New Roman" panose="02020603050405020304" pitchFamily="18" charset="0"/>
                    <a:ea typeface="+mj-ea"/>
                    <a:cs typeface="Times New Roman" panose="02020603050405020304" pitchFamily="18" charset="0"/>
                  </a:rPr>
                  <a:t>0</a:t>
                </a:r>
                <a:endParaRPr lang="zh-CN" altLang="en-US" sz="3600" i="1" dirty="0">
                  <a:latin typeface="Times New Roman" panose="02020603050405020304" pitchFamily="18" charset="0"/>
                  <a:ea typeface="+mj-ea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9" name="文本框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97430" y="4779409"/>
                <a:ext cx="1098570" cy="553998"/>
              </a:xfrm>
              <a:prstGeom prst="rect">
                <a:avLst/>
              </a:prstGeom>
              <a:blipFill>
                <a:blip r:embed="rId5"/>
                <a:stretch>
                  <a:fillRect t="-26374" r="-24444" b="-483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" name="图片 9"/>
          <p:cNvPicPr>
            <a:picLocks noChangeAspect="1"/>
          </p:cNvPicPr>
          <p:nvPr/>
        </p:nvPicPr>
        <p:blipFill>
          <a:blip r:embed="rId6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8275" y="211646"/>
            <a:ext cx="607719" cy="6332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2727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31,&quot;left&quot;:241,&quot;top&quot;:86,&quot;width&quot;:448.65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31,&quot;left&quot;:241,&quot;top&quot;:86,&quot;width&quot;:448.65}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31,&quot;left&quot;:241,&quot;top&quot;:86,&quot;width&quot;:448.65}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31,&quot;left&quot;:241,&quot;top&quot;:86,&quot;width&quot;:448.65}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31,&quot;left&quot;:241,&quot;top&quot;:86,&quot;width&quot;:448.65}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31,&quot;left&quot;:241,&quot;top&quot;:86,&quot;width&quot;:448.65}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31,&quot;left&quot;:241,&quot;top&quot;:86,&quot;width&quot;:448.65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31,&quot;left&quot;:241,&quot;top&quot;:86,&quot;width&quot;:448.65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31,&quot;left&quot;:241,&quot;top&quot;:86,&quot;width&quot;:448.65}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31,&quot;left&quot;:241,&quot;top&quot;:86,&quot;width&quot;:448.65}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31,&quot;left&quot;:241,&quot;top&quot;:86,&quot;width&quot;:448.65}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31,&quot;left&quot;:241,&quot;top&quot;:86,&quot;width&quot;:448.65}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31,&quot;left&quot;:241,&quot;top&quot;:86,&quot;width&quot;:448.65}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31,&quot;left&quot;:241,&quot;top&quot;:86,&quot;width&quot;:448.65}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31,&quot;left&quot;:241,&quot;top&quot;:86,&quot;width&quot;:448.65}"/>
</p:tagLst>
</file>

<file path=ppt/theme/theme1.xml><?xml version="1.0" encoding="utf-8"?>
<a:theme xmlns:a="http://schemas.openxmlformats.org/drawingml/2006/main" name="第一PPT，www.1ppt.com">
  <a:themeElements>
    <a:clrScheme name="自定义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B050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517</TotalTime>
  <Words>645</Words>
  <Application>Microsoft Office PowerPoint</Application>
  <PresentationFormat>宽屏</PresentationFormat>
  <Paragraphs>97</Paragraphs>
  <Slides>14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3</vt:i4>
      </vt:variant>
      <vt:variant>
        <vt:lpstr>幻灯片标题</vt:lpstr>
      </vt:variant>
      <vt:variant>
        <vt:i4>14</vt:i4>
      </vt:variant>
    </vt:vector>
  </HeadingPairs>
  <TitlesOfParts>
    <vt:vector size="33" baseType="lpstr">
      <vt:lpstr>等线</vt:lpstr>
      <vt:lpstr>黑体</vt:lpstr>
      <vt:lpstr>华文隶书</vt:lpstr>
      <vt:lpstr>楷体</vt:lpstr>
      <vt:lpstr>隶书</vt:lpstr>
      <vt:lpstr>宋体</vt:lpstr>
      <vt:lpstr>微软雅黑</vt:lpstr>
      <vt:lpstr>印品黑体</vt:lpstr>
      <vt:lpstr>Arial</vt:lpstr>
      <vt:lpstr>Calibri</vt:lpstr>
      <vt:lpstr>Calibri Light</vt:lpstr>
      <vt:lpstr>Cambria Math</vt:lpstr>
      <vt:lpstr>Symbol</vt:lpstr>
      <vt:lpstr>Times New Roman</vt:lpstr>
      <vt:lpstr>第一PPT，www.1ppt.com</vt:lpstr>
      <vt:lpstr>默认设计模板</vt:lpstr>
      <vt:lpstr>Visio</vt:lpstr>
      <vt:lpstr>公式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Organization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HL81829782</dc:creator>
  <cp:lastModifiedBy>Windows 用户</cp:lastModifiedBy>
  <cp:revision>182</cp:revision>
  <dcterms:created xsi:type="dcterms:W3CDTF">2021-05-23T14:18:00Z</dcterms:created>
  <dcterms:modified xsi:type="dcterms:W3CDTF">2025-01-07T17:39:51Z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2052-11.1.0.10700</vt:lpwstr>
  </property>
  <property fmtid="{D5CDD505-2E9C-101B-9397-08002B2CF9AE}" pid="3" name="KSOTemplateUUID">
    <vt:lpwstr>v1.0_mb_M0/nvwOn0rQ5OhPd4iVQiQ==</vt:lpwstr>
  </property>
  <property fmtid="{D5CDD505-2E9C-101B-9397-08002B2CF9AE}" pid="4" name="ICV">
    <vt:lpwstr>76B522E372EA49DBB43CC0DC08FA8C25</vt:lpwstr>
  </property>
</Properties>
</file>