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84" r:id="rId2"/>
  </p:sldMasterIdLst>
  <p:notesMasterIdLst>
    <p:notesMasterId r:id="rId15"/>
  </p:notesMasterIdLst>
  <p:handoutMasterIdLst>
    <p:handoutMasterId r:id="rId16"/>
  </p:handoutMasterIdLst>
  <p:sldIdLst>
    <p:sldId id="988" r:id="rId3"/>
    <p:sldId id="993" r:id="rId4"/>
    <p:sldId id="990" r:id="rId5"/>
    <p:sldId id="991" r:id="rId6"/>
    <p:sldId id="994" r:id="rId7"/>
    <p:sldId id="995" r:id="rId8"/>
    <p:sldId id="997" r:id="rId9"/>
    <p:sldId id="998" r:id="rId10"/>
    <p:sldId id="999" r:id="rId11"/>
    <p:sldId id="996" r:id="rId12"/>
    <p:sldId id="1003" r:id="rId13"/>
    <p:sldId id="1002" r:id="rId14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E1E1E1"/>
    <a:srgbClr val="00CC00"/>
    <a:srgbClr val="00FFFF"/>
    <a:srgbClr val="9900FF"/>
    <a:srgbClr val="0000CC"/>
    <a:srgbClr val="FF00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624" y="72"/>
      </p:cViewPr>
      <p:guideLst>
        <p:guide orient="horz" pos="2219"/>
        <p:guide pos="3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2025/1/11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123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940025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64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94096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0559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84451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80656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514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2401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68413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52087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389618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8227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4560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84907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34893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0842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52761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93837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166644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67396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884184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85713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16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637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1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●任务</a:t>
            </a:r>
            <a:r>
              <a:rPr lang="zh-CN" altLang="en-US" sz="42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实施五 </a:t>
            </a:r>
            <a:r>
              <a:rPr lang="en-US" altLang="zh-CN" sz="42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Y-</a:t>
            </a:r>
            <a:r>
              <a:rPr lang="zh-CN" altLang="en-US" sz="42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△转换降压起动</a:t>
            </a:r>
            <a:endParaRPr lang="en-US" altLang="zh-CN" sz="4265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265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控制电路</a:t>
            </a:r>
            <a:r>
              <a:rPr lang="zh-CN" altLang="en-US" sz="42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装接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22791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三、电路的故障分析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432" y="1381538"/>
            <a:ext cx="1116227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．按下起动按钮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SB</a:t>
            </a:r>
            <a:r>
              <a:rPr lang="en-US" altLang="zh-CN" sz="20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，电机不能起动。</a:t>
            </a:r>
            <a:endParaRPr lang="en-US" altLang="zh-CN" sz="20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分析：主要原因可能是接触器接线有误，自锁、互锁没有实现。</a:t>
            </a:r>
            <a:endParaRPr lang="en-US" altLang="zh-CN" sz="2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2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．由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Y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形接法无法正常切换到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△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接法，要么不切换，要么切换时间太短。</a:t>
            </a:r>
            <a:endParaRPr lang="en-US" altLang="zh-CN" sz="20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分析：主要原因是时间继电器接线有误或时间调整不当。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．起动时主电路短路。</a:t>
            </a:r>
            <a:endParaRPr lang="en-US" altLang="zh-CN" sz="20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分析：主要原因是主电路接线错误。</a:t>
            </a:r>
            <a:endParaRPr lang="en-US" altLang="zh-CN" sz="2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Times New Roman" panose="02020603050405020304" pitchFamily="18" charset="0"/>
              </a:rPr>
              <a:t>4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．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Y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起动过程正常，但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△</a:t>
            </a:r>
            <a:r>
              <a:rPr lang="zh-CN" altLang="zh-CN" sz="2000" b="1" kern="100" dirty="0">
                <a:latin typeface="Times New Roman" panose="02020603050405020304" pitchFamily="18" charset="0"/>
              </a:rPr>
              <a:t>运行时电动机发出异常声音转速也急剧下降。</a:t>
            </a:r>
            <a:endParaRPr lang="en-US" altLang="zh-CN" sz="20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分析：接触器切换动作正常，表明控制电路接线无误。从故障现象分析，很可能是电动机主回路接线有误，使电路由</a:t>
            </a:r>
            <a:r>
              <a:rPr lang="en-US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接转到△接时，送入电动机的电源顺序改变了，电动机由正常起动突然变成了反序电源制动，强大的反向制动电流造成了电动机转速急剧下降和异常声音。</a:t>
            </a:r>
            <a:r>
              <a:rPr lang="en-US" altLang="zh-CN" sz="2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</a:rPr>
              <a:t>处理故障：核查主回路接触器及电动机接线端子的接线顺序。</a:t>
            </a:r>
          </a:p>
        </p:txBody>
      </p:sp>
    </p:spTree>
    <p:extLst>
      <p:ext uri="{BB962C8B-B14F-4D97-AF65-F5344CB8AC3E}">
        <p14:creationId xmlns:p14="http://schemas.microsoft.com/office/powerpoint/2010/main" val="458426675"/>
      </p:ext>
    </p:extLst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四、注意事项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6288" y="1647867"/>
            <a:ext cx="102409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1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）电动机必须安放平稳，以防止在可逆运转时产生滚动而引起事故，并将其金属外壳可靠接地。</a:t>
            </a:r>
            <a:endParaRPr lang="en-US" altLang="zh-CN" sz="2000" b="1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进行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Y-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△自动降压起动的电动机，必须是有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6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个出线端子且定子绕组在△接法时的额定电压等于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380V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）要注意电路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Y-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△自动降压起动换接，电动机只能进行单向运转。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3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）要特别注意接触器的触点不能错接，否则会造成主电路短路事故。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4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）接线时，不能将接触器的辅助触点进行互换，否则会造成电路短路等事故。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5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）通电校验时，应先合上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QS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，用检验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SB2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按钮的控制是否正常，并在按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SB2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后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6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秒钟，观察</a:t>
            </a:r>
            <a:r>
              <a:rPr lang="en-US" altLang="zh-CN" sz="2000" b="1" kern="100" dirty="0">
                <a:latin typeface="Times New Roman" panose="02020603050405020304" pitchFamily="18" charset="0"/>
              </a:rPr>
              <a:t>Y-</a:t>
            </a:r>
            <a:r>
              <a:rPr lang="zh-CN" altLang="en-US" sz="2000" b="1" kern="100" dirty="0">
                <a:latin typeface="Times New Roman" panose="02020603050405020304" pitchFamily="18" charset="0"/>
              </a:rPr>
              <a:t>△自动降压起动作用。</a:t>
            </a:r>
          </a:p>
        </p:txBody>
      </p:sp>
    </p:spTree>
    <p:extLst>
      <p:ext uri="{BB962C8B-B14F-4D97-AF65-F5344CB8AC3E}">
        <p14:creationId xmlns:p14="http://schemas.microsoft.com/office/powerpoint/2010/main" val="3791367423"/>
      </p:ext>
    </p:extLst>
  </p:cSld>
  <p:clrMapOvr>
    <a:masterClrMapping/>
  </p:clrMapOvr>
  <p:transition spd="slow" advTm="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042079" y="254594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五、工作质量评价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26063" y="149225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49111" y="1155192"/>
            <a:ext cx="471116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lnSpc>
                <a:spcPct val="150000"/>
              </a:lnSpc>
              <a:defRPr/>
            </a:pP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接线时要注意电动机的三角形接法不能接错，应将电动机定子绕组的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U1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V1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W1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接触器分别与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W2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U2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V2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相连，否则会产生短路现象。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接触器的进线必须从三相绕组的末端引入，若误将首端引入，则</a:t>
            </a: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KM3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接触器吸合时，会产生三相电源短路事故。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．接线时应特别注意电动机的首尾端接线相序不可有错，如果接线有错，在通电运行会出现起动时电动机左转，运行时电动机右转，应为电动机突然反转电流剧增烧毁电动机或造成掉闸事故。</a:t>
            </a:r>
          </a:p>
        </p:txBody>
      </p:sp>
    </p:spTree>
    <p:extLst>
      <p:ext uri="{BB962C8B-B14F-4D97-AF65-F5344CB8AC3E}">
        <p14:creationId xmlns:p14="http://schemas.microsoft.com/office/powerpoint/2010/main" val="2212312147"/>
      </p:ext>
    </p:extLst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1309795" y="1779588"/>
            <a:ext cx="5113338" cy="503237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35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实训要求：</a:t>
            </a:r>
          </a:p>
        </p:txBody>
      </p:sp>
      <p:sp>
        <p:nvSpPr>
          <p:cNvPr id="15" name="Rectangle 12"/>
          <p:cNvSpPr/>
          <p:nvPr/>
        </p:nvSpPr>
        <p:spPr>
          <a:xfrm>
            <a:off x="1191011" y="167481"/>
            <a:ext cx="732155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Y-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△转换降压起动控制电路装接</a:t>
            </a:r>
            <a:endParaRPr lang="zh-CN" altLang="en-US" sz="2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Rectangle 3"/>
          <p:cNvSpPr/>
          <p:nvPr/>
        </p:nvSpPr>
        <p:spPr>
          <a:xfrm>
            <a:off x="2754050" y="2584519"/>
            <a:ext cx="8289771" cy="2636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根据电气原理图，画出电器元件布置图和安装接线图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完成安装接线，兼顾工艺要求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线路自检。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老师抽检。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在老师监护下通电试车。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若出现异常，立即断开电源，进行故障检测和处理。</a:t>
            </a:r>
          </a:p>
        </p:txBody>
      </p:sp>
    </p:spTree>
    <p:extLst>
      <p:ext uri="{BB962C8B-B14F-4D97-AF65-F5344CB8AC3E}">
        <p14:creationId xmlns:p14="http://schemas.microsoft.com/office/powerpoint/2010/main" val="63754440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791446"/>
              </p:ext>
            </p:extLst>
          </p:nvPr>
        </p:nvGraphicFramePr>
        <p:xfrm>
          <a:off x="1584209" y="1901540"/>
          <a:ext cx="9499803" cy="43139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1962180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657435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495432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3612249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72507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524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Y132S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5.5kW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11.6A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、△接法、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1440r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min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3509382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QS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组合开关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HZl0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FUl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RLl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60/25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RLl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15/2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524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KMl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KM2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KM3 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CJl0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、线圈电压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KT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时间继电器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JS7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线圈电压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JRl6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、整定电流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11.6A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SB1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LAl0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3H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保护式、按钮数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40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76789" y="1402046"/>
            <a:ext cx="1853392" cy="49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294067043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343526"/>
            <a:ext cx="10983835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2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．工具：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测电笔、螺丝刀、尖嘴钳、斜口钳、剥线钳、电工刀等。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．仪表：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ZC7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500V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）型兆欧表、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DT-9700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型钳形电流表，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MF500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型万用表（或数字式万用表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DT980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．器材：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）控制板一块（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 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）导线规格：主电路采用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BV1.5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（红色、绿色、黄色）；控制电路采用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BVlmm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（黑色）；按钮线采用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BVR0.75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（红色）；接地线采用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BVRl.5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（黄绿双色）。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导线数量由教师根据实际情况确定。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）紧固体和编码套管按实际需要发给，简单线路可不用编码套管。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．场地要求：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电工实训室，电工工作台。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377751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/>
          <p:nvPr/>
        </p:nvSpPr>
        <p:spPr>
          <a:xfrm>
            <a:off x="879474" y="1233488"/>
            <a:ext cx="95961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绘制并读懂星三角转换降压起动自动控制线路电路图，给线路元件编号，明确线路所用元件及作用。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6975901" y="3998844"/>
            <a:ext cx="4992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．按电器元件并检验型号及性能。</a:t>
            </a:r>
          </a:p>
        </p:txBody>
      </p:sp>
      <p:pic>
        <p:nvPicPr>
          <p:cNvPr id="9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538" y="2319608"/>
            <a:ext cx="4683479" cy="405705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08188347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在控制板上按布置图安装电器元件，并标注上醒目的文字符号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931773" y="24767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263" y="2266693"/>
            <a:ext cx="4628002" cy="41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430998"/>
      </p:ext>
    </p:extLst>
  </p:cSld>
  <p:clrMapOvr>
    <a:masterClrMapping/>
  </p:clrMapOvr>
  <p:transition spd="slow" advTm="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按接线图进行板前明线布线和套编码套管。板前明线布线的工艺要求参照任务一。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375" y="1974682"/>
            <a:ext cx="5741128" cy="488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018"/>
      </p:ext>
    </p:extLst>
  </p:cSld>
  <p:clrMapOvr>
    <a:masterClrMapping/>
  </p:clrMapOvr>
  <p:transition spd="slow" advTm="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281" y="1118034"/>
            <a:ext cx="937937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．根据电路图检查控制板布线的正确性。</a:t>
            </a:r>
          </a:p>
        </p:txBody>
      </p:sp>
      <p:pic>
        <p:nvPicPr>
          <p:cNvPr id="3074" name="imgShow" descr="9440e3279be7682a918f9dd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066424"/>
            <a:ext cx="6303676" cy="431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471951" y="1441199"/>
            <a:ext cx="54160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）主电路接线检查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按电路图或接线图从电源端开始，逐段核对接线有无漏接、错接之处，检查导线接点是否符合要求，压接是否牢固，以免带负载运行时产生闪弧现象。检查主电路时，可以手动来代替受电线圈励磁吸合时的情况进行检查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）控制电路接线检查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用万用表电阻挡或数字式万用表的蜂鸣器检查控制电路接线情况。重点检测接触器线圈的电阻，触点的通断情况；时间继电器线圈的电阻，延时触点的通断以及按钮动合、动断触点的检测、热继电器的检测、熔断器的检测等。</a:t>
            </a:r>
          </a:p>
        </p:txBody>
      </p:sp>
    </p:spTree>
    <p:extLst>
      <p:ext uri="{BB962C8B-B14F-4D97-AF65-F5344CB8AC3E}">
        <p14:creationId xmlns:p14="http://schemas.microsoft.com/office/powerpoint/2010/main" val="2711739082"/>
      </p:ext>
    </p:extLst>
  </p:cSld>
  <p:clrMapOvr>
    <a:masterClrMapping/>
  </p:clrMapOvr>
  <p:transition spd="slow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288" y="1225689"/>
            <a:ext cx="923268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．安装电动机。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．连接电动机和按钮金属外壳的保护接地线。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．连接电源、电动机等控制板外部的导线。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．通电试车。</a:t>
            </a:r>
          </a:p>
        </p:txBody>
      </p:sp>
      <p:sp>
        <p:nvSpPr>
          <p:cNvPr id="6" name="矩形 5"/>
          <p:cNvSpPr/>
          <p:nvPr/>
        </p:nvSpPr>
        <p:spPr>
          <a:xfrm>
            <a:off x="776288" y="3682295"/>
            <a:ext cx="105301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2000" kern="100" dirty="0">
                <a:latin typeface="Times New Roman" panose="02020603050405020304" pitchFamily="18" charset="0"/>
              </a:rPr>
              <a:t>接电前必须征得教师同意，并由教师接通电源和现场监护。做好线路板的安装检查后，按安全操作规定进行试运行，即一人操作，一人监护。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2000" kern="100" dirty="0">
                <a:latin typeface="Times New Roman" panose="02020603050405020304" pitchFamily="18" charset="0"/>
              </a:rPr>
              <a:t>接通三相电源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</a:t>
            </a:r>
            <a:r>
              <a:rPr lang="en-US" altLang="zh-CN" sz="2000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</a:t>
            </a:r>
            <a:r>
              <a:rPr lang="en-US" altLang="zh-CN" sz="2000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L</a:t>
            </a:r>
            <a:r>
              <a:rPr lang="en-US" altLang="zh-CN" sz="2000" kern="100" baseline="-250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，合上电源开关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QS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，用电笔检查熔断器出线端，氖管亮说明电源接通。分别按下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</a:t>
            </a:r>
            <a:r>
              <a:rPr lang="en-US" altLang="zh-CN" sz="2000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SB</a:t>
            </a:r>
            <a:r>
              <a:rPr lang="en-US" altLang="zh-CN" sz="2000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，观察是否符合线路功能要求，观察电器元件动作是否灵活，有无卡阻及噪声过大现象，观察电动机运行是否正常。若有异常，立即停车检查。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67862315"/>
      </p:ext>
    </p:extLst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98973d5-4f80-4302-a941-6a9c52a155bd"/>
  <p:tag name="COMMONDATA" val="eyJoZGlkIjoiNzQ5MWYwNmZlNDkyYzhlZDdlMzE2ZTUyMWYwYmExMjYifQ=="/>
</p:tagLst>
</file>

<file path=ppt/theme/theme1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1655</Words>
  <Application>Microsoft Office PowerPoint</Application>
  <PresentationFormat>宽屏</PresentationFormat>
  <Paragraphs>180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黑体</vt:lpstr>
      <vt:lpstr>华文中宋</vt:lpstr>
      <vt:lpstr>楷体</vt:lpstr>
      <vt:lpstr>宋体</vt:lpstr>
      <vt:lpstr>印品黑体</vt:lpstr>
      <vt:lpstr>Arial</vt:lpstr>
      <vt:lpstr>Calibri</vt:lpstr>
      <vt:lpstr>Calibri Light</vt:lpstr>
      <vt:lpstr>Times New Roman</vt:lpstr>
      <vt:lpstr>Wingdings</vt:lpstr>
      <vt:lpstr>微软雅黑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Jane</cp:lastModifiedBy>
  <cp:revision>1172</cp:revision>
  <dcterms:created xsi:type="dcterms:W3CDTF">2013-03-09T02:18:00Z</dcterms:created>
  <dcterms:modified xsi:type="dcterms:W3CDTF">2025-01-11T06:46:08Z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2FD3FAF6A2404D6E80EA8502AE83C597</vt:lpwstr>
  </property>
</Properties>
</file>