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9.svg" ContentType="image/svg+xml"/>
  <Override PartName="/ppt/media/image31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75" r:id="rId7"/>
    <p:sldId id="259" r:id="rId8"/>
    <p:sldId id="278" r:id="rId9"/>
    <p:sldId id="281" r:id="rId10"/>
    <p:sldId id="283" r:id="rId11"/>
    <p:sldId id="264" r:id="rId12"/>
    <p:sldId id="285" r:id="rId13"/>
    <p:sldId id="287" r:id="rId14"/>
    <p:sldId id="288" r:id="rId15"/>
    <p:sldId id="290" r:id="rId16"/>
    <p:sldId id="263" r:id="rId17"/>
    <p:sldId id="292" r:id="rId18"/>
    <p:sldId id="293" r:id="rId19"/>
    <p:sldId id="295" r:id="rId20"/>
    <p:sldId id="274" r:id="rId21"/>
  </p:sldIdLst>
  <p:sldSz cx="9144000" cy="5143500"/>
  <p:notesSz cx="5143500" cy="9144000"/>
  <p:custDataLst>
    <p:tags r:id="rId2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89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83609" y="5956248"/>
            <a:ext cx="2133567" cy="25033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252505" y="5956248"/>
            <a:ext cx="3129232" cy="25033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7015170" y="5956248"/>
            <a:ext cx="2133567" cy="25033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8" Type="http://schemas.openxmlformats.org/officeDocument/2006/relationships/notesSlide" Target="../notesSlides/notesSlide10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24.xml"/><Relationship Id="rId15" Type="http://schemas.openxmlformats.org/officeDocument/2006/relationships/tags" Target="../tags/tag123.xml"/><Relationship Id="rId14" Type="http://schemas.openxmlformats.org/officeDocument/2006/relationships/tags" Target="../tags/tag122.xml"/><Relationship Id="rId13" Type="http://schemas.openxmlformats.org/officeDocument/2006/relationships/tags" Target="../tags/tag121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0" Type="http://schemas.openxmlformats.org/officeDocument/2006/relationships/notesSlide" Target="../notesSlides/notesSlide12.xml"/><Relationship Id="rId2" Type="http://schemas.openxmlformats.org/officeDocument/2006/relationships/tags" Target="../tags/tag125.xm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33.jpeg"/><Relationship Id="rId17" Type="http://schemas.openxmlformats.org/officeDocument/2006/relationships/image" Target="../media/image32.jpeg"/><Relationship Id="rId16" Type="http://schemas.openxmlformats.org/officeDocument/2006/relationships/image" Target="../media/image31.svg"/><Relationship Id="rId15" Type="http://schemas.openxmlformats.org/officeDocument/2006/relationships/image" Target="../media/image30.png"/><Relationship Id="rId14" Type="http://schemas.openxmlformats.org/officeDocument/2006/relationships/tags" Target="../tags/tag135.xml"/><Relationship Id="rId13" Type="http://schemas.openxmlformats.org/officeDocument/2006/relationships/tags" Target="../tags/tag134.xml"/><Relationship Id="rId12" Type="http://schemas.openxmlformats.org/officeDocument/2006/relationships/image" Target="../media/image29.svg"/><Relationship Id="rId11" Type="http://schemas.openxmlformats.org/officeDocument/2006/relationships/image" Target="../media/image28.png"/><Relationship Id="rId10" Type="http://schemas.openxmlformats.org/officeDocument/2006/relationships/tags" Target="../tags/tag133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5" Type="http://schemas.openxmlformats.org/officeDocument/2006/relationships/notesSlide" Target="../notesSlides/notesSlide13.xml"/><Relationship Id="rId34" Type="http://schemas.openxmlformats.org/officeDocument/2006/relationships/slideLayout" Target="../slideLayouts/slideLayout1.xml"/><Relationship Id="rId33" Type="http://schemas.openxmlformats.org/officeDocument/2006/relationships/tags" Target="../tags/tag167.xml"/><Relationship Id="rId32" Type="http://schemas.openxmlformats.org/officeDocument/2006/relationships/tags" Target="../tags/tag166.xml"/><Relationship Id="rId31" Type="http://schemas.openxmlformats.org/officeDocument/2006/relationships/tags" Target="../tags/tag165.xml"/><Relationship Id="rId30" Type="http://schemas.openxmlformats.org/officeDocument/2006/relationships/tags" Target="../tags/tag164.xml"/><Relationship Id="rId3" Type="http://schemas.openxmlformats.org/officeDocument/2006/relationships/tags" Target="../tags/tag137.xml"/><Relationship Id="rId29" Type="http://schemas.openxmlformats.org/officeDocument/2006/relationships/tags" Target="../tags/tag163.xml"/><Relationship Id="rId28" Type="http://schemas.openxmlformats.org/officeDocument/2006/relationships/tags" Target="../tags/tag162.xml"/><Relationship Id="rId27" Type="http://schemas.openxmlformats.org/officeDocument/2006/relationships/tags" Target="../tags/tag161.xml"/><Relationship Id="rId26" Type="http://schemas.openxmlformats.org/officeDocument/2006/relationships/tags" Target="../tags/tag160.xml"/><Relationship Id="rId25" Type="http://schemas.openxmlformats.org/officeDocument/2006/relationships/tags" Target="../tags/tag159.xml"/><Relationship Id="rId24" Type="http://schemas.openxmlformats.org/officeDocument/2006/relationships/tags" Target="../tags/tag158.xml"/><Relationship Id="rId23" Type="http://schemas.openxmlformats.org/officeDocument/2006/relationships/tags" Target="../tags/tag157.xml"/><Relationship Id="rId22" Type="http://schemas.openxmlformats.org/officeDocument/2006/relationships/tags" Target="../tags/tag156.xml"/><Relationship Id="rId21" Type="http://schemas.openxmlformats.org/officeDocument/2006/relationships/tags" Target="../tags/tag155.xml"/><Relationship Id="rId20" Type="http://schemas.openxmlformats.org/officeDocument/2006/relationships/tags" Target="../tags/tag154.xml"/><Relationship Id="rId2" Type="http://schemas.openxmlformats.org/officeDocument/2006/relationships/tags" Target="../tags/tag136.xml"/><Relationship Id="rId19" Type="http://schemas.openxmlformats.org/officeDocument/2006/relationships/tags" Target="../tags/tag153.xml"/><Relationship Id="rId18" Type="http://schemas.openxmlformats.org/officeDocument/2006/relationships/tags" Target="../tags/tag152.xml"/><Relationship Id="rId17" Type="http://schemas.openxmlformats.org/officeDocument/2006/relationships/tags" Target="../tags/tag151.xml"/><Relationship Id="rId16" Type="http://schemas.openxmlformats.org/officeDocument/2006/relationships/tags" Target="../tags/tag150.xml"/><Relationship Id="rId15" Type="http://schemas.openxmlformats.org/officeDocument/2006/relationships/tags" Target="../tags/tag149.xml"/><Relationship Id="rId14" Type="http://schemas.openxmlformats.org/officeDocument/2006/relationships/tags" Target="../tags/tag148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8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0" Type="http://schemas.openxmlformats.org/officeDocument/2006/relationships/notesSlide" Target="../notesSlides/notesSlide16.xml"/><Relationship Id="rId2" Type="http://schemas.openxmlformats.org/officeDocument/2006/relationships/tags" Target="../tags/tag169.xm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7.png"/><Relationship Id="rId17" Type="http://schemas.openxmlformats.org/officeDocument/2006/relationships/image" Target="../media/image34.jpeg"/><Relationship Id="rId16" Type="http://schemas.openxmlformats.org/officeDocument/2006/relationships/tags" Target="../tags/tag183.xml"/><Relationship Id="rId15" Type="http://schemas.openxmlformats.org/officeDocument/2006/relationships/tags" Target="../tags/tag182.xml"/><Relationship Id="rId14" Type="http://schemas.openxmlformats.org/officeDocument/2006/relationships/tags" Target="../tags/tag181.xml"/><Relationship Id="rId13" Type="http://schemas.openxmlformats.org/officeDocument/2006/relationships/tags" Target="../tags/tag180.xml"/><Relationship Id="rId12" Type="http://schemas.openxmlformats.org/officeDocument/2006/relationships/tags" Target="../tags/tag179.xml"/><Relationship Id="rId11" Type="http://schemas.openxmlformats.org/officeDocument/2006/relationships/tags" Target="../tags/tag178.xml"/><Relationship Id="rId10" Type="http://schemas.openxmlformats.org/officeDocument/2006/relationships/tags" Target="../tags/tag177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jpeg"/><Relationship Id="rId8" Type="http://schemas.openxmlformats.org/officeDocument/2006/relationships/image" Target="../media/image36.jpeg"/><Relationship Id="rId7" Type="http://schemas.openxmlformats.org/officeDocument/2006/relationships/image" Target="../media/image35.jpeg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8" Type="http://schemas.openxmlformats.org/officeDocument/2006/relationships/image" Target="../media/image5.jpeg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8.xml"/><Relationship Id="rId10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0" Type="http://schemas.openxmlformats.org/officeDocument/2006/relationships/notesSlide" Target="../notesSlides/notesSlide5.xml"/><Relationship Id="rId4" Type="http://schemas.openxmlformats.org/officeDocument/2006/relationships/tags" Target="../tags/tag21.xml"/><Relationship Id="rId39" Type="http://schemas.openxmlformats.org/officeDocument/2006/relationships/slideLayout" Target="../slideLayouts/slideLayout1.xml"/><Relationship Id="rId38" Type="http://schemas.openxmlformats.org/officeDocument/2006/relationships/image" Target="../media/image19.svg"/><Relationship Id="rId37" Type="http://schemas.openxmlformats.org/officeDocument/2006/relationships/image" Target="../media/image18.png"/><Relationship Id="rId36" Type="http://schemas.openxmlformats.org/officeDocument/2006/relationships/tags" Target="../tags/tag43.xml"/><Relationship Id="rId35" Type="http://schemas.openxmlformats.org/officeDocument/2006/relationships/image" Target="../media/image17.svg"/><Relationship Id="rId34" Type="http://schemas.openxmlformats.org/officeDocument/2006/relationships/image" Target="../media/image16.png"/><Relationship Id="rId33" Type="http://schemas.openxmlformats.org/officeDocument/2006/relationships/tags" Target="../tags/tag42.xml"/><Relationship Id="rId32" Type="http://schemas.openxmlformats.org/officeDocument/2006/relationships/image" Target="../media/image15.svg"/><Relationship Id="rId31" Type="http://schemas.openxmlformats.org/officeDocument/2006/relationships/image" Target="../media/image14.png"/><Relationship Id="rId30" Type="http://schemas.openxmlformats.org/officeDocument/2006/relationships/tags" Target="../tags/tag41.xml"/><Relationship Id="rId3" Type="http://schemas.openxmlformats.org/officeDocument/2006/relationships/tags" Target="../tags/tag20.xml"/><Relationship Id="rId29" Type="http://schemas.openxmlformats.org/officeDocument/2006/relationships/image" Target="../media/image13.svg"/><Relationship Id="rId28" Type="http://schemas.openxmlformats.org/officeDocument/2006/relationships/image" Target="../media/image12.png"/><Relationship Id="rId27" Type="http://schemas.openxmlformats.org/officeDocument/2006/relationships/tags" Target="../tags/tag40.xml"/><Relationship Id="rId26" Type="http://schemas.openxmlformats.org/officeDocument/2006/relationships/image" Target="../media/image11.svg"/><Relationship Id="rId25" Type="http://schemas.openxmlformats.org/officeDocument/2006/relationships/image" Target="../media/image10.png"/><Relationship Id="rId24" Type="http://schemas.openxmlformats.org/officeDocument/2006/relationships/tags" Target="../tags/tag39.xml"/><Relationship Id="rId23" Type="http://schemas.openxmlformats.org/officeDocument/2006/relationships/image" Target="../media/image9.svg"/><Relationship Id="rId22" Type="http://schemas.openxmlformats.org/officeDocument/2006/relationships/image" Target="../media/image8.png"/><Relationship Id="rId21" Type="http://schemas.openxmlformats.org/officeDocument/2006/relationships/tags" Target="../tags/tag38.xml"/><Relationship Id="rId20" Type="http://schemas.openxmlformats.org/officeDocument/2006/relationships/tags" Target="../tags/tag37.xml"/><Relationship Id="rId2" Type="http://schemas.openxmlformats.org/officeDocument/2006/relationships/tags" Target="../tags/tag19.xml"/><Relationship Id="rId19" Type="http://schemas.openxmlformats.org/officeDocument/2006/relationships/tags" Target="../tags/tag36.xml"/><Relationship Id="rId18" Type="http://schemas.openxmlformats.org/officeDocument/2006/relationships/tags" Target="../tags/tag35.xml"/><Relationship Id="rId17" Type="http://schemas.openxmlformats.org/officeDocument/2006/relationships/tags" Target="../tags/tag34.xml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9" Type="http://schemas.openxmlformats.org/officeDocument/2006/relationships/notesSlide" Target="../notesSlides/notesSlide6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0" Type="http://schemas.openxmlformats.org/officeDocument/2006/relationships/notesSlide" Target="../notesSlides/notesSlide7.xml"/><Relationship Id="rId4" Type="http://schemas.openxmlformats.org/officeDocument/2006/relationships/tags" Target="../tags/tag62.xml"/><Relationship Id="rId39" Type="http://schemas.openxmlformats.org/officeDocument/2006/relationships/slideLayout" Target="../slideLayouts/slideLayout1.xml"/><Relationship Id="rId38" Type="http://schemas.openxmlformats.org/officeDocument/2006/relationships/image" Target="../media/image24.jpeg"/><Relationship Id="rId37" Type="http://schemas.openxmlformats.org/officeDocument/2006/relationships/image" Target="../media/image7.png"/><Relationship Id="rId36" Type="http://schemas.openxmlformats.org/officeDocument/2006/relationships/image" Target="../media/image23.jpeg"/><Relationship Id="rId35" Type="http://schemas.openxmlformats.org/officeDocument/2006/relationships/image" Target="../media/image22.jpeg"/><Relationship Id="rId34" Type="http://schemas.openxmlformats.org/officeDocument/2006/relationships/image" Target="../media/image21.png"/><Relationship Id="rId33" Type="http://schemas.openxmlformats.org/officeDocument/2006/relationships/image" Target="../media/image20.jpeg"/><Relationship Id="rId32" Type="http://schemas.openxmlformats.org/officeDocument/2006/relationships/tags" Target="../tags/tag90.xml"/><Relationship Id="rId31" Type="http://schemas.openxmlformats.org/officeDocument/2006/relationships/tags" Target="../tags/tag89.xml"/><Relationship Id="rId30" Type="http://schemas.openxmlformats.org/officeDocument/2006/relationships/tags" Target="../tags/tag88.xml"/><Relationship Id="rId3" Type="http://schemas.openxmlformats.org/officeDocument/2006/relationships/tags" Target="../tags/tag61.xml"/><Relationship Id="rId29" Type="http://schemas.openxmlformats.org/officeDocument/2006/relationships/tags" Target="../tags/tag87.xml"/><Relationship Id="rId28" Type="http://schemas.openxmlformats.org/officeDocument/2006/relationships/tags" Target="../tags/tag86.xml"/><Relationship Id="rId27" Type="http://schemas.openxmlformats.org/officeDocument/2006/relationships/tags" Target="../tags/tag85.xml"/><Relationship Id="rId26" Type="http://schemas.openxmlformats.org/officeDocument/2006/relationships/tags" Target="../tags/tag84.xml"/><Relationship Id="rId25" Type="http://schemas.openxmlformats.org/officeDocument/2006/relationships/tags" Target="../tags/tag83.xml"/><Relationship Id="rId24" Type="http://schemas.openxmlformats.org/officeDocument/2006/relationships/tags" Target="../tags/tag82.xml"/><Relationship Id="rId23" Type="http://schemas.openxmlformats.org/officeDocument/2006/relationships/tags" Target="../tags/tag81.xml"/><Relationship Id="rId22" Type="http://schemas.openxmlformats.org/officeDocument/2006/relationships/tags" Target="../tags/tag80.xml"/><Relationship Id="rId21" Type="http://schemas.openxmlformats.org/officeDocument/2006/relationships/tags" Target="../tags/tag79.xml"/><Relationship Id="rId20" Type="http://schemas.openxmlformats.org/officeDocument/2006/relationships/tags" Target="../tags/tag78.xml"/><Relationship Id="rId2" Type="http://schemas.openxmlformats.org/officeDocument/2006/relationships/tags" Target="../tags/tag60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6" Type="http://schemas.openxmlformats.org/officeDocument/2006/relationships/notesSlide" Target="../notesSlides/notesSlide8.xml"/><Relationship Id="rId25" Type="http://schemas.openxmlformats.org/officeDocument/2006/relationships/slideLayout" Target="../slideLayouts/slideLayout1.xml"/><Relationship Id="rId24" Type="http://schemas.openxmlformats.org/officeDocument/2006/relationships/image" Target="../media/image5.jpeg"/><Relationship Id="rId23" Type="http://schemas.openxmlformats.org/officeDocument/2006/relationships/image" Target="../media/image27.jpeg"/><Relationship Id="rId22" Type="http://schemas.openxmlformats.org/officeDocument/2006/relationships/image" Target="../media/image26.jpeg"/><Relationship Id="rId21" Type="http://schemas.openxmlformats.org/officeDocument/2006/relationships/image" Target="../media/image25.jpeg"/><Relationship Id="rId20" Type="http://schemas.openxmlformats.org/officeDocument/2006/relationships/tags" Target="../tags/tag109.xml"/><Relationship Id="rId2" Type="http://schemas.openxmlformats.org/officeDocument/2006/relationships/tags" Target="../tags/tag91.xml"/><Relationship Id="rId19" Type="http://schemas.openxmlformats.org/officeDocument/2006/relationships/tags" Target="../tags/tag108.xml"/><Relationship Id="rId18" Type="http://schemas.openxmlformats.org/officeDocument/2006/relationships/tags" Target="../tags/tag107.xml"/><Relationship Id="rId17" Type="http://schemas.openxmlformats.org/officeDocument/2006/relationships/tags" Target="../tags/tag106.xml"/><Relationship Id="rId16" Type="http://schemas.openxmlformats.org/officeDocument/2006/relationships/tags" Target="../tags/tag105.xml"/><Relationship Id="rId15" Type="http://schemas.openxmlformats.org/officeDocument/2006/relationships/tags" Target="../tags/tag104.xml"/><Relationship Id="rId14" Type="http://schemas.openxmlformats.org/officeDocument/2006/relationships/tags" Target="../tags/tag103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0822" y="979121"/>
            <a:ext cx="4915418" cy="1478280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4030" b="1" kern="0" spc="360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项目六</a:t>
            </a:r>
            <a:endParaRPr lang="zh-CN" altLang="en-US" sz="4030" b="1" kern="0" spc="360" dirty="0">
              <a:solidFill>
                <a:srgbClr val="7E44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4030" b="1" kern="0" spc="360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组织语言教育活动</a:t>
            </a:r>
            <a:endParaRPr lang="en-US" sz="1440" dirty="0"/>
          </a:p>
        </p:txBody>
      </p:sp>
      <p:sp>
        <p:nvSpPr>
          <p:cNvPr id="4" name="Shape 2"/>
          <p:cNvSpPr/>
          <p:nvPr/>
        </p:nvSpPr>
        <p:spPr>
          <a:xfrm>
            <a:off x="520822" y="2784170"/>
            <a:ext cx="3565934" cy="485048"/>
          </a:xfrm>
          <a:custGeom>
            <a:avLst/>
            <a:gdLst/>
            <a:ahLst/>
            <a:cxnLst/>
            <a:rect l="l" t="t" r="r" b="b"/>
            <a:pathLst>
              <a:path w="3565934" h="485048">
                <a:moveTo>
                  <a:pt x="112391" y="0"/>
                </a:moveTo>
                <a:moveTo>
                  <a:pt x="112391" y="0"/>
                </a:moveTo>
                <a:lnTo>
                  <a:pt x="3453543" y="0"/>
                </a:lnTo>
                <a:quadBezTo>
                  <a:pt x="3565934" y="0"/>
                  <a:pt x="3565934" y="112391"/>
                </a:quadBezTo>
                <a:lnTo>
                  <a:pt x="3565934" y="372657"/>
                </a:lnTo>
                <a:quadBezTo>
                  <a:pt x="3565934" y="485048"/>
                  <a:pt x="3453543" y="485048"/>
                </a:quadBezTo>
                <a:lnTo>
                  <a:pt x="112391" y="485048"/>
                </a:lnTo>
                <a:quadBezTo>
                  <a:pt x="0" y="485048"/>
                  <a:pt x="0" y="372657"/>
                </a:quadBezTo>
                <a:lnTo>
                  <a:pt x="0" y="112391"/>
                </a:lnTo>
                <a:quadBezTo>
                  <a:pt x="0" y="0"/>
                  <a:pt x="112391" y="0"/>
                </a:quadBezTo>
                <a:close/>
              </a:path>
            </a:pathLst>
          </a:custGeom>
          <a:solidFill>
            <a:srgbClr val="E67C2E"/>
          </a:solidFill>
        </p:spPr>
      </p:sp>
      <p:sp>
        <p:nvSpPr>
          <p:cNvPr id="5" name="Text 3"/>
          <p:cNvSpPr/>
          <p:nvPr/>
        </p:nvSpPr>
        <p:spPr>
          <a:xfrm>
            <a:off x="629663" y="2816383"/>
            <a:ext cx="3348253" cy="420624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开启幼儿教育的蒙氏之门</a:t>
            </a:r>
            <a:endParaRPr lang="en-US" sz="144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幼儿语言教育活动的内容和范例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483235" y="1015048"/>
            <a:ext cx="4539615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（一）蒙氏语言教育的内容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3463471" y="2981863"/>
            <a:ext cx="1801951" cy="6620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504190" rIns="50419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五边形 7"/>
          <p:cNvSpPr/>
          <p:nvPr>
            <p:custDataLst>
              <p:tags r:id="rId4"/>
            </p:custDataLst>
          </p:nvPr>
        </p:nvSpPr>
        <p:spPr>
          <a:xfrm>
            <a:off x="6167020" y="2981863"/>
            <a:ext cx="1801951" cy="662004"/>
          </a:xfrm>
          <a:prstGeom prst="homePlate">
            <a:avLst>
              <a:gd name="adj" fmla="val 35815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504190" rIns="179705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05</a:t>
            </a:r>
            <a:endParaRPr lang="en-US" altLang="zh-CN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任意多边形 12"/>
          <p:cNvSpPr/>
          <p:nvPr>
            <p:custDataLst>
              <p:tags r:id="rId5"/>
            </p:custDataLst>
          </p:nvPr>
        </p:nvSpPr>
        <p:spPr>
          <a:xfrm>
            <a:off x="773024" y="2981863"/>
            <a:ext cx="1786976" cy="66200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64" h="1061">
                <a:moveTo>
                  <a:pt x="0" y="0"/>
                </a:moveTo>
                <a:lnTo>
                  <a:pt x="2864" y="0"/>
                </a:lnTo>
                <a:lnTo>
                  <a:pt x="2864" y="1061"/>
                </a:lnTo>
                <a:lnTo>
                  <a:pt x="4" y="1061"/>
                </a:lnTo>
                <a:lnTo>
                  <a:pt x="532" y="5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431800" rIns="50419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平行四边形 22"/>
          <p:cNvSpPr/>
          <p:nvPr>
            <p:custDataLst>
              <p:tags r:id="rId6"/>
            </p:custDataLst>
          </p:nvPr>
        </p:nvSpPr>
        <p:spPr>
          <a:xfrm rot="5400000">
            <a:off x="2025279" y="3107901"/>
            <a:ext cx="619577" cy="450488"/>
          </a:xfrm>
          <a:prstGeom prst="parallelogram">
            <a:avLst>
              <a:gd name="adj" fmla="val 62950"/>
            </a:avLst>
          </a:prstGeom>
          <a:gradFill>
            <a:gsLst>
              <a:gs pos="25000">
                <a:schemeClr val="accent2">
                  <a:lumMod val="85000"/>
                  <a:alpha val="100000"/>
                </a:schemeClr>
              </a:gs>
              <a:gs pos="88000">
                <a:schemeClr val="accent2">
                  <a:lumMod val="95000"/>
                  <a:lumOff val="5000"/>
                  <a:alpha val="10000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6" name="平行四边形 25"/>
          <p:cNvSpPr/>
          <p:nvPr>
            <p:custDataLst>
              <p:tags r:id="rId7"/>
            </p:custDataLst>
          </p:nvPr>
        </p:nvSpPr>
        <p:spPr>
          <a:xfrm rot="16200000" flipH="1">
            <a:off x="3377366" y="3107901"/>
            <a:ext cx="619577" cy="450488"/>
          </a:xfrm>
          <a:prstGeom prst="parallelogram">
            <a:avLst>
              <a:gd name="adj" fmla="val 62950"/>
            </a:avLst>
          </a:prstGeom>
          <a:gradFill>
            <a:gsLst>
              <a:gs pos="0">
                <a:schemeClr val="accent2">
                  <a:lumMod val="85000"/>
                  <a:alpha val="100000"/>
                </a:schemeClr>
              </a:gs>
              <a:gs pos="88000">
                <a:schemeClr val="accent2">
                  <a:lumMod val="90000"/>
                  <a:lumOff val="10000"/>
                  <a:alpha val="10000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7" name="平行四边形 26"/>
          <p:cNvSpPr/>
          <p:nvPr>
            <p:custDataLst>
              <p:tags r:id="rId8"/>
            </p:custDataLst>
          </p:nvPr>
        </p:nvSpPr>
        <p:spPr>
          <a:xfrm rot="16200000" flipH="1">
            <a:off x="6079668" y="3107901"/>
            <a:ext cx="619577" cy="450488"/>
          </a:xfrm>
          <a:prstGeom prst="parallelogram">
            <a:avLst>
              <a:gd name="adj" fmla="val 62950"/>
            </a:avLst>
          </a:prstGeom>
          <a:gradFill>
            <a:gsLst>
              <a:gs pos="0">
                <a:schemeClr val="accent2">
                  <a:lumMod val="85000"/>
                  <a:alpha val="100000"/>
                </a:schemeClr>
              </a:gs>
              <a:gs pos="88000">
                <a:schemeClr val="accent2">
                  <a:lumMod val="90000"/>
                  <a:lumOff val="10000"/>
                  <a:alpha val="10000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28" name="平行四边形 27"/>
          <p:cNvSpPr/>
          <p:nvPr>
            <p:custDataLst>
              <p:tags r:id="rId9"/>
            </p:custDataLst>
          </p:nvPr>
        </p:nvSpPr>
        <p:spPr>
          <a:xfrm rot="5400000">
            <a:off x="4730701" y="3107901"/>
            <a:ext cx="619577" cy="450488"/>
          </a:xfrm>
          <a:prstGeom prst="parallelogram">
            <a:avLst>
              <a:gd name="adj" fmla="val 62950"/>
            </a:avLst>
          </a:prstGeom>
          <a:gradFill>
            <a:gsLst>
              <a:gs pos="25000">
                <a:schemeClr val="accent2">
                  <a:lumMod val="85000"/>
                  <a:alpha val="100000"/>
                </a:schemeClr>
              </a:gs>
              <a:gs pos="88000">
                <a:schemeClr val="accent2">
                  <a:lumMod val="95000"/>
                  <a:lumOff val="5000"/>
                  <a:alpha val="10000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4813686" y="2695473"/>
            <a:ext cx="1801951" cy="662004"/>
          </a:xfrm>
          <a:prstGeom prst="rect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2111384" y="2695473"/>
            <a:ext cx="1801951" cy="662004"/>
          </a:xfrm>
          <a:prstGeom prst="rect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lumMod val="60000"/>
                  <a:lumOff val="40000"/>
                  <a:alpha val="10000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2"/>
            </p:custDataLst>
          </p:nvPr>
        </p:nvSpPr>
        <p:spPr>
          <a:xfrm>
            <a:off x="773024" y="3718742"/>
            <a:ext cx="1786352" cy="52660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+mn-ea"/>
                <a:cs typeface="+mn-ea"/>
              </a:rPr>
              <a:t>“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看</a:t>
            </a:r>
            <a:r>
              <a:rPr lang="en-US" altLang="zh-CN" b="1" dirty="0">
                <a:solidFill>
                  <a:schemeClr val="accent1"/>
                </a:solidFill>
                <a:latin typeface="+mn-ea"/>
                <a:cs typeface="+mn-ea"/>
              </a:rPr>
              <a:t>”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的练习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9" name="矩形 28"/>
          <p:cNvSpPr/>
          <p:nvPr>
            <p:custDataLst>
              <p:tags r:id="rId13"/>
            </p:custDataLst>
          </p:nvPr>
        </p:nvSpPr>
        <p:spPr>
          <a:xfrm>
            <a:off x="3463471" y="3718742"/>
            <a:ext cx="1786352" cy="52660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+mn-ea"/>
                <a:cs typeface="+mn-ea"/>
              </a:rPr>
              <a:t>“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说</a:t>
            </a:r>
            <a:r>
              <a:rPr lang="en-US" altLang="zh-CN" b="1" dirty="0">
                <a:solidFill>
                  <a:schemeClr val="accent1"/>
                </a:solidFill>
                <a:latin typeface="+mn-ea"/>
                <a:cs typeface="+mn-ea"/>
              </a:rPr>
              <a:t>”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的练习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31" name="矩形 30"/>
          <p:cNvSpPr/>
          <p:nvPr>
            <p:custDataLst>
              <p:tags r:id="rId14"/>
            </p:custDataLst>
          </p:nvPr>
        </p:nvSpPr>
        <p:spPr>
          <a:xfrm>
            <a:off x="6168268" y="3718742"/>
            <a:ext cx="1786352" cy="52660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+mn-ea"/>
                <a:cs typeface="+mn-ea"/>
              </a:rPr>
              <a:t>“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写</a:t>
            </a:r>
            <a:r>
              <a:rPr lang="en-US" altLang="zh-CN" b="1" dirty="0">
                <a:solidFill>
                  <a:schemeClr val="accent1"/>
                </a:solidFill>
                <a:latin typeface="+mn-ea"/>
                <a:cs typeface="+mn-ea"/>
              </a:rPr>
              <a:t>”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的练习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32" name="矩形 31"/>
          <p:cNvSpPr/>
          <p:nvPr>
            <p:custDataLst>
              <p:tags r:id="rId15"/>
            </p:custDataLst>
          </p:nvPr>
        </p:nvSpPr>
        <p:spPr>
          <a:xfrm>
            <a:off x="2187550" y="1984081"/>
            <a:ext cx="1786352" cy="52660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chemeClr val="accent2"/>
                </a:solidFill>
                <a:latin typeface="+mn-ea"/>
                <a:cs typeface="+mn-ea"/>
              </a:rPr>
              <a:t>“</a:t>
            </a: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</a:rPr>
              <a:t>听</a:t>
            </a:r>
            <a:r>
              <a:rPr lang="en-US" altLang="zh-CN" b="1">
                <a:solidFill>
                  <a:schemeClr val="accent2"/>
                </a:solidFill>
                <a:latin typeface="+mn-ea"/>
                <a:cs typeface="+mn-ea"/>
              </a:rPr>
              <a:t>”</a:t>
            </a: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</a:rPr>
              <a:t>的练习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34" name="矩形 33"/>
          <p:cNvSpPr/>
          <p:nvPr>
            <p:custDataLst>
              <p:tags r:id="rId16"/>
            </p:custDataLst>
          </p:nvPr>
        </p:nvSpPr>
        <p:spPr>
          <a:xfrm>
            <a:off x="4829395" y="1984081"/>
            <a:ext cx="1786352" cy="52660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2"/>
                </a:solidFill>
                <a:latin typeface="+mn-ea"/>
                <a:cs typeface="+mn-ea"/>
              </a:rPr>
              <a:t>“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</a:rPr>
              <a:t>读</a:t>
            </a:r>
            <a:r>
              <a:rPr lang="en-US" altLang="zh-CN" b="1" dirty="0">
                <a:solidFill>
                  <a:schemeClr val="accent2"/>
                </a:solidFill>
                <a:latin typeface="+mn-ea"/>
                <a:cs typeface="+mn-ea"/>
              </a:rPr>
              <a:t>”</a:t>
            </a: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</a:rPr>
              <a:t>的练习</a:t>
            </a:r>
            <a:endParaRPr lang="zh-CN" altLang="en-US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36721" y="1505542"/>
            <a:ext cx="1627924" cy="134239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7490" b="1" dirty="0">
                <a:solidFill>
                  <a:srgbClr val="7E4400">
                    <a:alpha val="2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3974588" y="2464925"/>
            <a:ext cx="4152190" cy="119189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288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设计实施幼儿语言游戏活动</a:t>
            </a:r>
            <a:endParaRPr lang="en-US" sz="144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蒙氏语言教育与表演区、绘本阅读的融合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483235" y="1015048"/>
            <a:ext cx="4539615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（一）蒙氏语言教育的内容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5" name="平行四边形 4"/>
          <p:cNvSpPr/>
          <p:nvPr>
            <p:custDataLst>
              <p:tags r:id="rId3"/>
            </p:custDataLst>
          </p:nvPr>
        </p:nvSpPr>
        <p:spPr>
          <a:xfrm rot="16200000">
            <a:off x="2834003" y="2124280"/>
            <a:ext cx="445450" cy="515952"/>
          </a:xfrm>
          <a:prstGeom prst="parallelogram">
            <a:avLst>
              <a:gd name="adj" fmla="val 47404"/>
            </a:avLst>
          </a:prstGeom>
          <a:gradFill>
            <a:gsLst>
              <a:gs pos="0">
                <a:schemeClr val="accent1">
                  <a:lumMod val="8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6" name="平行四边形 5"/>
          <p:cNvSpPr/>
          <p:nvPr>
            <p:custDataLst>
              <p:tags r:id="rId4"/>
            </p:custDataLst>
          </p:nvPr>
        </p:nvSpPr>
        <p:spPr>
          <a:xfrm rot="16200000" flipV="1">
            <a:off x="5807405" y="2784443"/>
            <a:ext cx="445450" cy="521293"/>
          </a:xfrm>
          <a:prstGeom prst="parallelogram">
            <a:avLst>
              <a:gd name="adj" fmla="val 47404"/>
            </a:avLst>
          </a:prstGeom>
          <a:gradFill>
            <a:gsLst>
              <a:gs pos="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lumMod val="9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5681889" y="2120006"/>
            <a:ext cx="811850" cy="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椭圆 32"/>
          <p:cNvSpPr/>
          <p:nvPr>
            <p:custDataLst>
              <p:tags r:id="rId6"/>
            </p:custDataLst>
          </p:nvPr>
        </p:nvSpPr>
        <p:spPr>
          <a:xfrm>
            <a:off x="6551423" y="1956569"/>
            <a:ext cx="326877" cy="32687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  <a:lumOff val="25000"/>
                  <a:alpha val="100000"/>
                </a:schemeClr>
              </a:gs>
              <a:gs pos="100000">
                <a:schemeClr val="accent1">
                  <a:lumMod val="85000"/>
                  <a:lumOff val="15000"/>
                  <a:alpha val="100000"/>
                </a:schemeClr>
              </a:gs>
            </a:gsLst>
            <a:lin ang="2640000" scaled="0"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cxnSp>
        <p:nvCxnSpPr>
          <p:cNvPr id="35" name="直接连接符 34"/>
          <p:cNvCxnSpPr/>
          <p:nvPr>
            <p:custDataLst>
              <p:tags r:id="rId7"/>
            </p:custDataLst>
          </p:nvPr>
        </p:nvCxnSpPr>
        <p:spPr>
          <a:xfrm>
            <a:off x="2586174" y="2800466"/>
            <a:ext cx="811850" cy="0"/>
          </a:xfrm>
          <a:prstGeom prst="line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headEnd type="oval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1" name="椭圆 40"/>
          <p:cNvSpPr/>
          <p:nvPr>
            <p:custDataLst>
              <p:tags r:id="rId8"/>
            </p:custDataLst>
          </p:nvPr>
        </p:nvSpPr>
        <p:spPr>
          <a:xfrm>
            <a:off x="2203216" y="2637028"/>
            <a:ext cx="326877" cy="326877"/>
          </a:xfrm>
          <a:prstGeom prst="ellipse">
            <a:avLst/>
          </a:prstGeom>
          <a:gradFill>
            <a:gsLst>
              <a:gs pos="0">
                <a:schemeClr val="accent2">
                  <a:lumMod val="75000"/>
                  <a:lumOff val="25000"/>
                  <a:alpha val="100000"/>
                </a:schemeClr>
              </a:gs>
              <a:gs pos="100000">
                <a:schemeClr val="accent2">
                  <a:lumMod val="85000"/>
                  <a:lumOff val="15000"/>
                  <a:alpha val="100000"/>
                </a:schemeClr>
              </a:gs>
            </a:gsLst>
            <a:lin ang="2640000" scaled="0"/>
          </a:gra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15">
              <a:solidFill>
                <a:schemeClr val="lt1"/>
              </a:solidFill>
              <a:sym typeface="+mn-ea"/>
            </a:endParaRPr>
          </a:p>
        </p:txBody>
      </p:sp>
      <p:sp>
        <p:nvSpPr>
          <p:cNvPr id="12" name="标题"/>
          <p:cNvSpPr/>
          <p:nvPr>
            <p:custDataLst>
              <p:tags r:id="rId9"/>
            </p:custDataLst>
          </p:nvPr>
        </p:nvSpPr>
        <p:spPr>
          <a:xfrm>
            <a:off x="3456940" y="2541270"/>
            <a:ext cx="2920365" cy="514985"/>
          </a:xfrm>
          <a:prstGeom prst="rect">
            <a:avLst/>
          </a:prstGeom>
          <a:gradFill>
            <a:gsLst>
              <a:gs pos="80000">
                <a:schemeClr val="accent2">
                  <a:lumMod val="70000"/>
                  <a:lumOff val="30000"/>
                  <a:alpha val="100000"/>
                </a:schemeClr>
              </a:gs>
              <a:gs pos="20000">
                <a:schemeClr val="accent2">
                  <a:alpha val="10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515" b="1">
                <a:solidFill>
                  <a:schemeClr val="lt1">
                    <a:lumMod val="100000"/>
                  </a:schemeClr>
                </a:solidFill>
                <a:uFillTx/>
                <a:latin typeface="+mn-ea"/>
                <a:cs typeface="+mn-ea"/>
                <a:sym typeface="+mn-ea"/>
              </a:rPr>
              <a:t>蒙氏语言教育与绘本阅读的结合</a:t>
            </a:r>
            <a:endParaRPr lang="zh-CN" altLang="en-US" sz="1515" b="1">
              <a:solidFill>
                <a:schemeClr val="lt1">
                  <a:lumMod val="100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  <p:pic>
        <p:nvPicPr>
          <p:cNvPr id="15" name="图片 12" descr="343439383331313b343532303032383bbfcdbba7b9dcc0ed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627267" y="2035084"/>
            <a:ext cx="169405" cy="169405"/>
          </a:xfrm>
          <a:prstGeom prst="rect">
            <a:avLst/>
          </a:prstGeom>
        </p:spPr>
      </p:pic>
      <p:sp>
        <p:nvSpPr>
          <p:cNvPr id="11" name="标题"/>
          <p:cNvSpPr/>
          <p:nvPr>
            <p:custDataLst>
              <p:tags r:id="rId13"/>
            </p:custDataLst>
          </p:nvPr>
        </p:nvSpPr>
        <p:spPr>
          <a:xfrm>
            <a:off x="2798217" y="1884998"/>
            <a:ext cx="2825987" cy="508475"/>
          </a:xfrm>
          <a:prstGeom prst="rect">
            <a:avLst/>
          </a:prstGeom>
          <a:gradFill>
            <a:gsLst>
              <a:gs pos="80000">
                <a:schemeClr val="accent1">
                  <a:lumMod val="70000"/>
                  <a:lumOff val="30000"/>
                  <a:alpha val="100000"/>
                </a:schemeClr>
              </a:gs>
              <a:gs pos="20000">
                <a:schemeClr val="accent1">
                  <a:alpha val="10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76912" tIns="38456" rIns="76912" bIns="38456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515" b="1">
                <a:solidFill>
                  <a:schemeClr val="lt1">
                    <a:lumMod val="100000"/>
                  </a:schemeClr>
                </a:solidFill>
                <a:uFillTx/>
                <a:latin typeface="+mn-ea"/>
                <a:cs typeface="+mn-ea"/>
                <a:sym typeface="+mn-ea"/>
              </a:rPr>
              <a:t>蒙氏语言教育与表演区的融合</a:t>
            </a:r>
            <a:endParaRPr lang="zh-CN" altLang="en-US" sz="1515" b="1">
              <a:solidFill>
                <a:schemeClr val="lt1">
                  <a:lumMod val="100000"/>
                </a:schemeClr>
              </a:solidFill>
              <a:uFillTx/>
              <a:latin typeface="+mn-ea"/>
              <a:cs typeface="+mn-ea"/>
              <a:sym typeface="+mn-ea"/>
            </a:endParaRPr>
          </a:p>
        </p:txBody>
      </p:sp>
      <p:pic>
        <p:nvPicPr>
          <p:cNvPr id="18" name="图片 14" descr="343439383331313b343532303033303bd2d1b9bad3a6d3c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300424" y="2720349"/>
            <a:ext cx="160486" cy="160486"/>
          </a:xfrm>
          <a:prstGeom prst="rect">
            <a:avLst/>
          </a:prstGeom>
        </p:spPr>
      </p:pic>
      <p:pic>
        <p:nvPicPr>
          <p:cNvPr id="24" name="图片 23"/>
          <p:cNvPicPr/>
          <p:nvPr/>
        </p:nvPicPr>
        <p:blipFill>
          <a:blip r:embed="rId17"/>
          <a:stretch>
            <a:fillRect/>
          </a:stretch>
        </p:blipFill>
        <p:spPr>
          <a:xfrm>
            <a:off x="97155" y="1744345"/>
            <a:ext cx="2108835" cy="2099945"/>
          </a:xfrm>
          <a:prstGeom prst="rect">
            <a:avLst/>
          </a:prstGeom>
        </p:spPr>
      </p:pic>
      <p:pic>
        <p:nvPicPr>
          <p:cNvPr id="25" name="图片 24"/>
          <p:cNvPicPr/>
          <p:nvPr/>
        </p:nvPicPr>
        <p:blipFill>
          <a:blip r:embed="rId18"/>
          <a:stretch>
            <a:fillRect/>
          </a:stretch>
        </p:blipFill>
        <p:spPr>
          <a:xfrm>
            <a:off x="6936105" y="1744345"/>
            <a:ext cx="2100580" cy="20980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幼儿语言游戏活动的设计和组织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483235" y="1015048"/>
            <a:ext cx="4539615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（一）设计幼儿语言游戏活动的原则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8" name="任意多边形: 形状 17"/>
          <p:cNvSpPr/>
          <p:nvPr>
            <p:custDataLst>
              <p:tags r:id="rId3"/>
            </p:custDataLst>
          </p:nvPr>
        </p:nvSpPr>
        <p:spPr>
          <a:xfrm>
            <a:off x="123901" y="3317465"/>
            <a:ext cx="8896445" cy="1812414"/>
          </a:xfrm>
          <a:custGeom>
            <a:avLst/>
            <a:gdLst>
              <a:gd name="connsiteX0" fmla="*/ 4924244 w 9848488"/>
              <a:gd name="connsiteY0" fmla="*/ 0 h 2006368"/>
              <a:gd name="connsiteX1" fmla="*/ 9775437 w 9848488"/>
              <a:gd name="connsiteY1" fmla="*/ 1858432 h 2006368"/>
              <a:gd name="connsiteX2" fmla="*/ 9848488 w 9848488"/>
              <a:gd name="connsiteY2" fmla="*/ 2006368 h 2006368"/>
              <a:gd name="connsiteX3" fmla="*/ 0 w 9848488"/>
              <a:gd name="connsiteY3" fmla="*/ 2006368 h 2006368"/>
              <a:gd name="connsiteX4" fmla="*/ 73051 w 9848488"/>
              <a:gd name="connsiteY4" fmla="*/ 1858432 h 2006368"/>
              <a:gd name="connsiteX5" fmla="*/ 4924244 w 9848488"/>
              <a:gd name="connsiteY5" fmla="*/ 0 h 2006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48488" h="2006368">
                <a:moveTo>
                  <a:pt x="4924244" y="0"/>
                </a:moveTo>
                <a:cubicBezTo>
                  <a:pt x="7203603" y="0"/>
                  <a:pt x="9132307" y="781751"/>
                  <a:pt x="9775437" y="1858432"/>
                </a:cubicBezTo>
                <a:lnTo>
                  <a:pt x="9848488" y="2006368"/>
                </a:lnTo>
                <a:lnTo>
                  <a:pt x="0" y="2006368"/>
                </a:lnTo>
                <a:lnTo>
                  <a:pt x="73051" y="1858432"/>
                </a:lnTo>
                <a:cubicBezTo>
                  <a:pt x="716182" y="781751"/>
                  <a:pt x="2644886" y="0"/>
                  <a:pt x="4924244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gradFill>
              <a:gsLst>
                <a:gs pos="0">
                  <a:schemeClr val="accent1">
                    <a:alpha val="100000"/>
                  </a:schemeClr>
                </a:gs>
                <a:gs pos="87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9" name="任意多边形: 形状 4"/>
          <p:cNvSpPr/>
          <p:nvPr>
            <p:custDataLst>
              <p:tags r:id="rId4"/>
            </p:custDataLst>
          </p:nvPr>
        </p:nvSpPr>
        <p:spPr>
          <a:xfrm>
            <a:off x="4229839" y="4496245"/>
            <a:ext cx="730205" cy="369658"/>
          </a:xfrm>
          <a:custGeom>
            <a:avLst/>
            <a:gdLst>
              <a:gd name="connsiteX0" fmla="*/ 1450658 w 1450657"/>
              <a:gd name="connsiteY0" fmla="*/ 523875 h 734377"/>
              <a:gd name="connsiteX1" fmla="*/ 161925 w 1450657"/>
              <a:gd name="connsiteY1" fmla="*/ 734377 h 734377"/>
              <a:gd name="connsiteX2" fmla="*/ 0 w 1450657"/>
              <a:gd name="connsiteY2" fmla="*/ 0 h 734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657" h="734377">
                <a:moveTo>
                  <a:pt x="1450658" y="523875"/>
                </a:moveTo>
                <a:lnTo>
                  <a:pt x="161925" y="73437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">
                <a:schemeClr val="accent1">
                  <a:lumMod val="78000"/>
                  <a:lumOff val="22000"/>
                  <a:alpha val="100000"/>
                </a:schemeClr>
              </a:gs>
              <a:gs pos="78000">
                <a:schemeClr val="accent1">
                  <a:lumMod val="91000"/>
                  <a:alpha val="100000"/>
                </a:schemeClr>
              </a:gs>
            </a:gsLst>
            <a:lin ang="16200000" scaled="0"/>
          </a:gradFill>
          <a:ln w="4833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2600" tIns="41300" rIns="82600" bIns="41300" numCol="1" spcCol="0" rtlCol="0" fromWordArt="0" anchor="ctr" anchorCtr="0" forceAA="0" compatLnSpc="1">
            <a:noAutofit/>
          </a:bodyPr>
          <a:p>
            <a:endParaRPr lang="zh-CN" altLang="en-US" sz="1625">
              <a:solidFill>
                <a:schemeClr val="tx1"/>
              </a:solidFill>
            </a:endParaRPr>
          </a:p>
        </p:txBody>
      </p:sp>
      <p:sp>
        <p:nvSpPr>
          <p:cNvPr id="10" name="任意多边形: 形状 5"/>
          <p:cNvSpPr/>
          <p:nvPr>
            <p:custDataLst>
              <p:tags r:id="rId5"/>
            </p:custDataLst>
          </p:nvPr>
        </p:nvSpPr>
        <p:spPr>
          <a:xfrm>
            <a:off x="3832897" y="4250164"/>
            <a:ext cx="478494" cy="615616"/>
          </a:xfrm>
          <a:custGeom>
            <a:avLst/>
            <a:gdLst>
              <a:gd name="connsiteX0" fmla="*/ 0 w 950595"/>
              <a:gd name="connsiteY0" fmla="*/ 0 h 1223009"/>
              <a:gd name="connsiteX1" fmla="*/ 788670 w 950595"/>
              <a:gd name="connsiteY1" fmla="*/ 488633 h 1223009"/>
              <a:gd name="connsiteX2" fmla="*/ 950595 w 950595"/>
              <a:gd name="connsiteY2" fmla="*/ 1223010 h 122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0595" h="1223009">
                <a:moveTo>
                  <a:pt x="0" y="0"/>
                </a:moveTo>
                <a:lnTo>
                  <a:pt x="788670" y="488633"/>
                </a:lnTo>
                <a:lnTo>
                  <a:pt x="950595" y="1223010"/>
                </a:lnTo>
                <a:close/>
              </a:path>
            </a:pathLst>
          </a:custGeom>
          <a:gradFill>
            <a:gsLst>
              <a:gs pos="19000">
                <a:schemeClr val="accent1">
                  <a:lumMod val="60000"/>
                  <a:lumOff val="40000"/>
                  <a:alpha val="100000"/>
                </a:schemeClr>
              </a:gs>
              <a:gs pos="92000">
                <a:schemeClr val="accent1">
                  <a:alpha val="100000"/>
                </a:schemeClr>
              </a:gs>
            </a:gsLst>
            <a:lin ang="0" scaled="0"/>
          </a:gradFill>
          <a:ln w="4833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82600" tIns="41300" rIns="82600" bIns="41300" numCol="1" spcCol="0" rtlCol="0" fromWordArt="0" anchor="ctr" anchorCtr="0" forceAA="0" compatLnSpc="1">
            <a:noAutofit/>
          </a:bodyPr>
          <a:p>
            <a:endParaRPr lang="zh-CN" altLang="en-US" sz="1625">
              <a:solidFill>
                <a:schemeClr val="tx1"/>
              </a:solidFill>
            </a:endParaRPr>
          </a:p>
        </p:txBody>
      </p:sp>
      <p:sp>
        <p:nvSpPr>
          <p:cNvPr id="13" name="任意多边形: 形状 6"/>
          <p:cNvSpPr/>
          <p:nvPr>
            <p:custDataLst>
              <p:tags r:id="rId6"/>
            </p:custDataLst>
          </p:nvPr>
        </p:nvSpPr>
        <p:spPr>
          <a:xfrm>
            <a:off x="3832897" y="3679990"/>
            <a:ext cx="396986" cy="816027"/>
          </a:xfrm>
          <a:custGeom>
            <a:avLst/>
            <a:gdLst>
              <a:gd name="connsiteX0" fmla="*/ 0 w 788670"/>
              <a:gd name="connsiteY0" fmla="*/ 1132523 h 1621155"/>
              <a:gd name="connsiteX1" fmla="*/ 619125 w 788670"/>
              <a:gd name="connsiteY1" fmla="*/ 0 h 1621155"/>
              <a:gd name="connsiteX2" fmla="*/ 788670 w 788670"/>
              <a:gd name="connsiteY2" fmla="*/ 1621155 h 162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8670" h="1621155">
                <a:moveTo>
                  <a:pt x="0" y="1132523"/>
                </a:moveTo>
                <a:lnTo>
                  <a:pt x="619125" y="0"/>
                </a:lnTo>
                <a:lnTo>
                  <a:pt x="788670" y="162115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  <a:lumOff val="50000"/>
                  <a:alpha val="100000"/>
                </a:schemeClr>
              </a:gs>
              <a:gs pos="100000">
                <a:schemeClr val="accent1">
                  <a:lumMod val="86000"/>
                  <a:lumOff val="14000"/>
                  <a:alpha val="100000"/>
                </a:schemeClr>
              </a:gs>
            </a:gsLst>
            <a:lin ang="600000" scaled="0"/>
          </a:gradFill>
          <a:ln w="48331" cap="flat">
            <a:noFill/>
            <a:prstDash val="solid"/>
            <a:miter/>
          </a:ln>
        </p:spPr>
        <p:txBody>
          <a:bodyPr rtlCol="0" anchor="ctr"/>
          <a:p>
            <a:endParaRPr lang="zh-CN" altLang="en-US" sz="1625">
              <a:solidFill>
                <a:schemeClr val="tx1"/>
              </a:solidFill>
            </a:endParaRPr>
          </a:p>
        </p:txBody>
      </p:sp>
      <p:sp>
        <p:nvSpPr>
          <p:cNvPr id="14" name="任意多边形: 形状 7"/>
          <p:cNvSpPr/>
          <p:nvPr>
            <p:custDataLst>
              <p:tags r:id="rId7"/>
            </p:custDataLst>
          </p:nvPr>
        </p:nvSpPr>
        <p:spPr>
          <a:xfrm>
            <a:off x="4229839" y="3980565"/>
            <a:ext cx="730205" cy="779109"/>
          </a:xfrm>
          <a:custGeom>
            <a:avLst/>
            <a:gdLst>
              <a:gd name="connsiteX0" fmla="*/ 1385888 w 1450657"/>
              <a:gd name="connsiteY0" fmla="*/ 0 h 1547812"/>
              <a:gd name="connsiteX1" fmla="*/ 1450658 w 1450657"/>
              <a:gd name="connsiteY1" fmla="*/ 1547812 h 1547812"/>
              <a:gd name="connsiteX2" fmla="*/ 0 w 1450657"/>
              <a:gd name="connsiteY2" fmla="*/ 1023938 h 154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657" h="1547812">
                <a:moveTo>
                  <a:pt x="1385888" y="0"/>
                </a:moveTo>
                <a:lnTo>
                  <a:pt x="1450658" y="1547812"/>
                </a:lnTo>
                <a:lnTo>
                  <a:pt x="0" y="1023938"/>
                </a:lnTo>
                <a:close/>
              </a:path>
            </a:pathLst>
          </a:custGeom>
          <a:gradFill flip="none" rotWithShape="1">
            <a:gsLst>
              <a:gs pos="3600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70000"/>
                  <a:lumOff val="30000"/>
                  <a:alpha val="100000"/>
                </a:schemeClr>
              </a:gs>
            </a:gsLst>
            <a:lin ang="1800000" scaled="0"/>
            <a:tileRect/>
          </a:gradFill>
          <a:ln w="48331" cap="flat">
            <a:noFill/>
            <a:prstDash val="solid"/>
            <a:miter/>
          </a:ln>
        </p:spPr>
        <p:txBody>
          <a:bodyPr rtlCol="0" anchor="ctr"/>
          <a:p>
            <a:endParaRPr lang="zh-CN" altLang="en-US" sz="1625">
              <a:solidFill>
                <a:schemeClr val="tx1"/>
              </a:solidFill>
            </a:endParaRPr>
          </a:p>
        </p:txBody>
      </p:sp>
      <p:sp>
        <p:nvSpPr>
          <p:cNvPr id="16" name="任意多边形: 形状 9"/>
          <p:cNvSpPr/>
          <p:nvPr>
            <p:custDataLst>
              <p:tags r:id="rId8"/>
            </p:custDataLst>
          </p:nvPr>
        </p:nvSpPr>
        <p:spPr>
          <a:xfrm>
            <a:off x="4852211" y="3492418"/>
            <a:ext cx="464109" cy="634794"/>
          </a:xfrm>
          <a:custGeom>
            <a:avLst/>
            <a:gdLst>
              <a:gd name="connsiteX0" fmla="*/ 149542 w 922019"/>
              <a:gd name="connsiteY0" fmla="*/ 969645 h 1261109"/>
              <a:gd name="connsiteX1" fmla="*/ 0 w 922019"/>
              <a:gd name="connsiteY1" fmla="*/ 0 h 1261109"/>
              <a:gd name="connsiteX2" fmla="*/ 922020 w 922019"/>
              <a:gd name="connsiteY2" fmla="*/ 1261110 h 1261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2019" h="1261109">
                <a:moveTo>
                  <a:pt x="149542" y="969645"/>
                </a:moveTo>
                <a:lnTo>
                  <a:pt x="0" y="0"/>
                </a:lnTo>
                <a:lnTo>
                  <a:pt x="922020" y="1261110"/>
                </a:lnTo>
                <a:close/>
              </a:path>
            </a:pathLst>
          </a:custGeom>
          <a:gradFill>
            <a:gsLst>
              <a:gs pos="1000">
                <a:schemeClr val="accent1">
                  <a:lumMod val="60000"/>
                  <a:lumOff val="40000"/>
                  <a:alpha val="100000"/>
                </a:schemeClr>
              </a:gs>
              <a:gs pos="92000">
                <a:schemeClr val="accent1">
                  <a:alpha val="100000"/>
                </a:schemeClr>
              </a:gs>
            </a:gsLst>
            <a:lin ang="9600000" scaled="0"/>
          </a:gradFill>
          <a:ln w="48331" cap="flat">
            <a:noFill/>
            <a:prstDash val="solid"/>
            <a:miter/>
          </a:ln>
        </p:spPr>
        <p:txBody>
          <a:bodyPr rtlCol="0" anchor="ctr"/>
          <a:p>
            <a:endParaRPr lang="zh-CN" altLang="en-US" sz="1625">
              <a:solidFill>
                <a:schemeClr val="tx1"/>
              </a:solidFill>
            </a:endParaRPr>
          </a:p>
        </p:txBody>
      </p:sp>
      <p:sp>
        <p:nvSpPr>
          <p:cNvPr id="17" name="任意多边形: 形状 10"/>
          <p:cNvSpPr/>
          <p:nvPr>
            <p:custDataLst>
              <p:tags r:id="rId9"/>
            </p:custDataLst>
          </p:nvPr>
        </p:nvSpPr>
        <p:spPr>
          <a:xfrm>
            <a:off x="4927355" y="3980565"/>
            <a:ext cx="388835" cy="779109"/>
          </a:xfrm>
          <a:custGeom>
            <a:avLst/>
            <a:gdLst>
              <a:gd name="connsiteX0" fmla="*/ 0 w 772477"/>
              <a:gd name="connsiteY0" fmla="*/ 0 h 1547812"/>
              <a:gd name="connsiteX1" fmla="*/ 772477 w 772477"/>
              <a:gd name="connsiteY1" fmla="*/ 291465 h 1547812"/>
              <a:gd name="connsiteX2" fmla="*/ 64770 w 772477"/>
              <a:gd name="connsiteY2" fmla="*/ 1547812 h 154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2477" h="1547812">
                <a:moveTo>
                  <a:pt x="0" y="0"/>
                </a:moveTo>
                <a:lnTo>
                  <a:pt x="772477" y="291465"/>
                </a:lnTo>
                <a:lnTo>
                  <a:pt x="64770" y="1547812"/>
                </a:lnTo>
                <a:close/>
              </a:path>
            </a:pathLst>
          </a:custGeom>
          <a:gradFill>
            <a:gsLst>
              <a:gs pos="2800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lumMod val="70000"/>
                  <a:lumOff val="30000"/>
                  <a:alpha val="100000"/>
                </a:schemeClr>
              </a:gs>
            </a:gsLst>
            <a:lin ang="21594000" scaled="0"/>
          </a:gradFill>
          <a:ln w="48331" cap="flat">
            <a:noFill/>
            <a:prstDash val="solid"/>
            <a:miter/>
          </a:ln>
        </p:spPr>
        <p:txBody>
          <a:bodyPr rtlCol="0" anchor="ctr"/>
          <a:p>
            <a:endParaRPr lang="zh-CN" altLang="en-US" sz="1625">
              <a:solidFill>
                <a:schemeClr val="tx1"/>
              </a:solidFill>
            </a:endParaRPr>
          </a:p>
        </p:txBody>
      </p:sp>
      <p:sp>
        <p:nvSpPr>
          <p:cNvPr id="19" name="任意多边形: 形状 11"/>
          <p:cNvSpPr/>
          <p:nvPr>
            <p:custDataLst>
              <p:tags r:id="rId10"/>
            </p:custDataLst>
          </p:nvPr>
        </p:nvSpPr>
        <p:spPr>
          <a:xfrm>
            <a:off x="4144370" y="3492418"/>
            <a:ext cx="782944" cy="488082"/>
          </a:xfrm>
          <a:custGeom>
            <a:avLst/>
            <a:gdLst>
              <a:gd name="connsiteX0" fmla="*/ 0 w 1555432"/>
              <a:gd name="connsiteY0" fmla="*/ 372428 h 969645"/>
              <a:gd name="connsiteX1" fmla="*/ 1405890 w 1555432"/>
              <a:gd name="connsiteY1" fmla="*/ 0 h 969645"/>
              <a:gd name="connsiteX2" fmla="*/ 1555433 w 1555432"/>
              <a:gd name="connsiteY2" fmla="*/ 969645 h 96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5432" h="969645">
                <a:moveTo>
                  <a:pt x="0" y="372428"/>
                </a:moveTo>
                <a:lnTo>
                  <a:pt x="1405890" y="0"/>
                </a:lnTo>
                <a:lnTo>
                  <a:pt x="1555433" y="969645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5000"/>
                  <a:lumOff val="4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7200000" scaled="0"/>
            <a:tileRect/>
          </a:gradFill>
          <a:ln w="48331" cap="flat">
            <a:noFill/>
            <a:prstDash val="solid"/>
            <a:miter/>
          </a:ln>
        </p:spPr>
        <p:txBody>
          <a:bodyPr rtlCol="0" anchor="ctr"/>
          <a:p>
            <a:endParaRPr lang="zh-CN" altLang="en-US" sz="1625">
              <a:solidFill>
                <a:schemeClr val="tx1"/>
              </a:solidFill>
            </a:endParaRPr>
          </a:p>
        </p:txBody>
      </p:sp>
      <p:sp>
        <p:nvSpPr>
          <p:cNvPr id="21" name="任意多边形: 形状 12"/>
          <p:cNvSpPr/>
          <p:nvPr>
            <p:custDataLst>
              <p:tags r:id="rId11"/>
            </p:custDataLst>
          </p:nvPr>
        </p:nvSpPr>
        <p:spPr>
          <a:xfrm>
            <a:off x="4144370" y="3679990"/>
            <a:ext cx="782944" cy="816027"/>
          </a:xfrm>
          <a:custGeom>
            <a:avLst/>
            <a:gdLst>
              <a:gd name="connsiteX0" fmla="*/ 0 w 1555432"/>
              <a:gd name="connsiteY0" fmla="*/ 0 h 1621155"/>
              <a:gd name="connsiteX1" fmla="*/ 1555433 w 1555432"/>
              <a:gd name="connsiteY1" fmla="*/ 597218 h 1621155"/>
              <a:gd name="connsiteX2" fmla="*/ 169545 w 1555432"/>
              <a:gd name="connsiteY2" fmla="*/ 1621155 h 162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5432" h="1621155">
                <a:moveTo>
                  <a:pt x="0" y="0"/>
                </a:moveTo>
                <a:lnTo>
                  <a:pt x="1555433" y="597218"/>
                </a:lnTo>
                <a:lnTo>
                  <a:pt x="169545" y="1621155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36000"/>
                  <a:lumOff val="64000"/>
                  <a:alpha val="100000"/>
                </a:schemeClr>
              </a:gs>
              <a:gs pos="100000">
                <a:schemeClr val="accent1">
                  <a:lumMod val="77000"/>
                  <a:lumOff val="23000"/>
                  <a:alpha val="100000"/>
                </a:schemeClr>
              </a:gs>
            </a:gsLst>
            <a:lin ang="2700000" scaled="1"/>
            <a:tileRect/>
          </a:gradFill>
          <a:ln w="48331" cap="flat">
            <a:noFill/>
            <a:prstDash val="solid"/>
            <a:miter/>
          </a:ln>
        </p:spPr>
        <p:txBody>
          <a:bodyPr rtlCol="0" anchor="ctr"/>
          <a:p>
            <a:endParaRPr lang="zh-CN" altLang="en-US" sz="1625">
              <a:solidFill>
                <a:schemeClr val="tx1"/>
              </a:solidFill>
            </a:endParaRPr>
          </a:p>
        </p:txBody>
      </p:sp>
      <p:sp>
        <p:nvSpPr>
          <p:cNvPr id="23" name="椭圆 22"/>
          <p:cNvSpPr/>
          <p:nvPr>
            <p:custDataLst>
              <p:tags r:id="rId12"/>
            </p:custDataLst>
          </p:nvPr>
        </p:nvSpPr>
        <p:spPr>
          <a:xfrm rot="20464926">
            <a:off x="3331557" y="3956473"/>
            <a:ext cx="2554634" cy="533692"/>
          </a:xfrm>
          <a:prstGeom prst="ellipse">
            <a:avLst/>
          </a:prstGeom>
          <a:noFill/>
          <a:ln w="9525">
            <a:gradFill flip="none" rotWithShape="1"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24" name="椭圆 23"/>
          <p:cNvSpPr/>
          <p:nvPr>
            <p:custDataLst>
              <p:tags r:id="rId13"/>
            </p:custDataLst>
          </p:nvPr>
        </p:nvSpPr>
        <p:spPr>
          <a:xfrm rot="997938">
            <a:off x="3431366" y="3956473"/>
            <a:ext cx="2354569" cy="533692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25" name="椭圆 24"/>
          <p:cNvSpPr/>
          <p:nvPr>
            <p:custDataLst>
              <p:tags r:id="rId14"/>
            </p:custDataLst>
          </p:nvPr>
        </p:nvSpPr>
        <p:spPr>
          <a:xfrm rot="19668910">
            <a:off x="3258708" y="3956473"/>
            <a:ext cx="2554634" cy="533692"/>
          </a:xfrm>
          <a:prstGeom prst="ellipse">
            <a:avLst/>
          </a:prstGeom>
          <a:noFill/>
          <a:ln w="19050">
            <a:gradFill flip="none" rotWithShape="1">
              <a:gsLst>
                <a:gs pos="1000">
                  <a:schemeClr val="accent1">
                    <a:lumMod val="60000"/>
                    <a:lumOff val="40000"/>
                    <a:alpha val="10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26" name="椭圆 25"/>
          <p:cNvSpPr/>
          <p:nvPr>
            <p:custDataLst>
              <p:tags r:id="rId15"/>
            </p:custDataLst>
          </p:nvPr>
        </p:nvSpPr>
        <p:spPr>
          <a:xfrm>
            <a:off x="5356992" y="4123968"/>
            <a:ext cx="99599" cy="99599"/>
          </a:xfrm>
          <a:prstGeom prst="ellipse">
            <a:avLst/>
          </a:prstGeom>
          <a:gradFill>
            <a:gsLst>
              <a:gs pos="100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27" name="椭圆 26"/>
          <p:cNvSpPr/>
          <p:nvPr>
            <p:custDataLst>
              <p:tags r:id="rId16"/>
            </p:custDataLst>
          </p:nvPr>
        </p:nvSpPr>
        <p:spPr>
          <a:xfrm>
            <a:off x="4789687" y="4497966"/>
            <a:ext cx="99599" cy="99599"/>
          </a:xfrm>
          <a:prstGeom prst="ellipse">
            <a:avLst/>
          </a:prstGeom>
          <a:gradFill flip="none" rotWithShape="1">
            <a:gsLst>
              <a:gs pos="1000">
                <a:schemeClr val="accent1">
                  <a:lumMod val="20000"/>
                  <a:lumOff val="80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28" name="任意多边形: 形状 21"/>
          <p:cNvSpPr/>
          <p:nvPr>
            <p:custDataLst>
              <p:tags r:id="rId17"/>
            </p:custDataLst>
          </p:nvPr>
        </p:nvSpPr>
        <p:spPr>
          <a:xfrm>
            <a:off x="0" y="3121863"/>
            <a:ext cx="9144218" cy="1812414"/>
          </a:xfrm>
          <a:custGeom>
            <a:avLst/>
            <a:gdLst>
              <a:gd name="connsiteX0" fmla="*/ 4924244 w 9848488"/>
              <a:gd name="connsiteY0" fmla="*/ 0 h 2006368"/>
              <a:gd name="connsiteX1" fmla="*/ 9775437 w 9848488"/>
              <a:gd name="connsiteY1" fmla="*/ 1858432 h 2006368"/>
              <a:gd name="connsiteX2" fmla="*/ 9848488 w 9848488"/>
              <a:gd name="connsiteY2" fmla="*/ 2006368 h 2006368"/>
              <a:gd name="connsiteX3" fmla="*/ 0 w 9848488"/>
              <a:gd name="connsiteY3" fmla="*/ 2006368 h 2006368"/>
              <a:gd name="connsiteX4" fmla="*/ 73051 w 9848488"/>
              <a:gd name="connsiteY4" fmla="*/ 1858432 h 2006368"/>
              <a:gd name="connsiteX5" fmla="*/ 4924244 w 9848488"/>
              <a:gd name="connsiteY5" fmla="*/ 0 h 2006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48488" h="2006368">
                <a:moveTo>
                  <a:pt x="4924244" y="0"/>
                </a:moveTo>
                <a:cubicBezTo>
                  <a:pt x="7203603" y="0"/>
                  <a:pt x="9132307" y="781751"/>
                  <a:pt x="9775437" y="1858432"/>
                </a:cubicBezTo>
                <a:lnTo>
                  <a:pt x="9848488" y="2006368"/>
                </a:lnTo>
                <a:lnTo>
                  <a:pt x="0" y="2006368"/>
                </a:lnTo>
                <a:lnTo>
                  <a:pt x="73051" y="1858432"/>
                </a:lnTo>
                <a:cubicBezTo>
                  <a:pt x="716182" y="781751"/>
                  <a:pt x="2644886" y="0"/>
                  <a:pt x="4924244" y="0"/>
                </a:cubicBezTo>
                <a:close/>
              </a:path>
            </a:pathLst>
          </a:custGeom>
          <a:noFill/>
          <a:ln w="15875">
            <a:gradFill>
              <a:gsLst>
                <a:gs pos="0">
                  <a:schemeClr val="accent1">
                    <a:lumMod val="40000"/>
                    <a:lumOff val="60000"/>
                    <a:alpha val="100000"/>
                  </a:schemeClr>
                </a:gs>
                <a:gs pos="92000">
                  <a:schemeClr val="accent1"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86" name="椭圆 85"/>
          <p:cNvSpPr/>
          <p:nvPr>
            <p:custDataLst>
              <p:tags r:id="rId18"/>
            </p:custDataLst>
          </p:nvPr>
        </p:nvSpPr>
        <p:spPr>
          <a:xfrm>
            <a:off x="1131743" y="3762017"/>
            <a:ext cx="132234" cy="132234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accent1"/>
            </a:solidFill>
          </a:ln>
          <a:effectLst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87" name="椭圆 86"/>
          <p:cNvSpPr/>
          <p:nvPr>
            <p:custDataLst>
              <p:tags r:id="rId19"/>
            </p:custDataLst>
          </p:nvPr>
        </p:nvSpPr>
        <p:spPr>
          <a:xfrm>
            <a:off x="1156982" y="3787256"/>
            <a:ext cx="81702" cy="81702"/>
          </a:xfrm>
          <a:prstGeom prst="ellipse">
            <a:avLst/>
          </a:prstGeom>
          <a:gradFill>
            <a:gsLst>
              <a:gs pos="100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30" name="矩形 29"/>
          <p:cNvSpPr/>
          <p:nvPr>
            <p:custDataLst>
              <p:tags r:id="rId20"/>
            </p:custDataLst>
          </p:nvPr>
        </p:nvSpPr>
        <p:spPr>
          <a:xfrm>
            <a:off x="319405" y="2816860"/>
            <a:ext cx="1759585" cy="3327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25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重视幼儿已有经验</a:t>
            </a:r>
            <a:endParaRPr lang="zh-CN" altLang="en-US" sz="1625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83" name="直接连接符 82"/>
          <p:cNvCxnSpPr/>
          <p:nvPr>
            <p:custDataLst>
              <p:tags r:id="rId21"/>
            </p:custDataLst>
          </p:nvPr>
        </p:nvCxnSpPr>
        <p:spPr>
          <a:xfrm flipV="1">
            <a:off x="1198856" y="3175209"/>
            <a:ext cx="0" cy="586491"/>
          </a:xfrm>
          <a:prstGeom prst="line">
            <a:avLst/>
          </a:prstGeom>
          <a:noFill/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4" name="椭圆 93"/>
          <p:cNvSpPr/>
          <p:nvPr>
            <p:custDataLst>
              <p:tags r:id="rId22"/>
            </p:custDataLst>
          </p:nvPr>
        </p:nvSpPr>
        <p:spPr>
          <a:xfrm>
            <a:off x="7880899" y="3762017"/>
            <a:ext cx="132234" cy="132234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accent2"/>
            </a:solidFill>
          </a:ln>
          <a:effectLst>
            <a:outerShdw blurRad="63500" sx="102000" sy="102000" algn="c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95" name="椭圆 94"/>
          <p:cNvSpPr/>
          <p:nvPr>
            <p:custDataLst>
              <p:tags r:id="rId23"/>
            </p:custDataLst>
          </p:nvPr>
        </p:nvSpPr>
        <p:spPr>
          <a:xfrm>
            <a:off x="7906138" y="3787256"/>
            <a:ext cx="81702" cy="81702"/>
          </a:xfrm>
          <a:prstGeom prst="ellipse">
            <a:avLst/>
          </a:prstGeom>
          <a:gradFill>
            <a:gsLst>
              <a:gs pos="100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32" name="矩形 31"/>
          <p:cNvSpPr/>
          <p:nvPr>
            <p:custDataLst>
              <p:tags r:id="rId24"/>
            </p:custDataLst>
          </p:nvPr>
        </p:nvSpPr>
        <p:spPr>
          <a:xfrm>
            <a:off x="6890385" y="2957195"/>
            <a:ext cx="2129790" cy="3327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25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注重活动内容的适应性</a:t>
            </a:r>
            <a:endParaRPr lang="zh-CN" altLang="en-US" sz="1625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91" name="直接连接符 90"/>
          <p:cNvCxnSpPr/>
          <p:nvPr>
            <p:custDataLst>
              <p:tags r:id="rId25"/>
            </p:custDataLst>
          </p:nvPr>
        </p:nvCxnSpPr>
        <p:spPr>
          <a:xfrm flipV="1">
            <a:off x="7948012" y="3175209"/>
            <a:ext cx="0" cy="586491"/>
          </a:xfrm>
          <a:prstGeom prst="line">
            <a:avLst/>
          </a:prstGeom>
          <a:noFill/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100000"/>
                  </a:schemeClr>
                </a:gs>
              </a:gsLst>
              <a:lin ang="16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3" name="椭圆 102"/>
          <p:cNvSpPr/>
          <p:nvPr>
            <p:custDataLst>
              <p:tags r:id="rId26"/>
            </p:custDataLst>
          </p:nvPr>
        </p:nvSpPr>
        <p:spPr>
          <a:xfrm>
            <a:off x="3381462" y="3112111"/>
            <a:ext cx="132234" cy="132234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accent2"/>
            </a:solidFill>
          </a:ln>
          <a:effectLst>
            <a:outerShdw blurRad="63500" sx="102000" sy="102000" algn="c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104" name="椭圆 103"/>
          <p:cNvSpPr/>
          <p:nvPr>
            <p:custDataLst>
              <p:tags r:id="rId27"/>
            </p:custDataLst>
          </p:nvPr>
        </p:nvSpPr>
        <p:spPr>
          <a:xfrm>
            <a:off x="3406701" y="3137350"/>
            <a:ext cx="81702" cy="81702"/>
          </a:xfrm>
          <a:prstGeom prst="ellipse">
            <a:avLst/>
          </a:prstGeom>
          <a:gradFill>
            <a:gsLst>
              <a:gs pos="100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36" name="矩形 35"/>
          <p:cNvSpPr/>
          <p:nvPr>
            <p:custDataLst>
              <p:tags r:id="rId28"/>
            </p:custDataLst>
          </p:nvPr>
        </p:nvSpPr>
        <p:spPr>
          <a:xfrm>
            <a:off x="2461895" y="2233295"/>
            <a:ext cx="1974215" cy="3327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25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科学设计，师幼互动</a:t>
            </a:r>
            <a:endParaRPr lang="zh-CN" altLang="en-US" sz="1625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00" name="直接连接符 99"/>
          <p:cNvCxnSpPr/>
          <p:nvPr>
            <p:custDataLst>
              <p:tags r:id="rId29"/>
            </p:custDataLst>
          </p:nvPr>
        </p:nvCxnSpPr>
        <p:spPr>
          <a:xfrm flipV="1">
            <a:off x="3448575" y="2525303"/>
            <a:ext cx="0" cy="586491"/>
          </a:xfrm>
          <a:prstGeom prst="line">
            <a:avLst/>
          </a:prstGeom>
          <a:noFill/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100000"/>
                  </a:schemeClr>
                </a:gs>
              </a:gsLst>
              <a:lin ang="16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1" name="椭圆 110"/>
          <p:cNvSpPr/>
          <p:nvPr>
            <p:custDataLst>
              <p:tags r:id="rId30"/>
            </p:custDataLst>
          </p:nvPr>
        </p:nvSpPr>
        <p:spPr>
          <a:xfrm>
            <a:off x="5631180" y="3112111"/>
            <a:ext cx="132234" cy="132234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accent1"/>
            </a:solidFill>
          </a:ln>
          <a:effectLst>
            <a:outerShdw blurRad="63500" sx="102000" sy="102000" algn="ctr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112" name="椭圆 111"/>
          <p:cNvSpPr/>
          <p:nvPr>
            <p:custDataLst>
              <p:tags r:id="rId31"/>
            </p:custDataLst>
          </p:nvPr>
        </p:nvSpPr>
        <p:spPr>
          <a:xfrm>
            <a:off x="5656420" y="3137350"/>
            <a:ext cx="81702" cy="81702"/>
          </a:xfrm>
          <a:prstGeom prst="ellipse">
            <a:avLst/>
          </a:prstGeom>
          <a:gradFill>
            <a:gsLst>
              <a:gs pos="100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25">
              <a:solidFill>
                <a:schemeClr val="lt1"/>
              </a:solidFill>
            </a:endParaRPr>
          </a:p>
        </p:txBody>
      </p:sp>
      <p:sp>
        <p:nvSpPr>
          <p:cNvPr id="38" name="矩形 37"/>
          <p:cNvSpPr/>
          <p:nvPr>
            <p:custDataLst>
              <p:tags r:id="rId32"/>
            </p:custDataLst>
          </p:nvPr>
        </p:nvSpPr>
        <p:spPr>
          <a:xfrm>
            <a:off x="4660900" y="2228215"/>
            <a:ext cx="2075815" cy="3327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25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设计多样的活动方法</a:t>
            </a:r>
            <a:endParaRPr lang="zh-CN" altLang="en-US" sz="1625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08" name="直接连接符 107"/>
          <p:cNvCxnSpPr/>
          <p:nvPr>
            <p:custDataLst>
              <p:tags r:id="rId33"/>
            </p:custDataLst>
          </p:nvPr>
        </p:nvCxnSpPr>
        <p:spPr>
          <a:xfrm flipV="1">
            <a:off x="5698293" y="2525303"/>
            <a:ext cx="0" cy="586491"/>
          </a:xfrm>
          <a:prstGeom prst="line">
            <a:avLst/>
          </a:prstGeom>
          <a:noFill/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幼儿语言游戏活动的设计和组织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410845" y="921385"/>
            <a:ext cx="8301990" cy="322262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（二）活动目标的制订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（三）幼儿语言游戏活动的组织实施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）活动内容的设计应遵循由易到难、层层递进的原则，确保幼儿能够逐步掌握并提高语言能力。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）游戏时间的分配应科学、合理，以确保活动节奏紧凑，不影响活动效果。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）语言游戏活动的引导方式包括直接引导和间接引导。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）在提问时，教师应注重技巧，确保问题语言简单明了，能够激发幼儿的思维。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36721" y="1505542"/>
            <a:ext cx="1627924" cy="134239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7490" b="1" dirty="0">
                <a:solidFill>
                  <a:srgbClr val="7E4400">
                    <a:alpha val="2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3974588" y="2464925"/>
            <a:ext cx="4152190" cy="119189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288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观察与指导幼儿语言教育活动</a:t>
            </a:r>
            <a:endParaRPr lang="en-US" sz="144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观察幼儿语言自主活动</a:t>
            </a:r>
            <a:endParaRPr lang="en-US" sz="1440" dirty="0"/>
          </a:p>
        </p:txBody>
      </p:sp>
      <p:sp>
        <p:nvSpPr>
          <p:cNvPr id="21" name="任意多边形: 形状 35"/>
          <p:cNvSpPr/>
          <p:nvPr>
            <p:custDataLst>
              <p:tags r:id="rId2"/>
            </p:custDataLst>
          </p:nvPr>
        </p:nvSpPr>
        <p:spPr>
          <a:xfrm>
            <a:off x="6487091" y="3365348"/>
            <a:ext cx="2670043" cy="265871"/>
          </a:xfrm>
          <a:custGeom>
            <a:avLst/>
            <a:gdLst>
              <a:gd name="connsiteX0" fmla="*/ 222587 w 228229"/>
              <a:gd name="connsiteY0" fmla="*/ 120936 h 260315"/>
              <a:gd name="connsiteX1" fmla="*/ 14943 w 228229"/>
              <a:gd name="connsiteY1" fmla="*/ 1017 h 260315"/>
              <a:gd name="connsiteX2" fmla="*/ 893 w 228229"/>
              <a:gd name="connsiteY2" fmla="*/ 4779 h 260315"/>
              <a:gd name="connsiteX3" fmla="*/ -488 w 228229"/>
              <a:gd name="connsiteY3" fmla="*/ 9875 h 260315"/>
              <a:gd name="connsiteX4" fmla="*/ -488 w 228229"/>
              <a:gd name="connsiteY4" fmla="*/ 249714 h 260315"/>
              <a:gd name="connsiteX5" fmla="*/ 9847 w 228229"/>
              <a:gd name="connsiteY5" fmla="*/ 259954 h 260315"/>
              <a:gd name="connsiteX6" fmla="*/ 14943 w 228229"/>
              <a:gd name="connsiteY6" fmla="*/ 258572 h 260315"/>
              <a:gd name="connsiteX7" fmla="*/ 222587 w 228229"/>
              <a:gd name="connsiteY7" fmla="*/ 138653 h 260315"/>
              <a:gd name="connsiteX8" fmla="*/ 226407 w 228229"/>
              <a:gd name="connsiteY8" fmla="*/ 124756 h 260315"/>
              <a:gd name="connsiteX9" fmla="*/ 222587 w 228229"/>
              <a:gd name="connsiteY9" fmla="*/ 120936 h 260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73" h="545">
                <a:moveTo>
                  <a:pt x="5131" y="0"/>
                </a:moveTo>
                <a:cubicBezTo>
                  <a:pt x="5134" y="0"/>
                  <a:pt x="5137" y="1"/>
                  <a:pt x="5140" y="3"/>
                </a:cubicBezTo>
                <a:lnTo>
                  <a:pt x="5465" y="254"/>
                </a:lnTo>
                <a:cubicBezTo>
                  <a:pt x="5468" y="256"/>
                  <a:pt x="5470" y="259"/>
                  <a:pt x="5471" y="262"/>
                </a:cubicBezTo>
                <a:cubicBezTo>
                  <a:pt x="5476" y="272"/>
                  <a:pt x="5473" y="285"/>
                  <a:pt x="5465" y="291"/>
                </a:cubicBezTo>
                <a:lnTo>
                  <a:pt x="5140" y="542"/>
                </a:lnTo>
                <a:cubicBezTo>
                  <a:pt x="5138" y="544"/>
                  <a:pt x="5135" y="545"/>
                  <a:pt x="5132" y="545"/>
                </a:cubicBezTo>
                <a:cubicBezTo>
                  <a:pt x="5124" y="545"/>
                  <a:pt x="5116" y="535"/>
                  <a:pt x="5116" y="524"/>
                </a:cubicBezTo>
                <a:lnTo>
                  <a:pt x="5116" y="435"/>
                </a:lnTo>
                <a:lnTo>
                  <a:pt x="0" y="435"/>
                </a:lnTo>
                <a:lnTo>
                  <a:pt x="0" y="111"/>
                </a:lnTo>
                <a:lnTo>
                  <a:pt x="5116" y="111"/>
                </a:lnTo>
                <a:lnTo>
                  <a:pt x="5116" y="21"/>
                </a:lnTo>
                <a:cubicBezTo>
                  <a:pt x="5116" y="18"/>
                  <a:pt x="5117" y="14"/>
                  <a:pt x="5118" y="11"/>
                </a:cubicBezTo>
                <a:cubicBezTo>
                  <a:pt x="5121" y="4"/>
                  <a:pt x="5126" y="1"/>
                  <a:pt x="5131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70248" tIns="35124" rIns="70248" bIns="35124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85">
              <a:solidFill>
                <a:schemeClr val="tx1"/>
              </a:solidFill>
            </a:endParaRPr>
          </a:p>
        </p:txBody>
      </p:sp>
      <p:sp>
        <p:nvSpPr>
          <p:cNvPr id="24" name="任意多边形 23"/>
          <p:cNvSpPr/>
          <p:nvPr>
            <p:custDataLst>
              <p:tags r:id="rId3"/>
            </p:custDataLst>
          </p:nvPr>
        </p:nvSpPr>
        <p:spPr>
          <a:xfrm rot="10800000">
            <a:off x="2254624" y="2662376"/>
            <a:ext cx="2607484" cy="916644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5" h="1879">
                <a:moveTo>
                  <a:pt x="390" y="0"/>
                </a:moveTo>
                <a:lnTo>
                  <a:pt x="3643" y="0"/>
                </a:lnTo>
                <a:lnTo>
                  <a:pt x="3643" y="2"/>
                </a:lnTo>
                <a:lnTo>
                  <a:pt x="4407" y="2"/>
                </a:lnTo>
                <a:cubicBezTo>
                  <a:pt x="4925" y="2"/>
                  <a:pt x="5345" y="422"/>
                  <a:pt x="5345" y="941"/>
                </a:cubicBezTo>
                <a:cubicBezTo>
                  <a:pt x="5345" y="1459"/>
                  <a:pt x="4925" y="1879"/>
                  <a:pt x="4407" y="1879"/>
                </a:cubicBezTo>
                <a:lnTo>
                  <a:pt x="3027" y="1879"/>
                </a:lnTo>
                <a:lnTo>
                  <a:pt x="3027" y="1877"/>
                </a:lnTo>
                <a:lnTo>
                  <a:pt x="2514" y="1877"/>
                </a:lnTo>
                <a:lnTo>
                  <a:pt x="0" y="1877"/>
                </a:lnTo>
                <a:lnTo>
                  <a:pt x="0" y="1553"/>
                </a:lnTo>
                <a:lnTo>
                  <a:pt x="2514" y="1553"/>
                </a:lnTo>
                <a:lnTo>
                  <a:pt x="3643" y="1553"/>
                </a:lnTo>
                <a:lnTo>
                  <a:pt x="3643" y="1555"/>
                </a:lnTo>
                <a:lnTo>
                  <a:pt x="4385" y="1555"/>
                </a:lnTo>
                <a:cubicBezTo>
                  <a:pt x="4725" y="1555"/>
                  <a:pt x="5000" y="1280"/>
                  <a:pt x="5000" y="941"/>
                </a:cubicBezTo>
                <a:cubicBezTo>
                  <a:pt x="5000" y="601"/>
                  <a:pt x="4725" y="326"/>
                  <a:pt x="4385" y="326"/>
                </a:cubicBezTo>
                <a:lnTo>
                  <a:pt x="1555" y="326"/>
                </a:lnTo>
                <a:lnTo>
                  <a:pt x="1555" y="327"/>
                </a:lnTo>
                <a:lnTo>
                  <a:pt x="390" y="327"/>
                </a:lnTo>
                <a:lnTo>
                  <a:pt x="390" y="324"/>
                </a:lnTo>
                <a:lnTo>
                  <a:pt x="390" y="3"/>
                </a:lnTo>
                <a:lnTo>
                  <a:pt x="39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85">
              <a:solidFill>
                <a:schemeClr val="lt1"/>
              </a:solidFill>
            </a:endParaRPr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 rot="10800000">
            <a:off x="3798138" y="3419498"/>
            <a:ext cx="2778714" cy="16001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929" h="324">
                <a:moveTo>
                  <a:pt x="0" y="0"/>
                </a:moveTo>
                <a:lnTo>
                  <a:pt x="4929" y="0"/>
                </a:lnTo>
                <a:lnTo>
                  <a:pt x="4929" y="324"/>
                </a:lnTo>
                <a:lnTo>
                  <a:pt x="0" y="3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85">
              <a:solidFill>
                <a:schemeClr val="lt1"/>
              </a:solidFill>
            </a:endParaRPr>
          </a:p>
        </p:txBody>
      </p:sp>
      <p:sp>
        <p:nvSpPr>
          <p:cNvPr id="55" name="序号"/>
          <p:cNvSpPr/>
          <p:nvPr>
            <p:custDataLst>
              <p:tags r:id="rId5"/>
            </p:custDataLst>
          </p:nvPr>
        </p:nvSpPr>
        <p:spPr>
          <a:xfrm>
            <a:off x="3423968" y="3309247"/>
            <a:ext cx="378561" cy="378561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70248" tIns="35124" rIns="70248" bIns="35124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075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4</a:t>
            </a:r>
            <a:endParaRPr lang="en-US" altLang="zh-CN" sz="1075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" name="任意多边形 18"/>
          <p:cNvSpPr/>
          <p:nvPr>
            <p:custDataLst>
              <p:tags r:id="rId6"/>
            </p:custDataLst>
          </p:nvPr>
        </p:nvSpPr>
        <p:spPr>
          <a:xfrm>
            <a:off x="4533795" y="1907206"/>
            <a:ext cx="2410398" cy="915668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941" h="1877">
                <a:moveTo>
                  <a:pt x="247" y="0"/>
                </a:moveTo>
                <a:lnTo>
                  <a:pt x="522" y="0"/>
                </a:lnTo>
                <a:lnTo>
                  <a:pt x="3728" y="0"/>
                </a:lnTo>
                <a:lnTo>
                  <a:pt x="4003" y="0"/>
                </a:lnTo>
                <a:cubicBezTo>
                  <a:pt x="4521" y="0"/>
                  <a:pt x="4941" y="420"/>
                  <a:pt x="4941" y="939"/>
                </a:cubicBezTo>
                <a:cubicBezTo>
                  <a:pt x="4941" y="1457"/>
                  <a:pt x="4521" y="1877"/>
                  <a:pt x="4003" y="1877"/>
                </a:cubicBezTo>
                <a:lnTo>
                  <a:pt x="3728" y="1877"/>
                </a:lnTo>
                <a:lnTo>
                  <a:pt x="2658" y="1877"/>
                </a:lnTo>
                <a:lnTo>
                  <a:pt x="2383" y="1877"/>
                </a:lnTo>
                <a:lnTo>
                  <a:pt x="2383" y="1874"/>
                </a:lnTo>
                <a:lnTo>
                  <a:pt x="0" y="1874"/>
                </a:lnTo>
                <a:lnTo>
                  <a:pt x="0" y="1550"/>
                </a:lnTo>
                <a:lnTo>
                  <a:pt x="2514" y="1550"/>
                </a:lnTo>
                <a:lnTo>
                  <a:pt x="2514" y="1553"/>
                </a:lnTo>
                <a:lnTo>
                  <a:pt x="2658" y="1553"/>
                </a:lnTo>
                <a:lnTo>
                  <a:pt x="3706" y="1553"/>
                </a:lnTo>
                <a:cubicBezTo>
                  <a:pt x="3722" y="1553"/>
                  <a:pt x="3738" y="1552"/>
                  <a:pt x="3753" y="1551"/>
                </a:cubicBezTo>
                <a:lnTo>
                  <a:pt x="3760" y="1551"/>
                </a:lnTo>
                <a:lnTo>
                  <a:pt x="3760" y="1553"/>
                </a:lnTo>
                <a:lnTo>
                  <a:pt x="3981" y="1553"/>
                </a:lnTo>
                <a:cubicBezTo>
                  <a:pt x="4321" y="1553"/>
                  <a:pt x="4596" y="1278"/>
                  <a:pt x="4596" y="939"/>
                </a:cubicBezTo>
                <a:cubicBezTo>
                  <a:pt x="4596" y="599"/>
                  <a:pt x="4321" y="324"/>
                  <a:pt x="3981" y="324"/>
                </a:cubicBezTo>
                <a:lnTo>
                  <a:pt x="3760" y="324"/>
                </a:lnTo>
                <a:lnTo>
                  <a:pt x="3760" y="326"/>
                </a:lnTo>
                <a:lnTo>
                  <a:pt x="3753" y="326"/>
                </a:lnTo>
                <a:cubicBezTo>
                  <a:pt x="3738" y="325"/>
                  <a:pt x="3722" y="324"/>
                  <a:pt x="3706" y="324"/>
                </a:cubicBezTo>
                <a:lnTo>
                  <a:pt x="522" y="324"/>
                </a:lnTo>
                <a:lnTo>
                  <a:pt x="247" y="324"/>
                </a:lnTo>
                <a:lnTo>
                  <a:pt x="2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85">
              <a:solidFill>
                <a:schemeClr val="lt1"/>
              </a:solidFill>
            </a:endParaRPr>
          </a:p>
        </p:txBody>
      </p:sp>
      <p:sp>
        <p:nvSpPr>
          <p:cNvPr id="54" name="序号"/>
          <p:cNvSpPr/>
          <p:nvPr>
            <p:custDataLst>
              <p:tags r:id="rId7"/>
            </p:custDataLst>
          </p:nvPr>
        </p:nvSpPr>
        <p:spPr>
          <a:xfrm>
            <a:off x="4390859" y="2561393"/>
            <a:ext cx="378561" cy="378561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70248" tIns="35124" rIns="70248" bIns="35124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075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 sz="1075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任意多边形 5"/>
          <p:cNvSpPr/>
          <p:nvPr>
            <p:custDataLst>
              <p:tags r:id="rId8"/>
            </p:custDataLst>
          </p:nvPr>
        </p:nvSpPr>
        <p:spPr>
          <a:xfrm>
            <a:off x="13018" y="1907206"/>
            <a:ext cx="5532061" cy="158059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63" h="324">
                <a:moveTo>
                  <a:pt x="0" y="0"/>
                </a:moveTo>
                <a:lnTo>
                  <a:pt x="8763" y="0"/>
                </a:lnTo>
                <a:lnTo>
                  <a:pt x="8763" y="324"/>
                </a:lnTo>
                <a:lnTo>
                  <a:pt x="0" y="3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85">
              <a:solidFill>
                <a:schemeClr val="lt1"/>
              </a:solidFill>
            </a:endParaRPr>
          </a:p>
        </p:txBody>
      </p:sp>
      <p:sp>
        <p:nvSpPr>
          <p:cNvPr id="53" name="序号"/>
          <p:cNvSpPr/>
          <p:nvPr>
            <p:custDataLst>
              <p:tags r:id="rId9"/>
            </p:custDataLst>
          </p:nvPr>
        </p:nvSpPr>
        <p:spPr>
          <a:xfrm>
            <a:off x="5357750" y="1807200"/>
            <a:ext cx="378561" cy="378561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70248" tIns="35124" rIns="70248" bIns="35124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075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 sz="1075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6" name="序号"/>
          <p:cNvSpPr/>
          <p:nvPr>
            <p:custDataLst>
              <p:tags r:id="rId10"/>
            </p:custDataLst>
          </p:nvPr>
        </p:nvSpPr>
        <p:spPr>
          <a:xfrm>
            <a:off x="6203658" y="3309247"/>
            <a:ext cx="378561" cy="378561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70248" tIns="35124" rIns="70248" bIns="35124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075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5</a:t>
            </a:r>
            <a:endParaRPr lang="en-US" altLang="zh-CN" sz="1075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2" name="序号"/>
          <p:cNvSpPr/>
          <p:nvPr>
            <p:custDataLst>
              <p:tags r:id="rId11"/>
            </p:custDataLst>
          </p:nvPr>
        </p:nvSpPr>
        <p:spPr>
          <a:xfrm>
            <a:off x="2591720" y="1799393"/>
            <a:ext cx="378561" cy="378561"/>
          </a:xfrm>
          <a:prstGeom prst="ellipse">
            <a:avLst/>
          </a:prstGeom>
          <a:solidFill>
            <a:srgbClr val="FFFFFF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70248" tIns="35124" rIns="70248" bIns="35124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075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sz="1075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1879600" y="1270635"/>
            <a:ext cx="1798320" cy="3175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385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观察对象的介绍与分析</a:t>
            </a:r>
            <a:endParaRPr lang="zh-CN" altLang="en-US" sz="1385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13"/>
            </p:custDataLst>
          </p:nvPr>
        </p:nvSpPr>
        <p:spPr>
          <a:xfrm>
            <a:off x="4769258" y="1270570"/>
            <a:ext cx="1608396" cy="31758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385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介入前的观察与总结</a:t>
            </a:r>
            <a:endParaRPr lang="zh-CN" altLang="en-US" sz="1385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4"/>
            </p:custDataLst>
          </p:nvPr>
        </p:nvSpPr>
        <p:spPr>
          <a:xfrm>
            <a:off x="2335530" y="3697605"/>
            <a:ext cx="2555240" cy="3130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385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评估介入对幼儿是否有效</a:t>
            </a:r>
            <a:endParaRPr lang="zh-CN" altLang="en-US" sz="1385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5"/>
            </p:custDataLst>
          </p:nvPr>
        </p:nvSpPr>
        <p:spPr>
          <a:xfrm>
            <a:off x="4990465" y="3697605"/>
            <a:ext cx="2805430" cy="3130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385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后续的跟进措施和研究后的思考</a:t>
            </a:r>
            <a:endParaRPr lang="zh-CN" altLang="en-US" sz="1385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3420745" y="2066290"/>
            <a:ext cx="2315210" cy="40767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385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介入中及介入后的观察与分析</a:t>
            </a:r>
            <a:endParaRPr lang="zh-CN" altLang="en-US" sz="1385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6" name="图片 15" descr="微信图片_2023050609405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7320" y="2662555"/>
            <a:ext cx="2050415" cy="1537335"/>
          </a:xfrm>
          <a:prstGeom prst="cloud">
            <a:avLst/>
          </a:prstGeom>
        </p:spPr>
      </p:pic>
      <p:pic>
        <p:nvPicPr>
          <p:cNvPr id="17" name="图片 16" descr="嗅觉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962775" y="1403350"/>
            <a:ext cx="2050415" cy="1536700"/>
          </a:xfrm>
          <a:prstGeom prst="cloud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生成主题探究活动</a:t>
            </a:r>
            <a:endParaRPr lang="en-US" sz="1440" dirty="0"/>
          </a:p>
        </p:txBody>
      </p:sp>
      <p:sp>
        <p:nvSpPr>
          <p:cNvPr id="7" name="单圆角矩形 6"/>
          <p:cNvSpPr/>
          <p:nvPr>
            <p:custDataLst>
              <p:tags r:id="rId2"/>
            </p:custDataLst>
          </p:nvPr>
        </p:nvSpPr>
        <p:spPr>
          <a:xfrm flipH="1">
            <a:off x="290881" y="2970679"/>
            <a:ext cx="2807481" cy="629768"/>
          </a:xfrm>
          <a:prstGeom prst="round1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61201" tIns="61201" rIns="245890" bIns="61201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1705" b="1" dirty="0">
                <a:solidFill>
                  <a:srgbClr val="FFFFFF"/>
                </a:solidFill>
                <a:latin typeface="+mj-ea"/>
                <a:ea typeface="+mj-ea"/>
                <a:sym typeface="+mn-ea"/>
              </a:rPr>
              <a:t>主题形成阶段</a:t>
            </a:r>
            <a:endParaRPr lang="zh-CN" altLang="en-US" sz="1705" b="1" dirty="0">
              <a:solidFill>
                <a:srgbClr val="FFFFFF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2" name="单圆角矩形 11"/>
          <p:cNvSpPr/>
          <p:nvPr>
            <p:custDataLst>
              <p:tags r:id="rId3"/>
            </p:custDataLst>
          </p:nvPr>
        </p:nvSpPr>
        <p:spPr>
          <a:xfrm flipH="1">
            <a:off x="2850598" y="2725769"/>
            <a:ext cx="2807481" cy="629768"/>
          </a:xfrm>
          <a:prstGeom prst="round1Rect">
            <a:avLst>
              <a:gd name="adj" fmla="val 50000"/>
            </a:avLst>
          </a:prstGeom>
          <a:gradFill>
            <a:gsLst>
              <a:gs pos="90000">
                <a:schemeClr val="accent2">
                  <a:lumMod val="60000"/>
                  <a:lumOff val="40000"/>
                  <a:alpha val="100000"/>
                </a:schemeClr>
              </a:gs>
              <a:gs pos="0">
                <a:schemeClr val="accent2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38100" dir="2700000" algn="tl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61201" tIns="61201" rIns="245890" bIns="61201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1705" b="1" dirty="0">
                <a:solidFill>
                  <a:srgbClr val="FFFFFF"/>
                </a:solidFill>
                <a:latin typeface="+mj-ea"/>
                <a:ea typeface="+mj-ea"/>
                <a:sym typeface="+mn-ea"/>
              </a:rPr>
              <a:t>主题探究阶段</a:t>
            </a:r>
            <a:endParaRPr lang="zh-CN" altLang="en-US" sz="1705" b="1" dirty="0">
              <a:solidFill>
                <a:srgbClr val="FFFFFF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2" name="直角三角形 31"/>
          <p:cNvSpPr/>
          <p:nvPr>
            <p:custDataLst>
              <p:tags r:id="rId4"/>
            </p:custDataLst>
          </p:nvPr>
        </p:nvSpPr>
        <p:spPr>
          <a:xfrm rot="10800000">
            <a:off x="2853685" y="3355537"/>
            <a:ext cx="244484" cy="244484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35">
              <a:solidFill>
                <a:schemeClr val="lt1"/>
              </a:solidFill>
            </a:endParaRPr>
          </a:p>
        </p:txBody>
      </p:sp>
      <p:sp>
        <p:nvSpPr>
          <p:cNvPr id="37" name="直角三角形 36"/>
          <p:cNvSpPr/>
          <p:nvPr>
            <p:custDataLst>
              <p:tags r:id="rId5"/>
            </p:custDataLst>
          </p:nvPr>
        </p:nvSpPr>
        <p:spPr>
          <a:xfrm rot="10800000">
            <a:off x="5413403" y="3110113"/>
            <a:ext cx="244484" cy="244484"/>
          </a:xfrm>
          <a:prstGeom prst="rtTriangl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35">
              <a:solidFill>
                <a:schemeClr val="lt1"/>
              </a:solidFill>
            </a:endParaRPr>
          </a:p>
        </p:txBody>
      </p:sp>
      <p:sp>
        <p:nvSpPr>
          <p:cNvPr id="36" name="任意多边形 35"/>
          <p:cNvSpPr/>
          <p:nvPr>
            <p:custDataLst>
              <p:tags r:id="rId6"/>
            </p:custDataLst>
          </p:nvPr>
        </p:nvSpPr>
        <p:spPr>
          <a:xfrm>
            <a:off x="5413403" y="2242639"/>
            <a:ext cx="3439704" cy="110785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88" h="1731">
                <a:moveTo>
                  <a:pt x="3123" y="0"/>
                </a:moveTo>
                <a:lnTo>
                  <a:pt x="3988" y="866"/>
                </a:lnTo>
                <a:lnTo>
                  <a:pt x="3122" y="1731"/>
                </a:lnTo>
                <a:lnTo>
                  <a:pt x="3122" y="1358"/>
                </a:lnTo>
                <a:lnTo>
                  <a:pt x="0" y="1358"/>
                </a:lnTo>
                <a:lnTo>
                  <a:pt x="0" y="866"/>
                </a:lnTo>
                <a:cubicBezTo>
                  <a:pt x="0" y="594"/>
                  <a:pt x="220" y="374"/>
                  <a:pt x="492" y="374"/>
                </a:cubicBezTo>
                <a:lnTo>
                  <a:pt x="3123" y="374"/>
                </a:lnTo>
                <a:lnTo>
                  <a:pt x="3123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61201" tIns="61201" rIns="307092" bIns="61201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1705" b="1">
                <a:solidFill>
                  <a:srgbClr val="FFFFFF"/>
                </a:solidFill>
                <a:latin typeface="+mj-ea"/>
                <a:ea typeface="+mj-ea"/>
                <a:sym typeface="+mn-ea"/>
              </a:rPr>
              <a:t>成果展示阶段</a:t>
            </a:r>
            <a:endParaRPr lang="zh-CN" altLang="en-US" sz="1705" b="1">
              <a:solidFill>
                <a:srgbClr val="FFFFFF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13" name="图片 12" descr="微信图片_202305092009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1830" y="3432810"/>
            <a:ext cx="2446020" cy="1663065"/>
          </a:xfrm>
          <a:prstGeom prst="roundRect">
            <a:avLst/>
          </a:prstGeom>
        </p:spPr>
      </p:pic>
      <p:pic>
        <p:nvPicPr>
          <p:cNvPr id="18" name="图片 17" descr="感觉教育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01665" y="810260"/>
            <a:ext cx="2286635" cy="1637030"/>
          </a:xfrm>
          <a:prstGeom prst="roundRect">
            <a:avLst/>
          </a:prstGeom>
        </p:spPr>
      </p:pic>
      <p:pic>
        <p:nvPicPr>
          <p:cNvPr id="20" name="图片 19" descr="素材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1815" y="1272540"/>
            <a:ext cx="2286635" cy="1633855"/>
          </a:xfrm>
          <a:prstGeom prst="round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8139" y="1771560"/>
            <a:ext cx="4452077" cy="141732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6480" b="1" dirty="0">
                <a:solidFill>
                  <a:srgbClr val="E88E23">
                    <a:alpha val="1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THANKS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1020094" y="1584108"/>
            <a:ext cx="3468168" cy="768096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61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感谢观看</a:t>
            </a:r>
            <a:endParaRPr lang="en-US" sz="144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06954" y="549442"/>
            <a:ext cx="4113526" cy="1143000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5040" b="1" dirty="0">
                <a:solidFill>
                  <a:srgbClr val="E88E23">
                    <a:alpha val="1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CONTENTS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3619776" y="355811"/>
            <a:ext cx="1904449" cy="859536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465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目录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2098643" y="1597495"/>
            <a:ext cx="2468880" cy="44005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144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创设蒙氏语言教育环境</a:t>
            </a:r>
            <a:endParaRPr lang="en-US" sz="1440" dirty="0"/>
          </a:p>
        </p:txBody>
      </p:sp>
      <p:sp>
        <p:nvSpPr>
          <p:cNvPr id="5" name="Text 3"/>
          <p:cNvSpPr/>
          <p:nvPr>
            <p:custDataLst>
              <p:tags r:id="rId3"/>
            </p:custDataLst>
          </p:nvPr>
        </p:nvSpPr>
        <p:spPr>
          <a:xfrm>
            <a:off x="1539902" y="1515199"/>
            <a:ext cx="713232" cy="59182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2305" b="1" dirty="0">
                <a:solidFill>
                  <a:srgbClr val="E67C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sz="1440" dirty="0"/>
          </a:p>
        </p:txBody>
      </p:sp>
      <p:sp>
        <p:nvSpPr>
          <p:cNvPr id="6" name="Text 4"/>
          <p:cNvSpPr/>
          <p:nvPr>
            <p:custDataLst>
              <p:tags r:id="rId4"/>
            </p:custDataLst>
          </p:nvPr>
        </p:nvSpPr>
        <p:spPr>
          <a:xfrm>
            <a:off x="2098648" y="2347430"/>
            <a:ext cx="2468880" cy="44005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144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设计实施幼儿语言教育活动</a:t>
            </a:r>
            <a:endParaRPr lang="en-US" sz="1440" dirty="0"/>
          </a:p>
        </p:txBody>
      </p:sp>
      <p:sp>
        <p:nvSpPr>
          <p:cNvPr id="7" name="Text 5"/>
          <p:cNvSpPr/>
          <p:nvPr>
            <p:custDataLst>
              <p:tags r:id="rId5"/>
            </p:custDataLst>
          </p:nvPr>
        </p:nvSpPr>
        <p:spPr>
          <a:xfrm>
            <a:off x="1539988" y="2271484"/>
            <a:ext cx="713232" cy="59182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2305" b="1" dirty="0">
                <a:solidFill>
                  <a:srgbClr val="E67C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sz="1440" dirty="0"/>
          </a:p>
        </p:txBody>
      </p:sp>
      <p:sp>
        <p:nvSpPr>
          <p:cNvPr id="8" name="Text 6"/>
          <p:cNvSpPr/>
          <p:nvPr>
            <p:custDataLst>
              <p:tags r:id="rId6"/>
            </p:custDataLst>
          </p:nvPr>
        </p:nvSpPr>
        <p:spPr>
          <a:xfrm>
            <a:off x="2098775" y="3173298"/>
            <a:ext cx="2468880" cy="44005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144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设计实施幼儿语言游戏活动</a:t>
            </a:r>
            <a:endParaRPr lang="en-US" sz="1440" dirty="0"/>
          </a:p>
        </p:txBody>
      </p:sp>
      <p:sp>
        <p:nvSpPr>
          <p:cNvPr id="9" name="Text 7"/>
          <p:cNvSpPr/>
          <p:nvPr>
            <p:custDataLst>
              <p:tags r:id="rId7"/>
            </p:custDataLst>
          </p:nvPr>
        </p:nvSpPr>
        <p:spPr>
          <a:xfrm>
            <a:off x="1539987" y="3096883"/>
            <a:ext cx="713232" cy="59182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2305" b="1" dirty="0">
                <a:solidFill>
                  <a:srgbClr val="E67C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sz="1440" dirty="0"/>
          </a:p>
        </p:txBody>
      </p:sp>
      <p:sp>
        <p:nvSpPr>
          <p:cNvPr id="10" name="Text 6"/>
          <p:cNvSpPr/>
          <p:nvPr>
            <p:custDataLst>
              <p:tags r:id="rId8"/>
            </p:custDataLst>
          </p:nvPr>
        </p:nvSpPr>
        <p:spPr>
          <a:xfrm>
            <a:off x="2098675" y="3998595"/>
            <a:ext cx="2780030" cy="44005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p>
            <a:pPr marL="0" indent="0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144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观察与指导幼儿语言教育活动</a:t>
            </a:r>
            <a:endParaRPr lang="zh-CN" altLang="en-US" sz="144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11" name="Text 7"/>
          <p:cNvSpPr/>
          <p:nvPr>
            <p:custDataLst>
              <p:tags r:id="rId9"/>
            </p:custDataLst>
          </p:nvPr>
        </p:nvSpPr>
        <p:spPr>
          <a:xfrm>
            <a:off x="1539987" y="3922383"/>
            <a:ext cx="713232" cy="59182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2305" b="1" dirty="0">
                <a:solidFill>
                  <a:srgbClr val="E67C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sz="144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36721" y="1505542"/>
            <a:ext cx="1627924" cy="1133856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7490" b="1" dirty="0">
                <a:solidFill>
                  <a:srgbClr val="7E4400">
                    <a:alpha val="2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3974588" y="2464925"/>
            <a:ext cx="4152190" cy="69088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288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创设蒙氏语言教育环境</a:t>
            </a:r>
            <a:endParaRPr lang="en-US" sz="144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认识蒙氏语言教育环境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255905" y="919374"/>
            <a:ext cx="3657600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（一）蒙氏语言教育的重要性</a:t>
            </a:r>
            <a:endParaRPr 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17" name="单圆角矩形 16"/>
          <p:cNvSpPr/>
          <p:nvPr>
            <p:custDataLst>
              <p:tags r:id="rId3"/>
            </p:custDataLst>
          </p:nvPr>
        </p:nvSpPr>
        <p:spPr>
          <a:xfrm flipH="1">
            <a:off x="246431" y="4057799"/>
            <a:ext cx="2807481" cy="629768"/>
          </a:xfrm>
          <a:prstGeom prst="round1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61201" tIns="61201" rIns="245890" bIns="61201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1705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语言是一项智能活动</a:t>
            </a:r>
            <a:endParaRPr lang="zh-CN" altLang="en-US" sz="1705" b="1" dirty="0">
              <a:solidFill>
                <a:srgbClr val="FFFFFF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0" name="单圆角矩形 19"/>
          <p:cNvSpPr/>
          <p:nvPr>
            <p:custDataLst>
              <p:tags r:id="rId4"/>
            </p:custDataLst>
          </p:nvPr>
        </p:nvSpPr>
        <p:spPr>
          <a:xfrm flipH="1">
            <a:off x="2806148" y="3812889"/>
            <a:ext cx="2807481" cy="629768"/>
          </a:xfrm>
          <a:prstGeom prst="round1Rect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61201" tIns="61201" rIns="245890" bIns="61201" numCol="1" spcCol="0" rtlCol="0" fromWordArt="0" anchor="ctr" anchorCtr="0" forceAA="0" compatLnSpc="1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1705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语言是促进思维发展的</a:t>
            </a:r>
            <a:endParaRPr lang="zh-CN" altLang="en-US" sz="1705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705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工具</a:t>
            </a:r>
            <a:endParaRPr lang="zh-CN" altLang="en-US" sz="1705" b="1" dirty="0">
              <a:solidFill>
                <a:srgbClr val="FFFFFF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2" name="直角三角形 31"/>
          <p:cNvSpPr/>
          <p:nvPr>
            <p:custDataLst>
              <p:tags r:id="rId5"/>
            </p:custDataLst>
          </p:nvPr>
        </p:nvSpPr>
        <p:spPr>
          <a:xfrm rot="10800000">
            <a:off x="2809235" y="4442657"/>
            <a:ext cx="244484" cy="244484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35">
              <a:solidFill>
                <a:schemeClr val="lt1"/>
              </a:solidFill>
            </a:endParaRPr>
          </a:p>
        </p:txBody>
      </p:sp>
      <p:sp>
        <p:nvSpPr>
          <p:cNvPr id="37" name="直角三角形 36"/>
          <p:cNvSpPr/>
          <p:nvPr>
            <p:custDataLst>
              <p:tags r:id="rId6"/>
            </p:custDataLst>
          </p:nvPr>
        </p:nvSpPr>
        <p:spPr>
          <a:xfrm rot="10800000">
            <a:off x="5368953" y="4197233"/>
            <a:ext cx="244484" cy="244484"/>
          </a:xfrm>
          <a:prstGeom prst="rtTriangl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35">
              <a:solidFill>
                <a:schemeClr val="lt1"/>
              </a:solidFill>
            </a:endParaRPr>
          </a:p>
        </p:txBody>
      </p:sp>
      <p:sp>
        <p:nvSpPr>
          <p:cNvPr id="36" name="任意多边形 35"/>
          <p:cNvSpPr/>
          <p:nvPr>
            <p:custDataLst>
              <p:tags r:id="rId7"/>
            </p:custDataLst>
          </p:nvPr>
        </p:nvSpPr>
        <p:spPr>
          <a:xfrm>
            <a:off x="5368953" y="3329759"/>
            <a:ext cx="3439704" cy="110785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988" h="1731">
                <a:moveTo>
                  <a:pt x="3123" y="0"/>
                </a:moveTo>
                <a:lnTo>
                  <a:pt x="3988" y="866"/>
                </a:lnTo>
                <a:lnTo>
                  <a:pt x="3122" y="1731"/>
                </a:lnTo>
                <a:lnTo>
                  <a:pt x="3122" y="1358"/>
                </a:lnTo>
                <a:lnTo>
                  <a:pt x="0" y="1358"/>
                </a:lnTo>
                <a:lnTo>
                  <a:pt x="0" y="866"/>
                </a:lnTo>
                <a:cubicBezTo>
                  <a:pt x="0" y="594"/>
                  <a:pt x="220" y="374"/>
                  <a:pt x="492" y="374"/>
                </a:cubicBezTo>
                <a:lnTo>
                  <a:pt x="3123" y="374"/>
                </a:lnTo>
                <a:lnTo>
                  <a:pt x="312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61201" tIns="61201" rIns="307092" bIns="61201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1705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语言是构建与完善人格的</a:t>
            </a:r>
            <a:endParaRPr lang="zh-CN" altLang="en-US" sz="1705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1705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基本要素</a:t>
            </a:r>
            <a:endParaRPr lang="zh-CN" altLang="en-US" sz="1705" b="1">
              <a:solidFill>
                <a:srgbClr val="FFFFFF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34" name="图片 33" descr="粉红塔有序无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9090" y="2103755"/>
            <a:ext cx="2386965" cy="1623060"/>
          </a:xfrm>
          <a:prstGeom prst="rect">
            <a:avLst/>
          </a:prstGeom>
        </p:spPr>
      </p:pic>
      <p:pic>
        <p:nvPicPr>
          <p:cNvPr id="38" name="图片 37" descr="两名幼儿抢教具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70530" y="1901825"/>
            <a:ext cx="2386330" cy="1630045"/>
          </a:xfrm>
          <a:prstGeom prst="rect">
            <a:avLst/>
          </a:prstGeom>
        </p:spPr>
      </p:pic>
      <p:pic>
        <p:nvPicPr>
          <p:cNvPr id="39" name="图片 38" descr="嗅觉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01335" y="1699895"/>
            <a:ext cx="2385695" cy="1630045"/>
          </a:xfrm>
          <a:prstGeom prst="rect">
            <a:avLst/>
          </a:prstGeom>
        </p:spPr>
      </p:pic>
      <p:sp>
        <p:nvSpPr>
          <p:cNvPr id="40" name="Text 4"/>
          <p:cNvSpPr/>
          <p:nvPr>
            <p:custDataLst>
              <p:tags r:id="rId11"/>
            </p:custDataLst>
          </p:nvPr>
        </p:nvSpPr>
        <p:spPr>
          <a:xfrm>
            <a:off x="424180" y="1376045"/>
            <a:ext cx="7905750" cy="468630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noAutofit/>
          </a:bodyPr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幼儿语言发展的重要意义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认识蒙氏语言教育环境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522605" y="824759"/>
            <a:ext cx="3657600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（二）蒙氏语言教育的特点</a:t>
            </a:r>
            <a:endParaRPr 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38" name="矩形 37"/>
          <p:cNvSpPr/>
          <p:nvPr>
            <p:custDataLst>
              <p:tags r:id="rId3"/>
            </p:custDataLst>
          </p:nvPr>
        </p:nvSpPr>
        <p:spPr>
          <a:xfrm>
            <a:off x="-93" y="3511354"/>
            <a:ext cx="1286757" cy="11283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5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创设轻松自然的学习状态</a:t>
            </a:r>
            <a:endParaRPr lang="zh-CN" altLang="en-US" sz="1195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矩形 38"/>
          <p:cNvSpPr/>
          <p:nvPr>
            <p:custDataLst>
              <p:tags r:id="rId4"/>
            </p:custDataLst>
          </p:nvPr>
        </p:nvSpPr>
        <p:spPr>
          <a:xfrm>
            <a:off x="1522099" y="3511354"/>
            <a:ext cx="1286757" cy="11283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5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有效利用语言发展敏感期</a:t>
            </a:r>
            <a:endParaRPr lang="zh-CN" altLang="en-US" sz="1195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矩形 39"/>
          <p:cNvSpPr/>
          <p:nvPr>
            <p:custDataLst>
              <p:tags r:id="rId5"/>
            </p:custDataLst>
          </p:nvPr>
        </p:nvSpPr>
        <p:spPr>
          <a:xfrm>
            <a:off x="3044291" y="3511354"/>
            <a:ext cx="1286757" cy="11283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5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认识幼儿语言发展的障碍</a:t>
            </a:r>
            <a:endParaRPr lang="zh-CN" altLang="en-US" sz="1195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1" name="矩形 40"/>
          <p:cNvSpPr/>
          <p:nvPr>
            <p:custDataLst>
              <p:tags r:id="rId6"/>
            </p:custDataLst>
          </p:nvPr>
        </p:nvSpPr>
        <p:spPr>
          <a:xfrm>
            <a:off x="4566483" y="3511354"/>
            <a:ext cx="1286757" cy="11283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5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提供幼儿语言发展的必要条件</a:t>
            </a:r>
            <a:endParaRPr lang="zh-CN" altLang="en-US" sz="1195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2" name="矩形 41"/>
          <p:cNvSpPr/>
          <p:nvPr>
            <p:custDataLst>
              <p:tags r:id="rId7"/>
            </p:custDataLst>
          </p:nvPr>
        </p:nvSpPr>
        <p:spPr>
          <a:xfrm>
            <a:off x="6088674" y="3511354"/>
            <a:ext cx="1286757" cy="11283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5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语言教育与其他领域协同发展</a:t>
            </a:r>
            <a:endParaRPr lang="zh-CN" altLang="en-US" sz="1195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3" name="矩形 42"/>
          <p:cNvSpPr/>
          <p:nvPr>
            <p:custDataLst>
              <p:tags r:id="rId8"/>
            </p:custDataLst>
          </p:nvPr>
        </p:nvSpPr>
        <p:spPr>
          <a:xfrm>
            <a:off x="7610866" y="3511354"/>
            <a:ext cx="1286757" cy="11283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5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为系统性学习做好预备</a:t>
            </a:r>
            <a:endParaRPr lang="zh-CN" altLang="en-US" sz="1195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195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4" name="1"/>
          <p:cNvSpPr/>
          <p:nvPr>
            <p:custDataLst>
              <p:tags r:id="rId9"/>
            </p:custDataLst>
          </p:nvPr>
        </p:nvSpPr>
        <p:spPr>
          <a:xfrm>
            <a:off x="558659" y="1994045"/>
            <a:ext cx="668875" cy="10084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64" h="1905">
                <a:moveTo>
                  <a:pt x="97" y="0"/>
                </a:moveTo>
                <a:cubicBezTo>
                  <a:pt x="741" y="0"/>
                  <a:pt x="1264" y="523"/>
                  <a:pt x="1264" y="1173"/>
                </a:cubicBezTo>
                <a:cubicBezTo>
                  <a:pt x="1264" y="1442"/>
                  <a:pt x="1176" y="1695"/>
                  <a:pt x="1012" y="1905"/>
                </a:cubicBezTo>
                <a:cubicBezTo>
                  <a:pt x="1012" y="1905"/>
                  <a:pt x="1012" y="1905"/>
                  <a:pt x="460" y="1905"/>
                </a:cubicBezTo>
                <a:cubicBezTo>
                  <a:pt x="731" y="1773"/>
                  <a:pt x="917" y="1492"/>
                  <a:pt x="917" y="1173"/>
                </a:cubicBezTo>
                <a:cubicBezTo>
                  <a:pt x="917" y="721"/>
                  <a:pt x="548" y="352"/>
                  <a:pt x="97" y="352"/>
                </a:cubicBezTo>
                <a:cubicBezTo>
                  <a:pt x="69" y="352"/>
                  <a:pt x="41" y="354"/>
                  <a:pt x="13" y="357"/>
                </a:cubicBezTo>
                <a:lnTo>
                  <a:pt x="0" y="358"/>
                </a:lnTo>
                <a:lnTo>
                  <a:pt x="0" y="4"/>
                </a:lnTo>
                <a:lnTo>
                  <a:pt x="14" y="3"/>
                </a:lnTo>
                <a:cubicBezTo>
                  <a:pt x="42" y="1"/>
                  <a:pt x="69" y="0"/>
                  <a:pt x="97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40">
              <a:solidFill>
                <a:schemeClr val="lt1"/>
              </a:solidFill>
            </a:endParaRPr>
          </a:p>
        </p:txBody>
      </p:sp>
      <p:sp>
        <p:nvSpPr>
          <p:cNvPr id="45" name="2"/>
          <p:cNvSpPr/>
          <p:nvPr>
            <p:custDataLst>
              <p:tags r:id="rId10"/>
            </p:custDataLst>
          </p:nvPr>
        </p:nvSpPr>
        <p:spPr>
          <a:xfrm>
            <a:off x="-93" y="1995672"/>
            <a:ext cx="1533584" cy="123522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10" h="2745">
                <a:moveTo>
                  <a:pt x="1259" y="0"/>
                </a:moveTo>
                <a:lnTo>
                  <a:pt x="1259" y="417"/>
                </a:lnTo>
                <a:lnTo>
                  <a:pt x="1251" y="418"/>
                </a:lnTo>
                <a:cubicBezTo>
                  <a:pt x="777" y="478"/>
                  <a:pt x="407" y="885"/>
                  <a:pt x="407" y="1375"/>
                </a:cubicBezTo>
                <a:cubicBezTo>
                  <a:pt x="407" y="1906"/>
                  <a:pt x="841" y="2333"/>
                  <a:pt x="1373" y="2333"/>
                </a:cubicBezTo>
                <a:cubicBezTo>
                  <a:pt x="1373" y="2333"/>
                  <a:pt x="1373" y="2333"/>
                  <a:pt x="1693" y="2334"/>
                </a:cubicBezTo>
                <a:lnTo>
                  <a:pt x="1698" y="2334"/>
                </a:lnTo>
                <a:lnTo>
                  <a:pt x="2078" y="2334"/>
                </a:lnTo>
                <a:lnTo>
                  <a:pt x="2504" y="2334"/>
                </a:lnTo>
                <a:lnTo>
                  <a:pt x="2525" y="2334"/>
                </a:lnTo>
                <a:lnTo>
                  <a:pt x="2535" y="2334"/>
                </a:lnTo>
                <a:lnTo>
                  <a:pt x="2650" y="2334"/>
                </a:lnTo>
                <a:lnTo>
                  <a:pt x="2760" y="2334"/>
                </a:lnTo>
                <a:lnTo>
                  <a:pt x="2893" y="2334"/>
                </a:lnTo>
                <a:lnTo>
                  <a:pt x="2902" y="2345"/>
                </a:lnTo>
                <a:cubicBezTo>
                  <a:pt x="3033" y="2505"/>
                  <a:pt x="3199" y="2638"/>
                  <a:pt x="3386" y="2733"/>
                </a:cubicBezTo>
                <a:lnTo>
                  <a:pt x="3410" y="2745"/>
                </a:lnTo>
                <a:lnTo>
                  <a:pt x="2760" y="2745"/>
                </a:lnTo>
                <a:lnTo>
                  <a:pt x="2650" y="2745"/>
                </a:lnTo>
                <a:lnTo>
                  <a:pt x="2535" y="2745"/>
                </a:lnTo>
                <a:lnTo>
                  <a:pt x="2525" y="2745"/>
                </a:lnTo>
                <a:lnTo>
                  <a:pt x="2504" y="2745"/>
                </a:lnTo>
                <a:lnTo>
                  <a:pt x="2078" y="2745"/>
                </a:lnTo>
                <a:lnTo>
                  <a:pt x="1439" y="2745"/>
                </a:lnTo>
                <a:lnTo>
                  <a:pt x="1435" y="2745"/>
                </a:lnTo>
                <a:lnTo>
                  <a:pt x="1325" y="2745"/>
                </a:lnTo>
                <a:lnTo>
                  <a:pt x="1288" y="2745"/>
                </a:lnTo>
                <a:lnTo>
                  <a:pt x="1288" y="2743"/>
                </a:lnTo>
                <a:lnTo>
                  <a:pt x="1277" y="2743"/>
                </a:lnTo>
                <a:cubicBezTo>
                  <a:pt x="562" y="2689"/>
                  <a:pt x="0" y="2092"/>
                  <a:pt x="0" y="1364"/>
                </a:cubicBezTo>
                <a:cubicBezTo>
                  <a:pt x="0" y="1328"/>
                  <a:pt x="1" y="1292"/>
                  <a:pt x="4" y="1258"/>
                </a:cubicBezTo>
                <a:lnTo>
                  <a:pt x="7" y="1224"/>
                </a:lnTo>
                <a:lnTo>
                  <a:pt x="9" y="1199"/>
                </a:lnTo>
                <a:cubicBezTo>
                  <a:pt x="91" y="561"/>
                  <a:pt x="604" y="61"/>
                  <a:pt x="1244" y="1"/>
                </a:cubicBezTo>
                <a:lnTo>
                  <a:pt x="1259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40">
              <a:solidFill>
                <a:schemeClr val="lt1"/>
              </a:solidFill>
            </a:endParaRPr>
          </a:p>
        </p:txBody>
      </p:sp>
      <p:sp>
        <p:nvSpPr>
          <p:cNvPr id="46" name="1"/>
          <p:cNvSpPr/>
          <p:nvPr>
            <p:custDataLst>
              <p:tags r:id="rId11"/>
            </p:custDataLst>
          </p:nvPr>
        </p:nvSpPr>
        <p:spPr>
          <a:xfrm>
            <a:off x="2096040" y="1994045"/>
            <a:ext cx="668875" cy="10084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64" h="1905">
                <a:moveTo>
                  <a:pt x="97" y="0"/>
                </a:moveTo>
                <a:cubicBezTo>
                  <a:pt x="741" y="0"/>
                  <a:pt x="1264" y="523"/>
                  <a:pt x="1264" y="1173"/>
                </a:cubicBezTo>
                <a:cubicBezTo>
                  <a:pt x="1264" y="1442"/>
                  <a:pt x="1176" y="1695"/>
                  <a:pt x="1012" y="1905"/>
                </a:cubicBezTo>
                <a:cubicBezTo>
                  <a:pt x="1012" y="1905"/>
                  <a:pt x="1012" y="1905"/>
                  <a:pt x="460" y="1905"/>
                </a:cubicBezTo>
                <a:cubicBezTo>
                  <a:pt x="731" y="1773"/>
                  <a:pt x="917" y="1492"/>
                  <a:pt x="917" y="1173"/>
                </a:cubicBezTo>
                <a:cubicBezTo>
                  <a:pt x="917" y="721"/>
                  <a:pt x="548" y="352"/>
                  <a:pt x="97" y="352"/>
                </a:cubicBezTo>
                <a:cubicBezTo>
                  <a:pt x="69" y="352"/>
                  <a:pt x="41" y="354"/>
                  <a:pt x="13" y="357"/>
                </a:cubicBezTo>
                <a:lnTo>
                  <a:pt x="0" y="358"/>
                </a:lnTo>
                <a:lnTo>
                  <a:pt x="0" y="4"/>
                </a:lnTo>
                <a:lnTo>
                  <a:pt x="14" y="3"/>
                </a:lnTo>
                <a:cubicBezTo>
                  <a:pt x="42" y="1"/>
                  <a:pt x="69" y="0"/>
                  <a:pt x="97" y="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  <a:lumOff val="50000"/>
                  <a:alpha val="100000"/>
                </a:schemeClr>
              </a:gs>
              <a:gs pos="25000">
                <a:schemeClr val="accent2">
                  <a:lumMod val="80000"/>
                  <a:lumOff val="2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40">
              <a:solidFill>
                <a:schemeClr val="lt1"/>
              </a:solidFill>
              <a:sym typeface="+mn-ea"/>
            </a:endParaRPr>
          </a:p>
        </p:txBody>
      </p:sp>
      <p:sp>
        <p:nvSpPr>
          <p:cNvPr id="47" name="2"/>
          <p:cNvSpPr/>
          <p:nvPr>
            <p:custDataLst>
              <p:tags r:id="rId12"/>
            </p:custDataLst>
          </p:nvPr>
        </p:nvSpPr>
        <p:spPr>
          <a:xfrm>
            <a:off x="1536746" y="1995672"/>
            <a:ext cx="1533584" cy="123522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10" h="2745">
                <a:moveTo>
                  <a:pt x="1259" y="0"/>
                </a:moveTo>
                <a:lnTo>
                  <a:pt x="1259" y="417"/>
                </a:lnTo>
                <a:lnTo>
                  <a:pt x="1251" y="418"/>
                </a:lnTo>
                <a:cubicBezTo>
                  <a:pt x="777" y="478"/>
                  <a:pt x="407" y="885"/>
                  <a:pt x="407" y="1375"/>
                </a:cubicBezTo>
                <a:cubicBezTo>
                  <a:pt x="407" y="1906"/>
                  <a:pt x="841" y="2333"/>
                  <a:pt x="1373" y="2333"/>
                </a:cubicBezTo>
                <a:cubicBezTo>
                  <a:pt x="1373" y="2333"/>
                  <a:pt x="1373" y="2333"/>
                  <a:pt x="1693" y="2334"/>
                </a:cubicBezTo>
                <a:lnTo>
                  <a:pt x="1698" y="2334"/>
                </a:lnTo>
                <a:lnTo>
                  <a:pt x="2078" y="2334"/>
                </a:lnTo>
                <a:lnTo>
                  <a:pt x="2504" y="2334"/>
                </a:lnTo>
                <a:lnTo>
                  <a:pt x="2525" y="2334"/>
                </a:lnTo>
                <a:lnTo>
                  <a:pt x="2535" y="2334"/>
                </a:lnTo>
                <a:lnTo>
                  <a:pt x="2650" y="2334"/>
                </a:lnTo>
                <a:lnTo>
                  <a:pt x="2760" y="2334"/>
                </a:lnTo>
                <a:lnTo>
                  <a:pt x="2893" y="2334"/>
                </a:lnTo>
                <a:lnTo>
                  <a:pt x="2902" y="2345"/>
                </a:lnTo>
                <a:cubicBezTo>
                  <a:pt x="3033" y="2505"/>
                  <a:pt x="3199" y="2638"/>
                  <a:pt x="3386" y="2733"/>
                </a:cubicBezTo>
                <a:lnTo>
                  <a:pt x="3410" y="2745"/>
                </a:lnTo>
                <a:lnTo>
                  <a:pt x="2760" y="2745"/>
                </a:lnTo>
                <a:lnTo>
                  <a:pt x="2650" y="2745"/>
                </a:lnTo>
                <a:lnTo>
                  <a:pt x="2535" y="2745"/>
                </a:lnTo>
                <a:lnTo>
                  <a:pt x="2525" y="2745"/>
                </a:lnTo>
                <a:lnTo>
                  <a:pt x="2504" y="2745"/>
                </a:lnTo>
                <a:lnTo>
                  <a:pt x="2078" y="2745"/>
                </a:lnTo>
                <a:lnTo>
                  <a:pt x="1439" y="2745"/>
                </a:lnTo>
                <a:lnTo>
                  <a:pt x="1435" y="2745"/>
                </a:lnTo>
                <a:lnTo>
                  <a:pt x="1325" y="2745"/>
                </a:lnTo>
                <a:lnTo>
                  <a:pt x="1288" y="2745"/>
                </a:lnTo>
                <a:lnTo>
                  <a:pt x="1288" y="2743"/>
                </a:lnTo>
                <a:lnTo>
                  <a:pt x="1277" y="2743"/>
                </a:lnTo>
                <a:cubicBezTo>
                  <a:pt x="562" y="2689"/>
                  <a:pt x="0" y="2092"/>
                  <a:pt x="0" y="1364"/>
                </a:cubicBezTo>
                <a:cubicBezTo>
                  <a:pt x="0" y="1328"/>
                  <a:pt x="1" y="1292"/>
                  <a:pt x="4" y="1258"/>
                </a:cubicBezTo>
                <a:lnTo>
                  <a:pt x="7" y="1224"/>
                </a:lnTo>
                <a:lnTo>
                  <a:pt x="9" y="1199"/>
                </a:lnTo>
                <a:cubicBezTo>
                  <a:pt x="91" y="561"/>
                  <a:pt x="604" y="61"/>
                  <a:pt x="1244" y="1"/>
                </a:cubicBezTo>
                <a:lnTo>
                  <a:pt x="1259" y="0"/>
                </a:lnTo>
                <a:close/>
              </a:path>
            </a:pathLst>
          </a:custGeom>
          <a:gradFill>
            <a:gsLst>
              <a:gs pos="70000">
                <a:schemeClr val="accent2">
                  <a:lumMod val="80000"/>
                  <a:lumOff val="20000"/>
                  <a:alpha val="100000"/>
                </a:schemeClr>
              </a:gs>
              <a:gs pos="0">
                <a:schemeClr val="accent2">
                  <a:lumMod val="20000"/>
                  <a:lumOff val="80000"/>
                  <a:alpha val="100000"/>
                </a:schemeClr>
              </a:gs>
              <a:gs pos="0">
                <a:schemeClr val="accent2">
                  <a:alpha val="10000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40">
              <a:solidFill>
                <a:schemeClr val="lt1"/>
              </a:solidFill>
              <a:sym typeface="+mn-ea"/>
            </a:endParaRPr>
          </a:p>
        </p:txBody>
      </p:sp>
      <p:sp>
        <p:nvSpPr>
          <p:cNvPr id="48" name="1"/>
          <p:cNvSpPr/>
          <p:nvPr>
            <p:custDataLst>
              <p:tags r:id="rId13"/>
            </p:custDataLst>
          </p:nvPr>
        </p:nvSpPr>
        <p:spPr>
          <a:xfrm>
            <a:off x="3622029" y="1994045"/>
            <a:ext cx="668875" cy="10084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64" h="1905">
                <a:moveTo>
                  <a:pt x="97" y="0"/>
                </a:moveTo>
                <a:cubicBezTo>
                  <a:pt x="741" y="0"/>
                  <a:pt x="1264" y="523"/>
                  <a:pt x="1264" y="1173"/>
                </a:cubicBezTo>
                <a:cubicBezTo>
                  <a:pt x="1264" y="1442"/>
                  <a:pt x="1176" y="1695"/>
                  <a:pt x="1012" y="1905"/>
                </a:cubicBezTo>
                <a:cubicBezTo>
                  <a:pt x="1012" y="1905"/>
                  <a:pt x="1012" y="1905"/>
                  <a:pt x="460" y="1905"/>
                </a:cubicBezTo>
                <a:cubicBezTo>
                  <a:pt x="731" y="1773"/>
                  <a:pt x="917" y="1492"/>
                  <a:pt x="917" y="1173"/>
                </a:cubicBezTo>
                <a:cubicBezTo>
                  <a:pt x="917" y="721"/>
                  <a:pt x="548" y="352"/>
                  <a:pt x="97" y="352"/>
                </a:cubicBezTo>
                <a:cubicBezTo>
                  <a:pt x="69" y="352"/>
                  <a:pt x="41" y="354"/>
                  <a:pt x="13" y="357"/>
                </a:cubicBezTo>
                <a:lnTo>
                  <a:pt x="0" y="358"/>
                </a:lnTo>
                <a:lnTo>
                  <a:pt x="0" y="4"/>
                </a:lnTo>
                <a:lnTo>
                  <a:pt x="14" y="3"/>
                </a:lnTo>
                <a:cubicBezTo>
                  <a:pt x="42" y="1"/>
                  <a:pt x="69" y="0"/>
                  <a:pt x="97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40">
              <a:solidFill>
                <a:schemeClr val="lt1"/>
              </a:solidFill>
              <a:sym typeface="+mn-ea"/>
            </a:endParaRPr>
          </a:p>
        </p:txBody>
      </p:sp>
      <p:sp>
        <p:nvSpPr>
          <p:cNvPr id="49" name="2"/>
          <p:cNvSpPr/>
          <p:nvPr>
            <p:custDataLst>
              <p:tags r:id="rId14"/>
            </p:custDataLst>
          </p:nvPr>
        </p:nvSpPr>
        <p:spPr>
          <a:xfrm>
            <a:off x="3063278" y="1995672"/>
            <a:ext cx="1533584" cy="123522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10" h="2745">
                <a:moveTo>
                  <a:pt x="1259" y="0"/>
                </a:moveTo>
                <a:lnTo>
                  <a:pt x="1259" y="417"/>
                </a:lnTo>
                <a:lnTo>
                  <a:pt x="1251" y="418"/>
                </a:lnTo>
                <a:cubicBezTo>
                  <a:pt x="777" y="478"/>
                  <a:pt x="407" y="885"/>
                  <a:pt x="407" y="1375"/>
                </a:cubicBezTo>
                <a:cubicBezTo>
                  <a:pt x="407" y="1906"/>
                  <a:pt x="841" y="2333"/>
                  <a:pt x="1373" y="2333"/>
                </a:cubicBezTo>
                <a:cubicBezTo>
                  <a:pt x="1373" y="2333"/>
                  <a:pt x="1373" y="2333"/>
                  <a:pt x="1693" y="2334"/>
                </a:cubicBezTo>
                <a:lnTo>
                  <a:pt x="1698" y="2334"/>
                </a:lnTo>
                <a:lnTo>
                  <a:pt x="2078" y="2334"/>
                </a:lnTo>
                <a:lnTo>
                  <a:pt x="2504" y="2334"/>
                </a:lnTo>
                <a:lnTo>
                  <a:pt x="2525" y="2334"/>
                </a:lnTo>
                <a:lnTo>
                  <a:pt x="2535" y="2334"/>
                </a:lnTo>
                <a:lnTo>
                  <a:pt x="2650" y="2334"/>
                </a:lnTo>
                <a:lnTo>
                  <a:pt x="2760" y="2334"/>
                </a:lnTo>
                <a:lnTo>
                  <a:pt x="2893" y="2334"/>
                </a:lnTo>
                <a:lnTo>
                  <a:pt x="2902" y="2345"/>
                </a:lnTo>
                <a:cubicBezTo>
                  <a:pt x="3033" y="2505"/>
                  <a:pt x="3199" y="2638"/>
                  <a:pt x="3386" y="2733"/>
                </a:cubicBezTo>
                <a:lnTo>
                  <a:pt x="3410" y="2745"/>
                </a:lnTo>
                <a:lnTo>
                  <a:pt x="2760" y="2745"/>
                </a:lnTo>
                <a:lnTo>
                  <a:pt x="2650" y="2745"/>
                </a:lnTo>
                <a:lnTo>
                  <a:pt x="2535" y="2745"/>
                </a:lnTo>
                <a:lnTo>
                  <a:pt x="2525" y="2745"/>
                </a:lnTo>
                <a:lnTo>
                  <a:pt x="2504" y="2745"/>
                </a:lnTo>
                <a:lnTo>
                  <a:pt x="2078" y="2745"/>
                </a:lnTo>
                <a:lnTo>
                  <a:pt x="1439" y="2745"/>
                </a:lnTo>
                <a:lnTo>
                  <a:pt x="1435" y="2745"/>
                </a:lnTo>
                <a:lnTo>
                  <a:pt x="1325" y="2745"/>
                </a:lnTo>
                <a:lnTo>
                  <a:pt x="1288" y="2745"/>
                </a:lnTo>
                <a:lnTo>
                  <a:pt x="1288" y="2743"/>
                </a:lnTo>
                <a:lnTo>
                  <a:pt x="1277" y="2743"/>
                </a:lnTo>
                <a:cubicBezTo>
                  <a:pt x="562" y="2689"/>
                  <a:pt x="0" y="2092"/>
                  <a:pt x="0" y="1364"/>
                </a:cubicBezTo>
                <a:cubicBezTo>
                  <a:pt x="0" y="1328"/>
                  <a:pt x="1" y="1292"/>
                  <a:pt x="4" y="1258"/>
                </a:cubicBezTo>
                <a:lnTo>
                  <a:pt x="7" y="1224"/>
                </a:lnTo>
                <a:lnTo>
                  <a:pt x="9" y="1199"/>
                </a:lnTo>
                <a:cubicBezTo>
                  <a:pt x="91" y="561"/>
                  <a:pt x="604" y="61"/>
                  <a:pt x="1244" y="1"/>
                </a:cubicBezTo>
                <a:lnTo>
                  <a:pt x="1259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40">
              <a:solidFill>
                <a:schemeClr val="lt1"/>
              </a:solidFill>
              <a:sym typeface="+mn-ea"/>
            </a:endParaRPr>
          </a:p>
        </p:txBody>
      </p:sp>
      <p:sp>
        <p:nvSpPr>
          <p:cNvPr id="50" name="1"/>
          <p:cNvSpPr/>
          <p:nvPr>
            <p:custDataLst>
              <p:tags r:id="rId15"/>
            </p:custDataLst>
          </p:nvPr>
        </p:nvSpPr>
        <p:spPr>
          <a:xfrm>
            <a:off x="5137169" y="1994045"/>
            <a:ext cx="668875" cy="10084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64" h="1905">
                <a:moveTo>
                  <a:pt x="97" y="0"/>
                </a:moveTo>
                <a:cubicBezTo>
                  <a:pt x="741" y="0"/>
                  <a:pt x="1264" y="523"/>
                  <a:pt x="1264" y="1173"/>
                </a:cubicBezTo>
                <a:cubicBezTo>
                  <a:pt x="1264" y="1442"/>
                  <a:pt x="1176" y="1695"/>
                  <a:pt x="1012" y="1905"/>
                </a:cubicBezTo>
                <a:cubicBezTo>
                  <a:pt x="1012" y="1905"/>
                  <a:pt x="1012" y="1905"/>
                  <a:pt x="460" y="1905"/>
                </a:cubicBezTo>
                <a:cubicBezTo>
                  <a:pt x="731" y="1773"/>
                  <a:pt x="917" y="1492"/>
                  <a:pt x="917" y="1173"/>
                </a:cubicBezTo>
                <a:cubicBezTo>
                  <a:pt x="917" y="721"/>
                  <a:pt x="548" y="352"/>
                  <a:pt x="97" y="352"/>
                </a:cubicBezTo>
                <a:cubicBezTo>
                  <a:pt x="69" y="352"/>
                  <a:pt x="41" y="354"/>
                  <a:pt x="13" y="357"/>
                </a:cubicBezTo>
                <a:lnTo>
                  <a:pt x="0" y="358"/>
                </a:lnTo>
                <a:lnTo>
                  <a:pt x="0" y="4"/>
                </a:lnTo>
                <a:lnTo>
                  <a:pt x="14" y="3"/>
                </a:lnTo>
                <a:cubicBezTo>
                  <a:pt x="42" y="1"/>
                  <a:pt x="69" y="0"/>
                  <a:pt x="97" y="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  <a:lumOff val="50000"/>
                  <a:alpha val="100000"/>
                </a:schemeClr>
              </a:gs>
              <a:gs pos="25000">
                <a:schemeClr val="accent2">
                  <a:lumMod val="80000"/>
                  <a:lumOff val="2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40">
              <a:solidFill>
                <a:schemeClr val="lt1"/>
              </a:solidFill>
              <a:sym typeface="+mn-ea"/>
            </a:endParaRPr>
          </a:p>
        </p:txBody>
      </p:sp>
      <p:sp>
        <p:nvSpPr>
          <p:cNvPr id="51" name="2"/>
          <p:cNvSpPr/>
          <p:nvPr>
            <p:custDataLst>
              <p:tags r:id="rId16"/>
            </p:custDataLst>
          </p:nvPr>
        </p:nvSpPr>
        <p:spPr>
          <a:xfrm>
            <a:off x="4579502" y="1995672"/>
            <a:ext cx="1533041" cy="123522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10" h="2745">
                <a:moveTo>
                  <a:pt x="1259" y="0"/>
                </a:moveTo>
                <a:lnTo>
                  <a:pt x="1259" y="417"/>
                </a:lnTo>
                <a:lnTo>
                  <a:pt x="1251" y="418"/>
                </a:lnTo>
                <a:cubicBezTo>
                  <a:pt x="777" y="478"/>
                  <a:pt x="407" y="885"/>
                  <a:pt x="407" y="1375"/>
                </a:cubicBezTo>
                <a:cubicBezTo>
                  <a:pt x="407" y="1906"/>
                  <a:pt x="841" y="2333"/>
                  <a:pt x="1373" y="2333"/>
                </a:cubicBezTo>
                <a:cubicBezTo>
                  <a:pt x="1373" y="2333"/>
                  <a:pt x="1373" y="2333"/>
                  <a:pt x="1693" y="2334"/>
                </a:cubicBezTo>
                <a:lnTo>
                  <a:pt x="1698" y="2334"/>
                </a:lnTo>
                <a:lnTo>
                  <a:pt x="2078" y="2334"/>
                </a:lnTo>
                <a:lnTo>
                  <a:pt x="2504" y="2334"/>
                </a:lnTo>
                <a:lnTo>
                  <a:pt x="2525" y="2334"/>
                </a:lnTo>
                <a:lnTo>
                  <a:pt x="2535" y="2334"/>
                </a:lnTo>
                <a:lnTo>
                  <a:pt x="2650" y="2334"/>
                </a:lnTo>
                <a:lnTo>
                  <a:pt x="2760" y="2334"/>
                </a:lnTo>
                <a:lnTo>
                  <a:pt x="2893" y="2334"/>
                </a:lnTo>
                <a:lnTo>
                  <a:pt x="2902" y="2345"/>
                </a:lnTo>
                <a:cubicBezTo>
                  <a:pt x="3033" y="2505"/>
                  <a:pt x="3199" y="2638"/>
                  <a:pt x="3386" y="2733"/>
                </a:cubicBezTo>
                <a:lnTo>
                  <a:pt x="3410" y="2745"/>
                </a:lnTo>
                <a:lnTo>
                  <a:pt x="2760" y="2745"/>
                </a:lnTo>
                <a:lnTo>
                  <a:pt x="2650" y="2745"/>
                </a:lnTo>
                <a:lnTo>
                  <a:pt x="2535" y="2745"/>
                </a:lnTo>
                <a:lnTo>
                  <a:pt x="2525" y="2745"/>
                </a:lnTo>
                <a:lnTo>
                  <a:pt x="2504" y="2745"/>
                </a:lnTo>
                <a:lnTo>
                  <a:pt x="2078" y="2745"/>
                </a:lnTo>
                <a:lnTo>
                  <a:pt x="1439" y="2745"/>
                </a:lnTo>
                <a:lnTo>
                  <a:pt x="1435" y="2745"/>
                </a:lnTo>
                <a:lnTo>
                  <a:pt x="1325" y="2745"/>
                </a:lnTo>
                <a:lnTo>
                  <a:pt x="1288" y="2745"/>
                </a:lnTo>
                <a:lnTo>
                  <a:pt x="1288" y="2743"/>
                </a:lnTo>
                <a:lnTo>
                  <a:pt x="1277" y="2743"/>
                </a:lnTo>
                <a:cubicBezTo>
                  <a:pt x="562" y="2689"/>
                  <a:pt x="0" y="2092"/>
                  <a:pt x="0" y="1364"/>
                </a:cubicBezTo>
                <a:cubicBezTo>
                  <a:pt x="0" y="1328"/>
                  <a:pt x="1" y="1292"/>
                  <a:pt x="4" y="1258"/>
                </a:cubicBezTo>
                <a:lnTo>
                  <a:pt x="7" y="1224"/>
                </a:lnTo>
                <a:lnTo>
                  <a:pt x="9" y="1199"/>
                </a:lnTo>
                <a:cubicBezTo>
                  <a:pt x="91" y="561"/>
                  <a:pt x="604" y="61"/>
                  <a:pt x="1244" y="1"/>
                </a:cubicBezTo>
                <a:lnTo>
                  <a:pt x="1259" y="0"/>
                </a:lnTo>
                <a:close/>
              </a:path>
            </a:pathLst>
          </a:custGeom>
          <a:gradFill>
            <a:gsLst>
              <a:gs pos="70000">
                <a:schemeClr val="accent2">
                  <a:lumMod val="80000"/>
                  <a:lumOff val="20000"/>
                  <a:alpha val="100000"/>
                </a:schemeClr>
              </a:gs>
              <a:gs pos="0">
                <a:schemeClr val="accent2">
                  <a:lumMod val="20000"/>
                  <a:lumOff val="80000"/>
                  <a:alpha val="100000"/>
                </a:schemeClr>
              </a:gs>
              <a:gs pos="0">
                <a:schemeClr val="accent2">
                  <a:alpha val="10000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40">
              <a:solidFill>
                <a:schemeClr val="lt1"/>
              </a:solidFill>
              <a:sym typeface="+mn-ea"/>
            </a:endParaRPr>
          </a:p>
        </p:txBody>
      </p:sp>
      <p:sp>
        <p:nvSpPr>
          <p:cNvPr id="52" name="1"/>
          <p:cNvSpPr/>
          <p:nvPr>
            <p:custDataLst>
              <p:tags r:id="rId17"/>
            </p:custDataLst>
          </p:nvPr>
        </p:nvSpPr>
        <p:spPr>
          <a:xfrm>
            <a:off x="6652851" y="1994045"/>
            <a:ext cx="668875" cy="10084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64" h="1905">
                <a:moveTo>
                  <a:pt x="97" y="0"/>
                </a:moveTo>
                <a:cubicBezTo>
                  <a:pt x="741" y="0"/>
                  <a:pt x="1264" y="523"/>
                  <a:pt x="1264" y="1173"/>
                </a:cubicBezTo>
                <a:cubicBezTo>
                  <a:pt x="1264" y="1442"/>
                  <a:pt x="1176" y="1695"/>
                  <a:pt x="1012" y="1905"/>
                </a:cubicBezTo>
                <a:cubicBezTo>
                  <a:pt x="1012" y="1905"/>
                  <a:pt x="1012" y="1905"/>
                  <a:pt x="460" y="1905"/>
                </a:cubicBezTo>
                <a:cubicBezTo>
                  <a:pt x="731" y="1773"/>
                  <a:pt x="917" y="1492"/>
                  <a:pt x="917" y="1173"/>
                </a:cubicBezTo>
                <a:cubicBezTo>
                  <a:pt x="917" y="721"/>
                  <a:pt x="548" y="352"/>
                  <a:pt x="97" y="352"/>
                </a:cubicBezTo>
                <a:cubicBezTo>
                  <a:pt x="69" y="352"/>
                  <a:pt x="41" y="354"/>
                  <a:pt x="13" y="357"/>
                </a:cubicBezTo>
                <a:lnTo>
                  <a:pt x="0" y="358"/>
                </a:lnTo>
                <a:lnTo>
                  <a:pt x="0" y="4"/>
                </a:lnTo>
                <a:lnTo>
                  <a:pt x="14" y="3"/>
                </a:lnTo>
                <a:cubicBezTo>
                  <a:pt x="42" y="1"/>
                  <a:pt x="69" y="0"/>
                  <a:pt x="97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40">
              <a:solidFill>
                <a:schemeClr val="lt1"/>
              </a:solidFill>
              <a:sym typeface="+mn-ea"/>
            </a:endParaRPr>
          </a:p>
        </p:txBody>
      </p:sp>
      <p:sp>
        <p:nvSpPr>
          <p:cNvPr id="53" name="2"/>
          <p:cNvSpPr/>
          <p:nvPr>
            <p:custDataLst>
              <p:tags r:id="rId18"/>
            </p:custDataLst>
          </p:nvPr>
        </p:nvSpPr>
        <p:spPr>
          <a:xfrm>
            <a:off x="6095184" y="1995672"/>
            <a:ext cx="1533041" cy="123522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10" h="2745">
                <a:moveTo>
                  <a:pt x="1259" y="0"/>
                </a:moveTo>
                <a:lnTo>
                  <a:pt x="1259" y="417"/>
                </a:lnTo>
                <a:lnTo>
                  <a:pt x="1251" y="418"/>
                </a:lnTo>
                <a:cubicBezTo>
                  <a:pt x="777" y="478"/>
                  <a:pt x="407" y="885"/>
                  <a:pt x="407" y="1375"/>
                </a:cubicBezTo>
                <a:cubicBezTo>
                  <a:pt x="407" y="1906"/>
                  <a:pt x="841" y="2333"/>
                  <a:pt x="1373" y="2333"/>
                </a:cubicBezTo>
                <a:cubicBezTo>
                  <a:pt x="1373" y="2333"/>
                  <a:pt x="1373" y="2333"/>
                  <a:pt x="1693" y="2334"/>
                </a:cubicBezTo>
                <a:lnTo>
                  <a:pt x="1698" y="2334"/>
                </a:lnTo>
                <a:lnTo>
                  <a:pt x="2078" y="2334"/>
                </a:lnTo>
                <a:lnTo>
                  <a:pt x="2504" y="2334"/>
                </a:lnTo>
                <a:lnTo>
                  <a:pt x="2525" y="2334"/>
                </a:lnTo>
                <a:lnTo>
                  <a:pt x="2535" y="2334"/>
                </a:lnTo>
                <a:lnTo>
                  <a:pt x="2650" y="2334"/>
                </a:lnTo>
                <a:lnTo>
                  <a:pt x="2760" y="2334"/>
                </a:lnTo>
                <a:lnTo>
                  <a:pt x="2893" y="2334"/>
                </a:lnTo>
                <a:lnTo>
                  <a:pt x="2902" y="2345"/>
                </a:lnTo>
                <a:cubicBezTo>
                  <a:pt x="3033" y="2505"/>
                  <a:pt x="3199" y="2638"/>
                  <a:pt x="3386" y="2733"/>
                </a:cubicBezTo>
                <a:lnTo>
                  <a:pt x="3410" y="2745"/>
                </a:lnTo>
                <a:lnTo>
                  <a:pt x="2760" y="2745"/>
                </a:lnTo>
                <a:lnTo>
                  <a:pt x="2650" y="2745"/>
                </a:lnTo>
                <a:lnTo>
                  <a:pt x="2535" y="2745"/>
                </a:lnTo>
                <a:lnTo>
                  <a:pt x="2525" y="2745"/>
                </a:lnTo>
                <a:lnTo>
                  <a:pt x="2504" y="2745"/>
                </a:lnTo>
                <a:lnTo>
                  <a:pt x="2078" y="2745"/>
                </a:lnTo>
                <a:lnTo>
                  <a:pt x="1439" y="2745"/>
                </a:lnTo>
                <a:lnTo>
                  <a:pt x="1435" y="2745"/>
                </a:lnTo>
                <a:lnTo>
                  <a:pt x="1325" y="2745"/>
                </a:lnTo>
                <a:lnTo>
                  <a:pt x="1288" y="2745"/>
                </a:lnTo>
                <a:lnTo>
                  <a:pt x="1288" y="2743"/>
                </a:lnTo>
                <a:lnTo>
                  <a:pt x="1277" y="2743"/>
                </a:lnTo>
                <a:cubicBezTo>
                  <a:pt x="562" y="2689"/>
                  <a:pt x="0" y="2092"/>
                  <a:pt x="0" y="1364"/>
                </a:cubicBezTo>
                <a:cubicBezTo>
                  <a:pt x="0" y="1328"/>
                  <a:pt x="1" y="1292"/>
                  <a:pt x="4" y="1258"/>
                </a:cubicBezTo>
                <a:lnTo>
                  <a:pt x="7" y="1224"/>
                </a:lnTo>
                <a:lnTo>
                  <a:pt x="9" y="1199"/>
                </a:lnTo>
                <a:cubicBezTo>
                  <a:pt x="91" y="561"/>
                  <a:pt x="604" y="61"/>
                  <a:pt x="1244" y="1"/>
                </a:cubicBezTo>
                <a:lnTo>
                  <a:pt x="1259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40">
              <a:solidFill>
                <a:schemeClr val="lt1"/>
              </a:solidFill>
              <a:sym typeface="+mn-ea"/>
            </a:endParaRPr>
          </a:p>
        </p:txBody>
      </p:sp>
      <p:sp>
        <p:nvSpPr>
          <p:cNvPr id="54" name="1"/>
          <p:cNvSpPr/>
          <p:nvPr>
            <p:custDataLst>
              <p:tags r:id="rId19"/>
            </p:custDataLst>
          </p:nvPr>
        </p:nvSpPr>
        <p:spPr>
          <a:xfrm>
            <a:off x="8168533" y="1994045"/>
            <a:ext cx="668875" cy="10084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64" h="1905">
                <a:moveTo>
                  <a:pt x="97" y="0"/>
                </a:moveTo>
                <a:cubicBezTo>
                  <a:pt x="741" y="0"/>
                  <a:pt x="1264" y="523"/>
                  <a:pt x="1264" y="1173"/>
                </a:cubicBezTo>
                <a:cubicBezTo>
                  <a:pt x="1264" y="1442"/>
                  <a:pt x="1176" y="1695"/>
                  <a:pt x="1012" y="1905"/>
                </a:cubicBezTo>
                <a:cubicBezTo>
                  <a:pt x="1012" y="1905"/>
                  <a:pt x="1012" y="1905"/>
                  <a:pt x="460" y="1905"/>
                </a:cubicBezTo>
                <a:cubicBezTo>
                  <a:pt x="731" y="1773"/>
                  <a:pt x="917" y="1492"/>
                  <a:pt x="917" y="1173"/>
                </a:cubicBezTo>
                <a:cubicBezTo>
                  <a:pt x="917" y="721"/>
                  <a:pt x="548" y="352"/>
                  <a:pt x="97" y="352"/>
                </a:cubicBezTo>
                <a:cubicBezTo>
                  <a:pt x="69" y="352"/>
                  <a:pt x="41" y="354"/>
                  <a:pt x="13" y="357"/>
                </a:cubicBezTo>
                <a:lnTo>
                  <a:pt x="0" y="358"/>
                </a:lnTo>
                <a:lnTo>
                  <a:pt x="0" y="4"/>
                </a:lnTo>
                <a:lnTo>
                  <a:pt x="14" y="3"/>
                </a:lnTo>
                <a:cubicBezTo>
                  <a:pt x="42" y="1"/>
                  <a:pt x="69" y="0"/>
                  <a:pt x="97" y="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50000"/>
                  <a:lumOff val="50000"/>
                  <a:alpha val="100000"/>
                </a:schemeClr>
              </a:gs>
              <a:gs pos="25000">
                <a:schemeClr val="accent2">
                  <a:lumMod val="80000"/>
                  <a:lumOff val="20000"/>
                  <a:alpha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40">
              <a:solidFill>
                <a:schemeClr val="lt1"/>
              </a:solidFill>
              <a:sym typeface="+mn-ea"/>
            </a:endParaRPr>
          </a:p>
        </p:txBody>
      </p:sp>
      <p:sp>
        <p:nvSpPr>
          <p:cNvPr id="55" name="2"/>
          <p:cNvSpPr/>
          <p:nvPr>
            <p:custDataLst>
              <p:tags r:id="rId20"/>
            </p:custDataLst>
          </p:nvPr>
        </p:nvSpPr>
        <p:spPr>
          <a:xfrm>
            <a:off x="7610866" y="1995672"/>
            <a:ext cx="1533041" cy="123522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10" h="2745">
                <a:moveTo>
                  <a:pt x="1259" y="0"/>
                </a:moveTo>
                <a:lnTo>
                  <a:pt x="1259" y="417"/>
                </a:lnTo>
                <a:lnTo>
                  <a:pt x="1251" y="418"/>
                </a:lnTo>
                <a:cubicBezTo>
                  <a:pt x="777" y="478"/>
                  <a:pt x="407" y="885"/>
                  <a:pt x="407" y="1375"/>
                </a:cubicBezTo>
                <a:cubicBezTo>
                  <a:pt x="407" y="1906"/>
                  <a:pt x="841" y="2333"/>
                  <a:pt x="1373" y="2333"/>
                </a:cubicBezTo>
                <a:cubicBezTo>
                  <a:pt x="1373" y="2333"/>
                  <a:pt x="1373" y="2333"/>
                  <a:pt x="1693" y="2334"/>
                </a:cubicBezTo>
                <a:lnTo>
                  <a:pt x="1698" y="2334"/>
                </a:lnTo>
                <a:lnTo>
                  <a:pt x="2078" y="2334"/>
                </a:lnTo>
                <a:lnTo>
                  <a:pt x="2504" y="2334"/>
                </a:lnTo>
                <a:lnTo>
                  <a:pt x="2525" y="2334"/>
                </a:lnTo>
                <a:lnTo>
                  <a:pt x="2535" y="2334"/>
                </a:lnTo>
                <a:lnTo>
                  <a:pt x="2650" y="2334"/>
                </a:lnTo>
                <a:lnTo>
                  <a:pt x="2760" y="2334"/>
                </a:lnTo>
                <a:lnTo>
                  <a:pt x="2893" y="2334"/>
                </a:lnTo>
                <a:lnTo>
                  <a:pt x="2902" y="2345"/>
                </a:lnTo>
                <a:cubicBezTo>
                  <a:pt x="3033" y="2505"/>
                  <a:pt x="3199" y="2638"/>
                  <a:pt x="3386" y="2733"/>
                </a:cubicBezTo>
                <a:lnTo>
                  <a:pt x="3410" y="2745"/>
                </a:lnTo>
                <a:lnTo>
                  <a:pt x="2760" y="2745"/>
                </a:lnTo>
                <a:lnTo>
                  <a:pt x="2650" y="2745"/>
                </a:lnTo>
                <a:lnTo>
                  <a:pt x="2535" y="2745"/>
                </a:lnTo>
                <a:lnTo>
                  <a:pt x="2525" y="2745"/>
                </a:lnTo>
                <a:lnTo>
                  <a:pt x="2504" y="2745"/>
                </a:lnTo>
                <a:lnTo>
                  <a:pt x="2078" y="2745"/>
                </a:lnTo>
                <a:lnTo>
                  <a:pt x="1439" y="2745"/>
                </a:lnTo>
                <a:lnTo>
                  <a:pt x="1435" y="2745"/>
                </a:lnTo>
                <a:lnTo>
                  <a:pt x="1325" y="2745"/>
                </a:lnTo>
                <a:lnTo>
                  <a:pt x="1288" y="2745"/>
                </a:lnTo>
                <a:lnTo>
                  <a:pt x="1288" y="2743"/>
                </a:lnTo>
                <a:lnTo>
                  <a:pt x="1277" y="2743"/>
                </a:lnTo>
                <a:cubicBezTo>
                  <a:pt x="562" y="2689"/>
                  <a:pt x="0" y="2092"/>
                  <a:pt x="0" y="1364"/>
                </a:cubicBezTo>
                <a:cubicBezTo>
                  <a:pt x="0" y="1328"/>
                  <a:pt x="1" y="1292"/>
                  <a:pt x="4" y="1258"/>
                </a:cubicBezTo>
                <a:lnTo>
                  <a:pt x="7" y="1224"/>
                </a:lnTo>
                <a:lnTo>
                  <a:pt x="9" y="1199"/>
                </a:lnTo>
                <a:cubicBezTo>
                  <a:pt x="91" y="561"/>
                  <a:pt x="604" y="61"/>
                  <a:pt x="1244" y="1"/>
                </a:cubicBezTo>
                <a:lnTo>
                  <a:pt x="1259" y="0"/>
                </a:lnTo>
                <a:close/>
              </a:path>
            </a:pathLst>
          </a:custGeom>
          <a:gradFill>
            <a:gsLst>
              <a:gs pos="70000">
                <a:schemeClr val="accent2">
                  <a:lumMod val="80000"/>
                  <a:lumOff val="20000"/>
                  <a:alpha val="100000"/>
                </a:schemeClr>
              </a:gs>
              <a:gs pos="0">
                <a:schemeClr val="accent2">
                  <a:lumMod val="20000"/>
                  <a:lumOff val="80000"/>
                  <a:alpha val="100000"/>
                </a:schemeClr>
              </a:gs>
              <a:gs pos="0">
                <a:schemeClr val="accent2">
                  <a:alpha val="100000"/>
                </a:schemeClr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540">
              <a:solidFill>
                <a:schemeClr val="lt1"/>
              </a:solidFill>
              <a:sym typeface="+mn-ea"/>
            </a:endParaRPr>
          </a:p>
        </p:txBody>
      </p:sp>
      <p:pic>
        <p:nvPicPr>
          <p:cNvPr id="56" name="图片 12" descr="343439383331313b343532303032383bbfcdbba7b9dcc0ed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002192" y="2455693"/>
            <a:ext cx="338301" cy="338301"/>
          </a:xfrm>
          <a:prstGeom prst="rect">
            <a:avLst/>
          </a:prstGeom>
        </p:spPr>
      </p:pic>
      <p:pic>
        <p:nvPicPr>
          <p:cNvPr id="57" name="图片 8" descr="343435383038363b343532323339303bbacfcdacc7a9caf0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76745" y="2463830"/>
            <a:ext cx="338301" cy="338301"/>
          </a:xfrm>
          <a:prstGeom prst="rect">
            <a:avLst/>
          </a:prstGeom>
        </p:spPr>
      </p:pic>
      <p:pic>
        <p:nvPicPr>
          <p:cNvPr id="58" name="图片 19" descr="343435383036303b343532343136343bcfeec4bfb7b6cea7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3528181" y="2464373"/>
            <a:ext cx="338301" cy="338301"/>
          </a:xfrm>
          <a:prstGeom prst="rect">
            <a:avLst/>
          </a:prstGeom>
        </p:spPr>
      </p:pic>
      <p:pic>
        <p:nvPicPr>
          <p:cNvPr id="59" name="图片 11" descr="343435383038363b343532323339353bb6d4bbb0b9b5cda8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068274" y="2470340"/>
            <a:ext cx="338301" cy="338301"/>
          </a:xfrm>
          <a:prstGeom prst="rect">
            <a:avLst/>
          </a:prstGeom>
        </p:spPr>
      </p:pic>
      <p:pic>
        <p:nvPicPr>
          <p:cNvPr id="60" name="图片 8" descr="343439383331313b343532303032343bb7a2b2bcb9dcc0ed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564427" y="2451353"/>
            <a:ext cx="338301" cy="338301"/>
          </a:xfrm>
          <a:prstGeom prst="rect">
            <a:avLst/>
          </a:prstGeom>
        </p:spPr>
      </p:pic>
      <p:pic>
        <p:nvPicPr>
          <p:cNvPr id="61" name="图片 13" descr="343439383331313b343532303032393bbfcdbba7b8fabdf8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079024" y="2468713"/>
            <a:ext cx="338301" cy="33830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创设蒙氏语言教育环境的观念预备和流程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483235" y="858203"/>
            <a:ext cx="4539615" cy="77025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（一）蒙氏语言教育环境的观念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（二）</a:t>
            </a: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0—6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岁儿童语言发展阶段及发展原则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3875" y="1628458"/>
            <a:ext cx="5080000" cy="357505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 0—6 岁儿童语言发展阶段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64" name="燕尾形箭头 63"/>
          <p:cNvSpPr/>
          <p:nvPr>
            <p:custDataLst>
              <p:tags r:id="rId3"/>
            </p:custDataLst>
          </p:nvPr>
        </p:nvSpPr>
        <p:spPr>
          <a:xfrm>
            <a:off x="537817" y="3086589"/>
            <a:ext cx="1491751" cy="880998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22691" tIns="61075" rIns="61075" bIns="3080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19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19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8" name="燕尾形箭头 67"/>
          <p:cNvSpPr/>
          <p:nvPr>
            <p:custDataLst>
              <p:tags r:id="rId4"/>
            </p:custDataLst>
          </p:nvPr>
        </p:nvSpPr>
        <p:spPr>
          <a:xfrm>
            <a:off x="2002545" y="3086589"/>
            <a:ext cx="1491751" cy="880998"/>
          </a:xfrm>
          <a:prstGeom prst="notchedRightArrow">
            <a:avLst/>
          </a:prstGeom>
          <a:gradFill>
            <a:gsLst>
              <a:gs pos="1600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22691" tIns="61075" rIns="61075" bIns="3080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19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19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667385" y="2477770"/>
            <a:ext cx="1336040" cy="5467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预备期</a:t>
            </a:r>
            <a:endParaRPr lang="zh-CN" altLang="en-US" sz="153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0—1 </a:t>
            </a:r>
            <a:r>
              <a:rPr lang="zh-CN" altLang="en-US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岁）</a:t>
            </a:r>
            <a:endParaRPr lang="zh-CN" altLang="en-US" sz="153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6" name="燕尾形箭头 115"/>
          <p:cNvSpPr/>
          <p:nvPr>
            <p:custDataLst>
              <p:tags r:id="rId6"/>
            </p:custDataLst>
          </p:nvPr>
        </p:nvSpPr>
        <p:spPr>
          <a:xfrm>
            <a:off x="3457002" y="3086589"/>
            <a:ext cx="1491751" cy="880998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22691" tIns="61075" rIns="61075" bIns="3080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19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19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0" name="燕尾形箭头 119"/>
          <p:cNvSpPr/>
          <p:nvPr>
            <p:custDataLst>
              <p:tags r:id="rId7"/>
            </p:custDataLst>
          </p:nvPr>
        </p:nvSpPr>
        <p:spPr>
          <a:xfrm>
            <a:off x="4921728" y="3086589"/>
            <a:ext cx="1491751" cy="880998"/>
          </a:xfrm>
          <a:prstGeom prst="notchedRightArrow">
            <a:avLst/>
          </a:prstGeom>
          <a:gradFill>
            <a:gsLst>
              <a:gs pos="16000">
                <a:schemeClr val="accent2">
                  <a:lumMod val="60000"/>
                  <a:lumOff val="40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2700000" scaled="0"/>
          </a:gradFill>
          <a:ln>
            <a:noFill/>
          </a:ln>
          <a:effectLst>
            <a:outerShdw blurRad="63500" dist="635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22691" tIns="61075" rIns="61075" bIns="3080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19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119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0" name="燕尾形箭头 129"/>
          <p:cNvSpPr/>
          <p:nvPr>
            <p:custDataLst>
              <p:tags r:id="rId8"/>
            </p:custDataLst>
          </p:nvPr>
        </p:nvSpPr>
        <p:spPr>
          <a:xfrm>
            <a:off x="6376185" y="3086589"/>
            <a:ext cx="1491751" cy="880998"/>
          </a:xfrm>
          <a:prstGeom prst="notched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dist="635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22691" tIns="61075" rIns="61075" bIns="3080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19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05</a:t>
            </a:r>
            <a:endParaRPr lang="en-US" altLang="zh-CN" sz="119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9" name="直接连接符 8"/>
          <p:cNvCxnSpPr/>
          <p:nvPr>
            <p:custDataLst>
              <p:tags r:id="rId9"/>
            </p:custDataLst>
          </p:nvPr>
        </p:nvCxnSpPr>
        <p:spPr>
          <a:xfrm>
            <a:off x="545926" y="2142895"/>
            <a:ext cx="0" cy="1164393"/>
          </a:xfrm>
          <a:prstGeom prst="line">
            <a:avLst/>
          </a:prstGeom>
          <a:ln w="3175">
            <a:solidFill>
              <a:schemeClr val="accent1"/>
            </a:solidFill>
            <a:headEnd type="oval" w="sm" len="sm"/>
            <a:tailEnd type="none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2122805" y="3749675"/>
            <a:ext cx="1390650" cy="5467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3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单词句期</a:t>
            </a:r>
            <a:endParaRPr lang="zh-CN" altLang="en-US" sz="153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3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53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1—1.5 </a:t>
            </a:r>
            <a:r>
              <a:rPr lang="zh-CN" altLang="en-US" sz="153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岁）</a:t>
            </a:r>
            <a:endParaRPr lang="zh-CN" altLang="en-US" sz="153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>
            <a:off x="2014435" y="3737339"/>
            <a:ext cx="0" cy="1164393"/>
          </a:xfrm>
          <a:prstGeom prst="line">
            <a:avLst/>
          </a:prstGeom>
          <a:ln w="3175">
            <a:solidFill>
              <a:schemeClr val="accent2"/>
            </a:solidFill>
            <a:headEnd type="none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3513650" y="2528537"/>
            <a:ext cx="2294378" cy="54697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双词句期</a:t>
            </a:r>
            <a:endParaRPr lang="zh-CN" altLang="en-US" sz="153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1.5—2 </a:t>
            </a:r>
            <a:r>
              <a:rPr lang="zh-CN" altLang="en-US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岁）</a:t>
            </a:r>
            <a:endParaRPr lang="zh-CN" altLang="en-US" sz="153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3"/>
            </p:custDataLst>
          </p:nvPr>
        </p:nvCxnSpPr>
        <p:spPr>
          <a:xfrm>
            <a:off x="3459704" y="2142895"/>
            <a:ext cx="0" cy="1164393"/>
          </a:xfrm>
          <a:prstGeom prst="line">
            <a:avLst/>
          </a:prstGeom>
          <a:ln w="3175">
            <a:solidFill>
              <a:schemeClr val="accent1"/>
            </a:solidFill>
            <a:headEnd type="oval" w="sm" len="sm"/>
            <a:tailEnd type="none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2" name="矩形 21"/>
          <p:cNvSpPr/>
          <p:nvPr>
            <p:custDataLst>
              <p:tags r:id="rId14"/>
            </p:custDataLst>
          </p:nvPr>
        </p:nvSpPr>
        <p:spPr>
          <a:xfrm>
            <a:off x="5139055" y="3975100"/>
            <a:ext cx="1209040" cy="5467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3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语言爆发期</a:t>
            </a:r>
            <a:endParaRPr lang="zh-CN" altLang="en-US" sz="153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3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53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2—3 </a:t>
            </a:r>
            <a:r>
              <a:rPr lang="zh-CN" altLang="en-US" sz="153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岁）</a:t>
            </a:r>
            <a:endParaRPr lang="zh-CN" altLang="en-US" sz="153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15"/>
            </p:custDataLst>
          </p:nvPr>
        </p:nvCxnSpPr>
        <p:spPr>
          <a:xfrm>
            <a:off x="4928214" y="3745987"/>
            <a:ext cx="0" cy="1164393"/>
          </a:xfrm>
          <a:prstGeom prst="line">
            <a:avLst/>
          </a:prstGeom>
          <a:ln w="3175">
            <a:solidFill>
              <a:schemeClr val="accent2"/>
            </a:solidFill>
            <a:headEnd type="none" w="sm" len="sm"/>
            <a:tailEnd type="oval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4" name="矩形 23"/>
          <p:cNvSpPr/>
          <p:nvPr>
            <p:custDataLst>
              <p:tags r:id="rId16"/>
            </p:custDataLst>
          </p:nvPr>
        </p:nvSpPr>
        <p:spPr>
          <a:xfrm>
            <a:off x="6464935" y="2540000"/>
            <a:ext cx="1223010" cy="5467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语言巩固期</a:t>
            </a:r>
            <a:endParaRPr lang="zh-CN" altLang="en-US" sz="153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3—6 </a:t>
            </a:r>
            <a:r>
              <a:rPr lang="zh-CN" altLang="en-US" sz="153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岁）</a:t>
            </a:r>
            <a:endParaRPr lang="zh-CN" altLang="en-US" sz="153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17"/>
            </p:custDataLst>
          </p:nvPr>
        </p:nvCxnSpPr>
        <p:spPr>
          <a:xfrm>
            <a:off x="6381590" y="2142895"/>
            <a:ext cx="0" cy="1164393"/>
          </a:xfrm>
          <a:prstGeom prst="line">
            <a:avLst/>
          </a:prstGeom>
          <a:ln w="3175">
            <a:solidFill>
              <a:schemeClr val="accent1"/>
            </a:solidFill>
            <a:headEnd type="oval" w="sm" len="sm"/>
            <a:tailEnd type="none" w="sm" len="sm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创设蒙氏语言教育环境的观念预备和流程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483235" y="858203"/>
            <a:ext cx="4539615" cy="77025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（一）蒙氏语言教育环境的观念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（二）</a:t>
            </a: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0—6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岁儿童语言发展阶段及发展原则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3875" y="1628458"/>
            <a:ext cx="5080000" cy="357505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 0—6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岁儿童语言发展原则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31" name="任意多边形: 形状 43"/>
          <p:cNvSpPr/>
          <p:nvPr>
            <p:custDataLst>
              <p:tags r:id="rId3"/>
            </p:custDataLst>
          </p:nvPr>
        </p:nvSpPr>
        <p:spPr>
          <a:xfrm>
            <a:off x="145468" y="3703704"/>
            <a:ext cx="1330980" cy="878757"/>
          </a:xfrm>
          <a:custGeom>
            <a:avLst/>
            <a:gdLst>
              <a:gd name="connsiteX0" fmla="*/ 946969 w 1942632"/>
              <a:gd name="connsiteY0" fmla="*/ 23530 h 1283495"/>
              <a:gd name="connsiteX1" fmla="*/ 982173 w 1942632"/>
              <a:gd name="connsiteY1" fmla="*/ 0 h 1283495"/>
              <a:gd name="connsiteX2" fmla="*/ 1904588 w 1942632"/>
              <a:gd name="connsiteY2" fmla="*/ 0 h 1283495"/>
              <a:gd name="connsiteX3" fmla="*/ 1942632 w 1942632"/>
              <a:gd name="connsiteY3" fmla="*/ 38107 h 1283495"/>
              <a:gd name="connsiteX4" fmla="*/ 1942632 w 1942632"/>
              <a:gd name="connsiteY4" fmla="*/ 960540 h 1283495"/>
              <a:gd name="connsiteX5" fmla="*/ 1919081 w 1942632"/>
              <a:gd name="connsiteY5" fmla="*/ 995690 h 1283495"/>
              <a:gd name="connsiteX6" fmla="*/ 1877553 w 1942632"/>
              <a:gd name="connsiteY6" fmla="*/ 987434 h 1283495"/>
              <a:gd name="connsiteX7" fmla="*/ 1819771 w 1942632"/>
              <a:gd name="connsiteY7" fmla="*/ 929652 h 1283495"/>
              <a:gd name="connsiteX8" fmla="*/ 1765689 w 1942632"/>
              <a:gd name="connsiteY8" fmla="*/ 929787 h 1283495"/>
              <a:gd name="connsiteX9" fmla="*/ 1427581 w 1942632"/>
              <a:gd name="connsiteY9" fmla="*/ 1272148 h 1283495"/>
              <a:gd name="connsiteX10" fmla="*/ 1400455 w 1942632"/>
              <a:gd name="connsiteY10" fmla="*/ 1283495 h 1283495"/>
              <a:gd name="connsiteX11" fmla="*/ 36397 w 1942632"/>
              <a:gd name="connsiteY11" fmla="*/ 1283495 h 1283495"/>
              <a:gd name="connsiteX12" fmla="*/ 1385 w 1942632"/>
              <a:gd name="connsiteY12" fmla="*/ 1260348 h 1283495"/>
              <a:gd name="connsiteX13" fmla="*/ 8920 w 1942632"/>
              <a:gd name="connsiteY13" fmla="*/ 1219033 h 1283495"/>
              <a:gd name="connsiteX14" fmla="*/ 1010873 w 1942632"/>
              <a:gd name="connsiteY14" fmla="*/ 173517 h 1283495"/>
              <a:gd name="connsiteX15" fmla="*/ 1010331 w 1942632"/>
              <a:gd name="connsiteY15" fmla="*/ 120212 h 1283495"/>
              <a:gd name="connsiteX16" fmla="*/ 955227 w 1942632"/>
              <a:gd name="connsiteY16" fmla="*/ 65108 h 1283495"/>
              <a:gd name="connsiteX17" fmla="*/ 946969 w 1942632"/>
              <a:gd name="connsiteY17" fmla="*/ 23530 h 1283495"/>
              <a:gd name="connsiteX0-1" fmla="*/ 946969 w 1942632"/>
              <a:gd name="connsiteY0-2" fmla="*/ 23530 h 1283495"/>
              <a:gd name="connsiteX1-3" fmla="*/ 982173 w 1942632"/>
              <a:gd name="connsiteY1-4" fmla="*/ 0 h 1283495"/>
              <a:gd name="connsiteX2-5" fmla="*/ 1904588 w 1942632"/>
              <a:gd name="connsiteY2-6" fmla="*/ 0 h 1283495"/>
              <a:gd name="connsiteX3-7" fmla="*/ 1942632 w 1942632"/>
              <a:gd name="connsiteY3-8" fmla="*/ 38107 h 1283495"/>
              <a:gd name="connsiteX4-9" fmla="*/ 1942632 w 1942632"/>
              <a:gd name="connsiteY4-10" fmla="*/ 960540 h 1283495"/>
              <a:gd name="connsiteX5-11" fmla="*/ 1919081 w 1942632"/>
              <a:gd name="connsiteY5-12" fmla="*/ 995690 h 1283495"/>
              <a:gd name="connsiteX6-13" fmla="*/ 1877553 w 1942632"/>
              <a:gd name="connsiteY6-14" fmla="*/ 987434 h 1283495"/>
              <a:gd name="connsiteX7-15" fmla="*/ 1819771 w 1942632"/>
              <a:gd name="connsiteY7-16" fmla="*/ 929652 h 1283495"/>
              <a:gd name="connsiteX8-17" fmla="*/ 1765689 w 1942632"/>
              <a:gd name="connsiteY8-18" fmla="*/ 929787 h 1283495"/>
              <a:gd name="connsiteX9-19" fmla="*/ 1427581 w 1942632"/>
              <a:gd name="connsiteY9-20" fmla="*/ 1272148 h 1283495"/>
              <a:gd name="connsiteX10-21" fmla="*/ 1400455 w 1942632"/>
              <a:gd name="connsiteY10-22" fmla="*/ 1283495 h 1283495"/>
              <a:gd name="connsiteX11-23" fmla="*/ 36397 w 1942632"/>
              <a:gd name="connsiteY11-24" fmla="*/ 1283495 h 1283495"/>
              <a:gd name="connsiteX12-25" fmla="*/ 1385 w 1942632"/>
              <a:gd name="connsiteY12-26" fmla="*/ 1260348 h 1283495"/>
              <a:gd name="connsiteX13-27" fmla="*/ 8920 w 1942632"/>
              <a:gd name="connsiteY13-28" fmla="*/ 1219033 h 1283495"/>
              <a:gd name="connsiteX14-29" fmla="*/ 1010873 w 1942632"/>
              <a:gd name="connsiteY14-30" fmla="*/ 173517 h 1283495"/>
              <a:gd name="connsiteX15-31" fmla="*/ 1010331 w 1942632"/>
              <a:gd name="connsiteY15-32" fmla="*/ 120212 h 1283495"/>
              <a:gd name="connsiteX16-33" fmla="*/ 955227 w 1942632"/>
              <a:gd name="connsiteY16-34" fmla="*/ 65108 h 1283495"/>
              <a:gd name="connsiteX17-35" fmla="*/ 946969 w 1942632"/>
              <a:gd name="connsiteY17-36" fmla="*/ 23530 h 1283495"/>
              <a:gd name="connsiteX0-37" fmla="*/ 946969 w 1942632"/>
              <a:gd name="connsiteY0-38" fmla="*/ 23530 h 1283495"/>
              <a:gd name="connsiteX1-39" fmla="*/ 982173 w 1942632"/>
              <a:gd name="connsiteY1-40" fmla="*/ 0 h 1283495"/>
              <a:gd name="connsiteX2-41" fmla="*/ 1904588 w 1942632"/>
              <a:gd name="connsiteY2-42" fmla="*/ 0 h 1283495"/>
              <a:gd name="connsiteX3-43" fmla="*/ 1942632 w 1942632"/>
              <a:gd name="connsiteY3-44" fmla="*/ 38107 h 1283495"/>
              <a:gd name="connsiteX4-45" fmla="*/ 1942632 w 1942632"/>
              <a:gd name="connsiteY4-46" fmla="*/ 960540 h 1283495"/>
              <a:gd name="connsiteX5-47" fmla="*/ 1919081 w 1942632"/>
              <a:gd name="connsiteY5-48" fmla="*/ 995690 h 1283495"/>
              <a:gd name="connsiteX6-49" fmla="*/ 1877553 w 1942632"/>
              <a:gd name="connsiteY6-50" fmla="*/ 987434 h 1283495"/>
              <a:gd name="connsiteX7-51" fmla="*/ 1819771 w 1942632"/>
              <a:gd name="connsiteY7-52" fmla="*/ 929652 h 1283495"/>
              <a:gd name="connsiteX8-53" fmla="*/ 1765689 w 1942632"/>
              <a:gd name="connsiteY8-54" fmla="*/ 929787 h 1283495"/>
              <a:gd name="connsiteX9-55" fmla="*/ 1427581 w 1942632"/>
              <a:gd name="connsiteY9-56" fmla="*/ 1272148 h 1283495"/>
              <a:gd name="connsiteX10-57" fmla="*/ 1400455 w 1942632"/>
              <a:gd name="connsiteY10-58" fmla="*/ 1283495 h 1283495"/>
              <a:gd name="connsiteX11-59" fmla="*/ 36397 w 1942632"/>
              <a:gd name="connsiteY11-60" fmla="*/ 1283495 h 1283495"/>
              <a:gd name="connsiteX12-61" fmla="*/ 1385 w 1942632"/>
              <a:gd name="connsiteY12-62" fmla="*/ 1260348 h 1283495"/>
              <a:gd name="connsiteX13-63" fmla="*/ 8920 w 1942632"/>
              <a:gd name="connsiteY13-64" fmla="*/ 1219033 h 1283495"/>
              <a:gd name="connsiteX14-65" fmla="*/ 1010873 w 1942632"/>
              <a:gd name="connsiteY14-66" fmla="*/ 173517 h 1283495"/>
              <a:gd name="connsiteX15-67" fmla="*/ 1010331 w 1942632"/>
              <a:gd name="connsiteY15-68" fmla="*/ 120212 h 1283495"/>
              <a:gd name="connsiteX16-69" fmla="*/ 955227 w 1942632"/>
              <a:gd name="connsiteY16-70" fmla="*/ 65108 h 1283495"/>
              <a:gd name="connsiteX17-71" fmla="*/ 946969 w 1942632"/>
              <a:gd name="connsiteY17-72" fmla="*/ 23530 h 1283495"/>
              <a:gd name="connsiteX0-73" fmla="*/ 946969 w 1942632"/>
              <a:gd name="connsiteY0-74" fmla="*/ 23530 h 1283495"/>
              <a:gd name="connsiteX1-75" fmla="*/ 982173 w 1942632"/>
              <a:gd name="connsiteY1-76" fmla="*/ 0 h 1283495"/>
              <a:gd name="connsiteX2-77" fmla="*/ 1904588 w 1942632"/>
              <a:gd name="connsiteY2-78" fmla="*/ 0 h 1283495"/>
              <a:gd name="connsiteX3-79" fmla="*/ 1942632 w 1942632"/>
              <a:gd name="connsiteY3-80" fmla="*/ 38107 h 1283495"/>
              <a:gd name="connsiteX4-81" fmla="*/ 1942632 w 1942632"/>
              <a:gd name="connsiteY4-82" fmla="*/ 960540 h 1283495"/>
              <a:gd name="connsiteX5-83" fmla="*/ 1919081 w 1942632"/>
              <a:gd name="connsiteY5-84" fmla="*/ 995690 h 1283495"/>
              <a:gd name="connsiteX6-85" fmla="*/ 1877553 w 1942632"/>
              <a:gd name="connsiteY6-86" fmla="*/ 987434 h 1283495"/>
              <a:gd name="connsiteX7-87" fmla="*/ 1819771 w 1942632"/>
              <a:gd name="connsiteY7-88" fmla="*/ 929652 h 1283495"/>
              <a:gd name="connsiteX8-89" fmla="*/ 1765689 w 1942632"/>
              <a:gd name="connsiteY8-90" fmla="*/ 929787 h 1283495"/>
              <a:gd name="connsiteX9-91" fmla="*/ 1427581 w 1942632"/>
              <a:gd name="connsiteY9-92" fmla="*/ 1272148 h 1283495"/>
              <a:gd name="connsiteX10-93" fmla="*/ 1400455 w 1942632"/>
              <a:gd name="connsiteY10-94" fmla="*/ 1283495 h 1283495"/>
              <a:gd name="connsiteX11-95" fmla="*/ 36397 w 1942632"/>
              <a:gd name="connsiteY11-96" fmla="*/ 1283495 h 1283495"/>
              <a:gd name="connsiteX12-97" fmla="*/ 1385 w 1942632"/>
              <a:gd name="connsiteY12-98" fmla="*/ 1260348 h 1283495"/>
              <a:gd name="connsiteX13-99" fmla="*/ 8920 w 1942632"/>
              <a:gd name="connsiteY13-100" fmla="*/ 1219033 h 1283495"/>
              <a:gd name="connsiteX14-101" fmla="*/ 1010873 w 1942632"/>
              <a:gd name="connsiteY14-102" fmla="*/ 173517 h 1283495"/>
              <a:gd name="connsiteX15-103" fmla="*/ 1010331 w 1942632"/>
              <a:gd name="connsiteY15-104" fmla="*/ 120212 h 1283495"/>
              <a:gd name="connsiteX16-105" fmla="*/ 955227 w 1942632"/>
              <a:gd name="connsiteY16-106" fmla="*/ 65108 h 1283495"/>
              <a:gd name="connsiteX17-107" fmla="*/ 946969 w 1942632"/>
              <a:gd name="connsiteY17-108" fmla="*/ 23530 h 1283495"/>
              <a:gd name="connsiteX0-109" fmla="*/ 946969 w 1942632"/>
              <a:gd name="connsiteY0-110" fmla="*/ 23530 h 1283495"/>
              <a:gd name="connsiteX1-111" fmla="*/ 982173 w 1942632"/>
              <a:gd name="connsiteY1-112" fmla="*/ 0 h 1283495"/>
              <a:gd name="connsiteX2-113" fmla="*/ 1904588 w 1942632"/>
              <a:gd name="connsiteY2-114" fmla="*/ 0 h 1283495"/>
              <a:gd name="connsiteX3-115" fmla="*/ 1942632 w 1942632"/>
              <a:gd name="connsiteY3-116" fmla="*/ 38107 h 1283495"/>
              <a:gd name="connsiteX4-117" fmla="*/ 1942632 w 1942632"/>
              <a:gd name="connsiteY4-118" fmla="*/ 960540 h 1283495"/>
              <a:gd name="connsiteX5-119" fmla="*/ 1919081 w 1942632"/>
              <a:gd name="connsiteY5-120" fmla="*/ 995690 h 1283495"/>
              <a:gd name="connsiteX6-121" fmla="*/ 1877553 w 1942632"/>
              <a:gd name="connsiteY6-122" fmla="*/ 987434 h 1283495"/>
              <a:gd name="connsiteX7-123" fmla="*/ 1819771 w 1942632"/>
              <a:gd name="connsiteY7-124" fmla="*/ 929652 h 1283495"/>
              <a:gd name="connsiteX8-125" fmla="*/ 1765689 w 1942632"/>
              <a:gd name="connsiteY8-126" fmla="*/ 929787 h 1283495"/>
              <a:gd name="connsiteX9-127" fmla="*/ 1427581 w 1942632"/>
              <a:gd name="connsiteY9-128" fmla="*/ 1272148 h 1283495"/>
              <a:gd name="connsiteX10-129" fmla="*/ 1400455 w 1942632"/>
              <a:gd name="connsiteY10-130" fmla="*/ 1283495 h 1283495"/>
              <a:gd name="connsiteX11-131" fmla="*/ 36397 w 1942632"/>
              <a:gd name="connsiteY11-132" fmla="*/ 1283495 h 1283495"/>
              <a:gd name="connsiteX12-133" fmla="*/ 1385 w 1942632"/>
              <a:gd name="connsiteY12-134" fmla="*/ 1260348 h 1283495"/>
              <a:gd name="connsiteX13-135" fmla="*/ 8920 w 1942632"/>
              <a:gd name="connsiteY13-136" fmla="*/ 1219033 h 1283495"/>
              <a:gd name="connsiteX14-137" fmla="*/ 1010873 w 1942632"/>
              <a:gd name="connsiteY14-138" fmla="*/ 173517 h 1283495"/>
              <a:gd name="connsiteX15-139" fmla="*/ 1010331 w 1942632"/>
              <a:gd name="connsiteY15-140" fmla="*/ 120212 h 1283495"/>
              <a:gd name="connsiteX16-141" fmla="*/ 955227 w 1942632"/>
              <a:gd name="connsiteY16-142" fmla="*/ 65108 h 1283495"/>
              <a:gd name="connsiteX17-143" fmla="*/ 946969 w 1942632"/>
              <a:gd name="connsiteY17-144" fmla="*/ 23530 h 1283495"/>
              <a:gd name="connsiteX0-145" fmla="*/ 946969 w 1942632"/>
              <a:gd name="connsiteY0-146" fmla="*/ 23530 h 1283495"/>
              <a:gd name="connsiteX1-147" fmla="*/ 982173 w 1942632"/>
              <a:gd name="connsiteY1-148" fmla="*/ 0 h 1283495"/>
              <a:gd name="connsiteX2-149" fmla="*/ 1904588 w 1942632"/>
              <a:gd name="connsiteY2-150" fmla="*/ 0 h 1283495"/>
              <a:gd name="connsiteX3-151" fmla="*/ 1942632 w 1942632"/>
              <a:gd name="connsiteY3-152" fmla="*/ 38107 h 1283495"/>
              <a:gd name="connsiteX4-153" fmla="*/ 1942632 w 1942632"/>
              <a:gd name="connsiteY4-154" fmla="*/ 960540 h 1283495"/>
              <a:gd name="connsiteX5-155" fmla="*/ 1919081 w 1942632"/>
              <a:gd name="connsiteY5-156" fmla="*/ 995690 h 1283495"/>
              <a:gd name="connsiteX6-157" fmla="*/ 1877553 w 1942632"/>
              <a:gd name="connsiteY6-158" fmla="*/ 987434 h 1283495"/>
              <a:gd name="connsiteX7-159" fmla="*/ 1819771 w 1942632"/>
              <a:gd name="connsiteY7-160" fmla="*/ 929652 h 1283495"/>
              <a:gd name="connsiteX8-161" fmla="*/ 1765689 w 1942632"/>
              <a:gd name="connsiteY8-162" fmla="*/ 929787 h 1283495"/>
              <a:gd name="connsiteX9-163" fmla="*/ 1427581 w 1942632"/>
              <a:gd name="connsiteY9-164" fmla="*/ 1272148 h 1283495"/>
              <a:gd name="connsiteX10-165" fmla="*/ 1400455 w 1942632"/>
              <a:gd name="connsiteY10-166" fmla="*/ 1283495 h 1283495"/>
              <a:gd name="connsiteX11-167" fmla="*/ 36397 w 1942632"/>
              <a:gd name="connsiteY11-168" fmla="*/ 1283495 h 1283495"/>
              <a:gd name="connsiteX12-169" fmla="*/ 1385 w 1942632"/>
              <a:gd name="connsiteY12-170" fmla="*/ 1260348 h 1283495"/>
              <a:gd name="connsiteX13-171" fmla="*/ 8920 w 1942632"/>
              <a:gd name="connsiteY13-172" fmla="*/ 1219033 h 1283495"/>
              <a:gd name="connsiteX14-173" fmla="*/ 1010873 w 1942632"/>
              <a:gd name="connsiteY14-174" fmla="*/ 173517 h 1283495"/>
              <a:gd name="connsiteX15-175" fmla="*/ 1010331 w 1942632"/>
              <a:gd name="connsiteY15-176" fmla="*/ 120212 h 1283495"/>
              <a:gd name="connsiteX16-177" fmla="*/ 955227 w 1942632"/>
              <a:gd name="connsiteY16-178" fmla="*/ 65108 h 1283495"/>
              <a:gd name="connsiteX17-179" fmla="*/ 946969 w 1942632"/>
              <a:gd name="connsiteY17-180" fmla="*/ 23530 h 1283495"/>
              <a:gd name="connsiteX0-181" fmla="*/ 946969 w 1942632"/>
              <a:gd name="connsiteY0-182" fmla="*/ 23530 h 1283495"/>
              <a:gd name="connsiteX1-183" fmla="*/ 982173 w 1942632"/>
              <a:gd name="connsiteY1-184" fmla="*/ 0 h 1283495"/>
              <a:gd name="connsiteX2-185" fmla="*/ 1904588 w 1942632"/>
              <a:gd name="connsiteY2-186" fmla="*/ 0 h 1283495"/>
              <a:gd name="connsiteX3-187" fmla="*/ 1942632 w 1942632"/>
              <a:gd name="connsiteY3-188" fmla="*/ 38107 h 1283495"/>
              <a:gd name="connsiteX4-189" fmla="*/ 1942632 w 1942632"/>
              <a:gd name="connsiteY4-190" fmla="*/ 960540 h 1283495"/>
              <a:gd name="connsiteX5-191" fmla="*/ 1919081 w 1942632"/>
              <a:gd name="connsiteY5-192" fmla="*/ 995690 h 1283495"/>
              <a:gd name="connsiteX6-193" fmla="*/ 1877553 w 1942632"/>
              <a:gd name="connsiteY6-194" fmla="*/ 987434 h 1283495"/>
              <a:gd name="connsiteX7-195" fmla="*/ 1819771 w 1942632"/>
              <a:gd name="connsiteY7-196" fmla="*/ 929652 h 1283495"/>
              <a:gd name="connsiteX8-197" fmla="*/ 1765689 w 1942632"/>
              <a:gd name="connsiteY8-198" fmla="*/ 929787 h 1283495"/>
              <a:gd name="connsiteX9-199" fmla="*/ 1427581 w 1942632"/>
              <a:gd name="connsiteY9-200" fmla="*/ 1272148 h 1283495"/>
              <a:gd name="connsiteX10-201" fmla="*/ 1400455 w 1942632"/>
              <a:gd name="connsiteY10-202" fmla="*/ 1283495 h 1283495"/>
              <a:gd name="connsiteX11-203" fmla="*/ 36397 w 1942632"/>
              <a:gd name="connsiteY11-204" fmla="*/ 1283495 h 1283495"/>
              <a:gd name="connsiteX12-205" fmla="*/ 1385 w 1942632"/>
              <a:gd name="connsiteY12-206" fmla="*/ 1260348 h 1283495"/>
              <a:gd name="connsiteX13-207" fmla="*/ 8920 w 1942632"/>
              <a:gd name="connsiteY13-208" fmla="*/ 1219033 h 1283495"/>
              <a:gd name="connsiteX14-209" fmla="*/ 1010873 w 1942632"/>
              <a:gd name="connsiteY14-210" fmla="*/ 173517 h 1283495"/>
              <a:gd name="connsiteX15-211" fmla="*/ 1010331 w 1942632"/>
              <a:gd name="connsiteY15-212" fmla="*/ 120212 h 1283495"/>
              <a:gd name="connsiteX16-213" fmla="*/ 955227 w 1942632"/>
              <a:gd name="connsiteY16-214" fmla="*/ 65108 h 1283495"/>
              <a:gd name="connsiteX17-215" fmla="*/ 946969 w 1942632"/>
              <a:gd name="connsiteY17-216" fmla="*/ 23530 h 1283495"/>
              <a:gd name="connsiteX0-217" fmla="*/ 946969 w 1942632"/>
              <a:gd name="connsiteY0-218" fmla="*/ 23530 h 1283495"/>
              <a:gd name="connsiteX1-219" fmla="*/ 982173 w 1942632"/>
              <a:gd name="connsiteY1-220" fmla="*/ 0 h 1283495"/>
              <a:gd name="connsiteX2-221" fmla="*/ 1904588 w 1942632"/>
              <a:gd name="connsiteY2-222" fmla="*/ 0 h 1283495"/>
              <a:gd name="connsiteX3-223" fmla="*/ 1942632 w 1942632"/>
              <a:gd name="connsiteY3-224" fmla="*/ 38107 h 1283495"/>
              <a:gd name="connsiteX4-225" fmla="*/ 1942632 w 1942632"/>
              <a:gd name="connsiteY4-226" fmla="*/ 960540 h 1283495"/>
              <a:gd name="connsiteX5-227" fmla="*/ 1919081 w 1942632"/>
              <a:gd name="connsiteY5-228" fmla="*/ 995690 h 1283495"/>
              <a:gd name="connsiteX6-229" fmla="*/ 1877553 w 1942632"/>
              <a:gd name="connsiteY6-230" fmla="*/ 987434 h 1283495"/>
              <a:gd name="connsiteX7-231" fmla="*/ 1819771 w 1942632"/>
              <a:gd name="connsiteY7-232" fmla="*/ 929652 h 1283495"/>
              <a:gd name="connsiteX8-233" fmla="*/ 1765689 w 1942632"/>
              <a:gd name="connsiteY8-234" fmla="*/ 929787 h 1283495"/>
              <a:gd name="connsiteX9-235" fmla="*/ 1427581 w 1942632"/>
              <a:gd name="connsiteY9-236" fmla="*/ 1272148 h 1283495"/>
              <a:gd name="connsiteX10-237" fmla="*/ 1400455 w 1942632"/>
              <a:gd name="connsiteY10-238" fmla="*/ 1283495 h 1283495"/>
              <a:gd name="connsiteX11-239" fmla="*/ 36397 w 1942632"/>
              <a:gd name="connsiteY11-240" fmla="*/ 1283495 h 1283495"/>
              <a:gd name="connsiteX12-241" fmla="*/ 1385 w 1942632"/>
              <a:gd name="connsiteY12-242" fmla="*/ 1260348 h 1283495"/>
              <a:gd name="connsiteX13-243" fmla="*/ 8920 w 1942632"/>
              <a:gd name="connsiteY13-244" fmla="*/ 1219033 h 1283495"/>
              <a:gd name="connsiteX14-245" fmla="*/ 1010873 w 1942632"/>
              <a:gd name="connsiteY14-246" fmla="*/ 173517 h 1283495"/>
              <a:gd name="connsiteX15-247" fmla="*/ 1010331 w 1942632"/>
              <a:gd name="connsiteY15-248" fmla="*/ 120212 h 1283495"/>
              <a:gd name="connsiteX16-249" fmla="*/ 955227 w 1942632"/>
              <a:gd name="connsiteY16-250" fmla="*/ 65108 h 1283495"/>
              <a:gd name="connsiteX17-251" fmla="*/ 946969 w 1942632"/>
              <a:gd name="connsiteY17-252" fmla="*/ 23530 h 1283495"/>
              <a:gd name="connsiteX0-253" fmla="*/ 946969 w 1942632"/>
              <a:gd name="connsiteY0-254" fmla="*/ 23530 h 1283495"/>
              <a:gd name="connsiteX1-255" fmla="*/ 982173 w 1942632"/>
              <a:gd name="connsiteY1-256" fmla="*/ 0 h 1283495"/>
              <a:gd name="connsiteX2-257" fmla="*/ 1904588 w 1942632"/>
              <a:gd name="connsiteY2-258" fmla="*/ 0 h 1283495"/>
              <a:gd name="connsiteX3-259" fmla="*/ 1942632 w 1942632"/>
              <a:gd name="connsiteY3-260" fmla="*/ 38107 h 1283495"/>
              <a:gd name="connsiteX4-261" fmla="*/ 1942632 w 1942632"/>
              <a:gd name="connsiteY4-262" fmla="*/ 960540 h 1283495"/>
              <a:gd name="connsiteX5-263" fmla="*/ 1919081 w 1942632"/>
              <a:gd name="connsiteY5-264" fmla="*/ 995690 h 1283495"/>
              <a:gd name="connsiteX6-265" fmla="*/ 1877553 w 1942632"/>
              <a:gd name="connsiteY6-266" fmla="*/ 987434 h 1283495"/>
              <a:gd name="connsiteX7-267" fmla="*/ 1819771 w 1942632"/>
              <a:gd name="connsiteY7-268" fmla="*/ 929652 h 1283495"/>
              <a:gd name="connsiteX8-269" fmla="*/ 1765689 w 1942632"/>
              <a:gd name="connsiteY8-270" fmla="*/ 929787 h 1283495"/>
              <a:gd name="connsiteX9-271" fmla="*/ 1427581 w 1942632"/>
              <a:gd name="connsiteY9-272" fmla="*/ 1272148 h 1283495"/>
              <a:gd name="connsiteX10-273" fmla="*/ 1400455 w 1942632"/>
              <a:gd name="connsiteY10-274" fmla="*/ 1283495 h 1283495"/>
              <a:gd name="connsiteX11-275" fmla="*/ 36397 w 1942632"/>
              <a:gd name="connsiteY11-276" fmla="*/ 1283495 h 1283495"/>
              <a:gd name="connsiteX12-277" fmla="*/ 1385 w 1942632"/>
              <a:gd name="connsiteY12-278" fmla="*/ 1260348 h 1283495"/>
              <a:gd name="connsiteX13-279" fmla="*/ 8920 w 1942632"/>
              <a:gd name="connsiteY13-280" fmla="*/ 1219033 h 1283495"/>
              <a:gd name="connsiteX14-281" fmla="*/ 1010873 w 1942632"/>
              <a:gd name="connsiteY14-282" fmla="*/ 173517 h 1283495"/>
              <a:gd name="connsiteX15-283" fmla="*/ 1010331 w 1942632"/>
              <a:gd name="connsiteY15-284" fmla="*/ 120212 h 1283495"/>
              <a:gd name="connsiteX16-285" fmla="*/ 955227 w 1942632"/>
              <a:gd name="connsiteY16-286" fmla="*/ 65108 h 1283495"/>
              <a:gd name="connsiteX17-287" fmla="*/ 946969 w 1942632"/>
              <a:gd name="connsiteY17-288" fmla="*/ 23530 h 1283495"/>
              <a:gd name="connsiteX0-289" fmla="*/ 946969 w 1942632"/>
              <a:gd name="connsiteY0-290" fmla="*/ 23530 h 1283495"/>
              <a:gd name="connsiteX1-291" fmla="*/ 982173 w 1942632"/>
              <a:gd name="connsiteY1-292" fmla="*/ 0 h 1283495"/>
              <a:gd name="connsiteX2-293" fmla="*/ 1904588 w 1942632"/>
              <a:gd name="connsiteY2-294" fmla="*/ 0 h 1283495"/>
              <a:gd name="connsiteX3-295" fmla="*/ 1942632 w 1942632"/>
              <a:gd name="connsiteY3-296" fmla="*/ 38107 h 1283495"/>
              <a:gd name="connsiteX4-297" fmla="*/ 1942632 w 1942632"/>
              <a:gd name="connsiteY4-298" fmla="*/ 960540 h 1283495"/>
              <a:gd name="connsiteX5-299" fmla="*/ 1919081 w 1942632"/>
              <a:gd name="connsiteY5-300" fmla="*/ 995690 h 1283495"/>
              <a:gd name="connsiteX6-301" fmla="*/ 1877553 w 1942632"/>
              <a:gd name="connsiteY6-302" fmla="*/ 987434 h 1283495"/>
              <a:gd name="connsiteX7-303" fmla="*/ 1819771 w 1942632"/>
              <a:gd name="connsiteY7-304" fmla="*/ 929652 h 1283495"/>
              <a:gd name="connsiteX8-305" fmla="*/ 1765689 w 1942632"/>
              <a:gd name="connsiteY8-306" fmla="*/ 929787 h 1283495"/>
              <a:gd name="connsiteX9-307" fmla="*/ 1427581 w 1942632"/>
              <a:gd name="connsiteY9-308" fmla="*/ 1272148 h 1283495"/>
              <a:gd name="connsiteX10-309" fmla="*/ 1400455 w 1942632"/>
              <a:gd name="connsiteY10-310" fmla="*/ 1283495 h 1283495"/>
              <a:gd name="connsiteX11-311" fmla="*/ 36397 w 1942632"/>
              <a:gd name="connsiteY11-312" fmla="*/ 1283495 h 1283495"/>
              <a:gd name="connsiteX12-313" fmla="*/ 1385 w 1942632"/>
              <a:gd name="connsiteY12-314" fmla="*/ 1260348 h 1283495"/>
              <a:gd name="connsiteX13-315" fmla="*/ 8920 w 1942632"/>
              <a:gd name="connsiteY13-316" fmla="*/ 1219033 h 1283495"/>
              <a:gd name="connsiteX14-317" fmla="*/ 1010873 w 1942632"/>
              <a:gd name="connsiteY14-318" fmla="*/ 173517 h 1283495"/>
              <a:gd name="connsiteX15-319" fmla="*/ 1010331 w 1942632"/>
              <a:gd name="connsiteY15-320" fmla="*/ 120212 h 1283495"/>
              <a:gd name="connsiteX16-321" fmla="*/ 955227 w 1942632"/>
              <a:gd name="connsiteY16-322" fmla="*/ 65108 h 1283495"/>
              <a:gd name="connsiteX17-323" fmla="*/ 946969 w 1942632"/>
              <a:gd name="connsiteY17-324" fmla="*/ 23530 h 1283495"/>
              <a:gd name="connsiteX0-325" fmla="*/ 946969 w 1942632"/>
              <a:gd name="connsiteY0-326" fmla="*/ 23530 h 1283495"/>
              <a:gd name="connsiteX1-327" fmla="*/ 982173 w 1942632"/>
              <a:gd name="connsiteY1-328" fmla="*/ 0 h 1283495"/>
              <a:gd name="connsiteX2-329" fmla="*/ 1904588 w 1942632"/>
              <a:gd name="connsiteY2-330" fmla="*/ 0 h 1283495"/>
              <a:gd name="connsiteX3-331" fmla="*/ 1942632 w 1942632"/>
              <a:gd name="connsiteY3-332" fmla="*/ 38107 h 1283495"/>
              <a:gd name="connsiteX4-333" fmla="*/ 1942632 w 1942632"/>
              <a:gd name="connsiteY4-334" fmla="*/ 960540 h 1283495"/>
              <a:gd name="connsiteX5-335" fmla="*/ 1919081 w 1942632"/>
              <a:gd name="connsiteY5-336" fmla="*/ 995690 h 1283495"/>
              <a:gd name="connsiteX6-337" fmla="*/ 1877553 w 1942632"/>
              <a:gd name="connsiteY6-338" fmla="*/ 987434 h 1283495"/>
              <a:gd name="connsiteX7-339" fmla="*/ 1819771 w 1942632"/>
              <a:gd name="connsiteY7-340" fmla="*/ 929652 h 1283495"/>
              <a:gd name="connsiteX8-341" fmla="*/ 1765689 w 1942632"/>
              <a:gd name="connsiteY8-342" fmla="*/ 929787 h 1283495"/>
              <a:gd name="connsiteX9-343" fmla="*/ 1427581 w 1942632"/>
              <a:gd name="connsiteY9-344" fmla="*/ 1272148 h 1283495"/>
              <a:gd name="connsiteX10-345" fmla="*/ 1400455 w 1942632"/>
              <a:gd name="connsiteY10-346" fmla="*/ 1283495 h 1283495"/>
              <a:gd name="connsiteX11-347" fmla="*/ 36397 w 1942632"/>
              <a:gd name="connsiteY11-348" fmla="*/ 1283495 h 1283495"/>
              <a:gd name="connsiteX12-349" fmla="*/ 1385 w 1942632"/>
              <a:gd name="connsiteY12-350" fmla="*/ 1260348 h 1283495"/>
              <a:gd name="connsiteX13-351" fmla="*/ 8920 w 1942632"/>
              <a:gd name="connsiteY13-352" fmla="*/ 1219033 h 1283495"/>
              <a:gd name="connsiteX14-353" fmla="*/ 1010873 w 1942632"/>
              <a:gd name="connsiteY14-354" fmla="*/ 173517 h 1283495"/>
              <a:gd name="connsiteX15-355" fmla="*/ 1010331 w 1942632"/>
              <a:gd name="connsiteY15-356" fmla="*/ 120212 h 1283495"/>
              <a:gd name="connsiteX16-357" fmla="*/ 955227 w 1942632"/>
              <a:gd name="connsiteY16-358" fmla="*/ 65108 h 1283495"/>
              <a:gd name="connsiteX17-359" fmla="*/ 946969 w 1942632"/>
              <a:gd name="connsiteY17-360" fmla="*/ 23530 h 1283495"/>
              <a:gd name="connsiteX0-361" fmla="*/ 946969 w 1942632"/>
              <a:gd name="connsiteY0-362" fmla="*/ 23530 h 1283495"/>
              <a:gd name="connsiteX1-363" fmla="*/ 982173 w 1942632"/>
              <a:gd name="connsiteY1-364" fmla="*/ 0 h 1283495"/>
              <a:gd name="connsiteX2-365" fmla="*/ 1904588 w 1942632"/>
              <a:gd name="connsiteY2-366" fmla="*/ 0 h 1283495"/>
              <a:gd name="connsiteX3-367" fmla="*/ 1942632 w 1942632"/>
              <a:gd name="connsiteY3-368" fmla="*/ 38107 h 1283495"/>
              <a:gd name="connsiteX4-369" fmla="*/ 1942632 w 1942632"/>
              <a:gd name="connsiteY4-370" fmla="*/ 960540 h 1283495"/>
              <a:gd name="connsiteX5-371" fmla="*/ 1919081 w 1942632"/>
              <a:gd name="connsiteY5-372" fmla="*/ 995690 h 1283495"/>
              <a:gd name="connsiteX6-373" fmla="*/ 1877553 w 1942632"/>
              <a:gd name="connsiteY6-374" fmla="*/ 987434 h 1283495"/>
              <a:gd name="connsiteX7-375" fmla="*/ 1819771 w 1942632"/>
              <a:gd name="connsiteY7-376" fmla="*/ 929652 h 1283495"/>
              <a:gd name="connsiteX8-377" fmla="*/ 1765689 w 1942632"/>
              <a:gd name="connsiteY8-378" fmla="*/ 929787 h 1283495"/>
              <a:gd name="connsiteX9-379" fmla="*/ 1427581 w 1942632"/>
              <a:gd name="connsiteY9-380" fmla="*/ 1272148 h 1283495"/>
              <a:gd name="connsiteX10-381" fmla="*/ 1400455 w 1942632"/>
              <a:gd name="connsiteY10-382" fmla="*/ 1283495 h 1283495"/>
              <a:gd name="connsiteX11-383" fmla="*/ 36397 w 1942632"/>
              <a:gd name="connsiteY11-384" fmla="*/ 1283495 h 1283495"/>
              <a:gd name="connsiteX12-385" fmla="*/ 1385 w 1942632"/>
              <a:gd name="connsiteY12-386" fmla="*/ 1260348 h 1283495"/>
              <a:gd name="connsiteX13-387" fmla="*/ 8920 w 1942632"/>
              <a:gd name="connsiteY13-388" fmla="*/ 1219033 h 1283495"/>
              <a:gd name="connsiteX14-389" fmla="*/ 1010873 w 1942632"/>
              <a:gd name="connsiteY14-390" fmla="*/ 173517 h 1283495"/>
              <a:gd name="connsiteX15-391" fmla="*/ 1010331 w 1942632"/>
              <a:gd name="connsiteY15-392" fmla="*/ 120212 h 1283495"/>
              <a:gd name="connsiteX16-393" fmla="*/ 955227 w 1942632"/>
              <a:gd name="connsiteY16-394" fmla="*/ 65108 h 1283495"/>
              <a:gd name="connsiteX17-395" fmla="*/ 946969 w 1942632"/>
              <a:gd name="connsiteY17-396" fmla="*/ 23530 h 1283495"/>
              <a:gd name="connsiteX0-397" fmla="*/ 946969 w 1942632"/>
              <a:gd name="connsiteY0-398" fmla="*/ 23530 h 1283495"/>
              <a:gd name="connsiteX1-399" fmla="*/ 982173 w 1942632"/>
              <a:gd name="connsiteY1-400" fmla="*/ 0 h 1283495"/>
              <a:gd name="connsiteX2-401" fmla="*/ 1904588 w 1942632"/>
              <a:gd name="connsiteY2-402" fmla="*/ 0 h 1283495"/>
              <a:gd name="connsiteX3-403" fmla="*/ 1942632 w 1942632"/>
              <a:gd name="connsiteY3-404" fmla="*/ 38107 h 1283495"/>
              <a:gd name="connsiteX4-405" fmla="*/ 1942632 w 1942632"/>
              <a:gd name="connsiteY4-406" fmla="*/ 960540 h 1283495"/>
              <a:gd name="connsiteX5-407" fmla="*/ 1919081 w 1942632"/>
              <a:gd name="connsiteY5-408" fmla="*/ 995690 h 1283495"/>
              <a:gd name="connsiteX6-409" fmla="*/ 1877553 w 1942632"/>
              <a:gd name="connsiteY6-410" fmla="*/ 987434 h 1283495"/>
              <a:gd name="connsiteX7-411" fmla="*/ 1819771 w 1942632"/>
              <a:gd name="connsiteY7-412" fmla="*/ 929652 h 1283495"/>
              <a:gd name="connsiteX8-413" fmla="*/ 1765689 w 1942632"/>
              <a:gd name="connsiteY8-414" fmla="*/ 929787 h 1283495"/>
              <a:gd name="connsiteX9-415" fmla="*/ 1427581 w 1942632"/>
              <a:gd name="connsiteY9-416" fmla="*/ 1272148 h 1283495"/>
              <a:gd name="connsiteX10-417" fmla="*/ 1400455 w 1942632"/>
              <a:gd name="connsiteY10-418" fmla="*/ 1283495 h 1283495"/>
              <a:gd name="connsiteX11-419" fmla="*/ 36397 w 1942632"/>
              <a:gd name="connsiteY11-420" fmla="*/ 1283495 h 1283495"/>
              <a:gd name="connsiteX12-421" fmla="*/ 1385 w 1942632"/>
              <a:gd name="connsiteY12-422" fmla="*/ 1260348 h 1283495"/>
              <a:gd name="connsiteX13-423" fmla="*/ 8920 w 1942632"/>
              <a:gd name="connsiteY13-424" fmla="*/ 1219033 h 1283495"/>
              <a:gd name="connsiteX14-425" fmla="*/ 1010873 w 1942632"/>
              <a:gd name="connsiteY14-426" fmla="*/ 173517 h 1283495"/>
              <a:gd name="connsiteX15-427" fmla="*/ 1010331 w 1942632"/>
              <a:gd name="connsiteY15-428" fmla="*/ 120212 h 1283495"/>
              <a:gd name="connsiteX16-429" fmla="*/ 955227 w 1942632"/>
              <a:gd name="connsiteY16-430" fmla="*/ 65108 h 1283495"/>
              <a:gd name="connsiteX17-431" fmla="*/ 946969 w 1942632"/>
              <a:gd name="connsiteY17-432" fmla="*/ 23530 h 1283495"/>
              <a:gd name="connsiteX0-433" fmla="*/ 946969 w 1942632"/>
              <a:gd name="connsiteY0-434" fmla="*/ 23530 h 1283495"/>
              <a:gd name="connsiteX1-435" fmla="*/ 982173 w 1942632"/>
              <a:gd name="connsiteY1-436" fmla="*/ 0 h 1283495"/>
              <a:gd name="connsiteX2-437" fmla="*/ 1904588 w 1942632"/>
              <a:gd name="connsiteY2-438" fmla="*/ 0 h 1283495"/>
              <a:gd name="connsiteX3-439" fmla="*/ 1942632 w 1942632"/>
              <a:gd name="connsiteY3-440" fmla="*/ 38107 h 1283495"/>
              <a:gd name="connsiteX4-441" fmla="*/ 1942632 w 1942632"/>
              <a:gd name="connsiteY4-442" fmla="*/ 960540 h 1283495"/>
              <a:gd name="connsiteX5-443" fmla="*/ 1919081 w 1942632"/>
              <a:gd name="connsiteY5-444" fmla="*/ 995690 h 1283495"/>
              <a:gd name="connsiteX6-445" fmla="*/ 1877553 w 1942632"/>
              <a:gd name="connsiteY6-446" fmla="*/ 987434 h 1283495"/>
              <a:gd name="connsiteX7-447" fmla="*/ 1819771 w 1942632"/>
              <a:gd name="connsiteY7-448" fmla="*/ 929652 h 1283495"/>
              <a:gd name="connsiteX8-449" fmla="*/ 1765689 w 1942632"/>
              <a:gd name="connsiteY8-450" fmla="*/ 929787 h 1283495"/>
              <a:gd name="connsiteX9-451" fmla="*/ 1427581 w 1942632"/>
              <a:gd name="connsiteY9-452" fmla="*/ 1272148 h 1283495"/>
              <a:gd name="connsiteX10-453" fmla="*/ 1400455 w 1942632"/>
              <a:gd name="connsiteY10-454" fmla="*/ 1283495 h 1283495"/>
              <a:gd name="connsiteX11-455" fmla="*/ 36397 w 1942632"/>
              <a:gd name="connsiteY11-456" fmla="*/ 1283495 h 1283495"/>
              <a:gd name="connsiteX12-457" fmla="*/ 1385 w 1942632"/>
              <a:gd name="connsiteY12-458" fmla="*/ 1260348 h 1283495"/>
              <a:gd name="connsiteX13-459" fmla="*/ 8920 w 1942632"/>
              <a:gd name="connsiteY13-460" fmla="*/ 1219033 h 1283495"/>
              <a:gd name="connsiteX14-461" fmla="*/ 1010873 w 1942632"/>
              <a:gd name="connsiteY14-462" fmla="*/ 173517 h 1283495"/>
              <a:gd name="connsiteX15-463" fmla="*/ 1010331 w 1942632"/>
              <a:gd name="connsiteY15-464" fmla="*/ 120212 h 1283495"/>
              <a:gd name="connsiteX16-465" fmla="*/ 955227 w 1942632"/>
              <a:gd name="connsiteY16-466" fmla="*/ 65108 h 1283495"/>
              <a:gd name="connsiteX17-467" fmla="*/ 946969 w 1942632"/>
              <a:gd name="connsiteY17-468" fmla="*/ 23530 h 1283495"/>
              <a:gd name="connsiteX0-469" fmla="*/ 946969 w 1942632"/>
              <a:gd name="connsiteY0-470" fmla="*/ 23530 h 1283495"/>
              <a:gd name="connsiteX1-471" fmla="*/ 982173 w 1942632"/>
              <a:gd name="connsiteY1-472" fmla="*/ 0 h 1283495"/>
              <a:gd name="connsiteX2-473" fmla="*/ 1904588 w 1942632"/>
              <a:gd name="connsiteY2-474" fmla="*/ 0 h 1283495"/>
              <a:gd name="connsiteX3-475" fmla="*/ 1942632 w 1942632"/>
              <a:gd name="connsiteY3-476" fmla="*/ 38107 h 1283495"/>
              <a:gd name="connsiteX4-477" fmla="*/ 1942632 w 1942632"/>
              <a:gd name="connsiteY4-478" fmla="*/ 960540 h 1283495"/>
              <a:gd name="connsiteX5-479" fmla="*/ 1919081 w 1942632"/>
              <a:gd name="connsiteY5-480" fmla="*/ 995690 h 1283495"/>
              <a:gd name="connsiteX6-481" fmla="*/ 1877553 w 1942632"/>
              <a:gd name="connsiteY6-482" fmla="*/ 987434 h 1283495"/>
              <a:gd name="connsiteX7-483" fmla="*/ 1819771 w 1942632"/>
              <a:gd name="connsiteY7-484" fmla="*/ 929652 h 1283495"/>
              <a:gd name="connsiteX8-485" fmla="*/ 1765689 w 1942632"/>
              <a:gd name="connsiteY8-486" fmla="*/ 929787 h 1283495"/>
              <a:gd name="connsiteX9-487" fmla="*/ 1427581 w 1942632"/>
              <a:gd name="connsiteY9-488" fmla="*/ 1272148 h 1283495"/>
              <a:gd name="connsiteX10-489" fmla="*/ 1400455 w 1942632"/>
              <a:gd name="connsiteY10-490" fmla="*/ 1283495 h 1283495"/>
              <a:gd name="connsiteX11-491" fmla="*/ 36397 w 1942632"/>
              <a:gd name="connsiteY11-492" fmla="*/ 1283495 h 1283495"/>
              <a:gd name="connsiteX12-493" fmla="*/ 1385 w 1942632"/>
              <a:gd name="connsiteY12-494" fmla="*/ 1260348 h 1283495"/>
              <a:gd name="connsiteX13-495" fmla="*/ 8920 w 1942632"/>
              <a:gd name="connsiteY13-496" fmla="*/ 1219033 h 1283495"/>
              <a:gd name="connsiteX14-497" fmla="*/ 1010873 w 1942632"/>
              <a:gd name="connsiteY14-498" fmla="*/ 173517 h 1283495"/>
              <a:gd name="connsiteX15-499" fmla="*/ 1010331 w 1942632"/>
              <a:gd name="connsiteY15-500" fmla="*/ 120212 h 1283495"/>
              <a:gd name="connsiteX16-501" fmla="*/ 955227 w 1942632"/>
              <a:gd name="connsiteY16-502" fmla="*/ 65108 h 1283495"/>
              <a:gd name="connsiteX17-503" fmla="*/ 946969 w 1942632"/>
              <a:gd name="connsiteY17-504" fmla="*/ 23530 h 1283495"/>
              <a:gd name="connsiteX0-505" fmla="*/ 946969 w 1942632"/>
              <a:gd name="connsiteY0-506" fmla="*/ 23530 h 1283495"/>
              <a:gd name="connsiteX1-507" fmla="*/ 982173 w 1942632"/>
              <a:gd name="connsiteY1-508" fmla="*/ 0 h 1283495"/>
              <a:gd name="connsiteX2-509" fmla="*/ 1904588 w 1942632"/>
              <a:gd name="connsiteY2-510" fmla="*/ 0 h 1283495"/>
              <a:gd name="connsiteX3-511" fmla="*/ 1942632 w 1942632"/>
              <a:gd name="connsiteY3-512" fmla="*/ 38107 h 1283495"/>
              <a:gd name="connsiteX4-513" fmla="*/ 1942632 w 1942632"/>
              <a:gd name="connsiteY4-514" fmla="*/ 960540 h 1283495"/>
              <a:gd name="connsiteX5-515" fmla="*/ 1919081 w 1942632"/>
              <a:gd name="connsiteY5-516" fmla="*/ 995690 h 1283495"/>
              <a:gd name="connsiteX6-517" fmla="*/ 1877553 w 1942632"/>
              <a:gd name="connsiteY6-518" fmla="*/ 987434 h 1283495"/>
              <a:gd name="connsiteX7-519" fmla="*/ 1819771 w 1942632"/>
              <a:gd name="connsiteY7-520" fmla="*/ 929652 h 1283495"/>
              <a:gd name="connsiteX8-521" fmla="*/ 1765689 w 1942632"/>
              <a:gd name="connsiteY8-522" fmla="*/ 929787 h 1283495"/>
              <a:gd name="connsiteX9-523" fmla="*/ 1427581 w 1942632"/>
              <a:gd name="connsiteY9-524" fmla="*/ 1272148 h 1283495"/>
              <a:gd name="connsiteX10-525" fmla="*/ 1400455 w 1942632"/>
              <a:gd name="connsiteY10-526" fmla="*/ 1283495 h 1283495"/>
              <a:gd name="connsiteX11-527" fmla="*/ 36397 w 1942632"/>
              <a:gd name="connsiteY11-528" fmla="*/ 1283495 h 1283495"/>
              <a:gd name="connsiteX12-529" fmla="*/ 1385 w 1942632"/>
              <a:gd name="connsiteY12-530" fmla="*/ 1260348 h 1283495"/>
              <a:gd name="connsiteX13-531" fmla="*/ 8920 w 1942632"/>
              <a:gd name="connsiteY13-532" fmla="*/ 1219033 h 1283495"/>
              <a:gd name="connsiteX14-533" fmla="*/ 1010873 w 1942632"/>
              <a:gd name="connsiteY14-534" fmla="*/ 173517 h 1283495"/>
              <a:gd name="connsiteX15-535" fmla="*/ 1010331 w 1942632"/>
              <a:gd name="connsiteY15-536" fmla="*/ 120212 h 1283495"/>
              <a:gd name="connsiteX16-537" fmla="*/ 955227 w 1942632"/>
              <a:gd name="connsiteY16-538" fmla="*/ 65108 h 1283495"/>
              <a:gd name="connsiteX17-539" fmla="*/ 946969 w 1942632"/>
              <a:gd name="connsiteY17-540" fmla="*/ 23530 h 1283495"/>
              <a:gd name="connsiteX0-541" fmla="*/ 946969 w 1942632"/>
              <a:gd name="connsiteY0-542" fmla="*/ 23530 h 1283495"/>
              <a:gd name="connsiteX1-543" fmla="*/ 982173 w 1942632"/>
              <a:gd name="connsiteY1-544" fmla="*/ 0 h 1283495"/>
              <a:gd name="connsiteX2-545" fmla="*/ 1904588 w 1942632"/>
              <a:gd name="connsiteY2-546" fmla="*/ 0 h 1283495"/>
              <a:gd name="connsiteX3-547" fmla="*/ 1942632 w 1942632"/>
              <a:gd name="connsiteY3-548" fmla="*/ 38107 h 1283495"/>
              <a:gd name="connsiteX4-549" fmla="*/ 1942632 w 1942632"/>
              <a:gd name="connsiteY4-550" fmla="*/ 960540 h 1283495"/>
              <a:gd name="connsiteX5-551" fmla="*/ 1919081 w 1942632"/>
              <a:gd name="connsiteY5-552" fmla="*/ 995690 h 1283495"/>
              <a:gd name="connsiteX6-553" fmla="*/ 1877553 w 1942632"/>
              <a:gd name="connsiteY6-554" fmla="*/ 987434 h 1283495"/>
              <a:gd name="connsiteX7-555" fmla="*/ 1819771 w 1942632"/>
              <a:gd name="connsiteY7-556" fmla="*/ 929652 h 1283495"/>
              <a:gd name="connsiteX8-557" fmla="*/ 1765689 w 1942632"/>
              <a:gd name="connsiteY8-558" fmla="*/ 929787 h 1283495"/>
              <a:gd name="connsiteX9-559" fmla="*/ 1427581 w 1942632"/>
              <a:gd name="connsiteY9-560" fmla="*/ 1272148 h 1283495"/>
              <a:gd name="connsiteX10-561" fmla="*/ 1400455 w 1942632"/>
              <a:gd name="connsiteY10-562" fmla="*/ 1283495 h 1283495"/>
              <a:gd name="connsiteX11-563" fmla="*/ 36397 w 1942632"/>
              <a:gd name="connsiteY11-564" fmla="*/ 1283495 h 1283495"/>
              <a:gd name="connsiteX12-565" fmla="*/ 1385 w 1942632"/>
              <a:gd name="connsiteY12-566" fmla="*/ 1260348 h 1283495"/>
              <a:gd name="connsiteX13-567" fmla="*/ 8920 w 1942632"/>
              <a:gd name="connsiteY13-568" fmla="*/ 1219033 h 1283495"/>
              <a:gd name="connsiteX14-569" fmla="*/ 1010873 w 1942632"/>
              <a:gd name="connsiteY14-570" fmla="*/ 173517 h 1283495"/>
              <a:gd name="connsiteX15-571" fmla="*/ 1010331 w 1942632"/>
              <a:gd name="connsiteY15-572" fmla="*/ 120212 h 1283495"/>
              <a:gd name="connsiteX16-573" fmla="*/ 955227 w 1942632"/>
              <a:gd name="connsiteY16-574" fmla="*/ 65108 h 1283495"/>
              <a:gd name="connsiteX17-575" fmla="*/ 946969 w 1942632"/>
              <a:gd name="connsiteY17-576" fmla="*/ 23530 h 1283495"/>
              <a:gd name="connsiteX0-577" fmla="*/ 946969 w 1942632"/>
              <a:gd name="connsiteY0-578" fmla="*/ 23530 h 1283495"/>
              <a:gd name="connsiteX1-579" fmla="*/ 982173 w 1942632"/>
              <a:gd name="connsiteY1-580" fmla="*/ 0 h 1283495"/>
              <a:gd name="connsiteX2-581" fmla="*/ 1904588 w 1942632"/>
              <a:gd name="connsiteY2-582" fmla="*/ 0 h 1283495"/>
              <a:gd name="connsiteX3-583" fmla="*/ 1942632 w 1942632"/>
              <a:gd name="connsiteY3-584" fmla="*/ 38107 h 1283495"/>
              <a:gd name="connsiteX4-585" fmla="*/ 1942632 w 1942632"/>
              <a:gd name="connsiteY4-586" fmla="*/ 960540 h 1283495"/>
              <a:gd name="connsiteX5-587" fmla="*/ 1919081 w 1942632"/>
              <a:gd name="connsiteY5-588" fmla="*/ 995690 h 1283495"/>
              <a:gd name="connsiteX6-589" fmla="*/ 1877553 w 1942632"/>
              <a:gd name="connsiteY6-590" fmla="*/ 987434 h 1283495"/>
              <a:gd name="connsiteX7-591" fmla="*/ 1819771 w 1942632"/>
              <a:gd name="connsiteY7-592" fmla="*/ 929652 h 1283495"/>
              <a:gd name="connsiteX8-593" fmla="*/ 1765689 w 1942632"/>
              <a:gd name="connsiteY8-594" fmla="*/ 929787 h 1283495"/>
              <a:gd name="connsiteX9-595" fmla="*/ 1427581 w 1942632"/>
              <a:gd name="connsiteY9-596" fmla="*/ 1272148 h 1283495"/>
              <a:gd name="connsiteX10-597" fmla="*/ 1400455 w 1942632"/>
              <a:gd name="connsiteY10-598" fmla="*/ 1283495 h 1283495"/>
              <a:gd name="connsiteX11-599" fmla="*/ 36397 w 1942632"/>
              <a:gd name="connsiteY11-600" fmla="*/ 1283495 h 1283495"/>
              <a:gd name="connsiteX12-601" fmla="*/ 1385 w 1942632"/>
              <a:gd name="connsiteY12-602" fmla="*/ 1260348 h 1283495"/>
              <a:gd name="connsiteX13-603" fmla="*/ 8920 w 1942632"/>
              <a:gd name="connsiteY13-604" fmla="*/ 1219033 h 1283495"/>
              <a:gd name="connsiteX14-605" fmla="*/ 1010873 w 1942632"/>
              <a:gd name="connsiteY14-606" fmla="*/ 173517 h 1283495"/>
              <a:gd name="connsiteX15-607" fmla="*/ 1010331 w 1942632"/>
              <a:gd name="connsiteY15-608" fmla="*/ 120212 h 1283495"/>
              <a:gd name="connsiteX16-609" fmla="*/ 955227 w 1942632"/>
              <a:gd name="connsiteY16-610" fmla="*/ 65108 h 1283495"/>
              <a:gd name="connsiteX17-611" fmla="*/ 946969 w 1942632"/>
              <a:gd name="connsiteY17-612" fmla="*/ 23530 h 1283495"/>
              <a:gd name="connsiteX0-613" fmla="*/ 946969 w 1942632"/>
              <a:gd name="connsiteY0-614" fmla="*/ 23530 h 1283495"/>
              <a:gd name="connsiteX1-615" fmla="*/ 982173 w 1942632"/>
              <a:gd name="connsiteY1-616" fmla="*/ 0 h 1283495"/>
              <a:gd name="connsiteX2-617" fmla="*/ 1904588 w 1942632"/>
              <a:gd name="connsiteY2-618" fmla="*/ 0 h 1283495"/>
              <a:gd name="connsiteX3-619" fmla="*/ 1942632 w 1942632"/>
              <a:gd name="connsiteY3-620" fmla="*/ 38107 h 1283495"/>
              <a:gd name="connsiteX4-621" fmla="*/ 1942632 w 1942632"/>
              <a:gd name="connsiteY4-622" fmla="*/ 960540 h 1283495"/>
              <a:gd name="connsiteX5-623" fmla="*/ 1919081 w 1942632"/>
              <a:gd name="connsiteY5-624" fmla="*/ 995690 h 1283495"/>
              <a:gd name="connsiteX6-625" fmla="*/ 1877553 w 1942632"/>
              <a:gd name="connsiteY6-626" fmla="*/ 987434 h 1283495"/>
              <a:gd name="connsiteX7-627" fmla="*/ 1819771 w 1942632"/>
              <a:gd name="connsiteY7-628" fmla="*/ 929652 h 1283495"/>
              <a:gd name="connsiteX8-629" fmla="*/ 1765689 w 1942632"/>
              <a:gd name="connsiteY8-630" fmla="*/ 929787 h 1283495"/>
              <a:gd name="connsiteX9-631" fmla="*/ 1427581 w 1942632"/>
              <a:gd name="connsiteY9-632" fmla="*/ 1272148 h 1283495"/>
              <a:gd name="connsiteX10-633" fmla="*/ 1400455 w 1942632"/>
              <a:gd name="connsiteY10-634" fmla="*/ 1283495 h 1283495"/>
              <a:gd name="connsiteX11-635" fmla="*/ 36397 w 1942632"/>
              <a:gd name="connsiteY11-636" fmla="*/ 1283495 h 1283495"/>
              <a:gd name="connsiteX12-637" fmla="*/ 1385 w 1942632"/>
              <a:gd name="connsiteY12-638" fmla="*/ 1260348 h 1283495"/>
              <a:gd name="connsiteX13-639" fmla="*/ 8920 w 1942632"/>
              <a:gd name="connsiteY13-640" fmla="*/ 1219033 h 1283495"/>
              <a:gd name="connsiteX14-641" fmla="*/ 1010873 w 1942632"/>
              <a:gd name="connsiteY14-642" fmla="*/ 173517 h 1283495"/>
              <a:gd name="connsiteX15-643" fmla="*/ 1010331 w 1942632"/>
              <a:gd name="connsiteY15-644" fmla="*/ 120212 h 1283495"/>
              <a:gd name="connsiteX16-645" fmla="*/ 955227 w 1942632"/>
              <a:gd name="connsiteY16-646" fmla="*/ 65108 h 1283495"/>
              <a:gd name="connsiteX17-647" fmla="*/ 946969 w 1942632"/>
              <a:gd name="connsiteY17-648" fmla="*/ 23530 h 1283495"/>
              <a:gd name="connsiteX0-649" fmla="*/ 946969 w 1942632"/>
              <a:gd name="connsiteY0-650" fmla="*/ 23530 h 1283495"/>
              <a:gd name="connsiteX1-651" fmla="*/ 982173 w 1942632"/>
              <a:gd name="connsiteY1-652" fmla="*/ 0 h 1283495"/>
              <a:gd name="connsiteX2-653" fmla="*/ 1904588 w 1942632"/>
              <a:gd name="connsiteY2-654" fmla="*/ 0 h 1283495"/>
              <a:gd name="connsiteX3-655" fmla="*/ 1942632 w 1942632"/>
              <a:gd name="connsiteY3-656" fmla="*/ 38107 h 1283495"/>
              <a:gd name="connsiteX4-657" fmla="*/ 1942632 w 1942632"/>
              <a:gd name="connsiteY4-658" fmla="*/ 960540 h 1283495"/>
              <a:gd name="connsiteX5-659" fmla="*/ 1919081 w 1942632"/>
              <a:gd name="connsiteY5-660" fmla="*/ 995690 h 1283495"/>
              <a:gd name="connsiteX6-661" fmla="*/ 1877553 w 1942632"/>
              <a:gd name="connsiteY6-662" fmla="*/ 987434 h 1283495"/>
              <a:gd name="connsiteX7-663" fmla="*/ 1819771 w 1942632"/>
              <a:gd name="connsiteY7-664" fmla="*/ 929652 h 1283495"/>
              <a:gd name="connsiteX8-665" fmla="*/ 1765689 w 1942632"/>
              <a:gd name="connsiteY8-666" fmla="*/ 929787 h 1283495"/>
              <a:gd name="connsiteX9-667" fmla="*/ 1427581 w 1942632"/>
              <a:gd name="connsiteY9-668" fmla="*/ 1272148 h 1283495"/>
              <a:gd name="connsiteX10-669" fmla="*/ 1400455 w 1942632"/>
              <a:gd name="connsiteY10-670" fmla="*/ 1283495 h 1283495"/>
              <a:gd name="connsiteX11-671" fmla="*/ 36397 w 1942632"/>
              <a:gd name="connsiteY11-672" fmla="*/ 1283495 h 1283495"/>
              <a:gd name="connsiteX12-673" fmla="*/ 1385 w 1942632"/>
              <a:gd name="connsiteY12-674" fmla="*/ 1260348 h 1283495"/>
              <a:gd name="connsiteX13-675" fmla="*/ 8920 w 1942632"/>
              <a:gd name="connsiteY13-676" fmla="*/ 1219033 h 1283495"/>
              <a:gd name="connsiteX14-677" fmla="*/ 1010873 w 1942632"/>
              <a:gd name="connsiteY14-678" fmla="*/ 173517 h 1283495"/>
              <a:gd name="connsiteX15-679" fmla="*/ 1010331 w 1942632"/>
              <a:gd name="connsiteY15-680" fmla="*/ 120212 h 1283495"/>
              <a:gd name="connsiteX16-681" fmla="*/ 955227 w 1942632"/>
              <a:gd name="connsiteY16-682" fmla="*/ 65108 h 1283495"/>
              <a:gd name="connsiteX17-683" fmla="*/ 946969 w 1942632"/>
              <a:gd name="connsiteY17-684" fmla="*/ 23530 h 1283495"/>
              <a:gd name="connsiteX0-685" fmla="*/ 946969 w 1942632"/>
              <a:gd name="connsiteY0-686" fmla="*/ 23530 h 1283495"/>
              <a:gd name="connsiteX1-687" fmla="*/ 982173 w 1942632"/>
              <a:gd name="connsiteY1-688" fmla="*/ 0 h 1283495"/>
              <a:gd name="connsiteX2-689" fmla="*/ 1904588 w 1942632"/>
              <a:gd name="connsiteY2-690" fmla="*/ 0 h 1283495"/>
              <a:gd name="connsiteX3-691" fmla="*/ 1942632 w 1942632"/>
              <a:gd name="connsiteY3-692" fmla="*/ 38107 h 1283495"/>
              <a:gd name="connsiteX4-693" fmla="*/ 1942632 w 1942632"/>
              <a:gd name="connsiteY4-694" fmla="*/ 960540 h 1283495"/>
              <a:gd name="connsiteX5-695" fmla="*/ 1919081 w 1942632"/>
              <a:gd name="connsiteY5-696" fmla="*/ 995690 h 1283495"/>
              <a:gd name="connsiteX6-697" fmla="*/ 1877553 w 1942632"/>
              <a:gd name="connsiteY6-698" fmla="*/ 987434 h 1283495"/>
              <a:gd name="connsiteX7-699" fmla="*/ 1819771 w 1942632"/>
              <a:gd name="connsiteY7-700" fmla="*/ 929652 h 1283495"/>
              <a:gd name="connsiteX8-701" fmla="*/ 1765689 w 1942632"/>
              <a:gd name="connsiteY8-702" fmla="*/ 929787 h 1283495"/>
              <a:gd name="connsiteX9-703" fmla="*/ 1427581 w 1942632"/>
              <a:gd name="connsiteY9-704" fmla="*/ 1272148 h 1283495"/>
              <a:gd name="connsiteX10-705" fmla="*/ 1400455 w 1942632"/>
              <a:gd name="connsiteY10-706" fmla="*/ 1283495 h 1283495"/>
              <a:gd name="connsiteX11-707" fmla="*/ 36397 w 1942632"/>
              <a:gd name="connsiteY11-708" fmla="*/ 1283495 h 1283495"/>
              <a:gd name="connsiteX12-709" fmla="*/ 1385 w 1942632"/>
              <a:gd name="connsiteY12-710" fmla="*/ 1260348 h 1283495"/>
              <a:gd name="connsiteX13-711" fmla="*/ 8920 w 1942632"/>
              <a:gd name="connsiteY13-712" fmla="*/ 1219033 h 1283495"/>
              <a:gd name="connsiteX14-713" fmla="*/ 1010873 w 1942632"/>
              <a:gd name="connsiteY14-714" fmla="*/ 173517 h 1283495"/>
              <a:gd name="connsiteX15-715" fmla="*/ 1010331 w 1942632"/>
              <a:gd name="connsiteY15-716" fmla="*/ 120212 h 1283495"/>
              <a:gd name="connsiteX16-717" fmla="*/ 955227 w 1942632"/>
              <a:gd name="connsiteY16-718" fmla="*/ 65108 h 1283495"/>
              <a:gd name="connsiteX17-719" fmla="*/ 946969 w 1942632"/>
              <a:gd name="connsiteY17-720" fmla="*/ 23530 h 1283495"/>
              <a:gd name="connsiteX0-721" fmla="*/ 946969 w 1942632"/>
              <a:gd name="connsiteY0-722" fmla="*/ 23530 h 1283495"/>
              <a:gd name="connsiteX1-723" fmla="*/ 982173 w 1942632"/>
              <a:gd name="connsiteY1-724" fmla="*/ 0 h 1283495"/>
              <a:gd name="connsiteX2-725" fmla="*/ 1904588 w 1942632"/>
              <a:gd name="connsiteY2-726" fmla="*/ 0 h 1283495"/>
              <a:gd name="connsiteX3-727" fmla="*/ 1942632 w 1942632"/>
              <a:gd name="connsiteY3-728" fmla="*/ 38107 h 1283495"/>
              <a:gd name="connsiteX4-729" fmla="*/ 1942632 w 1942632"/>
              <a:gd name="connsiteY4-730" fmla="*/ 960540 h 1283495"/>
              <a:gd name="connsiteX5-731" fmla="*/ 1919081 w 1942632"/>
              <a:gd name="connsiteY5-732" fmla="*/ 995690 h 1283495"/>
              <a:gd name="connsiteX6-733" fmla="*/ 1877553 w 1942632"/>
              <a:gd name="connsiteY6-734" fmla="*/ 987434 h 1283495"/>
              <a:gd name="connsiteX7-735" fmla="*/ 1819771 w 1942632"/>
              <a:gd name="connsiteY7-736" fmla="*/ 929652 h 1283495"/>
              <a:gd name="connsiteX8-737" fmla="*/ 1765689 w 1942632"/>
              <a:gd name="connsiteY8-738" fmla="*/ 929787 h 1283495"/>
              <a:gd name="connsiteX9-739" fmla="*/ 1427581 w 1942632"/>
              <a:gd name="connsiteY9-740" fmla="*/ 1272148 h 1283495"/>
              <a:gd name="connsiteX10-741" fmla="*/ 1400455 w 1942632"/>
              <a:gd name="connsiteY10-742" fmla="*/ 1283495 h 1283495"/>
              <a:gd name="connsiteX11-743" fmla="*/ 36397 w 1942632"/>
              <a:gd name="connsiteY11-744" fmla="*/ 1283495 h 1283495"/>
              <a:gd name="connsiteX12-745" fmla="*/ 1385 w 1942632"/>
              <a:gd name="connsiteY12-746" fmla="*/ 1260348 h 1283495"/>
              <a:gd name="connsiteX13-747" fmla="*/ 8920 w 1942632"/>
              <a:gd name="connsiteY13-748" fmla="*/ 1219033 h 1283495"/>
              <a:gd name="connsiteX14-749" fmla="*/ 1010873 w 1942632"/>
              <a:gd name="connsiteY14-750" fmla="*/ 173517 h 1283495"/>
              <a:gd name="connsiteX15-751" fmla="*/ 1010331 w 1942632"/>
              <a:gd name="connsiteY15-752" fmla="*/ 120212 h 1283495"/>
              <a:gd name="connsiteX16-753" fmla="*/ 955227 w 1942632"/>
              <a:gd name="connsiteY16-754" fmla="*/ 65108 h 1283495"/>
              <a:gd name="connsiteX17-755" fmla="*/ 946969 w 1942632"/>
              <a:gd name="connsiteY17-756" fmla="*/ 23530 h 1283495"/>
              <a:gd name="connsiteX0-757" fmla="*/ 946345 w 1942008"/>
              <a:gd name="connsiteY0-758" fmla="*/ 23530 h 1283495"/>
              <a:gd name="connsiteX1-759" fmla="*/ 981549 w 1942008"/>
              <a:gd name="connsiteY1-760" fmla="*/ 0 h 1283495"/>
              <a:gd name="connsiteX2-761" fmla="*/ 1903964 w 1942008"/>
              <a:gd name="connsiteY2-762" fmla="*/ 0 h 1283495"/>
              <a:gd name="connsiteX3-763" fmla="*/ 1942008 w 1942008"/>
              <a:gd name="connsiteY3-764" fmla="*/ 38107 h 1283495"/>
              <a:gd name="connsiteX4-765" fmla="*/ 1942008 w 1942008"/>
              <a:gd name="connsiteY4-766" fmla="*/ 960540 h 1283495"/>
              <a:gd name="connsiteX5-767" fmla="*/ 1918457 w 1942008"/>
              <a:gd name="connsiteY5-768" fmla="*/ 995690 h 1283495"/>
              <a:gd name="connsiteX6-769" fmla="*/ 1876929 w 1942008"/>
              <a:gd name="connsiteY6-770" fmla="*/ 987434 h 1283495"/>
              <a:gd name="connsiteX7-771" fmla="*/ 1819147 w 1942008"/>
              <a:gd name="connsiteY7-772" fmla="*/ 929652 h 1283495"/>
              <a:gd name="connsiteX8-773" fmla="*/ 1765065 w 1942008"/>
              <a:gd name="connsiteY8-774" fmla="*/ 929787 h 1283495"/>
              <a:gd name="connsiteX9-775" fmla="*/ 1426957 w 1942008"/>
              <a:gd name="connsiteY9-776" fmla="*/ 1272148 h 1283495"/>
              <a:gd name="connsiteX10-777" fmla="*/ 1399831 w 1942008"/>
              <a:gd name="connsiteY10-778" fmla="*/ 1283495 h 1283495"/>
              <a:gd name="connsiteX11-779" fmla="*/ 35773 w 1942008"/>
              <a:gd name="connsiteY11-780" fmla="*/ 1283495 h 1283495"/>
              <a:gd name="connsiteX12-781" fmla="*/ 761 w 1942008"/>
              <a:gd name="connsiteY12-782" fmla="*/ 1260348 h 1283495"/>
              <a:gd name="connsiteX13-783" fmla="*/ 8296 w 1942008"/>
              <a:gd name="connsiteY13-784" fmla="*/ 1219033 h 1283495"/>
              <a:gd name="connsiteX14-785" fmla="*/ 1010249 w 1942008"/>
              <a:gd name="connsiteY14-786" fmla="*/ 173517 h 1283495"/>
              <a:gd name="connsiteX15-787" fmla="*/ 1009707 w 1942008"/>
              <a:gd name="connsiteY15-788" fmla="*/ 120212 h 1283495"/>
              <a:gd name="connsiteX16-789" fmla="*/ 954603 w 1942008"/>
              <a:gd name="connsiteY16-790" fmla="*/ 65108 h 1283495"/>
              <a:gd name="connsiteX17-791" fmla="*/ 946345 w 1942008"/>
              <a:gd name="connsiteY17-792" fmla="*/ 23530 h 1283495"/>
              <a:gd name="connsiteX0-793" fmla="*/ 945771 w 1941434"/>
              <a:gd name="connsiteY0-794" fmla="*/ 23530 h 1283495"/>
              <a:gd name="connsiteX1-795" fmla="*/ 980975 w 1941434"/>
              <a:gd name="connsiteY1-796" fmla="*/ 0 h 1283495"/>
              <a:gd name="connsiteX2-797" fmla="*/ 1903390 w 1941434"/>
              <a:gd name="connsiteY2-798" fmla="*/ 0 h 1283495"/>
              <a:gd name="connsiteX3-799" fmla="*/ 1941434 w 1941434"/>
              <a:gd name="connsiteY3-800" fmla="*/ 38107 h 1283495"/>
              <a:gd name="connsiteX4-801" fmla="*/ 1941434 w 1941434"/>
              <a:gd name="connsiteY4-802" fmla="*/ 960540 h 1283495"/>
              <a:gd name="connsiteX5-803" fmla="*/ 1917883 w 1941434"/>
              <a:gd name="connsiteY5-804" fmla="*/ 995690 h 1283495"/>
              <a:gd name="connsiteX6-805" fmla="*/ 1876355 w 1941434"/>
              <a:gd name="connsiteY6-806" fmla="*/ 987434 h 1283495"/>
              <a:gd name="connsiteX7-807" fmla="*/ 1818573 w 1941434"/>
              <a:gd name="connsiteY7-808" fmla="*/ 929652 h 1283495"/>
              <a:gd name="connsiteX8-809" fmla="*/ 1764491 w 1941434"/>
              <a:gd name="connsiteY8-810" fmla="*/ 929787 h 1283495"/>
              <a:gd name="connsiteX9-811" fmla="*/ 1426383 w 1941434"/>
              <a:gd name="connsiteY9-812" fmla="*/ 1272148 h 1283495"/>
              <a:gd name="connsiteX10-813" fmla="*/ 1399257 w 1941434"/>
              <a:gd name="connsiteY10-814" fmla="*/ 1283495 h 1283495"/>
              <a:gd name="connsiteX11-815" fmla="*/ 35199 w 1941434"/>
              <a:gd name="connsiteY11-816" fmla="*/ 1283495 h 1283495"/>
              <a:gd name="connsiteX12-817" fmla="*/ 187 w 1941434"/>
              <a:gd name="connsiteY12-818" fmla="*/ 1260348 h 1283495"/>
              <a:gd name="connsiteX13-819" fmla="*/ 7722 w 1941434"/>
              <a:gd name="connsiteY13-820" fmla="*/ 1219033 h 1283495"/>
              <a:gd name="connsiteX14-821" fmla="*/ 1009675 w 1941434"/>
              <a:gd name="connsiteY14-822" fmla="*/ 173517 h 1283495"/>
              <a:gd name="connsiteX15-823" fmla="*/ 1009133 w 1941434"/>
              <a:gd name="connsiteY15-824" fmla="*/ 120212 h 1283495"/>
              <a:gd name="connsiteX16-825" fmla="*/ 954029 w 1941434"/>
              <a:gd name="connsiteY16-826" fmla="*/ 65108 h 1283495"/>
              <a:gd name="connsiteX17-827" fmla="*/ 945771 w 1941434"/>
              <a:gd name="connsiteY17-828" fmla="*/ 23530 h 1283495"/>
              <a:gd name="connsiteX0-829" fmla="*/ 946469 w 1942132"/>
              <a:gd name="connsiteY0-830" fmla="*/ 23530 h 1283495"/>
              <a:gd name="connsiteX1-831" fmla="*/ 981673 w 1942132"/>
              <a:gd name="connsiteY1-832" fmla="*/ 0 h 1283495"/>
              <a:gd name="connsiteX2-833" fmla="*/ 1904088 w 1942132"/>
              <a:gd name="connsiteY2-834" fmla="*/ 0 h 1283495"/>
              <a:gd name="connsiteX3-835" fmla="*/ 1942132 w 1942132"/>
              <a:gd name="connsiteY3-836" fmla="*/ 38107 h 1283495"/>
              <a:gd name="connsiteX4-837" fmla="*/ 1942132 w 1942132"/>
              <a:gd name="connsiteY4-838" fmla="*/ 960540 h 1283495"/>
              <a:gd name="connsiteX5-839" fmla="*/ 1918581 w 1942132"/>
              <a:gd name="connsiteY5-840" fmla="*/ 995690 h 1283495"/>
              <a:gd name="connsiteX6-841" fmla="*/ 1877053 w 1942132"/>
              <a:gd name="connsiteY6-842" fmla="*/ 987434 h 1283495"/>
              <a:gd name="connsiteX7-843" fmla="*/ 1819271 w 1942132"/>
              <a:gd name="connsiteY7-844" fmla="*/ 929652 h 1283495"/>
              <a:gd name="connsiteX8-845" fmla="*/ 1765189 w 1942132"/>
              <a:gd name="connsiteY8-846" fmla="*/ 929787 h 1283495"/>
              <a:gd name="connsiteX9-847" fmla="*/ 1427081 w 1942132"/>
              <a:gd name="connsiteY9-848" fmla="*/ 1272148 h 1283495"/>
              <a:gd name="connsiteX10-849" fmla="*/ 1399955 w 1942132"/>
              <a:gd name="connsiteY10-850" fmla="*/ 1283495 h 1283495"/>
              <a:gd name="connsiteX11-851" fmla="*/ 35897 w 1942132"/>
              <a:gd name="connsiteY11-852" fmla="*/ 1283495 h 1283495"/>
              <a:gd name="connsiteX12-853" fmla="*/ 885 w 1942132"/>
              <a:gd name="connsiteY12-854" fmla="*/ 1260348 h 1283495"/>
              <a:gd name="connsiteX13-855" fmla="*/ 8420 w 1942132"/>
              <a:gd name="connsiteY13-856" fmla="*/ 1219033 h 1283495"/>
              <a:gd name="connsiteX14-857" fmla="*/ 1010373 w 1942132"/>
              <a:gd name="connsiteY14-858" fmla="*/ 173517 h 1283495"/>
              <a:gd name="connsiteX15-859" fmla="*/ 1009831 w 1942132"/>
              <a:gd name="connsiteY15-860" fmla="*/ 120212 h 1283495"/>
              <a:gd name="connsiteX16-861" fmla="*/ 954727 w 1942132"/>
              <a:gd name="connsiteY16-862" fmla="*/ 65108 h 1283495"/>
              <a:gd name="connsiteX17-863" fmla="*/ 946469 w 1942132"/>
              <a:gd name="connsiteY17-864" fmla="*/ 23530 h 1283495"/>
              <a:gd name="connsiteX0-865" fmla="*/ 948287 w 1943950"/>
              <a:gd name="connsiteY0-866" fmla="*/ 23530 h 1283495"/>
              <a:gd name="connsiteX1-867" fmla="*/ 983491 w 1943950"/>
              <a:gd name="connsiteY1-868" fmla="*/ 0 h 1283495"/>
              <a:gd name="connsiteX2-869" fmla="*/ 1905906 w 1943950"/>
              <a:gd name="connsiteY2-870" fmla="*/ 0 h 1283495"/>
              <a:gd name="connsiteX3-871" fmla="*/ 1943950 w 1943950"/>
              <a:gd name="connsiteY3-872" fmla="*/ 38107 h 1283495"/>
              <a:gd name="connsiteX4-873" fmla="*/ 1943950 w 1943950"/>
              <a:gd name="connsiteY4-874" fmla="*/ 960540 h 1283495"/>
              <a:gd name="connsiteX5-875" fmla="*/ 1920399 w 1943950"/>
              <a:gd name="connsiteY5-876" fmla="*/ 995690 h 1283495"/>
              <a:gd name="connsiteX6-877" fmla="*/ 1878871 w 1943950"/>
              <a:gd name="connsiteY6-878" fmla="*/ 987434 h 1283495"/>
              <a:gd name="connsiteX7-879" fmla="*/ 1821089 w 1943950"/>
              <a:gd name="connsiteY7-880" fmla="*/ 929652 h 1283495"/>
              <a:gd name="connsiteX8-881" fmla="*/ 1767007 w 1943950"/>
              <a:gd name="connsiteY8-882" fmla="*/ 929787 h 1283495"/>
              <a:gd name="connsiteX9-883" fmla="*/ 1428899 w 1943950"/>
              <a:gd name="connsiteY9-884" fmla="*/ 1272148 h 1283495"/>
              <a:gd name="connsiteX10-885" fmla="*/ 1401773 w 1943950"/>
              <a:gd name="connsiteY10-886" fmla="*/ 1283495 h 1283495"/>
              <a:gd name="connsiteX11-887" fmla="*/ 37715 w 1943950"/>
              <a:gd name="connsiteY11-888" fmla="*/ 1283495 h 1283495"/>
              <a:gd name="connsiteX12-889" fmla="*/ 2703 w 1943950"/>
              <a:gd name="connsiteY12-890" fmla="*/ 1260348 h 1283495"/>
              <a:gd name="connsiteX13-891" fmla="*/ 10238 w 1943950"/>
              <a:gd name="connsiteY13-892" fmla="*/ 1219033 h 1283495"/>
              <a:gd name="connsiteX14-893" fmla="*/ 1012191 w 1943950"/>
              <a:gd name="connsiteY14-894" fmla="*/ 173517 h 1283495"/>
              <a:gd name="connsiteX15-895" fmla="*/ 1011649 w 1943950"/>
              <a:gd name="connsiteY15-896" fmla="*/ 120212 h 1283495"/>
              <a:gd name="connsiteX16-897" fmla="*/ 956545 w 1943950"/>
              <a:gd name="connsiteY16-898" fmla="*/ 65108 h 1283495"/>
              <a:gd name="connsiteX17-899" fmla="*/ 948287 w 1943950"/>
              <a:gd name="connsiteY17-900" fmla="*/ 23530 h 1283495"/>
              <a:gd name="connsiteX0-901" fmla="*/ 948287 w 1943950"/>
              <a:gd name="connsiteY0-902" fmla="*/ 23530 h 1283495"/>
              <a:gd name="connsiteX1-903" fmla="*/ 983491 w 1943950"/>
              <a:gd name="connsiteY1-904" fmla="*/ 0 h 1283495"/>
              <a:gd name="connsiteX2-905" fmla="*/ 1905906 w 1943950"/>
              <a:gd name="connsiteY2-906" fmla="*/ 0 h 1283495"/>
              <a:gd name="connsiteX3-907" fmla="*/ 1943950 w 1943950"/>
              <a:gd name="connsiteY3-908" fmla="*/ 38107 h 1283495"/>
              <a:gd name="connsiteX4-909" fmla="*/ 1943950 w 1943950"/>
              <a:gd name="connsiteY4-910" fmla="*/ 960540 h 1283495"/>
              <a:gd name="connsiteX5-911" fmla="*/ 1920399 w 1943950"/>
              <a:gd name="connsiteY5-912" fmla="*/ 995690 h 1283495"/>
              <a:gd name="connsiteX6-913" fmla="*/ 1878871 w 1943950"/>
              <a:gd name="connsiteY6-914" fmla="*/ 987434 h 1283495"/>
              <a:gd name="connsiteX7-915" fmla="*/ 1821089 w 1943950"/>
              <a:gd name="connsiteY7-916" fmla="*/ 929652 h 1283495"/>
              <a:gd name="connsiteX8-917" fmla="*/ 1767007 w 1943950"/>
              <a:gd name="connsiteY8-918" fmla="*/ 929787 h 1283495"/>
              <a:gd name="connsiteX9-919" fmla="*/ 1428899 w 1943950"/>
              <a:gd name="connsiteY9-920" fmla="*/ 1272148 h 1283495"/>
              <a:gd name="connsiteX10-921" fmla="*/ 1401773 w 1943950"/>
              <a:gd name="connsiteY10-922" fmla="*/ 1283495 h 1283495"/>
              <a:gd name="connsiteX11-923" fmla="*/ 37715 w 1943950"/>
              <a:gd name="connsiteY11-924" fmla="*/ 1283495 h 1283495"/>
              <a:gd name="connsiteX12-925" fmla="*/ 2703 w 1943950"/>
              <a:gd name="connsiteY12-926" fmla="*/ 1260348 h 1283495"/>
              <a:gd name="connsiteX13-927" fmla="*/ 10238 w 1943950"/>
              <a:gd name="connsiteY13-928" fmla="*/ 1219033 h 1283495"/>
              <a:gd name="connsiteX14-929" fmla="*/ 1012191 w 1943950"/>
              <a:gd name="connsiteY14-930" fmla="*/ 173517 h 1283495"/>
              <a:gd name="connsiteX15-931" fmla="*/ 1011649 w 1943950"/>
              <a:gd name="connsiteY15-932" fmla="*/ 120212 h 1283495"/>
              <a:gd name="connsiteX16-933" fmla="*/ 956545 w 1943950"/>
              <a:gd name="connsiteY16-934" fmla="*/ 65108 h 1283495"/>
              <a:gd name="connsiteX17-935" fmla="*/ 948287 w 1943950"/>
              <a:gd name="connsiteY17-936" fmla="*/ 23530 h 1283495"/>
              <a:gd name="connsiteX0-937" fmla="*/ 948287 w 1943950"/>
              <a:gd name="connsiteY0-938" fmla="*/ 23530 h 1283495"/>
              <a:gd name="connsiteX1-939" fmla="*/ 983491 w 1943950"/>
              <a:gd name="connsiteY1-940" fmla="*/ 0 h 1283495"/>
              <a:gd name="connsiteX2-941" fmla="*/ 1905906 w 1943950"/>
              <a:gd name="connsiteY2-942" fmla="*/ 0 h 1283495"/>
              <a:gd name="connsiteX3-943" fmla="*/ 1943950 w 1943950"/>
              <a:gd name="connsiteY3-944" fmla="*/ 38107 h 1283495"/>
              <a:gd name="connsiteX4-945" fmla="*/ 1943950 w 1943950"/>
              <a:gd name="connsiteY4-946" fmla="*/ 960540 h 1283495"/>
              <a:gd name="connsiteX5-947" fmla="*/ 1920399 w 1943950"/>
              <a:gd name="connsiteY5-948" fmla="*/ 995690 h 1283495"/>
              <a:gd name="connsiteX6-949" fmla="*/ 1878871 w 1943950"/>
              <a:gd name="connsiteY6-950" fmla="*/ 987434 h 1283495"/>
              <a:gd name="connsiteX7-951" fmla="*/ 1821089 w 1943950"/>
              <a:gd name="connsiteY7-952" fmla="*/ 929652 h 1283495"/>
              <a:gd name="connsiteX8-953" fmla="*/ 1767007 w 1943950"/>
              <a:gd name="connsiteY8-954" fmla="*/ 929787 h 1283495"/>
              <a:gd name="connsiteX9-955" fmla="*/ 1428899 w 1943950"/>
              <a:gd name="connsiteY9-956" fmla="*/ 1272148 h 1283495"/>
              <a:gd name="connsiteX10-957" fmla="*/ 1401773 w 1943950"/>
              <a:gd name="connsiteY10-958" fmla="*/ 1283495 h 1283495"/>
              <a:gd name="connsiteX11-959" fmla="*/ 37715 w 1943950"/>
              <a:gd name="connsiteY11-960" fmla="*/ 1283495 h 1283495"/>
              <a:gd name="connsiteX12-961" fmla="*/ 2703 w 1943950"/>
              <a:gd name="connsiteY12-962" fmla="*/ 1260348 h 1283495"/>
              <a:gd name="connsiteX13-963" fmla="*/ 10238 w 1943950"/>
              <a:gd name="connsiteY13-964" fmla="*/ 1219033 h 1283495"/>
              <a:gd name="connsiteX14-965" fmla="*/ 1012191 w 1943950"/>
              <a:gd name="connsiteY14-966" fmla="*/ 173517 h 1283495"/>
              <a:gd name="connsiteX15-967" fmla="*/ 1011649 w 1943950"/>
              <a:gd name="connsiteY15-968" fmla="*/ 120212 h 1283495"/>
              <a:gd name="connsiteX16-969" fmla="*/ 956545 w 1943950"/>
              <a:gd name="connsiteY16-970" fmla="*/ 65108 h 1283495"/>
              <a:gd name="connsiteX17-971" fmla="*/ 948287 w 1943950"/>
              <a:gd name="connsiteY17-972" fmla="*/ 23530 h 1283495"/>
              <a:gd name="connsiteX0-973" fmla="*/ 948287 w 1943950"/>
              <a:gd name="connsiteY0-974" fmla="*/ 23530 h 1283495"/>
              <a:gd name="connsiteX1-975" fmla="*/ 983491 w 1943950"/>
              <a:gd name="connsiteY1-976" fmla="*/ 0 h 1283495"/>
              <a:gd name="connsiteX2-977" fmla="*/ 1905906 w 1943950"/>
              <a:gd name="connsiteY2-978" fmla="*/ 0 h 1283495"/>
              <a:gd name="connsiteX3-979" fmla="*/ 1943950 w 1943950"/>
              <a:gd name="connsiteY3-980" fmla="*/ 38107 h 1283495"/>
              <a:gd name="connsiteX4-981" fmla="*/ 1943950 w 1943950"/>
              <a:gd name="connsiteY4-982" fmla="*/ 960540 h 1283495"/>
              <a:gd name="connsiteX5-983" fmla="*/ 1920399 w 1943950"/>
              <a:gd name="connsiteY5-984" fmla="*/ 995690 h 1283495"/>
              <a:gd name="connsiteX6-985" fmla="*/ 1878871 w 1943950"/>
              <a:gd name="connsiteY6-986" fmla="*/ 987434 h 1283495"/>
              <a:gd name="connsiteX7-987" fmla="*/ 1821089 w 1943950"/>
              <a:gd name="connsiteY7-988" fmla="*/ 929652 h 1283495"/>
              <a:gd name="connsiteX8-989" fmla="*/ 1767007 w 1943950"/>
              <a:gd name="connsiteY8-990" fmla="*/ 929787 h 1283495"/>
              <a:gd name="connsiteX9-991" fmla="*/ 1428899 w 1943950"/>
              <a:gd name="connsiteY9-992" fmla="*/ 1272148 h 1283495"/>
              <a:gd name="connsiteX10-993" fmla="*/ 1401773 w 1943950"/>
              <a:gd name="connsiteY10-994" fmla="*/ 1283495 h 1283495"/>
              <a:gd name="connsiteX11-995" fmla="*/ 37715 w 1943950"/>
              <a:gd name="connsiteY11-996" fmla="*/ 1283495 h 1283495"/>
              <a:gd name="connsiteX12-997" fmla="*/ 2703 w 1943950"/>
              <a:gd name="connsiteY12-998" fmla="*/ 1260348 h 1283495"/>
              <a:gd name="connsiteX13-999" fmla="*/ 10238 w 1943950"/>
              <a:gd name="connsiteY13-1000" fmla="*/ 1219033 h 1283495"/>
              <a:gd name="connsiteX14-1001" fmla="*/ 1012191 w 1943950"/>
              <a:gd name="connsiteY14-1002" fmla="*/ 173517 h 1283495"/>
              <a:gd name="connsiteX15-1003" fmla="*/ 1011649 w 1943950"/>
              <a:gd name="connsiteY15-1004" fmla="*/ 120212 h 1283495"/>
              <a:gd name="connsiteX16-1005" fmla="*/ 956545 w 1943950"/>
              <a:gd name="connsiteY16-1006" fmla="*/ 65108 h 1283495"/>
              <a:gd name="connsiteX17-1007" fmla="*/ 948287 w 1943950"/>
              <a:gd name="connsiteY17-1008" fmla="*/ 23530 h 1283495"/>
              <a:gd name="connsiteX0-1009" fmla="*/ 948287 w 1943950"/>
              <a:gd name="connsiteY0-1010" fmla="*/ 23530 h 1283495"/>
              <a:gd name="connsiteX1-1011" fmla="*/ 983491 w 1943950"/>
              <a:gd name="connsiteY1-1012" fmla="*/ 0 h 1283495"/>
              <a:gd name="connsiteX2-1013" fmla="*/ 1905906 w 1943950"/>
              <a:gd name="connsiteY2-1014" fmla="*/ 0 h 1283495"/>
              <a:gd name="connsiteX3-1015" fmla="*/ 1943950 w 1943950"/>
              <a:gd name="connsiteY3-1016" fmla="*/ 38107 h 1283495"/>
              <a:gd name="connsiteX4-1017" fmla="*/ 1943950 w 1943950"/>
              <a:gd name="connsiteY4-1018" fmla="*/ 960540 h 1283495"/>
              <a:gd name="connsiteX5-1019" fmla="*/ 1920399 w 1943950"/>
              <a:gd name="connsiteY5-1020" fmla="*/ 995690 h 1283495"/>
              <a:gd name="connsiteX6-1021" fmla="*/ 1878871 w 1943950"/>
              <a:gd name="connsiteY6-1022" fmla="*/ 987434 h 1283495"/>
              <a:gd name="connsiteX7-1023" fmla="*/ 1821089 w 1943950"/>
              <a:gd name="connsiteY7-1024" fmla="*/ 929652 h 1283495"/>
              <a:gd name="connsiteX8-1025" fmla="*/ 1767007 w 1943950"/>
              <a:gd name="connsiteY8-1026" fmla="*/ 929787 h 1283495"/>
              <a:gd name="connsiteX9-1027" fmla="*/ 1428899 w 1943950"/>
              <a:gd name="connsiteY9-1028" fmla="*/ 1272148 h 1283495"/>
              <a:gd name="connsiteX10-1029" fmla="*/ 1401773 w 1943950"/>
              <a:gd name="connsiteY10-1030" fmla="*/ 1283495 h 1283495"/>
              <a:gd name="connsiteX11-1031" fmla="*/ 37715 w 1943950"/>
              <a:gd name="connsiteY11-1032" fmla="*/ 1283495 h 1283495"/>
              <a:gd name="connsiteX12-1033" fmla="*/ 2703 w 1943950"/>
              <a:gd name="connsiteY12-1034" fmla="*/ 1260348 h 1283495"/>
              <a:gd name="connsiteX13-1035" fmla="*/ 10238 w 1943950"/>
              <a:gd name="connsiteY13-1036" fmla="*/ 1219033 h 1283495"/>
              <a:gd name="connsiteX14-1037" fmla="*/ 1012191 w 1943950"/>
              <a:gd name="connsiteY14-1038" fmla="*/ 173517 h 1283495"/>
              <a:gd name="connsiteX15-1039" fmla="*/ 1011649 w 1943950"/>
              <a:gd name="connsiteY15-1040" fmla="*/ 120212 h 1283495"/>
              <a:gd name="connsiteX16-1041" fmla="*/ 956545 w 1943950"/>
              <a:gd name="connsiteY16-1042" fmla="*/ 65108 h 1283495"/>
              <a:gd name="connsiteX17-1043" fmla="*/ 948287 w 1943950"/>
              <a:gd name="connsiteY17-1044" fmla="*/ 23530 h 1283495"/>
              <a:gd name="connsiteX0-1045" fmla="*/ 948287 w 1943950"/>
              <a:gd name="connsiteY0-1046" fmla="*/ 23530 h 1283495"/>
              <a:gd name="connsiteX1-1047" fmla="*/ 983491 w 1943950"/>
              <a:gd name="connsiteY1-1048" fmla="*/ 0 h 1283495"/>
              <a:gd name="connsiteX2-1049" fmla="*/ 1905906 w 1943950"/>
              <a:gd name="connsiteY2-1050" fmla="*/ 0 h 1283495"/>
              <a:gd name="connsiteX3-1051" fmla="*/ 1943950 w 1943950"/>
              <a:gd name="connsiteY3-1052" fmla="*/ 38107 h 1283495"/>
              <a:gd name="connsiteX4-1053" fmla="*/ 1943950 w 1943950"/>
              <a:gd name="connsiteY4-1054" fmla="*/ 960540 h 1283495"/>
              <a:gd name="connsiteX5-1055" fmla="*/ 1920399 w 1943950"/>
              <a:gd name="connsiteY5-1056" fmla="*/ 995690 h 1283495"/>
              <a:gd name="connsiteX6-1057" fmla="*/ 1878871 w 1943950"/>
              <a:gd name="connsiteY6-1058" fmla="*/ 987434 h 1283495"/>
              <a:gd name="connsiteX7-1059" fmla="*/ 1821089 w 1943950"/>
              <a:gd name="connsiteY7-1060" fmla="*/ 929652 h 1283495"/>
              <a:gd name="connsiteX8-1061" fmla="*/ 1767007 w 1943950"/>
              <a:gd name="connsiteY8-1062" fmla="*/ 929787 h 1283495"/>
              <a:gd name="connsiteX9-1063" fmla="*/ 1428899 w 1943950"/>
              <a:gd name="connsiteY9-1064" fmla="*/ 1272148 h 1283495"/>
              <a:gd name="connsiteX10-1065" fmla="*/ 1401773 w 1943950"/>
              <a:gd name="connsiteY10-1066" fmla="*/ 1283495 h 1283495"/>
              <a:gd name="connsiteX11-1067" fmla="*/ 37715 w 1943950"/>
              <a:gd name="connsiteY11-1068" fmla="*/ 1283495 h 1283495"/>
              <a:gd name="connsiteX12-1069" fmla="*/ 2703 w 1943950"/>
              <a:gd name="connsiteY12-1070" fmla="*/ 1260348 h 1283495"/>
              <a:gd name="connsiteX13-1071" fmla="*/ 10238 w 1943950"/>
              <a:gd name="connsiteY13-1072" fmla="*/ 1219033 h 1283495"/>
              <a:gd name="connsiteX14-1073" fmla="*/ 1012191 w 1943950"/>
              <a:gd name="connsiteY14-1074" fmla="*/ 173517 h 1283495"/>
              <a:gd name="connsiteX15-1075" fmla="*/ 1011649 w 1943950"/>
              <a:gd name="connsiteY15-1076" fmla="*/ 120212 h 1283495"/>
              <a:gd name="connsiteX16-1077" fmla="*/ 956545 w 1943950"/>
              <a:gd name="connsiteY16-1078" fmla="*/ 65108 h 1283495"/>
              <a:gd name="connsiteX17-1079" fmla="*/ 948287 w 1943950"/>
              <a:gd name="connsiteY17-1080" fmla="*/ 23530 h 1283495"/>
              <a:gd name="connsiteX0-1081" fmla="*/ 948287 w 1943950"/>
              <a:gd name="connsiteY0-1082" fmla="*/ 23530 h 1283495"/>
              <a:gd name="connsiteX1-1083" fmla="*/ 983491 w 1943950"/>
              <a:gd name="connsiteY1-1084" fmla="*/ 0 h 1283495"/>
              <a:gd name="connsiteX2-1085" fmla="*/ 1905906 w 1943950"/>
              <a:gd name="connsiteY2-1086" fmla="*/ 0 h 1283495"/>
              <a:gd name="connsiteX3-1087" fmla="*/ 1943950 w 1943950"/>
              <a:gd name="connsiteY3-1088" fmla="*/ 38107 h 1283495"/>
              <a:gd name="connsiteX4-1089" fmla="*/ 1943950 w 1943950"/>
              <a:gd name="connsiteY4-1090" fmla="*/ 960540 h 1283495"/>
              <a:gd name="connsiteX5-1091" fmla="*/ 1920399 w 1943950"/>
              <a:gd name="connsiteY5-1092" fmla="*/ 995690 h 1283495"/>
              <a:gd name="connsiteX6-1093" fmla="*/ 1878871 w 1943950"/>
              <a:gd name="connsiteY6-1094" fmla="*/ 987434 h 1283495"/>
              <a:gd name="connsiteX7-1095" fmla="*/ 1821089 w 1943950"/>
              <a:gd name="connsiteY7-1096" fmla="*/ 929652 h 1283495"/>
              <a:gd name="connsiteX8-1097" fmla="*/ 1767007 w 1943950"/>
              <a:gd name="connsiteY8-1098" fmla="*/ 929787 h 1283495"/>
              <a:gd name="connsiteX9-1099" fmla="*/ 1428899 w 1943950"/>
              <a:gd name="connsiteY9-1100" fmla="*/ 1272148 h 1283495"/>
              <a:gd name="connsiteX10-1101" fmla="*/ 1401773 w 1943950"/>
              <a:gd name="connsiteY10-1102" fmla="*/ 1283495 h 1283495"/>
              <a:gd name="connsiteX11-1103" fmla="*/ 37715 w 1943950"/>
              <a:gd name="connsiteY11-1104" fmla="*/ 1283495 h 1283495"/>
              <a:gd name="connsiteX12-1105" fmla="*/ 2703 w 1943950"/>
              <a:gd name="connsiteY12-1106" fmla="*/ 1260348 h 1283495"/>
              <a:gd name="connsiteX13-1107" fmla="*/ 10238 w 1943950"/>
              <a:gd name="connsiteY13-1108" fmla="*/ 1219033 h 1283495"/>
              <a:gd name="connsiteX14-1109" fmla="*/ 1012191 w 1943950"/>
              <a:gd name="connsiteY14-1110" fmla="*/ 173517 h 1283495"/>
              <a:gd name="connsiteX15-1111" fmla="*/ 1011649 w 1943950"/>
              <a:gd name="connsiteY15-1112" fmla="*/ 120212 h 1283495"/>
              <a:gd name="connsiteX16-1113" fmla="*/ 956545 w 1943950"/>
              <a:gd name="connsiteY16-1114" fmla="*/ 65108 h 1283495"/>
              <a:gd name="connsiteX17-1115" fmla="*/ 948287 w 1943950"/>
              <a:gd name="connsiteY17-1116" fmla="*/ 23530 h 1283495"/>
              <a:gd name="connsiteX0-1117" fmla="*/ 948287 w 1943950"/>
              <a:gd name="connsiteY0-1118" fmla="*/ 23530 h 1283495"/>
              <a:gd name="connsiteX1-1119" fmla="*/ 983491 w 1943950"/>
              <a:gd name="connsiteY1-1120" fmla="*/ 0 h 1283495"/>
              <a:gd name="connsiteX2-1121" fmla="*/ 1905906 w 1943950"/>
              <a:gd name="connsiteY2-1122" fmla="*/ 0 h 1283495"/>
              <a:gd name="connsiteX3-1123" fmla="*/ 1943950 w 1943950"/>
              <a:gd name="connsiteY3-1124" fmla="*/ 38107 h 1283495"/>
              <a:gd name="connsiteX4-1125" fmla="*/ 1943950 w 1943950"/>
              <a:gd name="connsiteY4-1126" fmla="*/ 960540 h 1283495"/>
              <a:gd name="connsiteX5-1127" fmla="*/ 1920399 w 1943950"/>
              <a:gd name="connsiteY5-1128" fmla="*/ 995690 h 1283495"/>
              <a:gd name="connsiteX6-1129" fmla="*/ 1878871 w 1943950"/>
              <a:gd name="connsiteY6-1130" fmla="*/ 987434 h 1283495"/>
              <a:gd name="connsiteX7-1131" fmla="*/ 1821089 w 1943950"/>
              <a:gd name="connsiteY7-1132" fmla="*/ 929652 h 1283495"/>
              <a:gd name="connsiteX8-1133" fmla="*/ 1767007 w 1943950"/>
              <a:gd name="connsiteY8-1134" fmla="*/ 929787 h 1283495"/>
              <a:gd name="connsiteX9-1135" fmla="*/ 1428899 w 1943950"/>
              <a:gd name="connsiteY9-1136" fmla="*/ 1272148 h 1283495"/>
              <a:gd name="connsiteX10-1137" fmla="*/ 1401773 w 1943950"/>
              <a:gd name="connsiteY10-1138" fmla="*/ 1283495 h 1283495"/>
              <a:gd name="connsiteX11-1139" fmla="*/ 37715 w 1943950"/>
              <a:gd name="connsiteY11-1140" fmla="*/ 1283495 h 1283495"/>
              <a:gd name="connsiteX12-1141" fmla="*/ 2703 w 1943950"/>
              <a:gd name="connsiteY12-1142" fmla="*/ 1260348 h 1283495"/>
              <a:gd name="connsiteX13-1143" fmla="*/ 10238 w 1943950"/>
              <a:gd name="connsiteY13-1144" fmla="*/ 1219033 h 1283495"/>
              <a:gd name="connsiteX14-1145" fmla="*/ 1012191 w 1943950"/>
              <a:gd name="connsiteY14-1146" fmla="*/ 173517 h 1283495"/>
              <a:gd name="connsiteX15-1147" fmla="*/ 1011649 w 1943950"/>
              <a:gd name="connsiteY15-1148" fmla="*/ 120212 h 1283495"/>
              <a:gd name="connsiteX16-1149" fmla="*/ 956545 w 1943950"/>
              <a:gd name="connsiteY16-1150" fmla="*/ 65108 h 1283495"/>
              <a:gd name="connsiteX17-1151" fmla="*/ 948287 w 1943950"/>
              <a:gd name="connsiteY17-1152" fmla="*/ 23530 h 12834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1943950" h="1283495">
                <a:moveTo>
                  <a:pt x="948287" y="23530"/>
                </a:moveTo>
                <a:cubicBezTo>
                  <a:pt x="953755" y="10319"/>
                  <a:pt x="969194" y="1"/>
                  <a:pt x="983491" y="0"/>
                </a:cubicBezTo>
                <a:cubicBezTo>
                  <a:pt x="997788" y="1"/>
                  <a:pt x="1883585" y="1"/>
                  <a:pt x="1905906" y="0"/>
                </a:cubicBezTo>
                <a:cubicBezTo>
                  <a:pt x="1928228" y="1"/>
                  <a:pt x="1943950" y="15786"/>
                  <a:pt x="1943950" y="38107"/>
                </a:cubicBezTo>
                <a:cubicBezTo>
                  <a:pt x="1943950" y="60429"/>
                  <a:pt x="1943950" y="946245"/>
                  <a:pt x="1943950" y="960540"/>
                </a:cubicBezTo>
                <a:cubicBezTo>
                  <a:pt x="1943950" y="974838"/>
                  <a:pt x="1933606" y="990217"/>
                  <a:pt x="1920399" y="995690"/>
                </a:cubicBezTo>
                <a:cubicBezTo>
                  <a:pt x="1907192" y="1001165"/>
                  <a:pt x="1888980" y="997544"/>
                  <a:pt x="1878871" y="987434"/>
                </a:cubicBezTo>
                <a:cubicBezTo>
                  <a:pt x="1868762" y="977325"/>
                  <a:pt x="1836949" y="945513"/>
                  <a:pt x="1821089" y="929652"/>
                </a:cubicBezTo>
                <a:cubicBezTo>
                  <a:pt x="1805230" y="913793"/>
                  <a:pt x="1782767" y="913830"/>
                  <a:pt x="1767007" y="929787"/>
                </a:cubicBezTo>
                <a:cubicBezTo>
                  <a:pt x="1751246" y="945747"/>
                  <a:pt x="1436154" y="1264803"/>
                  <a:pt x="1428899" y="1272148"/>
                </a:cubicBezTo>
                <a:cubicBezTo>
                  <a:pt x="1421644" y="1279495"/>
                  <a:pt x="1412098" y="1283496"/>
                  <a:pt x="1401773" y="1283495"/>
                </a:cubicBezTo>
                <a:cubicBezTo>
                  <a:pt x="1391448" y="1283496"/>
                  <a:pt x="51905" y="1283496"/>
                  <a:pt x="37715" y="1283495"/>
                </a:cubicBezTo>
                <a:cubicBezTo>
                  <a:pt x="23524" y="1283496"/>
                  <a:pt x="8273" y="1273401"/>
                  <a:pt x="2703" y="1260348"/>
                </a:cubicBezTo>
                <a:cubicBezTo>
                  <a:pt x="-2866" y="1247297"/>
                  <a:pt x="420" y="1229279"/>
                  <a:pt x="10238" y="1219033"/>
                </a:cubicBezTo>
                <a:cubicBezTo>
                  <a:pt x="20057" y="1208788"/>
                  <a:pt x="997013" y="189355"/>
                  <a:pt x="1012191" y="173517"/>
                </a:cubicBezTo>
                <a:cubicBezTo>
                  <a:pt x="1027369" y="157680"/>
                  <a:pt x="1027160" y="135724"/>
                  <a:pt x="1011649" y="120212"/>
                </a:cubicBezTo>
                <a:cubicBezTo>
                  <a:pt x="996137" y="104701"/>
                  <a:pt x="966655" y="75219"/>
                  <a:pt x="956545" y="65108"/>
                </a:cubicBezTo>
                <a:cubicBezTo>
                  <a:pt x="946436" y="55000"/>
                  <a:pt x="942820" y="36740"/>
                  <a:pt x="948287" y="2353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  <a:effectLst>
            <a:outerShdw blurRad="63500" dist="38100" dir="8100000" algn="tr" rotWithShape="0">
              <a:schemeClr val="accent1">
                <a:alpha val="20000"/>
              </a:schemeClr>
            </a:outerShdw>
          </a:effectLst>
        </p:spPr>
        <p:txBody>
          <a:bodyPr rot="0" spcFirstLastPara="0" vertOverflow="overflow" horzOverflow="overflow" vert="horz" wrap="none" lIns="728373" tIns="30504" rIns="121484" bIns="30504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1515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515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8" name="椭圆 37"/>
          <p:cNvSpPr/>
          <p:nvPr>
            <p:custDataLst>
              <p:tags r:id="rId4"/>
            </p:custDataLst>
          </p:nvPr>
        </p:nvSpPr>
        <p:spPr>
          <a:xfrm>
            <a:off x="1391890" y="2532206"/>
            <a:ext cx="164834" cy="164834"/>
          </a:xfrm>
          <a:prstGeom prst="ellipse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sp>
        <p:nvSpPr>
          <p:cNvPr id="32" name="椭圆 31"/>
          <p:cNvSpPr/>
          <p:nvPr>
            <p:custDataLst>
              <p:tags r:id="rId5"/>
            </p:custDataLst>
          </p:nvPr>
        </p:nvSpPr>
        <p:spPr>
          <a:xfrm rot="5400000">
            <a:off x="1443802" y="2584118"/>
            <a:ext cx="60475" cy="60475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cxnSp>
        <p:nvCxnSpPr>
          <p:cNvPr id="40" name="直接连接符 39"/>
          <p:cNvCxnSpPr/>
          <p:nvPr>
            <p:custDataLst>
              <p:tags r:id="rId6"/>
            </p:custDataLst>
          </p:nvPr>
        </p:nvCxnSpPr>
        <p:spPr>
          <a:xfrm flipH="1">
            <a:off x="1472167" y="2697040"/>
            <a:ext cx="2141" cy="999707"/>
          </a:xfrm>
          <a:prstGeom prst="line">
            <a:avLst/>
          </a:prstGeom>
          <a:ln w="3175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>
            <p:custDataLst>
              <p:tags r:id="rId7"/>
            </p:custDataLst>
          </p:nvPr>
        </p:nvSpPr>
        <p:spPr>
          <a:xfrm>
            <a:off x="-100" y="2050549"/>
            <a:ext cx="1382357" cy="69144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1515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以幼儿为中心</a:t>
            </a:r>
            <a:endParaRPr lang="zh-CN" altLang="en-US" sz="1515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5" name="任意多边形: 形状 44"/>
          <p:cNvSpPr/>
          <p:nvPr>
            <p:custDataLst>
              <p:tags r:id="rId8"/>
            </p:custDataLst>
          </p:nvPr>
        </p:nvSpPr>
        <p:spPr>
          <a:xfrm>
            <a:off x="1647704" y="3703704"/>
            <a:ext cx="1330980" cy="878757"/>
          </a:xfrm>
          <a:custGeom>
            <a:avLst/>
            <a:gdLst>
              <a:gd name="connsiteX0" fmla="*/ 946969 w 1942632"/>
              <a:gd name="connsiteY0" fmla="*/ 23530 h 1283495"/>
              <a:gd name="connsiteX1" fmla="*/ 982173 w 1942632"/>
              <a:gd name="connsiteY1" fmla="*/ 0 h 1283495"/>
              <a:gd name="connsiteX2" fmla="*/ 1904588 w 1942632"/>
              <a:gd name="connsiteY2" fmla="*/ 0 h 1283495"/>
              <a:gd name="connsiteX3" fmla="*/ 1942632 w 1942632"/>
              <a:gd name="connsiteY3" fmla="*/ 38107 h 1283495"/>
              <a:gd name="connsiteX4" fmla="*/ 1942632 w 1942632"/>
              <a:gd name="connsiteY4" fmla="*/ 960540 h 1283495"/>
              <a:gd name="connsiteX5" fmla="*/ 1919081 w 1942632"/>
              <a:gd name="connsiteY5" fmla="*/ 995690 h 1283495"/>
              <a:gd name="connsiteX6" fmla="*/ 1877553 w 1942632"/>
              <a:gd name="connsiteY6" fmla="*/ 987434 h 1283495"/>
              <a:gd name="connsiteX7" fmla="*/ 1819771 w 1942632"/>
              <a:gd name="connsiteY7" fmla="*/ 929652 h 1283495"/>
              <a:gd name="connsiteX8" fmla="*/ 1765689 w 1942632"/>
              <a:gd name="connsiteY8" fmla="*/ 929787 h 1283495"/>
              <a:gd name="connsiteX9" fmla="*/ 1427581 w 1942632"/>
              <a:gd name="connsiteY9" fmla="*/ 1272148 h 1283495"/>
              <a:gd name="connsiteX10" fmla="*/ 1400455 w 1942632"/>
              <a:gd name="connsiteY10" fmla="*/ 1283495 h 1283495"/>
              <a:gd name="connsiteX11" fmla="*/ 36397 w 1942632"/>
              <a:gd name="connsiteY11" fmla="*/ 1283495 h 1283495"/>
              <a:gd name="connsiteX12" fmla="*/ 1385 w 1942632"/>
              <a:gd name="connsiteY12" fmla="*/ 1260348 h 1283495"/>
              <a:gd name="connsiteX13" fmla="*/ 8920 w 1942632"/>
              <a:gd name="connsiteY13" fmla="*/ 1219033 h 1283495"/>
              <a:gd name="connsiteX14" fmla="*/ 1010873 w 1942632"/>
              <a:gd name="connsiteY14" fmla="*/ 173517 h 1283495"/>
              <a:gd name="connsiteX15" fmla="*/ 1010331 w 1942632"/>
              <a:gd name="connsiteY15" fmla="*/ 120212 h 1283495"/>
              <a:gd name="connsiteX16" fmla="*/ 955227 w 1942632"/>
              <a:gd name="connsiteY16" fmla="*/ 65108 h 1283495"/>
              <a:gd name="connsiteX17" fmla="*/ 946969 w 1942632"/>
              <a:gd name="connsiteY17" fmla="*/ 23530 h 1283495"/>
              <a:gd name="connsiteX0-1" fmla="*/ 946969 w 1942632"/>
              <a:gd name="connsiteY0-2" fmla="*/ 23530 h 1283495"/>
              <a:gd name="connsiteX1-3" fmla="*/ 982173 w 1942632"/>
              <a:gd name="connsiteY1-4" fmla="*/ 0 h 1283495"/>
              <a:gd name="connsiteX2-5" fmla="*/ 1904588 w 1942632"/>
              <a:gd name="connsiteY2-6" fmla="*/ 0 h 1283495"/>
              <a:gd name="connsiteX3-7" fmla="*/ 1942632 w 1942632"/>
              <a:gd name="connsiteY3-8" fmla="*/ 38107 h 1283495"/>
              <a:gd name="connsiteX4-9" fmla="*/ 1942632 w 1942632"/>
              <a:gd name="connsiteY4-10" fmla="*/ 960540 h 1283495"/>
              <a:gd name="connsiteX5-11" fmla="*/ 1919081 w 1942632"/>
              <a:gd name="connsiteY5-12" fmla="*/ 995690 h 1283495"/>
              <a:gd name="connsiteX6-13" fmla="*/ 1877553 w 1942632"/>
              <a:gd name="connsiteY6-14" fmla="*/ 987434 h 1283495"/>
              <a:gd name="connsiteX7-15" fmla="*/ 1819771 w 1942632"/>
              <a:gd name="connsiteY7-16" fmla="*/ 929652 h 1283495"/>
              <a:gd name="connsiteX8-17" fmla="*/ 1765689 w 1942632"/>
              <a:gd name="connsiteY8-18" fmla="*/ 929787 h 1283495"/>
              <a:gd name="connsiteX9-19" fmla="*/ 1427581 w 1942632"/>
              <a:gd name="connsiteY9-20" fmla="*/ 1272148 h 1283495"/>
              <a:gd name="connsiteX10-21" fmla="*/ 1400455 w 1942632"/>
              <a:gd name="connsiteY10-22" fmla="*/ 1283495 h 1283495"/>
              <a:gd name="connsiteX11-23" fmla="*/ 36397 w 1942632"/>
              <a:gd name="connsiteY11-24" fmla="*/ 1283495 h 1283495"/>
              <a:gd name="connsiteX12-25" fmla="*/ 1385 w 1942632"/>
              <a:gd name="connsiteY12-26" fmla="*/ 1260348 h 1283495"/>
              <a:gd name="connsiteX13-27" fmla="*/ 8920 w 1942632"/>
              <a:gd name="connsiteY13-28" fmla="*/ 1219033 h 1283495"/>
              <a:gd name="connsiteX14-29" fmla="*/ 1010873 w 1942632"/>
              <a:gd name="connsiteY14-30" fmla="*/ 173517 h 1283495"/>
              <a:gd name="connsiteX15-31" fmla="*/ 1010331 w 1942632"/>
              <a:gd name="connsiteY15-32" fmla="*/ 120212 h 1283495"/>
              <a:gd name="connsiteX16-33" fmla="*/ 955227 w 1942632"/>
              <a:gd name="connsiteY16-34" fmla="*/ 65108 h 1283495"/>
              <a:gd name="connsiteX17-35" fmla="*/ 946969 w 1942632"/>
              <a:gd name="connsiteY17-36" fmla="*/ 23530 h 1283495"/>
              <a:gd name="connsiteX0-37" fmla="*/ 946969 w 1942632"/>
              <a:gd name="connsiteY0-38" fmla="*/ 23530 h 1283495"/>
              <a:gd name="connsiteX1-39" fmla="*/ 982173 w 1942632"/>
              <a:gd name="connsiteY1-40" fmla="*/ 0 h 1283495"/>
              <a:gd name="connsiteX2-41" fmla="*/ 1904588 w 1942632"/>
              <a:gd name="connsiteY2-42" fmla="*/ 0 h 1283495"/>
              <a:gd name="connsiteX3-43" fmla="*/ 1942632 w 1942632"/>
              <a:gd name="connsiteY3-44" fmla="*/ 38107 h 1283495"/>
              <a:gd name="connsiteX4-45" fmla="*/ 1942632 w 1942632"/>
              <a:gd name="connsiteY4-46" fmla="*/ 960540 h 1283495"/>
              <a:gd name="connsiteX5-47" fmla="*/ 1919081 w 1942632"/>
              <a:gd name="connsiteY5-48" fmla="*/ 995690 h 1283495"/>
              <a:gd name="connsiteX6-49" fmla="*/ 1877553 w 1942632"/>
              <a:gd name="connsiteY6-50" fmla="*/ 987434 h 1283495"/>
              <a:gd name="connsiteX7-51" fmla="*/ 1819771 w 1942632"/>
              <a:gd name="connsiteY7-52" fmla="*/ 929652 h 1283495"/>
              <a:gd name="connsiteX8-53" fmla="*/ 1765689 w 1942632"/>
              <a:gd name="connsiteY8-54" fmla="*/ 929787 h 1283495"/>
              <a:gd name="connsiteX9-55" fmla="*/ 1427581 w 1942632"/>
              <a:gd name="connsiteY9-56" fmla="*/ 1272148 h 1283495"/>
              <a:gd name="connsiteX10-57" fmla="*/ 1400455 w 1942632"/>
              <a:gd name="connsiteY10-58" fmla="*/ 1283495 h 1283495"/>
              <a:gd name="connsiteX11-59" fmla="*/ 36397 w 1942632"/>
              <a:gd name="connsiteY11-60" fmla="*/ 1283495 h 1283495"/>
              <a:gd name="connsiteX12-61" fmla="*/ 1385 w 1942632"/>
              <a:gd name="connsiteY12-62" fmla="*/ 1260348 h 1283495"/>
              <a:gd name="connsiteX13-63" fmla="*/ 8920 w 1942632"/>
              <a:gd name="connsiteY13-64" fmla="*/ 1219033 h 1283495"/>
              <a:gd name="connsiteX14-65" fmla="*/ 1010873 w 1942632"/>
              <a:gd name="connsiteY14-66" fmla="*/ 173517 h 1283495"/>
              <a:gd name="connsiteX15-67" fmla="*/ 1010331 w 1942632"/>
              <a:gd name="connsiteY15-68" fmla="*/ 120212 h 1283495"/>
              <a:gd name="connsiteX16-69" fmla="*/ 955227 w 1942632"/>
              <a:gd name="connsiteY16-70" fmla="*/ 65108 h 1283495"/>
              <a:gd name="connsiteX17-71" fmla="*/ 946969 w 1942632"/>
              <a:gd name="connsiteY17-72" fmla="*/ 23530 h 1283495"/>
              <a:gd name="connsiteX0-73" fmla="*/ 946969 w 1942632"/>
              <a:gd name="connsiteY0-74" fmla="*/ 23530 h 1283495"/>
              <a:gd name="connsiteX1-75" fmla="*/ 982173 w 1942632"/>
              <a:gd name="connsiteY1-76" fmla="*/ 0 h 1283495"/>
              <a:gd name="connsiteX2-77" fmla="*/ 1904588 w 1942632"/>
              <a:gd name="connsiteY2-78" fmla="*/ 0 h 1283495"/>
              <a:gd name="connsiteX3-79" fmla="*/ 1942632 w 1942632"/>
              <a:gd name="connsiteY3-80" fmla="*/ 38107 h 1283495"/>
              <a:gd name="connsiteX4-81" fmla="*/ 1942632 w 1942632"/>
              <a:gd name="connsiteY4-82" fmla="*/ 960540 h 1283495"/>
              <a:gd name="connsiteX5-83" fmla="*/ 1919081 w 1942632"/>
              <a:gd name="connsiteY5-84" fmla="*/ 995690 h 1283495"/>
              <a:gd name="connsiteX6-85" fmla="*/ 1877553 w 1942632"/>
              <a:gd name="connsiteY6-86" fmla="*/ 987434 h 1283495"/>
              <a:gd name="connsiteX7-87" fmla="*/ 1819771 w 1942632"/>
              <a:gd name="connsiteY7-88" fmla="*/ 929652 h 1283495"/>
              <a:gd name="connsiteX8-89" fmla="*/ 1765689 w 1942632"/>
              <a:gd name="connsiteY8-90" fmla="*/ 929787 h 1283495"/>
              <a:gd name="connsiteX9-91" fmla="*/ 1427581 w 1942632"/>
              <a:gd name="connsiteY9-92" fmla="*/ 1272148 h 1283495"/>
              <a:gd name="connsiteX10-93" fmla="*/ 1400455 w 1942632"/>
              <a:gd name="connsiteY10-94" fmla="*/ 1283495 h 1283495"/>
              <a:gd name="connsiteX11-95" fmla="*/ 36397 w 1942632"/>
              <a:gd name="connsiteY11-96" fmla="*/ 1283495 h 1283495"/>
              <a:gd name="connsiteX12-97" fmla="*/ 1385 w 1942632"/>
              <a:gd name="connsiteY12-98" fmla="*/ 1260348 h 1283495"/>
              <a:gd name="connsiteX13-99" fmla="*/ 8920 w 1942632"/>
              <a:gd name="connsiteY13-100" fmla="*/ 1219033 h 1283495"/>
              <a:gd name="connsiteX14-101" fmla="*/ 1010873 w 1942632"/>
              <a:gd name="connsiteY14-102" fmla="*/ 173517 h 1283495"/>
              <a:gd name="connsiteX15-103" fmla="*/ 1010331 w 1942632"/>
              <a:gd name="connsiteY15-104" fmla="*/ 120212 h 1283495"/>
              <a:gd name="connsiteX16-105" fmla="*/ 955227 w 1942632"/>
              <a:gd name="connsiteY16-106" fmla="*/ 65108 h 1283495"/>
              <a:gd name="connsiteX17-107" fmla="*/ 946969 w 1942632"/>
              <a:gd name="connsiteY17-108" fmla="*/ 23530 h 1283495"/>
              <a:gd name="connsiteX0-109" fmla="*/ 946969 w 1942632"/>
              <a:gd name="connsiteY0-110" fmla="*/ 23530 h 1283495"/>
              <a:gd name="connsiteX1-111" fmla="*/ 982173 w 1942632"/>
              <a:gd name="connsiteY1-112" fmla="*/ 0 h 1283495"/>
              <a:gd name="connsiteX2-113" fmla="*/ 1904588 w 1942632"/>
              <a:gd name="connsiteY2-114" fmla="*/ 0 h 1283495"/>
              <a:gd name="connsiteX3-115" fmla="*/ 1942632 w 1942632"/>
              <a:gd name="connsiteY3-116" fmla="*/ 38107 h 1283495"/>
              <a:gd name="connsiteX4-117" fmla="*/ 1942632 w 1942632"/>
              <a:gd name="connsiteY4-118" fmla="*/ 960540 h 1283495"/>
              <a:gd name="connsiteX5-119" fmla="*/ 1919081 w 1942632"/>
              <a:gd name="connsiteY5-120" fmla="*/ 995690 h 1283495"/>
              <a:gd name="connsiteX6-121" fmla="*/ 1877553 w 1942632"/>
              <a:gd name="connsiteY6-122" fmla="*/ 987434 h 1283495"/>
              <a:gd name="connsiteX7-123" fmla="*/ 1819771 w 1942632"/>
              <a:gd name="connsiteY7-124" fmla="*/ 929652 h 1283495"/>
              <a:gd name="connsiteX8-125" fmla="*/ 1765689 w 1942632"/>
              <a:gd name="connsiteY8-126" fmla="*/ 929787 h 1283495"/>
              <a:gd name="connsiteX9-127" fmla="*/ 1427581 w 1942632"/>
              <a:gd name="connsiteY9-128" fmla="*/ 1272148 h 1283495"/>
              <a:gd name="connsiteX10-129" fmla="*/ 1400455 w 1942632"/>
              <a:gd name="connsiteY10-130" fmla="*/ 1283495 h 1283495"/>
              <a:gd name="connsiteX11-131" fmla="*/ 36397 w 1942632"/>
              <a:gd name="connsiteY11-132" fmla="*/ 1283495 h 1283495"/>
              <a:gd name="connsiteX12-133" fmla="*/ 1385 w 1942632"/>
              <a:gd name="connsiteY12-134" fmla="*/ 1260348 h 1283495"/>
              <a:gd name="connsiteX13-135" fmla="*/ 8920 w 1942632"/>
              <a:gd name="connsiteY13-136" fmla="*/ 1219033 h 1283495"/>
              <a:gd name="connsiteX14-137" fmla="*/ 1010873 w 1942632"/>
              <a:gd name="connsiteY14-138" fmla="*/ 173517 h 1283495"/>
              <a:gd name="connsiteX15-139" fmla="*/ 1010331 w 1942632"/>
              <a:gd name="connsiteY15-140" fmla="*/ 120212 h 1283495"/>
              <a:gd name="connsiteX16-141" fmla="*/ 955227 w 1942632"/>
              <a:gd name="connsiteY16-142" fmla="*/ 65108 h 1283495"/>
              <a:gd name="connsiteX17-143" fmla="*/ 946969 w 1942632"/>
              <a:gd name="connsiteY17-144" fmla="*/ 23530 h 1283495"/>
              <a:gd name="connsiteX0-145" fmla="*/ 946969 w 1942632"/>
              <a:gd name="connsiteY0-146" fmla="*/ 23530 h 1283495"/>
              <a:gd name="connsiteX1-147" fmla="*/ 982173 w 1942632"/>
              <a:gd name="connsiteY1-148" fmla="*/ 0 h 1283495"/>
              <a:gd name="connsiteX2-149" fmla="*/ 1904588 w 1942632"/>
              <a:gd name="connsiteY2-150" fmla="*/ 0 h 1283495"/>
              <a:gd name="connsiteX3-151" fmla="*/ 1942632 w 1942632"/>
              <a:gd name="connsiteY3-152" fmla="*/ 38107 h 1283495"/>
              <a:gd name="connsiteX4-153" fmla="*/ 1942632 w 1942632"/>
              <a:gd name="connsiteY4-154" fmla="*/ 960540 h 1283495"/>
              <a:gd name="connsiteX5-155" fmla="*/ 1919081 w 1942632"/>
              <a:gd name="connsiteY5-156" fmla="*/ 995690 h 1283495"/>
              <a:gd name="connsiteX6-157" fmla="*/ 1877553 w 1942632"/>
              <a:gd name="connsiteY6-158" fmla="*/ 987434 h 1283495"/>
              <a:gd name="connsiteX7-159" fmla="*/ 1819771 w 1942632"/>
              <a:gd name="connsiteY7-160" fmla="*/ 929652 h 1283495"/>
              <a:gd name="connsiteX8-161" fmla="*/ 1765689 w 1942632"/>
              <a:gd name="connsiteY8-162" fmla="*/ 929787 h 1283495"/>
              <a:gd name="connsiteX9-163" fmla="*/ 1427581 w 1942632"/>
              <a:gd name="connsiteY9-164" fmla="*/ 1272148 h 1283495"/>
              <a:gd name="connsiteX10-165" fmla="*/ 1400455 w 1942632"/>
              <a:gd name="connsiteY10-166" fmla="*/ 1283495 h 1283495"/>
              <a:gd name="connsiteX11-167" fmla="*/ 36397 w 1942632"/>
              <a:gd name="connsiteY11-168" fmla="*/ 1283495 h 1283495"/>
              <a:gd name="connsiteX12-169" fmla="*/ 1385 w 1942632"/>
              <a:gd name="connsiteY12-170" fmla="*/ 1260348 h 1283495"/>
              <a:gd name="connsiteX13-171" fmla="*/ 8920 w 1942632"/>
              <a:gd name="connsiteY13-172" fmla="*/ 1219033 h 1283495"/>
              <a:gd name="connsiteX14-173" fmla="*/ 1010873 w 1942632"/>
              <a:gd name="connsiteY14-174" fmla="*/ 173517 h 1283495"/>
              <a:gd name="connsiteX15-175" fmla="*/ 1010331 w 1942632"/>
              <a:gd name="connsiteY15-176" fmla="*/ 120212 h 1283495"/>
              <a:gd name="connsiteX16-177" fmla="*/ 955227 w 1942632"/>
              <a:gd name="connsiteY16-178" fmla="*/ 65108 h 1283495"/>
              <a:gd name="connsiteX17-179" fmla="*/ 946969 w 1942632"/>
              <a:gd name="connsiteY17-180" fmla="*/ 23530 h 1283495"/>
              <a:gd name="connsiteX0-181" fmla="*/ 946969 w 1942632"/>
              <a:gd name="connsiteY0-182" fmla="*/ 23530 h 1283495"/>
              <a:gd name="connsiteX1-183" fmla="*/ 982173 w 1942632"/>
              <a:gd name="connsiteY1-184" fmla="*/ 0 h 1283495"/>
              <a:gd name="connsiteX2-185" fmla="*/ 1904588 w 1942632"/>
              <a:gd name="connsiteY2-186" fmla="*/ 0 h 1283495"/>
              <a:gd name="connsiteX3-187" fmla="*/ 1942632 w 1942632"/>
              <a:gd name="connsiteY3-188" fmla="*/ 38107 h 1283495"/>
              <a:gd name="connsiteX4-189" fmla="*/ 1942632 w 1942632"/>
              <a:gd name="connsiteY4-190" fmla="*/ 960540 h 1283495"/>
              <a:gd name="connsiteX5-191" fmla="*/ 1919081 w 1942632"/>
              <a:gd name="connsiteY5-192" fmla="*/ 995690 h 1283495"/>
              <a:gd name="connsiteX6-193" fmla="*/ 1877553 w 1942632"/>
              <a:gd name="connsiteY6-194" fmla="*/ 987434 h 1283495"/>
              <a:gd name="connsiteX7-195" fmla="*/ 1819771 w 1942632"/>
              <a:gd name="connsiteY7-196" fmla="*/ 929652 h 1283495"/>
              <a:gd name="connsiteX8-197" fmla="*/ 1765689 w 1942632"/>
              <a:gd name="connsiteY8-198" fmla="*/ 929787 h 1283495"/>
              <a:gd name="connsiteX9-199" fmla="*/ 1427581 w 1942632"/>
              <a:gd name="connsiteY9-200" fmla="*/ 1272148 h 1283495"/>
              <a:gd name="connsiteX10-201" fmla="*/ 1400455 w 1942632"/>
              <a:gd name="connsiteY10-202" fmla="*/ 1283495 h 1283495"/>
              <a:gd name="connsiteX11-203" fmla="*/ 36397 w 1942632"/>
              <a:gd name="connsiteY11-204" fmla="*/ 1283495 h 1283495"/>
              <a:gd name="connsiteX12-205" fmla="*/ 1385 w 1942632"/>
              <a:gd name="connsiteY12-206" fmla="*/ 1260348 h 1283495"/>
              <a:gd name="connsiteX13-207" fmla="*/ 8920 w 1942632"/>
              <a:gd name="connsiteY13-208" fmla="*/ 1219033 h 1283495"/>
              <a:gd name="connsiteX14-209" fmla="*/ 1010873 w 1942632"/>
              <a:gd name="connsiteY14-210" fmla="*/ 173517 h 1283495"/>
              <a:gd name="connsiteX15-211" fmla="*/ 1010331 w 1942632"/>
              <a:gd name="connsiteY15-212" fmla="*/ 120212 h 1283495"/>
              <a:gd name="connsiteX16-213" fmla="*/ 955227 w 1942632"/>
              <a:gd name="connsiteY16-214" fmla="*/ 65108 h 1283495"/>
              <a:gd name="connsiteX17-215" fmla="*/ 946969 w 1942632"/>
              <a:gd name="connsiteY17-216" fmla="*/ 23530 h 1283495"/>
              <a:gd name="connsiteX0-217" fmla="*/ 946969 w 1942632"/>
              <a:gd name="connsiteY0-218" fmla="*/ 23530 h 1283495"/>
              <a:gd name="connsiteX1-219" fmla="*/ 982173 w 1942632"/>
              <a:gd name="connsiteY1-220" fmla="*/ 0 h 1283495"/>
              <a:gd name="connsiteX2-221" fmla="*/ 1904588 w 1942632"/>
              <a:gd name="connsiteY2-222" fmla="*/ 0 h 1283495"/>
              <a:gd name="connsiteX3-223" fmla="*/ 1942632 w 1942632"/>
              <a:gd name="connsiteY3-224" fmla="*/ 38107 h 1283495"/>
              <a:gd name="connsiteX4-225" fmla="*/ 1942632 w 1942632"/>
              <a:gd name="connsiteY4-226" fmla="*/ 960540 h 1283495"/>
              <a:gd name="connsiteX5-227" fmla="*/ 1919081 w 1942632"/>
              <a:gd name="connsiteY5-228" fmla="*/ 995690 h 1283495"/>
              <a:gd name="connsiteX6-229" fmla="*/ 1877553 w 1942632"/>
              <a:gd name="connsiteY6-230" fmla="*/ 987434 h 1283495"/>
              <a:gd name="connsiteX7-231" fmla="*/ 1819771 w 1942632"/>
              <a:gd name="connsiteY7-232" fmla="*/ 929652 h 1283495"/>
              <a:gd name="connsiteX8-233" fmla="*/ 1765689 w 1942632"/>
              <a:gd name="connsiteY8-234" fmla="*/ 929787 h 1283495"/>
              <a:gd name="connsiteX9-235" fmla="*/ 1427581 w 1942632"/>
              <a:gd name="connsiteY9-236" fmla="*/ 1272148 h 1283495"/>
              <a:gd name="connsiteX10-237" fmla="*/ 1400455 w 1942632"/>
              <a:gd name="connsiteY10-238" fmla="*/ 1283495 h 1283495"/>
              <a:gd name="connsiteX11-239" fmla="*/ 36397 w 1942632"/>
              <a:gd name="connsiteY11-240" fmla="*/ 1283495 h 1283495"/>
              <a:gd name="connsiteX12-241" fmla="*/ 1385 w 1942632"/>
              <a:gd name="connsiteY12-242" fmla="*/ 1260348 h 1283495"/>
              <a:gd name="connsiteX13-243" fmla="*/ 8920 w 1942632"/>
              <a:gd name="connsiteY13-244" fmla="*/ 1219033 h 1283495"/>
              <a:gd name="connsiteX14-245" fmla="*/ 1010873 w 1942632"/>
              <a:gd name="connsiteY14-246" fmla="*/ 173517 h 1283495"/>
              <a:gd name="connsiteX15-247" fmla="*/ 1010331 w 1942632"/>
              <a:gd name="connsiteY15-248" fmla="*/ 120212 h 1283495"/>
              <a:gd name="connsiteX16-249" fmla="*/ 955227 w 1942632"/>
              <a:gd name="connsiteY16-250" fmla="*/ 65108 h 1283495"/>
              <a:gd name="connsiteX17-251" fmla="*/ 946969 w 1942632"/>
              <a:gd name="connsiteY17-252" fmla="*/ 23530 h 1283495"/>
              <a:gd name="connsiteX0-253" fmla="*/ 946969 w 1942632"/>
              <a:gd name="connsiteY0-254" fmla="*/ 23530 h 1283495"/>
              <a:gd name="connsiteX1-255" fmla="*/ 982173 w 1942632"/>
              <a:gd name="connsiteY1-256" fmla="*/ 0 h 1283495"/>
              <a:gd name="connsiteX2-257" fmla="*/ 1904588 w 1942632"/>
              <a:gd name="connsiteY2-258" fmla="*/ 0 h 1283495"/>
              <a:gd name="connsiteX3-259" fmla="*/ 1942632 w 1942632"/>
              <a:gd name="connsiteY3-260" fmla="*/ 38107 h 1283495"/>
              <a:gd name="connsiteX4-261" fmla="*/ 1942632 w 1942632"/>
              <a:gd name="connsiteY4-262" fmla="*/ 960540 h 1283495"/>
              <a:gd name="connsiteX5-263" fmla="*/ 1919081 w 1942632"/>
              <a:gd name="connsiteY5-264" fmla="*/ 995690 h 1283495"/>
              <a:gd name="connsiteX6-265" fmla="*/ 1877553 w 1942632"/>
              <a:gd name="connsiteY6-266" fmla="*/ 987434 h 1283495"/>
              <a:gd name="connsiteX7-267" fmla="*/ 1819771 w 1942632"/>
              <a:gd name="connsiteY7-268" fmla="*/ 929652 h 1283495"/>
              <a:gd name="connsiteX8-269" fmla="*/ 1765689 w 1942632"/>
              <a:gd name="connsiteY8-270" fmla="*/ 929787 h 1283495"/>
              <a:gd name="connsiteX9-271" fmla="*/ 1427581 w 1942632"/>
              <a:gd name="connsiteY9-272" fmla="*/ 1272148 h 1283495"/>
              <a:gd name="connsiteX10-273" fmla="*/ 1400455 w 1942632"/>
              <a:gd name="connsiteY10-274" fmla="*/ 1283495 h 1283495"/>
              <a:gd name="connsiteX11-275" fmla="*/ 36397 w 1942632"/>
              <a:gd name="connsiteY11-276" fmla="*/ 1283495 h 1283495"/>
              <a:gd name="connsiteX12-277" fmla="*/ 1385 w 1942632"/>
              <a:gd name="connsiteY12-278" fmla="*/ 1260348 h 1283495"/>
              <a:gd name="connsiteX13-279" fmla="*/ 8920 w 1942632"/>
              <a:gd name="connsiteY13-280" fmla="*/ 1219033 h 1283495"/>
              <a:gd name="connsiteX14-281" fmla="*/ 1010873 w 1942632"/>
              <a:gd name="connsiteY14-282" fmla="*/ 173517 h 1283495"/>
              <a:gd name="connsiteX15-283" fmla="*/ 1010331 w 1942632"/>
              <a:gd name="connsiteY15-284" fmla="*/ 120212 h 1283495"/>
              <a:gd name="connsiteX16-285" fmla="*/ 955227 w 1942632"/>
              <a:gd name="connsiteY16-286" fmla="*/ 65108 h 1283495"/>
              <a:gd name="connsiteX17-287" fmla="*/ 946969 w 1942632"/>
              <a:gd name="connsiteY17-288" fmla="*/ 23530 h 1283495"/>
              <a:gd name="connsiteX0-289" fmla="*/ 946969 w 1942632"/>
              <a:gd name="connsiteY0-290" fmla="*/ 23530 h 1283495"/>
              <a:gd name="connsiteX1-291" fmla="*/ 982173 w 1942632"/>
              <a:gd name="connsiteY1-292" fmla="*/ 0 h 1283495"/>
              <a:gd name="connsiteX2-293" fmla="*/ 1904588 w 1942632"/>
              <a:gd name="connsiteY2-294" fmla="*/ 0 h 1283495"/>
              <a:gd name="connsiteX3-295" fmla="*/ 1942632 w 1942632"/>
              <a:gd name="connsiteY3-296" fmla="*/ 38107 h 1283495"/>
              <a:gd name="connsiteX4-297" fmla="*/ 1942632 w 1942632"/>
              <a:gd name="connsiteY4-298" fmla="*/ 960540 h 1283495"/>
              <a:gd name="connsiteX5-299" fmla="*/ 1919081 w 1942632"/>
              <a:gd name="connsiteY5-300" fmla="*/ 995690 h 1283495"/>
              <a:gd name="connsiteX6-301" fmla="*/ 1877553 w 1942632"/>
              <a:gd name="connsiteY6-302" fmla="*/ 987434 h 1283495"/>
              <a:gd name="connsiteX7-303" fmla="*/ 1819771 w 1942632"/>
              <a:gd name="connsiteY7-304" fmla="*/ 929652 h 1283495"/>
              <a:gd name="connsiteX8-305" fmla="*/ 1765689 w 1942632"/>
              <a:gd name="connsiteY8-306" fmla="*/ 929787 h 1283495"/>
              <a:gd name="connsiteX9-307" fmla="*/ 1427581 w 1942632"/>
              <a:gd name="connsiteY9-308" fmla="*/ 1272148 h 1283495"/>
              <a:gd name="connsiteX10-309" fmla="*/ 1400455 w 1942632"/>
              <a:gd name="connsiteY10-310" fmla="*/ 1283495 h 1283495"/>
              <a:gd name="connsiteX11-311" fmla="*/ 36397 w 1942632"/>
              <a:gd name="connsiteY11-312" fmla="*/ 1283495 h 1283495"/>
              <a:gd name="connsiteX12-313" fmla="*/ 1385 w 1942632"/>
              <a:gd name="connsiteY12-314" fmla="*/ 1260348 h 1283495"/>
              <a:gd name="connsiteX13-315" fmla="*/ 8920 w 1942632"/>
              <a:gd name="connsiteY13-316" fmla="*/ 1219033 h 1283495"/>
              <a:gd name="connsiteX14-317" fmla="*/ 1010873 w 1942632"/>
              <a:gd name="connsiteY14-318" fmla="*/ 173517 h 1283495"/>
              <a:gd name="connsiteX15-319" fmla="*/ 1010331 w 1942632"/>
              <a:gd name="connsiteY15-320" fmla="*/ 120212 h 1283495"/>
              <a:gd name="connsiteX16-321" fmla="*/ 955227 w 1942632"/>
              <a:gd name="connsiteY16-322" fmla="*/ 65108 h 1283495"/>
              <a:gd name="connsiteX17-323" fmla="*/ 946969 w 1942632"/>
              <a:gd name="connsiteY17-324" fmla="*/ 23530 h 1283495"/>
              <a:gd name="connsiteX0-325" fmla="*/ 946969 w 1942632"/>
              <a:gd name="connsiteY0-326" fmla="*/ 23530 h 1283495"/>
              <a:gd name="connsiteX1-327" fmla="*/ 982173 w 1942632"/>
              <a:gd name="connsiteY1-328" fmla="*/ 0 h 1283495"/>
              <a:gd name="connsiteX2-329" fmla="*/ 1904588 w 1942632"/>
              <a:gd name="connsiteY2-330" fmla="*/ 0 h 1283495"/>
              <a:gd name="connsiteX3-331" fmla="*/ 1942632 w 1942632"/>
              <a:gd name="connsiteY3-332" fmla="*/ 38107 h 1283495"/>
              <a:gd name="connsiteX4-333" fmla="*/ 1942632 w 1942632"/>
              <a:gd name="connsiteY4-334" fmla="*/ 960540 h 1283495"/>
              <a:gd name="connsiteX5-335" fmla="*/ 1919081 w 1942632"/>
              <a:gd name="connsiteY5-336" fmla="*/ 995690 h 1283495"/>
              <a:gd name="connsiteX6-337" fmla="*/ 1877553 w 1942632"/>
              <a:gd name="connsiteY6-338" fmla="*/ 987434 h 1283495"/>
              <a:gd name="connsiteX7-339" fmla="*/ 1819771 w 1942632"/>
              <a:gd name="connsiteY7-340" fmla="*/ 929652 h 1283495"/>
              <a:gd name="connsiteX8-341" fmla="*/ 1765689 w 1942632"/>
              <a:gd name="connsiteY8-342" fmla="*/ 929787 h 1283495"/>
              <a:gd name="connsiteX9-343" fmla="*/ 1427581 w 1942632"/>
              <a:gd name="connsiteY9-344" fmla="*/ 1272148 h 1283495"/>
              <a:gd name="connsiteX10-345" fmla="*/ 1400455 w 1942632"/>
              <a:gd name="connsiteY10-346" fmla="*/ 1283495 h 1283495"/>
              <a:gd name="connsiteX11-347" fmla="*/ 36397 w 1942632"/>
              <a:gd name="connsiteY11-348" fmla="*/ 1283495 h 1283495"/>
              <a:gd name="connsiteX12-349" fmla="*/ 1385 w 1942632"/>
              <a:gd name="connsiteY12-350" fmla="*/ 1260348 h 1283495"/>
              <a:gd name="connsiteX13-351" fmla="*/ 8920 w 1942632"/>
              <a:gd name="connsiteY13-352" fmla="*/ 1219033 h 1283495"/>
              <a:gd name="connsiteX14-353" fmla="*/ 1010873 w 1942632"/>
              <a:gd name="connsiteY14-354" fmla="*/ 173517 h 1283495"/>
              <a:gd name="connsiteX15-355" fmla="*/ 1010331 w 1942632"/>
              <a:gd name="connsiteY15-356" fmla="*/ 120212 h 1283495"/>
              <a:gd name="connsiteX16-357" fmla="*/ 955227 w 1942632"/>
              <a:gd name="connsiteY16-358" fmla="*/ 65108 h 1283495"/>
              <a:gd name="connsiteX17-359" fmla="*/ 946969 w 1942632"/>
              <a:gd name="connsiteY17-360" fmla="*/ 23530 h 1283495"/>
              <a:gd name="connsiteX0-361" fmla="*/ 946969 w 1942632"/>
              <a:gd name="connsiteY0-362" fmla="*/ 23530 h 1283495"/>
              <a:gd name="connsiteX1-363" fmla="*/ 982173 w 1942632"/>
              <a:gd name="connsiteY1-364" fmla="*/ 0 h 1283495"/>
              <a:gd name="connsiteX2-365" fmla="*/ 1904588 w 1942632"/>
              <a:gd name="connsiteY2-366" fmla="*/ 0 h 1283495"/>
              <a:gd name="connsiteX3-367" fmla="*/ 1942632 w 1942632"/>
              <a:gd name="connsiteY3-368" fmla="*/ 38107 h 1283495"/>
              <a:gd name="connsiteX4-369" fmla="*/ 1942632 w 1942632"/>
              <a:gd name="connsiteY4-370" fmla="*/ 960540 h 1283495"/>
              <a:gd name="connsiteX5-371" fmla="*/ 1919081 w 1942632"/>
              <a:gd name="connsiteY5-372" fmla="*/ 995690 h 1283495"/>
              <a:gd name="connsiteX6-373" fmla="*/ 1877553 w 1942632"/>
              <a:gd name="connsiteY6-374" fmla="*/ 987434 h 1283495"/>
              <a:gd name="connsiteX7-375" fmla="*/ 1819771 w 1942632"/>
              <a:gd name="connsiteY7-376" fmla="*/ 929652 h 1283495"/>
              <a:gd name="connsiteX8-377" fmla="*/ 1765689 w 1942632"/>
              <a:gd name="connsiteY8-378" fmla="*/ 929787 h 1283495"/>
              <a:gd name="connsiteX9-379" fmla="*/ 1427581 w 1942632"/>
              <a:gd name="connsiteY9-380" fmla="*/ 1272148 h 1283495"/>
              <a:gd name="connsiteX10-381" fmla="*/ 1400455 w 1942632"/>
              <a:gd name="connsiteY10-382" fmla="*/ 1283495 h 1283495"/>
              <a:gd name="connsiteX11-383" fmla="*/ 36397 w 1942632"/>
              <a:gd name="connsiteY11-384" fmla="*/ 1283495 h 1283495"/>
              <a:gd name="connsiteX12-385" fmla="*/ 1385 w 1942632"/>
              <a:gd name="connsiteY12-386" fmla="*/ 1260348 h 1283495"/>
              <a:gd name="connsiteX13-387" fmla="*/ 8920 w 1942632"/>
              <a:gd name="connsiteY13-388" fmla="*/ 1219033 h 1283495"/>
              <a:gd name="connsiteX14-389" fmla="*/ 1010873 w 1942632"/>
              <a:gd name="connsiteY14-390" fmla="*/ 173517 h 1283495"/>
              <a:gd name="connsiteX15-391" fmla="*/ 1010331 w 1942632"/>
              <a:gd name="connsiteY15-392" fmla="*/ 120212 h 1283495"/>
              <a:gd name="connsiteX16-393" fmla="*/ 955227 w 1942632"/>
              <a:gd name="connsiteY16-394" fmla="*/ 65108 h 1283495"/>
              <a:gd name="connsiteX17-395" fmla="*/ 946969 w 1942632"/>
              <a:gd name="connsiteY17-396" fmla="*/ 23530 h 1283495"/>
              <a:gd name="connsiteX0-397" fmla="*/ 946969 w 1942632"/>
              <a:gd name="connsiteY0-398" fmla="*/ 23530 h 1283495"/>
              <a:gd name="connsiteX1-399" fmla="*/ 982173 w 1942632"/>
              <a:gd name="connsiteY1-400" fmla="*/ 0 h 1283495"/>
              <a:gd name="connsiteX2-401" fmla="*/ 1904588 w 1942632"/>
              <a:gd name="connsiteY2-402" fmla="*/ 0 h 1283495"/>
              <a:gd name="connsiteX3-403" fmla="*/ 1942632 w 1942632"/>
              <a:gd name="connsiteY3-404" fmla="*/ 38107 h 1283495"/>
              <a:gd name="connsiteX4-405" fmla="*/ 1942632 w 1942632"/>
              <a:gd name="connsiteY4-406" fmla="*/ 960540 h 1283495"/>
              <a:gd name="connsiteX5-407" fmla="*/ 1919081 w 1942632"/>
              <a:gd name="connsiteY5-408" fmla="*/ 995690 h 1283495"/>
              <a:gd name="connsiteX6-409" fmla="*/ 1877553 w 1942632"/>
              <a:gd name="connsiteY6-410" fmla="*/ 987434 h 1283495"/>
              <a:gd name="connsiteX7-411" fmla="*/ 1819771 w 1942632"/>
              <a:gd name="connsiteY7-412" fmla="*/ 929652 h 1283495"/>
              <a:gd name="connsiteX8-413" fmla="*/ 1765689 w 1942632"/>
              <a:gd name="connsiteY8-414" fmla="*/ 929787 h 1283495"/>
              <a:gd name="connsiteX9-415" fmla="*/ 1427581 w 1942632"/>
              <a:gd name="connsiteY9-416" fmla="*/ 1272148 h 1283495"/>
              <a:gd name="connsiteX10-417" fmla="*/ 1400455 w 1942632"/>
              <a:gd name="connsiteY10-418" fmla="*/ 1283495 h 1283495"/>
              <a:gd name="connsiteX11-419" fmla="*/ 36397 w 1942632"/>
              <a:gd name="connsiteY11-420" fmla="*/ 1283495 h 1283495"/>
              <a:gd name="connsiteX12-421" fmla="*/ 1385 w 1942632"/>
              <a:gd name="connsiteY12-422" fmla="*/ 1260348 h 1283495"/>
              <a:gd name="connsiteX13-423" fmla="*/ 8920 w 1942632"/>
              <a:gd name="connsiteY13-424" fmla="*/ 1219033 h 1283495"/>
              <a:gd name="connsiteX14-425" fmla="*/ 1010873 w 1942632"/>
              <a:gd name="connsiteY14-426" fmla="*/ 173517 h 1283495"/>
              <a:gd name="connsiteX15-427" fmla="*/ 1010331 w 1942632"/>
              <a:gd name="connsiteY15-428" fmla="*/ 120212 h 1283495"/>
              <a:gd name="connsiteX16-429" fmla="*/ 955227 w 1942632"/>
              <a:gd name="connsiteY16-430" fmla="*/ 65108 h 1283495"/>
              <a:gd name="connsiteX17-431" fmla="*/ 946969 w 1942632"/>
              <a:gd name="connsiteY17-432" fmla="*/ 23530 h 1283495"/>
              <a:gd name="connsiteX0-433" fmla="*/ 946969 w 1942632"/>
              <a:gd name="connsiteY0-434" fmla="*/ 23530 h 1283495"/>
              <a:gd name="connsiteX1-435" fmla="*/ 982173 w 1942632"/>
              <a:gd name="connsiteY1-436" fmla="*/ 0 h 1283495"/>
              <a:gd name="connsiteX2-437" fmla="*/ 1904588 w 1942632"/>
              <a:gd name="connsiteY2-438" fmla="*/ 0 h 1283495"/>
              <a:gd name="connsiteX3-439" fmla="*/ 1942632 w 1942632"/>
              <a:gd name="connsiteY3-440" fmla="*/ 38107 h 1283495"/>
              <a:gd name="connsiteX4-441" fmla="*/ 1942632 w 1942632"/>
              <a:gd name="connsiteY4-442" fmla="*/ 960540 h 1283495"/>
              <a:gd name="connsiteX5-443" fmla="*/ 1919081 w 1942632"/>
              <a:gd name="connsiteY5-444" fmla="*/ 995690 h 1283495"/>
              <a:gd name="connsiteX6-445" fmla="*/ 1877553 w 1942632"/>
              <a:gd name="connsiteY6-446" fmla="*/ 987434 h 1283495"/>
              <a:gd name="connsiteX7-447" fmla="*/ 1819771 w 1942632"/>
              <a:gd name="connsiteY7-448" fmla="*/ 929652 h 1283495"/>
              <a:gd name="connsiteX8-449" fmla="*/ 1765689 w 1942632"/>
              <a:gd name="connsiteY8-450" fmla="*/ 929787 h 1283495"/>
              <a:gd name="connsiteX9-451" fmla="*/ 1427581 w 1942632"/>
              <a:gd name="connsiteY9-452" fmla="*/ 1272148 h 1283495"/>
              <a:gd name="connsiteX10-453" fmla="*/ 1400455 w 1942632"/>
              <a:gd name="connsiteY10-454" fmla="*/ 1283495 h 1283495"/>
              <a:gd name="connsiteX11-455" fmla="*/ 36397 w 1942632"/>
              <a:gd name="connsiteY11-456" fmla="*/ 1283495 h 1283495"/>
              <a:gd name="connsiteX12-457" fmla="*/ 1385 w 1942632"/>
              <a:gd name="connsiteY12-458" fmla="*/ 1260348 h 1283495"/>
              <a:gd name="connsiteX13-459" fmla="*/ 8920 w 1942632"/>
              <a:gd name="connsiteY13-460" fmla="*/ 1219033 h 1283495"/>
              <a:gd name="connsiteX14-461" fmla="*/ 1010873 w 1942632"/>
              <a:gd name="connsiteY14-462" fmla="*/ 173517 h 1283495"/>
              <a:gd name="connsiteX15-463" fmla="*/ 1010331 w 1942632"/>
              <a:gd name="connsiteY15-464" fmla="*/ 120212 h 1283495"/>
              <a:gd name="connsiteX16-465" fmla="*/ 955227 w 1942632"/>
              <a:gd name="connsiteY16-466" fmla="*/ 65108 h 1283495"/>
              <a:gd name="connsiteX17-467" fmla="*/ 946969 w 1942632"/>
              <a:gd name="connsiteY17-468" fmla="*/ 23530 h 1283495"/>
              <a:gd name="connsiteX0-469" fmla="*/ 946969 w 1942632"/>
              <a:gd name="connsiteY0-470" fmla="*/ 23530 h 1283495"/>
              <a:gd name="connsiteX1-471" fmla="*/ 982173 w 1942632"/>
              <a:gd name="connsiteY1-472" fmla="*/ 0 h 1283495"/>
              <a:gd name="connsiteX2-473" fmla="*/ 1904588 w 1942632"/>
              <a:gd name="connsiteY2-474" fmla="*/ 0 h 1283495"/>
              <a:gd name="connsiteX3-475" fmla="*/ 1942632 w 1942632"/>
              <a:gd name="connsiteY3-476" fmla="*/ 38107 h 1283495"/>
              <a:gd name="connsiteX4-477" fmla="*/ 1942632 w 1942632"/>
              <a:gd name="connsiteY4-478" fmla="*/ 960540 h 1283495"/>
              <a:gd name="connsiteX5-479" fmla="*/ 1919081 w 1942632"/>
              <a:gd name="connsiteY5-480" fmla="*/ 995690 h 1283495"/>
              <a:gd name="connsiteX6-481" fmla="*/ 1877553 w 1942632"/>
              <a:gd name="connsiteY6-482" fmla="*/ 987434 h 1283495"/>
              <a:gd name="connsiteX7-483" fmla="*/ 1819771 w 1942632"/>
              <a:gd name="connsiteY7-484" fmla="*/ 929652 h 1283495"/>
              <a:gd name="connsiteX8-485" fmla="*/ 1765689 w 1942632"/>
              <a:gd name="connsiteY8-486" fmla="*/ 929787 h 1283495"/>
              <a:gd name="connsiteX9-487" fmla="*/ 1427581 w 1942632"/>
              <a:gd name="connsiteY9-488" fmla="*/ 1272148 h 1283495"/>
              <a:gd name="connsiteX10-489" fmla="*/ 1400455 w 1942632"/>
              <a:gd name="connsiteY10-490" fmla="*/ 1283495 h 1283495"/>
              <a:gd name="connsiteX11-491" fmla="*/ 36397 w 1942632"/>
              <a:gd name="connsiteY11-492" fmla="*/ 1283495 h 1283495"/>
              <a:gd name="connsiteX12-493" fmla="*/ 1385 w 1942632"/>
              <a:gd name="connsiteY12-494" fmla="*/ 1260348 h 1283495"/>
              <a:gd name="connsiteX13-495" fmla="*/ 8920 w 1942632"/>
              <a:gd name="connsiteY13-496" fmla="*/ 1219033 h 1283495"/>
              <a:gd name="connsiteX14-497" fmla="*/ 1010873 w 1942632"/>
              <a:gd name="connsiteY14-498" fmla="*/ 173517 h 1283495"/>
              <a:gd name="connsiteX15-499" fmla="*/ 1010331 w 1942632"/>
              <a:gd name="connsiteY15-500" fmla="*/ 120212 h 1283495"/>
              <a:gd name="connsiteX16-501" fmla="*/ 955227 w 1942632"/>
              <a:gd name="connsiteY16-502" fmla="*/ 65108 h 1283495"/>
              <a:gd name="connsiteX17-503" fmla="*/ 946969 w 1942632"/>
              <a:gd name="connsiteY17-504" fmla="*/ 23530 h 1283495"/>
              <a:gd name="connsiteX0-505" fmla="*/ 946969 w 1942632"/>
              <a:gd name="connsiteY0-506" fmla="*/ 23530 h 1283495"/>
              <a:gd name="connsiteX1-507" fmla="*/ 982173 w 1942632"/>
              <a:gd name="connsiteY1-508" fmla="*/ 0 h 1283495"/>
              <a:gd name="connsiteX2-509" fmla="*/ 1904588 w 1942632"/>
              <a:gd name="connsiteY2-510" fmla="*/ 0 h 1283495"/>
              <a:gd name="connsiteX3-511" fmla="*/ 1942632 w 1942632"/>
              <a:gd name="connsiteY3-512" fmla="*/ 38107 h 1283495"/>
              <a:gd name="connsiteX4-513" fmla="*/ 1942632 w 1942632"/>
              <a:gd name="connsiteY4-514" fmla="*/ 960540 h 1283495"/>
              <a:gd name="connsiteX5-515" fmla="*/ 1919081 w 1942632"/>
              <a:gd name="connsiteY5-516" fmla="*/ 995690 h 1283495"/>
              <a:gd name="connsiteX6-517" fmla="*/ 1877553 w 1942632"/>
              <a:gd name="connsiteY6-518" fmla="*/ 987434 h 1283495"/>
              <a:gd name="connsiteX7-519" fmla="*/ 1819771 w 1942632"/>
              <a:gd name="connsiteY7-520" fmla="*/ 929652 h 1283495"/>
              <a:gd name="connsiteX8-521" fmla="*/ 1765689 w 1942632"/>
              <a:gd name="connsiteY8-522" fmla="*/ 929787 h 1283495"/>
              <a:gd name="connsiteX9-523" fmla="*/ 1427581 w 1942632"/>
              <a:gd name="connsiteY9-524" fmla="*/ 1272148 h 1283495"/>
              <a:gd name="connsiteX10-525" fmla="*/ 1400455 w 1942632"/>
              <a:gd name="connsiteY10-526" fmla="*/ 1283495 h 1283495"/>
              <a:gd name="connsiteX11-527" fmla="*/ 36397 w 1942632"/>
              <a:gd name="connsiteY11-528" fmla="*/ 1283495 h 1283495"/>
              <a:gd name="connsiteX12-529" fmla="*/ 1385 w 1942632"/>
              <a:gd name="connsiteY12-530" fmla="*/ 1260348 h 1283495"/>
              <a:gd name="connsiteX13-531" fmla="*/ 8920 w 1942632"/>
              <a:gd name="connsiteY13-532" fmla="*/ 1219033 h 1283495"/>
              <a:gd name="connsiteX14-533" fmla="*/ 1010873 w 1942632"/>
              <a:gd name="connsiteY14-534" fmla="*/ 173517 h 1283495"/>
              <a:gd name="connsiteX15-535" fmla="*/ 1010331 w 1942632"/>
              <a:gd name="connsiteY15-536" fmla="*/ 120212 h 1283495"/>
              <a:gd name="connsiteX16-537" fmla="*/ 955227 w 1942632"/>
              <a:gd name="connsiteY16-538" fmla="*/ 65108 h 1283495"/>
              <a:gd name="connsiteX17-539" fmla="*/ 946969 w 1942632"/>
              <a:gd name="connsiteY17-540" fmla="*/ 23530 h 1283495"/>
              <a:gd name="connsiteX0-541" fmla="*/ 946969 w 1942632"/>
              <a:gd name="connsiteY0-542" fmla="*/ 23530 h 1283495"/>
              <a:gd name="connsiteX1-543" fmla="*/ 982173 w 1942632"/>
              <a:gd name="connsiteY1-544" fmla="*/ 0 h 1283495"/>
              <a:gd name="connsiteX2-545" fmla="*/ 1904588 w 1942632"/>
              <a:gd name="connsiteY2-546" fmla="*/ 0 h 1283495"/>
              <a:gd name="connsiteX3-547" fmla="*/ 1942632 w 1942632"/>
              <a:gd name="connsiteY3-548" fmla="*/ 38107 h 1283495"/>
              <a:gd name="connsiteX4-549" fmla="*/ 1942632 w 1942632"/>
              <a:gd name="connsiteY4-550" fmla="*/ 960540 h 1283495"/>
              <a:gd name="connsiteX5-551" fmla="*/ 1919081 w 1942632"/>
              <a:gd name="connsiteY5-552" fmla="*/ 995690 h 1283495"/>
              <a:gd name="connsiteX6-553" fmla="*/ 1877553 w 1942632"/>
              <a:gd name="connsiteY6-554" fmla="*/ 987434 h 1283495"/>
              <a:gd name="connsiteX7-555" fmla="*/ 1819771 w 1942632"/>
              <a:gd name="connsiteY7-556" fmla="*/ 929652 h 1283495"/>
              <a:gd name="connsiteX8-557" fmla="*/ 1765689 w 1942632"/>
              <a:gd name="connsiteY8-558" fmla="*/ 929787 h 1283495"/>
              <a:gd name="connsiteX9-559" fmla="*/ 1427581 w 1942632"/>
              <a:gd name="connsiteY9-560" fmla="*/ 1272148 h 1283495"/>
              <a:gd name="connsiteX10-561" fmla="*/ 1400455 w 1942632"/>
              <a:gd name="connsiteY10-562" fmla="*/ 1283495 h 1283495"/>
              <a:gd name="connsiteX11-563" fmla="*/ 36397 w 1942632"/>
              <a:gd name="connsiteY11-564" fmla="*/ 1283495 h 1283495"/>
              <a:gd name="connsiteX12-565" fmla="*/ 1385 w 1942632"/>
              <a:gd name="connsiteY12-566" fmla="*/ 1260348 h 1283495"/>
              <a:gd name="connsiteX13-567" fmla="*/ 8920 w 1942632"/>
              <a:gd name="connsiteY13-568" fmla="*/ 1219033 h 1283495"/>
              <a:gd name="connsiteX14-569" fmla="*/ 1010873 w 1942632"/>
              <a:gd name="connsiteY14-570" fmla="*/ 173517 h 1283495"/>
              <a:gd name="connsiteX15-571" fmla="*/ 1010331 w 1942632"/>
              <a:gd name="connsiteY15-572" fmla="*/ 120212 h 1283495"/>
              <a:gd name="connsiteX16-573" fmla="*/ 955227 w 1942632"/>
              <a:gd name="connsiteY16-574" fmla="*/ 65108 h 1283495"/>
              <a:gd name="connsiteX17-575" fmla="*/ 946969 w 1942632"/>
              <a:gd name="connsiteY17-576" fmla="*/ 23530 h 1283495"/>
              <a:gd name="connsiteX0-577" fmla="*/ 946969 w 1942632"/>
              <a:gd name="connsiteY0-578" fmla="*/ 23530 h 1283495"/>
              <a:gd name="connsiteX1-579" fmla="*/ 982173 w 1942632"/>
              <a:gd name="connsiteY1-580" fmla="*/ 0 h 1283495"/>
              <a:gd name="connsiteX2-581" fmla="*/ 1904588 w 1942632"/>
              <a:gd name="connsiteY2-582" fmla="*/ 0 h 1283495"/>
              <a:gd name="connsiteX3-583" fmla="*/ 1942632 w 1942632"/>
              <a:gd name="connsiteY3-584" fmla="*/ 38107 h 1283495"/>
              <a:gd name="connsiteX4-585" fmla="*/ 1942632 w 1942632"/>
              <a:gd name="connsiteY4-586" fmla="*/ 960540 h 1283495"/>
              <a:gd name="connsiteX5-587" fmla="*/ 1919081 w 1942632"/>
              <a:gd name="connsiteY5-588" fmla="*/ 995690 h 1283495"/>
              <a:gd name="connsiteX6-589" fmla="*/ 1877553 w 1942632"/>
              <a:gd name="connsiteY6-590" fmla="*/ 987434 h 1283495"/>
              <a:gd name="connsiteX7-591" fmla="*/ 1819771 w 1942632"/>
              <a:gd name="connsiteY7-592" fmla="*/ 929652 h 1283495"/>
              <a:gd name="connsiteX8-593" fmla="*/ 1765689 w 1942632"/>
              <a:gd name="connsiteY8-594" fmla="*/ 929787 h 1283495"/>
              <a:gd name="connsiteX9-595" fmla="*/ 1427581 w 1942632"/>
              <a:gd name="connsiteY9-596" fmla="*/ 1272148 h 1283495"/>
              <a:gd name="connsiteX10-597" fmla="*/ 1400455 w 1942632"/>
              <a:gd name="connsiteY10-598" fmla="*/ 1283495 h 1283495"/>
              <a:gd name="connsiteX11-599" fmla="*/ 36397 w 1942632"/>
              <a:gd name="connsiteY11-600" fmla="*/ 1283495 h 1283495"/>
              <a:gd name="connsiteX12-601" fmla="*/ 1385 w 1942632"/>
              <a:gd name="connsiteY12-602" fmla="*/ 1260348 h 1283495"/>
              <a:gd name="connsiteX13-603" fmla="*/ 8920 w 1942632"/>
              <a:gd name="connsiteY13-604" fmla="*/ 1219033 h 1283495"/>
              <a:gd name="connsiteX14-605" fmla="*/ 1010873 w 1942632"/>
              <a:gd name="connsiteY14-606" fmla="*/ 173517 h 1283495"/>
              <a:gd name="connsiteX15-607" fmla="*/ 1010331 w 1942632"/>
              <a:gd name="connsiteY15-608" fmla="*/ 120212 h 1283495"/>
              <a:gd name="connsiteX16-609" fmla="*/ 955227 w 1942632"/>
              <a:gd name="connsiteY16-610" fmla="*/ 65108 h 1283495"/>
              <a:gd name="connsiteX17-611" fmla="*/ 946969 w 1942632"/>
              <a:gd name="connsiteY17-612" fmla="*/ 23530 h 1283495"/>
              <a:gd name="connsiteX0-613" fmla="*/ 946969 w 1942632"/>
              <a:gd name="connsiteY0-614" fmla="*/ 23530 h 1283495"/>
              <a:gd name="connsiteX1-615" fmla="*/ 982173 w 1942632"/>
              <a:gd name="connsiteY1-616" fmla="*/ 0 h 1283495"/>
              <a:gd name="connsiteX2-617" fmla="*/ 1904588 w 1942632"/>
              <a:gd name="connsiteY2-618" fmla="*/ 0 h 1283495"/>
              <a:gd name="connsiteX3-619" fmla="*/ 1942632 w 1942632"/>
              <a:gd name="connsiteY3-620" fmla="*/ 38107 h 1283495"/>
              <a:gd name="connsiteX4-621" fmla="*/ 1942632 w 1942632"/>
              <a:gd name="connsiteY4-622" fmla="*/ 960540 h 1283495"/>
              <a:gd name="connsiteX5-623" fmla="*/ 1919081 w 1942632"/>
              <a:gd name="connsiteY5-624" fmla="*/ 995690 h 1283495"/>
              <a:gd name="connsiteX6-625" fmla="*/ 1877553 w 1942632"/>
              <a:gd name="connsiteY6-626" fmla="*/ 987434 h 1283495"/>
              <a:gd name="connsiteX7-627" fmla="*/ 1819771 w 1942632"/>
              <a:gd name="connsiteY7-628" fmla="*/ 929652 h 1283495"/>
              <a:gd name="connsiteX8-629" fmla="*/ 1765689 w 1942632"/>
              <a:gd name="connsiteY8-630" fmla="*/ 929787 h 1283495"/>
              <a:gd name="connsiteX9-631" fmla="*/ 1427581 w 1942632"/>
              <a:gd name="connsiteY9-632" fmla="*/ 1272148 h 1283495"/>
              <a:gd name="connsiteX10-633" fmla="*/ 1400455 w 1942632"/>
              <a:gd name="connsiteY10-634" fmla="*/ 1283495 h 1283495"/>
              <a:gd name="connsiteX11-635" fmla="*/ 36397 w 1942632"/>
              <a:gd name="connsiteY11-636" fmla="*/ 1283495 h 1283495"/>
              <a:gd name="connsiteX12-637" fmla="*/ 1385 w 1942632"/>
              <a:gd name="connsiteY12-638" fmla="*/ 1260348 h 1283495"/>
              <a:gd name="connsiteX13-639" fmla="*/ 8920 w 1942632"/>
              <a:gd name="connsiteY13-640" fmla="*/ 1219033 h 1283495"/>
              <a:gd name="connsiteX14-641" fmla="*/ 1010873 w 1942632"/>
              <a:gd name="connsiteY14-642" fmla="*/ 173517 h 1283495"/>
              <a:gd name="connsiteX15-643" fmla="*/ 1010331 w 1942632"/>
              <a:gd name="connsiteY15-644" fmla="*/ 120212 h 1283495"/>
              <a:gd name="connsiteX16-645" fmla="*/ 955227 w 1942632"/>
              <a:gd name="connsiteY16-646" fmla="*/ 65108 h 1283495"/>
              <a:gd name="connsiteX17-647" fmla="*/ 946969 w 1942632"/>
              <a:gd name="connsiteY17-648" fmla="*/ 23530 h 1283495"/>
              <a:gd name="connsiteX0-649" fmla="*/ 946969 w 1942632"/>
              <a:gd name="connsiteY0-650" fmla="*/ 23530 h 1283495"/>
              <a:gd name="connsiteX1-651" fmla="*/ 982173 w 1942632"/>
              <a:gd name="connsiteY1-652" fmla="*/ 0 h 1283495"/>
              <a:gd name="connsiteX2-653" fmla="*/ 1904588 w 1942632"/>
              <a:gd name="connsiteY2-654" fmla="*/ 0 h 1283495"/>
              <a:gd name="connsiteX3-655" fmla="*/ 1942632 w 1942632"/>
              <a:gd name="connsiteY3-656" fmla="*/ 38107 h 1283495"/>
              <a:gd name="connsiteX4-657" fmla="*/ 1942632 w 1942632"/>
              <a:gd name="connsiteY4-658" fmla="*/ 960540 h 1283495"/>
              <a:gd name="connsiteX5-659" fmla="*/ 1919081 w 1942632"/>
              <a:gd name="connsiteY5-660" fmla="*/ 995690 h 1283495"/>
              <a:gd name="connsiteX6-661" fmla="*/ 1877553 w 1942632"/>
              <a:gd name="connsiteY6-662" fmla="*/ 987434 h 1283495"/>
              <a:gd name="connsiteX7-663" fmla="*/ 1819771 w 1942632"/>
              <a:gd name="connsiteY7-664" fmla="*/ 929652 h 1283495"/>
              <a:gd name="connsiteX8-665" fmla="*/ 1765689 w 1942632"/>
              <a:gd name="connsiteY8-666" fmla="*/ 929787 h 1283495"/>
              <a:gd name="connsiteX9-667" fmla="*/ 1427581 w 1942632"/>
              <a:gd name="connsiteY9-668" fmla="*/ 1272148 h 1283495"/>
              <a:gd name="connsiteX10-669" fmla="*/ 1400455 w 1942632"/>
              <a:gd name="connsiteY10-670" fmla="*/ 1283495 h 1283495"/>
              <a:gd name="connsiteX11-671" fmla="*/ 36397 w 1942632"/>
              <a:gd name="connsiteY11-672" fmla="*/ 1283495 h 1283495"/>
              <a:gd name="connsiteX12-673" fmla="*/ 1385 w 1942632"/>
              <a:gd name="connsiteY12-674" fmla="*/ 1260348 h 1283495"/>
              <a:gd name="connsiteX13-675" fmla="*/ 8920 w 1942632"/>
              <a:gd name="connsiteY13-676" fmla="*/ 1219033 h 1283495"/>
              <a:gd name="connsiteX14-677" fmla="*/ 1010873 w 1942632"/>
              <a:gd name="connsiteY14-678" fmla="*/ 173517 h 1283495"/>
              <a:gd name="connsiteX15-679" fmla="*/ 1010331 w 1942632"/>
              <a:gd name="connsiteY15-680" fmla="*/ 120212 h 1283495"/>
              <a:gd name="connsiteX16-681" fmla="*/ 955227 w 1942632"/>
              <a:gd name="connsiteY16-682" fmla="*/ 65108 h 1283495"/>
              <a:gd name="connsiteX17-683" fmla="*/ 946969 w 1942632"/>
              <a:gd name="connsiteY17-684" fmla="*/ 23530 h 1283495"/>
              <a:gd name="connsiteX0-685" fmla="*/ 946969 w 1942632"/>
              <a:gd name="connsiteY0-686" fmla="*/ 23530 h 1283495"/>
              <a:gd name="connsiteX1-687" fmla="*/ 982173 w 1942632"/>
              <a:gd name="connsiteY1-688" fmla="*/ 0 h 1283495"/>
              <a:gd name="connsiteX2-689" fmla="*/ 1904588 w 1942632"/>
              <a:gd name="connsiteY2-690" fmla="*/ 0 h 1283495"/>
              <a:gd name="connsiteX3-691" fmla="*/ 1942632 w 1942632"/>
              <a:gd name="connsiteY3-692" fmla="*/ 38107 h 1283495"/>
              <a:gd name="connsiteX4-693" fmla="*/ 1942632 w 1942632"/>
              <a:gd name="connsiteY4-694" fmla="*/ 960540 h 1283495"/>
              <a:gd name="connsiteX5-695" fmla="*/ 1919081 w 1942632"/>
              <a:gd name="connsiteY5-696" fmla="*/ 995690 h 1283495"/>
              <a:gd name="connsiteX6-697" fmla="*/ 1877553 w 1942632"/>
              <a:gd name="connsiteY6-698" fmla="*/ 987434 h 1283495"/>
              <a:gd name="connsiteX7-699" fmla="*/ 1819771 w 1942632"/>
              <a:gd name="connsiteY7-700" fmla="*/ 929652 h 1283495"/>
              <a:gd name="connsiteX8-701" fmla="*/ 1765689 w 1942632"/>
              <a:gd name="connsiteY8-702" fmla="*/ 929787 h 1283495"/>
              <a:gd name="connsiteX9-703" fmla="*/ 1427581 w 1942632"/>
              <a:gd name="connsiteY9-704" fmla="*/ 1272148 h 1283495"/>
              <a:gd name="connsiteX10-705" fmla="*/ 1400455 w 1942632"/>
              <a:gd name="connsiteY10-706" fmla="*/ 1283495 h 1283495"/>
              <a:gd name="connsiteX11-707" fmla="*/ 36397 w 1942632"/>
              <a:gd name="connsiteY11-708" fmla="*/ 1283495 h 1283495"/>
              <a:gd name="connsiteX12-709" fmla="*/ 1385 w 1942632"/>
              <a:gd name="connsiteY12-710" fmla="*/ 1260348 h 1283495"/>
              <a:gd name="connsiteX13-711" fmla="*/ 8920 w 1942632"/>
              <a:gd name="connsiteY13-712" fmla="*/ 1219033 h 1283495"/>
              <a:gd name="connsiteX14-713" fmla="*/ 1010873 w 1942632"/>
              <a:gd name="connsiteY14-714" fmla="*/ 173517 h 1283495"/>
              <a:gd name="connsiteX15-715" fmla="*/ 1010331 w 1942632"/>
              <a:gd name="connsiteY15-716" fmla="*/ 120212 h 1283495"/>
              <a:gd name="connsiteX16-717" fmla="*/ 955227 w 1942632"/>
              <a:gd name="connsiteY16-718" fmla="*/ 65108 h 1283495"/>
              <a:gd name="connsiteX17-719" fmla="*/ 946969 w 1942632"/>
              <a:gd name="connsiteY17-720" fmla="*/ 23530 h 1283495"/>
              <a:gd name="connsiteX0-721" fmla="*/ 946969 w 1942632"/>
              <a:gd name="connsiteY0-722" fmla="*/ 23530 h 1283495"/>
              <a:gd name="connsiteX1-723" fmla="*/ 982173 w 1942632"/>
              <a:gd name="connsiteY1-724" fmla="*/ 0 h 1283495"/>
              <a:gd name="connsiteX2-725" fmla="*/ 1904588 w 1942632"/>
              <a:gd name="connsiteY2-726" fmla="*/ 0 h 1283495"/>
              <a:gd name="connsiteX3-727" fmla="*/ 1942632 w 1942632"/>
              <a:gd name="connsiteY3-728" fmla="*/ 38107 h 1283495"/>
              <a:gd name="connsiteX4-729" fmla="*/ 1942632 w 1942632"/>
              <a:gd name="connsiteY4-730" fmla="*/ 960540 h 1283495"/>
              <a:gd name="connsiteX5-731" fmla="*/ 1919081 w 1942632"/>
              <a:gd name="connsiteY5-732" fmla="*/ 995690 h 1283495"/>
              <a:gd name="connsiteX6-733" fmla="*/ 1877553 w 1942632"/>
              <a:gd name="connsiteY6-734" fmla="*/ 987434 h 1283495"/>
              <a:gd name="connsiteX7-735" fmla="*/ 1819771 w 1942632"/>
              <a:gd name="connsiteY7-736" fmla="*/ 929652 h 1283495"/>
              <a:gd name="connsiteX8-737" fmla="*/ 1765689 w 1942632"/>
              <a:gd name="connsiteY8-738" fmla="*/ 929787 h 1283495"/>
              <a:gd name="connsiteX9-739" fmla="*/ 1427581 w 1942632"/>
              <a:gd name="connsiteY9-740" fmla="*/ 1272148 h 1283495"/>
              <a:gd name="connsiteX10-741" fmla="*/ 1400455 w 1942632"/>
              <a:gd name="connsiteY10-742" fmla="*/ 1283495 h 1283495"/>
              <a:gd name="connsiteX11-743" fmla="*/ 36397 w 1942632"/>
              <a:gd name="connsiteY11-744" fmla="*/ 1283495 h 1283495"/>
              <a:gd name="connsiteX12-745" fmla="*/ 1385 w 1942632"/>
              <a:gd name="connsiteY12-746" fmla="*/ 1260348 h 1283495"/>
              <a:gd name="connsiteX13-747" fmla="*/ 8920 w 1942632"/>
              <a:gd name="connsiteY13-748" fmla="*/ 1219033 h 1283495"/>
              <a:gd name="connsiteX14-749" fmla="*/ 1010873 w 1942632"/>
              <a:gd name="connsiteY14-750" fmla="*/ 173517 h 1283495"/>
              <a:gd name="connsiteX15-751" fmla="*/ 1010331 w 1942632"/>
              <a:gd name="connsiteY15-752" fmla="*/ 120212 h 1283495"/>
              <a:gd name="connsiteX16-753" fmla="*/ 955227 w 1942632"/>
              <a:gd name="connsiteY16-754" fmla="*/ 65108 h 1283495"/>
              <a:gd name="connsiteX17-755" fmla="*/ 946969 w 1942632"/>
              <a:gd name="connsiteY17-756" fmla="*/ 23530 h 1283495"/>
              <a:gd name="connsiteX0-757" fmla="*/ 946345 w 1942008"/>
              <a:gd name="connsiteY0-758" fmla="*/ 23530 h 1283495"/>
              <a:gd name="connsiteX1-759" fmla="*/ 981549 w 1942008"/>
              <a:gd name="connsiteY1-760" fmla="*/ 0 h 1283495"/>
              <a:gd name="connsiteX2-761" fmla="*/ 1903964 w 1942008"/>
              <a:gd name="connsiteY2-762" fmla="*/ 0 h 1283495"/>
              <a:gd name="connsiteX3-763" fmla="*/ 1942008 w 1942008"/>
              <a:gd name="connsiteY3-764" fmla="*/ 38107 h 1283495"/>
              <a:gd name="connsiteX4-765" fmla="*/ 1942008 w 1942008"/>
              <a:gd name="connsiteY4-766" fmla="*/ 960540 h 1283495"/>
              <a:gd name="connsiteX5-767" fmla="*/ 1918457 w 1942008"/>
              <a:gd name="connsiteY5-768" fmla="*/ 995690 h 1283495"/>
              <a:gd name="connsiteX6-769" fmla="*/ 1876929 w 1942008"/>
              <a:gd name="connsiteY6-770" fmla="*/ 987434 h 1283495"/>
              <a:gd name="connsiteX7-771" fmla="*/ 1819147 w 1942008"/>
              <a:gd name="connsiteY7-772" fmla="*/ 929652 h 1283495"/>
              <a:gd name="connsiteX8-773" fmla="*/ 1765065 w 1942008"/>
              <a:gd name="connsiteY8-774" fmla="*/ 929787 h 1283495"/>
              <a:gd name="connsiteX9-775" fmla="*/ 1426957 w 1942008"/>
              <a:gd name="connsiteY9-776" fmla="*/ 1272148 h 1283495"/>
              <a:gd name="connsiteX10-777" fmla="*/ 1399831 w 1942008"/>
              <a:gd name="connsiteY10-778" fmla="*/ 1283495 h 1283495"/>
              <a:gd name="connsiteX11-779" fmla="*/ 35773 w 1942008"/>
              <a:gd name="connsiteY11-780" fmla="*/ 1283495 h 1283495"/>
              <a:gd name="connsiteX12-781" fmla="*/ 761 w 1942008"/>
              <a:gd name="connsiteY12-782" fmla="*/ 1260348 h 1283495"/>
              <a:gd name="connsiteX13-783" fmla="*/ 8296 w 1942008"/>
              <a:gd name="connsiteY13-784" fmla="*/ 1219033 h 1283495"/>
              <a:gd name="connsiteX14-785" fmla="*/ 1010249 w 1942008"/>
              <a:gd name="connsiteY14-786" fmla="*/ 173517 h 1283495"/>
              <a:gd name="connsiteX15-787" fmla="*/ 1009707 w 1942008"/>
              <a:gd name="connsiteY15-788" fmla="*/ 120212 h 1283495"/>
              <a:gd name="connsiteX16-789" fmla="*/ 954603 w 1942008"/>
              <a:gd name="connsiteY16-790" fmla="*/ 65108 h 1283495"/>
              <a:gd name="connsiteX17-791" fmla="*/ 946345 w 1942008"/>
              <a:gd name="connsiteY17-792" fmla="*/ 23530 h 1283495"/>
              <a:gd name="connsiteX0-793" fmla="*/ 945771 w 1941434"/>
              <a:gd name="connsiteY0-794" fmla="*/ 23530 h 1283495"/>
              <a:gd name="connsiteX1-795" fmla="*/ 980975 w 1941434"/>
              <a:gd name="connsiteY1-796" fmla="*/ 0 h 1283495"/>
              <a:gd name="connsiteX2-797" fmla="*/ 1903390 w 1941434"/>
              <a:gd name="connsiteY2-798" fmla="*/ 0 h 1283495"/>
              <a:gd name="connsiteX3-799" fmla="*/ 1941434 w 1941434"/>
              <a:gd name="connsiteY3-800" fmla="*/ 38107 h 1283495"/>
              <a:gd name="connsiteX4-801" fmla="*/ 1941434 w 1941434"/>
              <a:gd name="connsiteY4-802" fmla="*/ 960540 h 1283495"/>
              <a:gd name="connsiteX5-803" fmla="*/ 1917883 w 1941434"/>
              <a:gd name="connsiteY5-804" fmla="*/ 995690 h 1283495"/>
              <a:gd name="connsiteX6-805" fmla="*/ 1876355 w 1941434"/>
              <a:gd name="connsiteY6-806" fmla="*/ 987434 h 1283495"/>
              <a:gd name="connsiteX7-807" fmla="*/ 1818573 w 1941434"/>
              <a:gd name="connsiteY7-808" fmla="*/ 929652 h 1283495"/>
              <a:gd name="connsiteX8-809" fmla="*/ 1764491 w 1941434"/>
              <a:gd name="connsiteY8-810" fmla="*/ 929787 h 1283495"/>
              <a:gd name="connsiteX9-811" fmla="*/ 1426383 w 1941434"/>
              <a:gd name="connsiteY9-812" fmla="*/ 1272148 h 1283495"/>
              <a:gd name="connsiteX10-813" fmla="*/ 1399257 w 1941434"/>
              <a:gd name="connsiteY10-814" fmla="*/ 1283495 h 1283495"/>
              <a:gd name="connsiteX11-815" fmla="*/ 35199 w 1941434"/>
              <a:gd name="connsiteY11-816" fmla="*/ 1283495 h 1283495"/>
              <a:gd name="connsiteX12-817" fmla="*/ 187 w 1941434"/>
              <a:gd name="connsiteY12-818" fmla="*/ 1260348 h 1283495"/>
              <a:gd name="connsiteX13-819" fmla="*/ 7722 w 1941434"/>
              <a:gd name="connsiteY13-820" fmla="*/ 1219033 h 1283495"/>
              <a:gd name="connsiteX14-821" fmla="*/ 1009675 w 1941434"/>
              <a:gd name="connsiteY14-822" fmla="*/ 173517 h 1283495"/>
              <a:gd name="connsiteX15-823" fmla="*/ 1009133 w 1941434"/>
              <a:gd name="connsiteY15-824" fmla="*/ 120212 h 1283495"/>
              <a:gd name="connsiteX16-825" fmla="*/ 954029 w 1941434"/>
              <a:gd name="connsiteY16-826" fmla="*/ 65108 h 1283495"/>
              <a:gd name="connsiteX17-827" fmla="*/ 945771 w 1941434"/>
              <a:gd name="connsiteY17-828" fmla="*/ 23530 h 1283495"/>
              <a:gd name="connsiteX0-829" fmla="*/ 946469 w 1942132"/>
              <a:gd name="connsiteY0-830" fmla="*/ 23530 h 1283495"/>
              <a:gd name="connsiteX1-831" fmla="*/ 981673 w 1942132"/>
              <a:gd name="connsiteY1-832" fmla="*/ 0 h 1283495"/>
              <a:gd name="connsiteX2-833" fmla="*/ 1904088 w 1942132"/>
              <a:gd name="connsiteY2-834" fmla="*/ 0 h 1283495"/>
              <a:gd name="connsiteX3-835" fmla="*/ 1942132 w 1942132"/>
              <a:gd name="connsiteY3-836" fmla="*/ 38107 h 1283495"/>
              <a:gd name="connsiteX4-837" fmla="*/ 1942132 w 1942132"/>
              <a:gd name="connsiteY4-838" fmla="*/ 960540 h 1283495"/>
              <a:gd name="connsiteX5-839" fmla="*/ 1918581 w 1942132"/>
              <a:gd name="connsiteY5-840" fmla="*/ 995690 h 1283495"/>
              <a:gd name="connsiteX6-841" fmla="*/ 1877053 w 1942132"/>
              <a:gd name="connsiteY6-842" fmla="*/ 987434 h 1283495"/>
              <a:gd name="connsiteX7-843" fmla="*/ 1819271 w 1942132"/>
              <a:gd name="connsiteY7-844" fmla="*/ 929652 h 1283495"/>
              <a:gd name="connsiteX8-845" fmla="*/ 1765189 w 1942132"/>
              <a:gd name="connsiteY8-846" fmla="*/ 929787 h 1283495"/>
              <a:gd name="connsiteX9-847" fmla="*/ 1427081 w 1942132"/>
              <a:gd name="connsiteY9-848" fmla="*/ 1272148 h 1283495"/>
              <a:gd name="connsiteX10-849" fmla="*/ 1399955 w 1942132"/>
              <a:gd name="connsiteY10-850" fmla="*/ 1283495 h 1283495"/>
              <a:gd name="connsiteX11-851" fmla="*/ 35897 w 1942132"/>
              <a:gd name="connsiteY11-852" fmla="*/ 1283495 h 1283495"/>
              <a:gd name="connsiteX12-853" fmla="*/ 885 w 1942132"/>
              <a:gd name="connsiteY12-854" fmla="*/ 1260348 h 1283495"/>
              <a:gd name="connsiteX13-855" fmla="*/ 8420 w 1942132"/>
              <a:gd name="connsiteY13-856" fmla="*/ 1219033 h 1283495"/>
              <a:gd name="connsiteX14-857" fmla="*/ 1010373 w 1942132"/>
              <a:gd name="connsiteY14-858" fmla="*/ 173517 h 1283495"/>
              <a:gd name="connsiteX15-859" fmla="*/ 1009831 w 1942132"/>
              <a:gd name="connsiteY15-860" fmla="*/ 120212 h 1283495"/>
              <a:gd name="connsiteX16-861" fmla="*/ 954727 w 1942132"/>
              <a:gd name="connsiteY16-862" fmla="*/ 65108 h 1283495"/>
              <a:gd name="connsiteX17-863" fmla="*/ 946469 w 1942132"/>
              <a:gd name="connsiteY17-864" fmla="*/ 23530 h 1283495"/>
              <a:gd name="connsiteX0-865" fmla="*/ 948287 w 1943950"/>
              <a:gd name="connsiteY0-866" fmla="*/ 23530 h 1283495"/>
              <a:gd name="connsiteX1-867" fmla="*/ 983491 w 1943950"/>
              <a:gd name="connsiteY1-868" fmla="*/ 0 h 1283495"/>
              <a:gd name="connsiteX2-869" fmla="*/ 1905906 w 1943950"/>
              <a:gd name="connsiteY2-870" fmla="*/ 0 h 1283495"/>
              <a:gd name="connsiteX3-871" fmla="*/ 1943950 w 1943950"/>
              <a:gd name="connsiteY3-872" fmla="*/ 38107 h 1283495"/>
              <a:gd name="connsiteX4-873" fmla="*/ 1943950 w 1943950"/>
              <a:gd name="connsiteY4-874" fmla="*/ 960540 h 1283495"/>
              <a:gd name="connsiteX5-875" fmla="*/ 1920399 w 1943950"/>
              <a:gd name="connsiteY5-876" fmla="*/ 995690 h 1283495"/>
              <a:gd name="connsiteX6-877" fmla="*/ 1878871 w 1943950"/>
              <a:gd name="connsiteY6-878" fmla="*/ 987434 h 1283495"/>
              <a:gd name="connsiteX7-879" fmla="*/ 1821089 w 1943950"/>
              <a:gd name="connsiteY7-880" fmla="*/ 929652 h 1283495"/>
              <a:gd name="connsiteX8-881" fmla="*/ 1767007 w 1943950"/>
              <a:gd name="connsiteY8-882" fmla="*/ 929787 h 1283495"/>
              <a:gd name="connsiteX9-883" fmla="*/ 1428899 w 1943950"/>
              <a:gd name="connsiteY9-884" fmla="*/ 1272148 h 1283495"/>
              <a:gd name="connsiteX10-885" fmla="*/ 1401773 w 1943950"/>
              <a:gd name="connsiteY10-886" fmla="*/ 1283495 h 1283495"/>
              <a:gd name="connsiteX11-887" fmla="*/ 37715 w 1943950"/>
              <a:gd name="connsiteY11-888" fmla="*/ 1283495 h 1283495"/>
              <a:gd name="connsiteX12-889" fmla="*/ 2703 w 1943950"/>
              <a:gd name="connsiteY12-890" fmla="*/ 1260348 h 1283495"/>
              <a:gd name="connsiteX13-891" fmla="*/ 10238 w 1943950"/>
              <a:gd name="connsiteY13-892" fmla="*/ 1219033 h 1283495"/>
              <a:gd name="connsiteX14-893" fmla="*/ 1012191 w 1943950"/>
              <a:gd name="connsiteY14-894" fmla="*/ 173517 h 1283495"/>
              <a:gd name="connsiteX15-895" fmla="*/ 1011649 w 1943950"/>
              <a:gd name="connsiteY15-896" fmla="*/ 120212 h 1283495"/>
              <a:gd name="connsiteX16-897" fmla="*/ 956545 w 1943950"/>
              <a:gd name="connsiteY16-898" fmla="*/ 65108 h 1283495"/>
              <a:gd name="connsiteX17-899" fmla="*/ 948287 w 1943950"/>
              <a:gd name="connsiteY17-900" fmla="*/ 23530 h 1283495"/>
              <a:gd name="connsiteX0-901" fmla="*/ 948287 w 1943950"/>
              <a:gd name="connsiteY0-902" fmla="*/ 23530 h 1283495"/>
              <a:gd name="connsiteX1-903" fmla="*/ 983491 w 1943950"/>
              <a:gd name="connsiteY1-904" fmla="*/ 0 h 1283495"/>
              <a:gd name="connsiteX2-905" fmla="*/ 1905906 w 1943950"/>
              <a:gd name="connsiteY2-906" fmla="*/ 0 h 1283495"/>
              <a:gd name="connsiteX3-907" fmla="*/ 1943950 w 1943950"/>
              <a:gd name="connsiteY3-908" fmla="*/ 38107 h 1283495"/>
              <a:gd name="connsiteX4-909" fmla="*/ 1943950 w 1943950"/>
              <a:gd name="connsiteY4-910" fmla="*/ 960540 h 1283495"/>
              <a:gd name="connsiteX5-911" fmla="*/ 1920399 w 1943950"/>
              <a:gd name="connsiteY5-912" fmla="*/ 995690 h 1283495"/>
              <a:gd name="connsiteX6-913" fmla="*/ 1878871 w 1943950"/>
              <a:gd name="connsiteY6-914" fmla="*/ 987434 h 1283495"/>
              <a:gd name="connsiteX7-915" fmla="*/ 1821089 w 1943950"/>
              <a:gd name="connsiteY7-916" fmla="*/ 929652 h 1283495"/>
              <a:gd name="connsiteX8-917" fmla="*/ 1767007 w 1943950"/>
              <a:gd name="connsiteY8-918" fmla="*/ 929787 h 1283495"/>
              <a:gd name="connsiteX9-919" fmla="*/ 1428899 w 1943950"/>
              <a:gd name="connsiteY9-920" fmla="*/ 1272148 h 1283495"/>
              <a:gd name="connsiteX10-921" fmla="*/ 1401773 w 1943950"/>
              <a:gd name="connsiteY10-922" fmla="*/ 1283495 h 1283495"/>
              <a:gd name="connsiteX11-923" fmla="*/ 37715 w 1943950"/>
              <a:gd name="connsiteY11-924" fmla="*/ 1283495 h 1283495"/>
              <a:gd name="connsiteX12-925" fmla="*/ 2703 w 1943950"/>
              <a:gd name="connsiteY12-926" fmla="*/ 1260348 h 1283495"/>
              <a:gd name="connsiteX13-927" fmla="*/ 10238 w 1943950"/>
              <a:gd name="connsiteY13-928" fmla="*/ 1219033 h 1283495"/>
              <a:gd name="connsiteX14-929" fmla="*/ 1012191 w 1943950"/>
              <a:gd name="connsiteY14-930" fmla="*/ 173517 h 1283495"/>
              <a:gd name="connsiteX15-931" fmla="*/ 1011649 w 1943950"/>
              <a:gd name="connsiteY15-932" fmla="*/ 120212 h 1283495"/>
              <a:gd name="connsiteX16-933" fmla="*/ 956545 w 1943950"/>
              <a:gd name="connsiteY16-934" fmla="*/ 65108 h 1283495"/>
              <a:gd name="connsiteX17-935" fmla="*/ 948287 w 1943950"/>
              <a:gd name="connsiteY17-936" fmla="*/ 23530 h 1283495"/>
              <a:gd name="connsiteX0-937" fmla="*/ 948287 w 1943950"/>
              <a:gd name="connsiteY0-938" fmla="*/ 23530 h 1283495"/>
              <a:gd name="connsiteX1-939" fmla="*/ 983491 w 1943950"/>
              <a:gd name="connsiteY1-940" fmla="*/ 0 h 1283495"/>
              <a:gd name="connsiteX2-941" fmla="*/ 1905906 w 1943950"/>
              <a:gd name="connsiteY2-942" fmla="*/ 0 h 1283495"/>
              <a:gd name="connsiteX3-943" fmla="*/ 1943950 w 1943950"/>
              <a:gd name="connsiteY3-944" fmla="*/ 38107 h 1283495"/>
              <a:gd name="connsiteX4-945" fmla="*/ 1943950 w 1943950"/>
              <a:gd name="connsiteY4-946" fmla="*/ 960540 h 1283495"/>
              <a:gd name="connsiteX5-947" fmla="*/ 1920399 w 1943950"/>
              <a:gd name="connsiteY5-948" fmla="*/ 995690 h 1283495"/>
              <a:gd name="connsiteX6-949" fmla="*/ 1878871 w 1943950"/>
              <a:gd name="connsiteY6-950" fmla="*/ 987434 h 1283495"/>
              <a:gd name="connsiteX7-951" fmla="*/ 1821089 w 1943950"/>
              <a:gd name="connsiteY7-952" fmla="*/ 929652 h 1283495"/>
              <a:gd name="connsiteX8-953" fmla="*/ 1767007 w 1943950"/>
              <a:gd name="connsiteY8-954" fmla="*/ 929787 h 1283495"/>
              <a:gd name="connsiteX9-955" fmla="*/ 1428899 w 1943950"/>
              <a:gd name="connsiteY9-956" fmla="*/ 1272148 h 1283495"/>
              <a:gd name="connsiteX10-957" fmla="*/ 1401773 w 1943950"/>
              <a:gd name="connsiteY10-958" fmla="*/ 1283495 h 1283495"/>
              <a:gd name="connsiteX11-959" fmla="*/ 37715 w 1943950"/>
              <a:gd name="connsiteY11-960" fmla="*/ 1283495 h 1283495"/>
              <a:gd name="connsiteX12-961" fmla="*/ 2703 w 1943950"/>
              <a:gd name="connsiteY12-962" fmla="*/ 1260348 h 1283495"/>
              <a:gd name="connsiteX13-963" fmla="*/ 10238 w 1943950"/>
              <a:gd name="connsiteY13-964" fmla="*/ 1219033 h 1283495"/>
              <a:gd name="connsiteX14-965" fmla="*/ 1012191 w 1943950"/>
              <a:gd name="connsiteY14-966" fmla="*/ 173517 h 1283495"/>
              <a:gd name="connsiteX15-967" fmla="*/ 1011649 w 1943950"/>
              <a:gd name="connsiteY15-968" fmla="*/ 120212 h 1283495"/>
              <a:gd name="connsiteX16-969" fmla="*/ 956545 w 1943950"/>
              <a:gd name="connsiteY16-970" fmla="*/ 65108 h 1283495"/>
              <a:gd name="connsiteX17-971" fmla="*/ 948287 w 1943950"/>
              <a:gd name="connsiteY17-972" fmla="*/ 23530 h 1283495"/>
              <a:gd name="connsiteX0-973" fmla="*/ 948287 w 1943950"/>
              <a:gd name="connsiteY0-974" fmla="*/ 23530 h 1283495"/>
              <a:gd name="connsiteX1-975" fmla="*/ 983491 w 1943950"/>
              <a:gd name="connsiteY1-976" fmla="*/ 0 h 1283495"/>
              <a:gd name="connsiteX2-977" fmla="*/ 1905906 w 1943950"/>
              <a:gd name="connsiteY2-978" fmla="*/ 0 h 1283495"/>
              <a:gd name="connsiteX3-979" fmla="*/ 1943950 w 1943950"/>
              <a:gd name="connsiteY3-980" fmla="*/ 38107 h 1283495"/>
              <a:gd name="connsiteX4-981" fmla="*/ 1943950 w 1943950"/>
              <a:gd name="connsiteY4-982" fmla="*/ 960540 h 1283495"/>
              <a:gd name="connsiteX5-983" fmla="*/ 1920399 w 1943950"/>
              <a:gd name="connsiteY5-984" fmla="*/ 995690 h 1283495"/>
              <a:gd name="connsiteX6-985" fmla="*/ 1878871 w 1943950"/>
              <a:gd name="connsiteY6-986" fmla="*/ 987434 h 1283495"/>
              <a:gd name="connsiteX7-987" fmla="*/ 1821089 w 1943950"/>
              <a:gd name="connsiteY7-988" fmla="*/ 929652 h 1283495"/>
              <a:gd name="connsiteX8-989" fmla="*/ 1767007 w 1943950"/>
              <a:gd name="connsiteY8-990" fmla="*/ 929787 h 1283495"/>
              <a:gd name="connsiteX9-991" fmla="*/ 1428899 w 1943950"/>
              <a:gd name="connsiteY9-992" fmla="*/ 1272148 h 1283495"/>
              <a:gd name="connsiteX10-993" fmla="*/ 1401773 w 1943950"/>
              <a:gd name="connsiteY10-994" fmla="*/ 1283495 h 1283495"/>
              <a:gd name="connsiteX11-995" fmla="*/ 37715 w 1943950"/>
              <a:gd name="connsiteY11-996" fmla="*/ 1283495 h 1283495"/>
              <a:gd name="connsiteX12-997" fmla="*/ 2703 w 1943950"/>
              <a:gd name="connsiteY12-998" fmla="*/ 1260348 h 1283495"/>
              <a:gd name="connsiteX13-999" fmla="*/ 10238 w 1943950"/>
              <a:gd name="connsiteY13-1000" fmla="*/ 1219033 h 1283495"/>
              <a:gd name="connsiteX14-1001" fmla="*/ 1012191 w 1943950"/>
              <a:gd name="connsiteY14-1002" fmla="*/ 173517 h 1283495"/>
              <a:gd name="connsiteX15-1003" fmla="*/ 1011649 w 1943950"/>
              <a:gd name="connsiteY15-1004" fmla="*/ 120212 h 1283495"/>
              <a:gd name="connsiteX16-1005" fmla="*/ 956545 w 1943950"/>
              <a:gd name="connsiteY16-1006" fmla="*/ 65108 h 1283495"/>
              <a:gd name="connsiteX17-1007" fmla="*/ 948287 w 1943950"/>
              <a:gd name="connsiteY17-1008" fmla="*/ 23530 h 1283495"/>
              <a:gd name="connsiteX0-1009" fmla="*/ 948287 w 1943950"/>
              <a:gd name="connsiteY0-1010" fmla="*/ 23530 h 1283495"/>
              <a:gd name="connsiteX1-1011" fmla="*/ 983491 w 1943950"/>
              <a:gd name="connsiteY1-1012" fmla="*/ 0 h 1283495"/>
              <a:gd name="connsiteX2-1013" fmla="*/ 1905906 w 1943950"/>
              <a:gd name="connsiteY2-1014" fmla="*/ 0 h 1283495"/>
              <a:gd name="connsiteX3-1015" fmla="*/ 1943950 w 1943950"/>
              <a:gd name="connsiteY3-1016" fmla="*/ 38107 h 1283495"/>
              <a:gd name="connsiteX4-1017" fmla="*/ 1943950 w 1943950"/>
              <a:gd name="connsiteY4-1018" fmla="*/ 960540 h 1283495"/>
              <a:gd name="connsiteX5-1019" fmla="*/ 1920399 w 1943950"/>
              <a:gd name="connsiteY5-1020" fmla="*/ 995690 h 1283495"/>
              <a:gd name="connsiteX6-1021" fmla="*/ 1878871 w 1943950"/>
              <a:gd name="connsiteY6-1022" fmla="*/ 987434 h 1283495"/>
              <a:gd name="connsiteX7-1023" fmla="*/ 1821089 w 1943950"/>
              <a:gd name="connsiteY7-1024" fmla="*/ 929652 h 1283495"/>
              <a:gd name="connsiteX8-1025" fmla="*/ 1767007 w 1943950"/>
              <a:gd name="connsiteY8-1026" fmla="*/ 929787 h 1283495"/>
              <a:gd name="connsiteX9-1027" fmla="*/ 1428899 w 1943950"/>
              <a:gd name="connsiteY9-1028" fmla="*/ 1272148 h 1283495"/>
              <a:gd name="connsiteX10-1029" fmla="*/ 1401773 w 1943950"/>
              <a:gd name="connsiteY10-1030" fmla="*/ 1283495 h 1283495"/>
              <a:gd name="connsiteX11-1031" fmla="*/ 37715 w 1943950"/>
              <a:gd name="connsiteY11-1032" fmla="*/ 1283495 h 1283495"/>
              <a:gd name="connsiteX12-1033" fmla="*/ 2703 w 1943950"/>
              <a:gd name="connsiteY12-1034" fmla="*/ 1260348 h 1283495"/>
              <a:gd name="connsiteX13-1035" fmla="*/ 10238 w 1943950"/>
              <a:gd name="connsiteY13-1036" fmla="*/ 1219033 h 1283495"/>
              <a:gd name="connsiteX14-1037" fmla="*/ 1012191 w 1943950"/>
              <a:gd name="connsiteY14-1038" fmla="*/ 173517 h 1283495"/>
              <a:gd name="connsiteX15-1039" fmla="*/ 1011649 w 1943950"/>
              <a:gd name="connsiteY15-1040" fmla="*/ 120212 h 1283495"/>
              <a:gd name="connsiteX16-1041" fmla="*/ 956545 w 1943950"/>
              <a:gd name="connsiteY16-1042" fmla="*/ 65108 h 1283495"/>
              <a:gd name="connsiteX17-1043" fmla="*/ 948287 w 1943950"/>
              <a:gd name="connsiteY17-1044" fmla="*/ 23530 h 1283495"/>
              <a:gd name="connsiteX0-1045" fmla="*/ 948287 w 1943950"/>
              <a:gd name="connsiteY0-1046" fmla="*/ 23530 h 1283495"/>
              <a:gd name="connsiteX1-1047" fmla="*/ 983491 w 1943950"/>
              <a:gd name="connsiteY1-1048" fmla="*/ 0 h 1283495"/>
              <a:gd name="connsiteX2-1049" fmla="*/ 1905906 w 1943950"/>
              <a:gd name="connsiteY2-1050" fmla="*/ 0 h 1283495"/>
              <a:gd name="connsiteX3-1051" fmla="*/ 1943950 w 1943950"/>
              <a:gd name="connsiteY3-1052" fmla="*/ 38107 h 1283495"/>
              <a:gd name="connsiteX4-1053" fmla="*/ 1943950 w 1943950"/>
              <a:gd name="connsiteY4-1054" fmla="*/ 960540 h 1283495"/>
              <a:gd name="connsiteX5-1055" fmla="*/ 1920399 w 1943950"/>
              <a:gd name="connsiteY5-1056" fmla="*/ 995690 h 1283495"/>
              <a:gd name="connsiteX6-1057" fmla="*/ 1878871 w 1943950"/>
              <a:gd name="connsiteY6-1058" fmla="*/ 987434 h 1283495"/>
              <a:gd name="connsiteX7-1059" fmla="*/ 1821089 w 1943950"/>
              <a:gd name="connsiteY7-1060" fmla="*/ 929652 h 1283495"/>
              <a:gd name="connsiteX8-1061" fmla="*/ 1767007 w 1943950"/>
              <a:gd name="connsiteY8-1062" fmla="*/ 929787 h 1283495"/>
              <a:gd name="connsiteX9-1063" fmla="*/ 1428899 w 1943950"/>
              <a:gd name="connsiteY9-1064" fmla="*/ 1272148 h 1283495"/>
              <a:gd name="connsiteX10-1065" fmla="*/ 1401773 w 1943950"/>
              <a:gd name="connsiteY10-1066" fmla="*/ 1283495 h 1283495"/>
              <a:gd name="connsiteX11-1067" fmla="*/ 37715 w 1943950"/>
              <a:gd name="connsiteY11-1068" fmla="*/ 1283495 h 1283495"/>
              <a:gd name="connsiteX12-1069" fmla="*/ 2703 w 1943950"/>
              <a:gd name="connsiteY12-1070" fmla="*/ 1260348 h 1283495"/>
              <a:gd name="connsiteX13-1071" fmla="*/ 10238 w 1943950"/>
              <a:gd name="connsiteY13-1072" fmla="*/ 1219033 h 1283495"/>
              <a:gd name="connsiteX14-1073" fmla="*/ 1012191 w 1943950"/>
              <a:gd name="connsiteY14-1074" fmla="*/ 173517 h 1283495"/>
              <a:gd name="connsiteX15-1075" fmla="*/ 1011649 w 1943950"/>
              <a:gd name="connsiteY15-1076" fmla="*/ 120212 h 1283495"/>
              <a:gd name="connsiteX16-1077" fmla="*/ 956545 w 1943950"/>
              <a:gd name="connsiteY16-1078" fmla="*/ 65108 h 1283495"/>
              <a:gd name="connsiteX17-1079" fmla="*/ 948287 w 1943950"/>
              <a:gd name="connsiteY17-1080" fmla="*/ 23530 h 1283495"/>
              <a:gd name="connsiteX0-1081" fmla="*/ 948287 w 1943950"/>
              <a:gd name="connsiteY0-1082" fmla="*/ 23530 h 1283495"/>
              <a:gd name="connsiteX1-1083" fmla="*/ 983491 w 1943950"/>
              <a:gd name="connsiteY1-1084" fmla="*/ 0 h 1283495"/>
              <a:gd name="connsiteX2-1085" fmla="*/ 1905906 w 1943950"/>
              <a:gd name="connsiteY2-1086" fmla="*/ 0 h 1283495"/>
              <a:gd name="connsiteX3-1087" fmla="*/ 1943950 w 1943950"/>
              <a:gd name="connsiteY3-1088" fmla="*/ 38107 h 1283495"/>
              <a:gd name="connsiteX4-1089" fmla="*/ 1943950 w 1943950"/>
              <a:gd name="connsiteY4-1090" fmla="*/ 960540 h 1283495"/>
              <a:gd name="connsiteX5-1091" fmla="*/ 1920399 w 1943950"/>
              <a:gd name="connsiteY5-1092" fmla="*/ 995690 h 1283495"/>
              <a:gd name="connsiteX6-1093" fmla="*/ 1878871 w 1943950"/>
              <a:gd name="connsiteY6-1094" fmla="*/ 987434 h 1283495"/>
              <a:gd name="connsiteX7-1095" fmla="*/ 1821089 w 1943950"/>
              <a:gd name="connsiteY7-1096" fmla="*/ 929652 h 1283495"/>
              <a:gd name="connsiteX8-1097" fmla="*/ 1767007 w 1943950"/>
              <a:gd name="connsiteY8-1098" fmla="*/ 929787 h 1283495"/>
              <a:gd name="connsiteX9-1099" fmla="*/ 1428899 w 1943950"/>
              <a:gd name="connsiteY9-1100" fmla="*/ 1272148 h 1283495"/>
              <a:gd name="connsiteX10-1101" fmla="*/ 1401773 w 1943950"/>
              <a:gd name="connsiteY10-1102" fmla="*/ 1283495 h 1283495"/>
              <a:gd name="connsiteX11-1103" fmla="*/ 37715 w 1943950"/>
              <a:gd name="connsiteY11-1104" fmla="*/ 1283495 h 1283495"/>
              <a:gd name="connsiteX12-1105" fmla="*/ 2703 w 1943950"/>
              <a:gd name="connsiteY12-1106" fmla="*/ 1260348 h 1283495"/>
              <a:gd name="connsiteX13-1107" fmla="*/ 10238 w 1943950"/>
              <a:gd name="connsiteY13-1108" fmla="*/ 1219033 h 1283495"/>
              <a:gd name="connsiteX14-1109" fmla="*/ 1012191 w 1943950"/>
              <a:gd name="connsiteY14-1110" fmla="*/ 173517 h 1283495"/>
              <a:gd name="connsiteX15-1111" fmla="*/ 1011649 w 1943950"/>
              <a:gd name="connsiteY15-1112" fmla="*/ 120212 h 1283495"/>
              <a:gd name="connsiteX16-1113" fmla="*/ 956545 w 1943950"/>
              <a:gd name="connsiteY16-1114" fmla="*/ 65108 h 1283495"/>
              <a:gd name="connsiteX17-1115" fmla="*/ 948287 w 1943950"/>
              <a:gd name="connsiteY17-1116" fmla="*/ 23530 h 1283495"/>
              <a:gd name="connsiteX0-1117" fmla="*/ 948287 w 1943950"/>
              <a:gd name="connsiteY0-1118" fmla="*/ 23530 h 1283495"/>
              <a:gd name="connsiteX1-1119" fmla="*/ 983491 w 1943950"/>
              <a:gd name="connsiteY1-1120" fmla="*/ 0 h 1283495"/>
              <a:gd name="connsiteX2-1121" fmla="*/ 1905906 w 1943950"/>
              <a:gd name="connsiteY2-1122" fmla="*/ 0 h 1283495"/>
              <a:gd name="connsiteX3-1123" fmla="*/ 1943950 w 1943950"/>
              <a:gd name="connsiteY3-1124" fmla="*/ 38107 h 1283495"/>
              <a:gd name="connsiteX4-1125" fmla="*/ 1943950 w 1943950"/>
              <a:gd name="connsiteY4-1126" fmla="*/ 960540 h 1283495"/>
              <a:gd name="connsiteX5-1127" fmla="*/ 1920399 w 1943950"/>
              <a:gd name="connsiteY5-1128" fmla="*/ 995690 h 1283495"/>
              <a:gd name="connsiteX6-1129" fmla="*/ 1878871 w 1943950"/>
              <a:gd name="connsiteY6-1130" fmla="*/ 987434 h 1283495"/>
              <a:gd name="connsiteX7-1131" fmla="*/ 1821089 w 1943950"/>
              <a:gd name="connsiteY7-1132" fmla="*/ 929652 h 1283495"/>
              <a:gd name="connsiteX8-1133" fmla="*/ 1767007 w 1943950"/>
              <a:gd name="connsiteY8-1134" fmla="*/ 929787 h 1283495"/>
              <a:gd name="connsiteX9-1135" fmla="*/ 1428899 w 1943950"/>
              <a:gd name="connsiteY9-1136" fmla="*/ 1272148 h 1283495"/>
              <a:gd name="connsiteX10-1137" fmla="*/ 1401773 w 1943950"/>
              <a:gd name="connsiteY10-1138" fmla="*/ 1283495 h 1283495"/>
              <a:gd name="connsiteX11-1139" fmla="*/ 37715 w 1943950"/>
              <a:gd name="connsiteY11-1140" fmla="*/ 1283495 h 1283495"/>
              <a:gd name="connsiteX12-1141" fmla="*/ 2703 w 1943950"/>
              <a:gd name="connsiteY12-1142" fmla="*/ 1260348 h 1283495"/>
              <a:gd name="connsiteX13-1143" fmla="*/ 10238 w 1943950"/>
              <a:gd name="connsiteY13-1144" fmla="*/ 1219033 h 1283495"/>
              <a:gd name="connsiteX14-1145" fmla="*/ 1012191 w 1943950"/>
              <a:gd name="connsiteY14-1146" fmla="*/ 173517 h 1283495"/>
              <a:gd name="connsiteX15-1147" fmla="*/ 1011649 w 1943950"/>
              <a:gd name="connsiteY15-1148" fmla="*/ 120212 h 1283495"/>
              <a:gd name="connsiteX16-1149" fmla="*/ 956545 w 1943950"/>
              <a:gd name="connsiteY16-1150" fmla="*/ 65108 h 1283495"/>
              <a:gd name="connsiteX17-1151" fmla="*/ 948287 w 1943950"/>
              <a:gd name="connsiteY17-1152" fmla="*/ 23530 h 12834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1943950" h="1283495">
                <a:moveTo>
                  <a:pt x="948287" y="23530"/>
                </a:moveTo>
                <a:cubicBezTo>
                  <a:pt x="953755" y="10319"/>
                  <a:pt x="969194" y="1"/>
                  <a:pt x="983491" y="0"/>
                </a:cubicBezTo>
                <a:cubicBezTo>
                  <a:pt x="997788" y="1"/>
                  <a:pt x="1883585" y="1"/>
                  <a:pt x="1905906" y="0"/>
                </a:cubicBezTo>
                <a:cubicBezTo>
                  <a:pt x="1928228" y="1"/>
                  <a:pt x="1943950" y="15786"/>
                  <a:pt x="1943950" y="38107"/>
                </a:cubicBezTo>
                <a:cubicBezTo>
                  <a:pt x="1943950" y="60429"/>
                  <a:pt x="1943950" y="946245"/>
                  <a:pt x="1943950" y="960540"/>
                </a:cubicBezTo>
                <a:cubicBezTo>
                  <a:pt x="1943950" y="974838"/>
                  <a:pt x="1933606" y="990217"/>
                  <a:pt x="1920399" y="995690"/>
                </a:cubicBezTo>
                <a:cubicBezTo>
                  <a:pt x="1907192" y="1001165"/>
                  <a:pt x="1888980" y="997544"/>
                  <a:pt x="1878871" y="987434"/>
                </a:cubicBezTo>
                <a:cubicBezTo>
                  <a:pt x="1868762" y="977325"/>
                  <a:pt x="1836949" y="945513"/>
                  <a:pt x="1821089" y="929652"/>
                </a:cubicBezTo>
                <a:cubicBezTo>
                  <a:pt x="1805230" y="913793"/>
                  <a:pt x="1782767" y="913830"/>
                  <a:pt x="1767007" y="929787"/>
                </a:cubicBezTo>
                <a:cubicBezTo>
                  <a:pt x="1751246" y="945747"/>
                  <a:pt x="1436154" y="1264803"/>
                  <a:pt x="1428899" y="1272148"/>
                </a:cubicBezTo>
                <a:cubicBezTo>
                  <a:pt x="1421644" y="1279495"/>
                  <a:pt x="1412098" y="1283496"/>
                  <a:pt x="1401773" y="1283495"/>
                </a:cubicBezTo>
                <a:cubicBezTo>
                  <a:pt x="1391448" y="1283496"/>
                  <a:pt x="51905" y="1283496"/>
                  <a:pt x="37715" y="1283495"/>
                </a:cubicBezTo>
                <a:cubicBezTo>
                  <a:pt x="23524" y="1283496"/>
                  <a:pt x="8273" y="1273401"/>
                  <a:pt x="2703" y="1260348"/>
                </a:cubicBezTo>
                <a:cubicBezTo>
                  <a:pt x="-2866" y="1247297"/>
                  <a:pt x="420" y="1229279"/>
                  <a:pt x="10238" y="1219033"/>
                </a:cubicBezTo>
                <a:cubicBezTo>
                  <a:pt x="20057" y="1208788"/>
                  <a:pt x="997013" y="189355"/>
                  <a:pt x="1012191" y="173517"/>
                </a:cubicBezTo>
                <a:cubicBezTo>
                  <a:pt x="1027369" y="157680"/>
                  <a:pt x="1027160" y="135724"/>
                  <a:pt x="1011649" y="120212"/>
                </a:cubicBezTo>
                <a:cubicBezTo>
                  <a:pt x="996137" y="104701"/>
                  <a:pt x="966655" y="75219"/>
                  <a:pt x="956545" y="65108"/>
                </a:cubicBezTo>
                <a:cubicBezTo>
                  <a:pt x="946436" y="55000"/>
                  <a:pt x="942820" y="36740"/>
                  <a:pt x="948287" y="23530"/>
                </a:cubicBezTo>
                <a:close/>
              </a:path>
            </a:pathLst>
          </a:custGeom>
          <a:gradFill>
            <a:gsLst>
              <a:gs pos="90000">
                <a:schemeClr val="accent2">
                  <a:lumMod val="60000"/>
                  <a:lumOff val="40000"/>
                  <a:alpha val="100000"/>
                </a:schemeClr>
              </a:gs>
              <a:gs pos="0">
                <a:schemeClr val="accent2">
                  <a:alpha val="100000"/>
                </a:schemeClr>
              </a:gs>
            </a:gsLst>
            <a:lin ang="18900000" scaled="0"/>
          </a:gradFill>
          <a:ln>
            <a:noFill/>
          </a:ln>
          <a:effectLst>
            <a:outerShdw blurRad="63500" dist="38100" dir="8100000" algn="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515908" tIns="30504" rIns="121484" bIns="30504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515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515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7" name="椭圆 36"/>
          <p:cNvSpPr/>
          <p:nvPr>
            <p:custDataLst>
              <p:tags r:id="rId9"/>
            </p:custDataLst>
          </p:nvPr>
        </p:nvSpPr>
        <p:spPr>
          <a:xfrm>
            <a:off x="2885029" y="2532206"/>
            <a:ext cx="164834" cy="164834"/>
          </a:xfrm>
          <a:prstGeom prst="ellipse">
            <a:avLst/>
          </a:prstGeom>
          <a:solidFill>
            <a:schemeClr val="accent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sp>
        <p:nvSpPr>
          <p:cNvPr id="41" name="椭圆 40"/>
          <p:cNvSpPr/>
          <p:nvPr>
            <p:custDataLst>
              <p:tags r:id="rId10"/>
            </p:custDataLst>
          </p:nvPr>
        </p:nvSpPr>
        <p:spPr>
          <a:xfrm rot="5400000">
            <a:off x="2936941" y="2584118"/>
            <a:ext cx="60475" cy="60475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cxnSp>
        <p:nvCxnSpPr>
          <p:cNvPr id="43" name="直接连接符 42"/>
          <p:cNvCxnSpPr/>
          <p:nvPr>
            <p:custDataLst>
              <p:tags r:id="rId11"/>
            </p:custDataLst>
          </p:nvPr>
        </p:nvCxnSpPr>
        <p:spPr>
          <a:xfrm>
            <a:off x="2967446" y="2697040"/>
            <a:ext cx="1070" cy="1003453"/>
          </a:xfrm>
          <a:prstGeom prst="line">
            <a:avLst/>
          </a:prstGeom>
          <a:ln w="31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>
            <p:custDataLst>
              <p:tags r:id="rId12"/>
            </p:custDataLst>
          </p:nvPr>
        </p:nvSpPr>
        <p:spPr>
          <a:xfrm>
            <a:off x="1505883" y="2050549"/>
            <a:ext cx="1382357" cy="69144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515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提供丰富的语言环境</a:t>
            </a:r>
            <a:endParaRPr lang="zh-CN" altLang="en-US" sz="1515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4" name="任意多边形: 形状 45"/>
          <p:cNvSpPr/>
          <p:nvPr>
            <p:custDataLst>
              <p:tags r:id="rId13"/>
            </p:custDataLst>
          </p:nvPr>
        </p:nvSpPr>
        <p:spPr>
          <a:xfrm>
            <a:off x="3179375" y="3703704"/>
            <a:ext cx="1330980" cy="878757"/>
          </a:xfrm>
          <a:custGeom>
            <a:avLst/>
            <a:gdLst>
              <a:gd name="connsiteX0" fmla="*/ 946969 w 1942632"/>
              <a:gd name="connsiteY0" fmla="*/ 23530 h 1283495"/>
              <a:gd name="connsiteX1" fmla="*/ 982173 w 1942632"/>
              <a:gd name="connsiteY1" fmla="*/ 0 h 1283495"/>
              <a:gd name="connsiteX2" fmla="*/ 1904588 w 1942632"/>
              <a:gd name="connsiteY2" fmla="*/ 0 h 1283495"/>
              <a:gd name="connsiteX3" fmla="*/ 1942632 w 1942632"/>
              <a:gd name="connsiteY3" fmla="*/ 38107 h 1283495"/>
              <a:gd name="connsiteX4" fmla="*/ 1942632 w 1942632"/>
              <a:gd name="connsiteY4" fmla="*/ 960540 h 1283495"/>
              <a:gd name="connsiteX5" fmla="*/ 1919081 w 1942632"/>
              <a:gd name="connsiteY5" fmla="*/ 995690 h 1283495"/>
              <a:gd name="connsiteX6" fmla="*/ 1877553 w 1942632"/>
              <a:gd name="connsiteY6" fmla="*/ 987434 h 1283495"/>
              <a:gd name="connsiteX7" fmla="*/ 1819771 w 1942632"/>
              <a:gd name="connsiteY7" fmla="*/ 929652 h 1283495"/>
              <a:gd name="connsiteX8" fmla="*/ 1765689 w 1942632"/>
              <a:gd name="connsiteY8" fmla="*/ 929787 h 1283495"/>
              <a:gd name="connsiteX9" fmla="*/ 1427581 w 1942632"/>
              <a:gd name="connsiteY9" fmla="*/ 1272148 h 1283495"/>
              <a:gd name="connsiteX10" fmla="*/ 1400455 w 1942632"/>
              <a:gd name="connsiteY10" fmla="*/ 1283495 h 1283495"/>
              <a:gd name="connsiteX11" fmla="*/ 36397 w 1942632"/>
              <a:gd name="connsiteY11" fmla="*/ 1283495 h 1283495"/>
              <a:gd name="connsiteX12" fmla="*/ 1385 w 1942632"/>
              <a:gd name="connsiteY12" fmla="*/ 1260348 h 1283495"/>
              <a:gd name="connsiteX13" fmla="*/ 8920 w 1942632"/>
              <a:gd name="connsiteY13" fmla="*/ 1219033 h 1283495"/>
              <a:gd name="connsiteX14" fmla="*/ 1010873 w 1942632"/>
              <a:gd name="connsiteY14" fmla="*/ 173517 h 1283495"/>
              <a:gd name="connsiteX15" fmla="*/ 1010331 w 1942632"/>
              <a:gd name="connsiteY15" fmla="*/ 120212 h 1283495"/>
              <a:gd name="connsiteX16" fmla="*/ 955227 w 1942632"/>
              <a:gd name="connsiteY16" fmla="*/ 65108 h 1283495"/>
              <a:gd name="connsiteX17" fmla="*/ 946969 w 1942632"/>
              <a:gd name="connsiteY17" fmla="*/ 23530 h 1283495"/>
              <a:gd name="connsiteX0-1" fmla="*/ 946969 w 1942632"/>
              <a:gd name="connsiteY0-2" fmla="*/ 23530 h 1283495"/>
              <a:gd name="connsiteX1-3" fmla="*/ 982173 w 1942632"/>
              <a:gd name="connsiteY1-4" fmla="*/ 0 h 1283495"/>
              <a:gd name="connsiteX2-5" fmla="*/ 1904588 w 1942632"/>
              <a:gd name="connsiteY2-6" fmla="*/ 0 h 1283495"/>
              <a:gd name="connsiteX3-7" fmla="*/ 1942632 w 1942632"/>
              <a:gd name="connsiteY3-8" fmla="*/ 38107 h 1283495"/>
              <a:gd name="connsiteX4-9" fmla="*/ 1942632 w 1942632"/>
              <a:gd name="connsiteY4-10" fmla="*/ 960540 h 1283495"/>
              <a:gd name="connsiteX5-11" fmla="*/ 1919081 w 1942632"/>
              <a:gd name="connsiteY5-12" fmla="*/ 995690 h 1283495"/>
              <a:gd name="connsiteX6-13" fmla="*/ 1877553 w 1942632"/>
              <a:gd name="connsiteY6-14" fmla="*/ 987434 h 1283495"/>
              <a:gd name="connsiteX7-15" fmla="*/ 1819771 w 1942632"/>
              <a:gd name="connsiteY7-16" fmla="*/ 929652 h 1283495"/>
              <a:gd name="connsiteX8-17" fmla="*/ 1765689 w 1942632"/>
              <a:gd name="connsiteY8-18" fmla="*/ 929787 h 1283495"/>
              <a:gd name="connsiteX9-19" fmla="*/ 1427581 w 1942632"/>
              <a:gd name="connsiteY9-20" fmla="*/ 1272148 h 1283495"/>
              <a:gd name="connsiteX10-21" fmla="*/ 1400455 w 1942632"/>
              <a:gd name="connsiteY10-22" fmla="*/ 1283495 h 1283495"/>
              <a:gd name="connsiteX11-23" fmla="*/ 36397 w 1942632"/>
              <a:gd name="connsiteY11-24" fmla="*/ 1283495 h 1283495"/>
              <a:gd name="connsiteX12-25" fmla="*/ 1385 w 1942632"/>
              <a:gd name="connsiteY12-26" fmla="*/ 1260348 h 1283495"/>
              <a:gd name="connsiteX13-27" fmla="*/ 8920 w 1942632"/>
              <a:gd name="connsiteY13-28" fmla="*/ 1219033 h 1283495"/>
              <a:gd name="connsiteX14-29" fmla="*/ 1010873 w 1942632"/>
              <a:gd name="connsiteY14-30" fmla="*/ 173517 h 1283495"/>
              <a:gd name="connsiteX15-31" fmla="*/ 1010331 w 1942632"/>
              <a:gd name="connsiteY15-32" fmla="*/ 120212 h 1283495"/>
              <a:gd name="connsiteX16-33" fmla="*/ 955227 w 1942632"/>
              <a:gd name="connsiteY16-34" fmla="*/ 65108 h 1283495"/>
              <a:gd name="connsiteX17-35" fmla="*/ 946969 w 1942632"/>
              <a:gd name="connsiteY17-36" fmla="*/ 23530 h 1283495"/>
              <a:gd name="connsiteX0-37" fmla="*/ 946969 w 1942632"/>
              <a:gd name="connsiteY0-38" fmla="*/ 23530 h 1283495"/>
              <a:gd name="connsiteX1-39" fmla="*/ 982173 w 1942632"/>
              <a:gd name="connsiteY1-40" fmla="*/ 0 h 1283495"/>
              <a:gd name="connsiteX2-41" fmla="*/ 1904588 w 1942632"/>
              <a:gd name="connsiteY2-42" fmla="*/ 0 h 1283495"/>
              <a:gd name="connsiteX3-43" fmla="*/ 1942632 w 1942632"/>
              <a:gd name="connsiteY3-44" fmla="*/ 38107 h 1283495"/>
              <a:gd name="connsiteX4-45" fmla="*/ 1942632 w 1942632"/>
              <a:gd name="connsiteY4-46" fmla="*/ 960540 h 1283495"/>
              <a:gd name="connsiteX5-47" fmla="*/ 1919081 w 1942632"/>
              <a:gd name="connsiteY5-48" fmla="*/ 995690 h 1283495"/>
              <a:gd name="connsiteX6-49" fmla="*/ 1877553 w 1942632"/>
              <a:gd name="connsiteY6-50" fmla="*/ 987434 h 1283495"/>
              <a:gd name="connsiteX7-51" fmla="*/ 1819771 w 1942632"/>
              <a:gd name="connsiteY7-52" fmla="*/ 929652 h 1283495"/>
              <a:gd name="connsiteX8-53" fmla="*/ 1765689 w 1942632"/>
              <a:gd name="connsiteY8-54" fmla="*/ 929787 h 1283495"/>
              <a:gd name="connsiteX9-55" fmla="*/ 1427581 w 1942632"/>
              <a:gd name="connsiteY9-56" fmla="*/ 1272148 h 1283495"/>
              <a:gd name="connsiteX10-57" fmla="*/ 1400455 w 1942632"/>
              <a:gd name="connsiteY10-58" fmla="*/ 1283495 h 1283495"/>
              <a:gd name="connsiteX11-59" fmla="*/ 36397 w 1942632"/>
              <a:gd name="connsiteY11-60" fmla="*/ 1283495 h 1283495"/>
              <a:gd name="connsiteX12-61" fmla="*/ 1385 w 1942632"/>
              <a:gd name="connsiteY12-62" fmla="*/ 1260348 h 1283495"/>
              <a:gd name="connsiteX13-63" fmla="*/ 8920 w 1942632"/>
              <a:gd name="connsiteY13-64" fmla="*/ 1219033 h 1283495"/>
              <a:gd name="connsiteX14-65" fmla="*/ 1010873 w 1942632"/>
              <a:gd name="connsiteY14-66" fmla="*/ 173517 h 1283495"/>
              <a:gd name="connsiteX15-67" fmla="*/ 1010331 w 1942632"/>
              <a:gd name="connsiteY15-68" fmla="*/ 120212 h 1283495"/>
              <a:gd name="connsiteX16-69" fmla="*/ 955227 w 1942632"/>
              <a:gd name="connsiteY16-70" fmla="*/ 65108 h 1283495"/>
              <a:gd name="connsiteX17-71" fmla="*/ 946969 w 1942632"/>
              <a:gd name="connsiteY17-72" fmla="*/ 23530 h 1283495"/>
              <a:gd name="connsiteX0-73" fmla="*/ 946969 w 1942632"/>
              <a:gd name="connsiteY0-74" fmla="*/ 23530 h 1283495"/>
              <a:gd name="connsiteX1-75" fmla="*/ 982173 w 1942632"/>
              <a:gd name="connsiteY1-76" fmla="*/ 0 h 1283495"/>
              <a:gd name="connsiteX2-77" fmla="*/ 1904588 w 1942632"/>
              <a:gd name="connsiteY2-78" fmla="*/ 0 h 1283495"/>
              <a:gd name="connsiteX3-79" fmla="*/ 1942632 w 1942632"/>
              <a:gd name="connsiteY3-80" fmla="*/ 38107 h 1283495"/>
              <a:gd name="connsiteX4-81" fmla="*/ 1942632 w 1942632"/>
              <a:gd name="connsiteY4-82" fmla="*/ 960540 h 1283495"/>
              <a:gd name="connsiteX5-83" fmla="*/ 1919081 w 1942632"/>
              <a:gd name="connsiteY5-84" fmla="*/ 995690 h 1283495"/>
              <a:gd name="connsiteX6-85" fmla="*/ 1877553 w 1942632"/>
              <a:gd name="connsiteY6-86" fmla="*/ 987434 h 1283495"/>
              <a:gd name="connsiteX7-87" fmla="*/ 1819771 w 1942632"/>
              <a:gd name="connsiteY7-88" fmla="*/ 929652 h 1283495"/>
              <a:gd name="connsiteX8-89" fmla="*/ 1765689 w 1942632"/>
              <a:gd name="connsiteY8-90" fmla="*/ 929787 h 1283495"/>
              <a:gd name="connsiteX9-91" fmla="*/ 1427581 w 1942632"/>
              <a:gd name="connsiteY9-92" fmla="*/ 1272148 h 1283495"/>
              <a:gd name="connsiteX10-93" fmla="*/ 1400455 w 1942632"/>
              <a:gd name="connsiteY10-94" fmla="*/ 1283495 h 1283495"/>
              <a:gd name="connsiteX11-95" fmla="*/ 36397 w 1942632"/>
              <a:gd name="connsiteY11-96" fmla="*/ 1283495 h 1283495"/>
              <a:gd name="connsiteX12-97" fmla="*/ 1385 w 1942632"/>
              <a:gd name="connsiteY12-98" fmla="*/ 1260348 h 1283495"/>
              <a:gd name="connsiteX13-99" fmla="*/ 8920 w 1942632"/>
              <a:gd name="connsiteY13-100" fmla="*/ 1219033 h 1283495"/>
              <a:gd name="connsiteX14-101" fmla="*/ 1010873 w 1942632"/>
              <a:gd name="connsiteY14-102" fmla="*/ 173517 h 1283495"/>
              <a:gd name="connsiteX15-103" fmla="*/ 1010331 w 1942632"/>
              <a:gd name="connsiteY15-104" fmla="*/ 120212 h 1283495"/>
              <a:gd name="connsiteX16-105" fmla="*/ 955227 w 1942632"/>
              <a:gd name="connsiteY16-106" fmla="*/ 65108 h 1283495"/>
              <a:gd name="connsiteX17-107" fmla="*/ 946969 w 1942632"/>
              <a:gd name="connsiteY17-108" fmla="*/ 23530 h 1283495"/>
              <a:gd name="connsiteX0-109" fmla="*/ 946969 w 1942632"/>
              <a:gd name="connsiteY0-110" fmla="*/ 23530 h 1283495"/>
              <a:gd name="connsiteX1-111" fmla="*/ 982173 w 1942632"/>
              <a:gd name="connsiteY1-112" fmla="*/ 0 h 1283495"/>
              <a:gd name="connsiteX2-113" fmla="*/ 1904588 w 1942632"/>
              <a:gd name="connsiteY2-114" fmla="*/ 0 h 1283495"/>
              <a:gd name="connsiteX3-115" fmla="*/ 1942632 w 1942632"/>
              <a:gd name="connsiteY3-116" fmla="*/ 38107 h 1283495"/>
              <a:gd name="connsiteX4-117" fmla="*/ 1942632 w 1942632"/>
              <a:gd name="connsiteY4-118" fmla="*/ 960540 h 1283495"/>
              <a:gd name="connsiteX5-119" fmla="*/ 1919081 w 1942632"/>
              <a:gd name="connsiteY5-120" fmla="*/ 995690 h 1283495"/>
              <a:gd name="connsiteX6-121" fmla="*/ 1877553 w 1942632"/>
              <a:gd name="connsiteY6-122" fmla="*/ 987434 h 1283495"/>
              <a:gd name="connsiteX7-123" fmla="*/ 1819771 w 1942632"/>
              <a:gd name="connsiteY7-124" fmla="*/ 929652 h 1283495"/>
              <a:gd name="connsiteX8-125" fmla="*/ 1765689 w 1942632"/>
              <a:gd name="connsiteY8-126" fmla="*/ 929787 h 1283495"/>
              <a:gd name="connsiteX9-127" fmla="*/ 1427581 w 1942632"/>
              <a:gd name="connsiteY9-128" fmla="*/ 1272148 h 1283495"/>
              <a:gd name="connsiteX10-129" fmla="*/ 1400455 w 1942632"/>
              <a:gd name="connsiteY10-130" fmla="*/ 1283495 h 1283495"/>
              <a:gd name="connsiteX11-131" fmla="*/ 36397 w 1942632"/>
              <a:gd name="connsiteY11-132" fmla="*/ 1283495 h 1283495"/>
              <a:gd name="connsiteX12-133" fmla="*/ 1385 w 1942632"/>
              <a:gd name="connsiteY12-134" fmla="*/ 1260348 h 1283495"/>
              <a:gd name="connsiteX13-135" fmla="*/ 8920 w 1942632"/>
              <a:gd name="connsiteY13-136" fmla="*/ 1219033 h 1283495"/>
              <a:gd name="connsiteX14-137" fmla="*/ 1010873 w 1942632"/>
              <a:gd name="connsiteY14-138" fmla="*/ 173517 h 1283495"/>
              <a:gd name="connsiteX15-139" fmla="*/ 1010331 w 1942632"/>
              <a:gd name="connsiteY15-140" fmla="*/ 120212 h 1283495"/>
              <a:gd name="connsiteX16-141" fmla="*/ 955227 w 1942632"/>
              <a:gd name="connsiteY16-142" fmla="*/ 65108 h 1283495"/>
              <a:gd name="connsiteX17-143" fmla="*/ 946969 w 1942632"/>
              <a:gd name="connsiteY17-144" fmla="*/ 23530 h 1283495"/>
              <a:gd name="connsiteX0-145" fmla="*/ 946969 w 1942632"/>
              <a:gd name="connsiteY0-146" fmla="*/ 23530 h 1283495"/>
              <a:gd name="connsiteX1-147" fmla="*/ 982173 w 1942632"/>
              <a:gd name="connsiteY1-148" fmla="*/ 0 h 1283495"/>
              <a:gd name="connsiteX2-149" fmla="*/ 1904588 w 1942632"/>
              <a:gd name="connsiteY2-150" fmla="*/ 0 h 1283495"/>
              <a:gd name="connsiteX3-151" fmla="*/ 1942632 w 1942632"/>
              <a:gd name="connsiteY3-152" fmla="*/ 38107 h 1283495"/>
              <a:gd name="connsiteX4-153" fmla="*/ 1942632 w 1942632"/>
              <a:gd name="connsiteY4-154" fmla="*/ 960540 h 1283495"/>
              <a:gd name="connsiteX5-155" fmla="*/ 1919081 w 1942632"/>
              <a:gd name="connsiteY5-156" fmla="*/ 995690 h 1283495"/>
              <a:gd name="connsiteX6-157" fmla="*/ 1877553 w 1942632"/>
              <a:gd name="connsiteY6-158" fmla="*/ 987434 h 1283495"/>
              <a:gd name="connsiteX7-159" fmla="*/ 1819771 w 1942632"/>
              <a:gd name="connsiteY7-160" fmla="*/ 929652 h 1283495"/>
              <a:gd name="connsiteX8-161" fmla="*/ 1765689 w 1942632"/>
              <a:gd name="connsiteY8-162" fmla="*/ 929787 h 1283495"/>
              <a:gd name="connsiteX9-163" fmla="*/ 1427581 w 1942632"/>
              <a:gd name="connsiteY9-164" fmla="*/ 1272148 h 1283495"/>
              <a:gd name="connsiteX10-165" fmla="*/ 1400455 w 1942632"/>
              <a:gd name="connsiteY10-166" fmla="*/ 1283495 h 1283495"/>
              <a:gd name="connsiteX11-167" fmla="*/ 36397 w 1942632"/>
              <a:gd name="connsiteY11-168" fmla="*/ 1283495 h 1283495"/>
              <a:gd name="connsiteX12-169" fmla="*/ 1385 w 1942632"/>
              <a:gd name="connsiteY12-170" fmla="*/ 1260348 h 1283495"/>
              <a:gd name="connsiteX13-171" fmla="*/ 8920 w 1942632"/>
              <a:gd name="connsiteY13-172" fmla="*/ 1219033 h 1283495"/>
              <a:gd name="connsiteX14-173" fmla="*/ 1010873 w 1942632"/>
              <a:gd name="connsiteY14-174" fmla="*/ 173517 h 1283495"/>
              <a:gd name="connsiteX15-175" fmla="*/ 1010331 w 1942632"/>
              <a:gd name="connsiteY15-176" fmla="*/ 120212 h 1283495"/>
              <a:gd name="connsiteX16-177" fmla="*/ 955227 w 1942632"/>
              <a:gd name="connsiteY16-178" fmla="*/ 65108 h 1283495"/>
              <a:gd name="connsiteX17-179" fmla="*/ 946969 w 1942632"/>
              <a:gd name="connsiteY17-180" fmla="*/ 23530 h 1283495"/>
              <a:gd name="connsiteX0-181" fmla="*/ 946969 w 1942632"/>
              <a:gd name="connsiteY0-182" fmla="*/ 23530 h 1283495"/>
              <a:gd name="connsiteX1-183" fmla="*/ 982173 w 1942632"/>
              <a:gd name="connsiteY1-184" fmla="*/ 0 h 1283495"/>
              <a:gd name="connsiteX2-185" fmla="*/ 1904588 w 1942632"/>
              <a:gd name="connsiteY2-186" fmla="*/ 0 h 1283495"/>
              <a:gd name="connsiteX3-187" fmla="*/ 1942632 w 1942632"/>
              <a:gd name="connsiteY3-188" fmla="*/ 38107 h 1283495"/>
              <a:gd name="connsiteX4-189" fmla="*/ 1942632 w 1942632"/>
              <a:gd name="connsiteY4-190" fmla="*/ 960540 h 1283495"/>
              <a:gd name="connsiteX5-191" fmla="*/ 1919081 w 1942632"/>
              <a:gd name="connsiteY5-192" fmla="*/ 995690 h 1283495"/>
              <a:gd name="connsiteX6-193" fmla="*/ 1877553 w 1942632"/>
              <a:gd name="connsiteY6-194" fmla="*/ 987434 h 1283495"/>
              <a:gd name="connsiteX7-195" fmla="*/ 1819771 w 1942632"/>
              <a:gd name="connsiteY7-196" fmla="*/ 929652 h 1283495"/>
              <a:gd name="connsiteX8-197" fmla="*/ 1765689 w 1942632"/>
              <a:gd name="connsiteY8-198" fmla="*/ 929787 h 1283495"/>
              <a:gd name="connsiteX9-199" fmla="*/ 1427581 w 1942632"/>
              <a:gd name="connsiteY9-200" fmla="*/ 1272148 h 1283495"/>
              <a:gd name="connsiteX10-201" fmla="*/ 1400455 w 1942632"/>
              <a:gd name="connsiteY10-202" fmla="*/ 1283495 h 1283495"/>
              <a:gd name="connsiteX11-203" fmla="*/ 36397 w 1942632"/>
              <a:gd name="connsiteY11-204" fmla="*/ 1283495 h 1283495"/>
              <a:gd name="connsiteX12-205" fmla="*/ 1385 w 1942632"/>
              <a:gd name="connsiteY12-206" fmla="*/ 1260348 h 1283495"/>
              <a:gd name="connsiteX13-207" fmla="*/ 8920 w 1942632"/>
              <a:gd name="connsiteY13-208" fmla="*/ 1219033 h 1283495"/>
              <a:gd name="connsiteX14-209" fmla="*/ 1010873 w 1942632"/>
              <a:gd name="connsiteY14-210" fmla="*/ 173517 h 1283495"/>
              <a:gd name="connsiteX15-211" fmla="*/ 1010331 w 1942632"/>
              <a:gd name="connsiteY15-212" fmla="*/ 120212 h 1283495"/>
              <a:gd name="connsiteX16-213" fmla="*/ 955227 w 1942632"/>
              <a:gd name="connsiteY16-214" fmla="*/ 65108 h 1283495"/>
              <a:gd name="connsiteX17-215" fmla="*/ 946969 w 1942632"/>
              <a:gd name="connsiteY17-216" fmla="*/ 23530 h 1283495"/>
              <a:gd name="connsiteX0-217" fmla="*/ 946969 w 1942632"/>
              <a:gd name="connsiteY0-218" fmla="*/ 23530 h 1283495"/>
              <a:gd name="connsiteX1-219" fmla="*/ 982173 w 1942632"/>
              <a:gd name="connsiteY1-220" fmla="*/ 0 h 1283495"/>
              <a:gd name="connsiteX2-221" fmla="*/ 1904588 w 1942632"/>
              <a:gd name="connsiteY2-222" fmla="*/ 0 h 1283495"/>
              <a:gd name="connsiteX3-223" fmla="*/ 1942632 w 1942632"/>
              <a:gd name="connsiteY3-224" fmla="*/ 38107 h 1283495"/>
              <a:gd name="connsiteX4-225" fmla="*/ 1942632 w 1942632"/>
              <a:gd name="connsiteY4-226" fmla="*/ 960540 h 1283495"/>
              <a:gd name="connsiteX5-227" fmla="*/ 1919081 w 1942632"/>
              <a:gd name="connsiteY5-228" fmla="*/ 995690 h 1283495"/>
              <a:gd name="connsiteX6-229" fmla="*/ 1877553 w 1942632"/>
              <a:gd name="connsiteY6-230" fmla="*/ 987434 h 1283495"/>
              <a:gd name="connsiteX7-231" fmla="*/ 1819771 w 1942632"/>
              <a:gd name="connsiteY7-232" fmla="*/ 929652 h 1283495"/>
              <a:gd name="connsiteX8-233" fmla="*/ 1765689 w 1942632"/>
              <a:gd name="connsiteY8-234" fmla="*/ 929787 h 1283495"/>
              <a:gd name="connsiteX9-235" fmla="*/ 1427581 w 1942632"/>
              <a:gd name="connsiteY9-236" fmla="*/ 1272148 h 1283495"/>
              <a:gd name="connsiteX10-237" fmla="*/ 1400455 w 1942632"/>
              <a:gd name="connsiteY10-238" fmla="*/ 1283495 h 1283495"/>
              <a:gd name="connsiteX11-239" fmla="*/ 36397 w 1942632"/>
              <a:gd name="connsiteY11-240" fmla="*/ 1283495 h 1283495"/>
              <a:gd name="connsiteX12-241" fmla="*/ 1385 w 1942632"/>
              <a:gd name="connsiteY12-242" fmla="*/ 1260348 h 1283495"/>
              <a:gd name="connsiteX13-243" fmla="*/ 8920 w 1942632"/>
              <a:gd name="connsiteY13-244" fmla="*/ 1219033 h 1283495"/>
              <a:gd name="connsiteX14-245" fmla="*/ 1010873 w 1942632"/>
              <a:gd name="connsiteY14-246" fmla="*/ 173517 h 1283495"/>
              <a:gd name="connsiteX15-247" fmla="*/ 1010331 w 1942632"/>
              <a:gd name="connsiteY15-248" fmla="*/ 120212 h 1283495"/>
              <a:gd name="connsiteX16-249" fmla="*/ 955227 w 1942632"/>
              <a:gd name="connsiteY16-250" fmla="*/ 65108 h 1283495"/>
              <a:gd name="connsiteX17-251" fmla="*/ 946969 w 1942632"/>
              <a:gd name="connsiteY17-252" fmla="*/ 23530 h 1283495"/>
              <a:gd name="connsiteX0-253" fmla="*/ 946969 w 1942632"/>
              <a:gd name="connsiteY0-254" fmla="*/ 23530 h 1283495"/>
              <a:gd name="connsiteX1-255" fmla="*/ 982173 w 1942632"/>
              <a:gd name="connsiteY1-256" fmla="*/ 0 h 1283495"/>
              <a:gd name="connsiteX2-257" fmla="*/ 1904588 w 1942632"/>
              <a:gd name="connsiteY2-258" fmla="*/ 0 h 1283495"/>
              <a:gd name="connsiteX3-259" fmla="*/ 1942632 w 1942632"/>
              <a:gd name="connsiteY3-260" fmla="*/ 38107 h 1283495"/>
              <a:gd name="connsiteX4-261" fmla="*/ 1942632 w 1942632"/>
              <a:gd name="connsiteY4-262" fmla="*/ 960540 h 1283495"/>
              <a:gd name="connsiteX5-263" fmla="*/ 1919081 w 1942632"/>
              <a:gd name="connsiteY5-264" fmla="*/ 995690 h 1283495"/>
              <a:gd name="connsiteX6-265" fmla="*/ 1877553 w 1942632"/>
              <a:gd name="connsiteY6-266" fmla="*/ 987434 h 1283495"/>
              <a:gd name="connsiteX7-267" fmla="*/ 1819771 w 1942632"/>
              <a:gd name="connsiteY7-268" fmla="*/ 929652 h 1283495"/>
              <a:gd name="connsiteX8-269" fmla="*/ 1765689 w 1942632"/>
              <a:gd name="connsiteY8-270" fmla="*/ 929787 h 1283495"/>
              <a:gd name="connsiteX9-271" fmla="*/ 1427581 w 1942632"/>
              <a:gd name="connsiteY9-272" fmla="*/ 1272148 h 1283495"/>
              <a:gd name="connsiteX10-273" fmla="*/ 1400455 w 1942632"/>
              <a:gd name="connsiteY10-274" fmla="*/ 1283495 h 1283495"/>
              <a:gd name="connsiteX11-275" fmla="*/ 36397 w 1942632"/>
              <a:gd name="connsiteY11-276" fmla="*/ 1283495 h 1283495"/>
              <a:gd name="connsiteX12-277" fmla="*/ 1385 w 1942632"/>
              <a:gd name="connsiteY12-278" fmla="*/ 1260348 h 1283495"/>
              <a:gd name="connsiteX13-279" fmla="*/ 8920 w 1942632"/>
              <a:gd name="connsiteY13-280" fmla="*/ 1219033 h 1283495"/>
              <a:gd name="connsiteX14-281" fmla="*/ 1010873 w 1942632"/>
              <a:gd name="connsiteY14-282" fmla="*/ 173517 h 1283495"/>
              <a:gd name="connsiteX15-283" fmla="*/ 1010331 w 1942632"/>
              <a:gd name="connsiteY15-284" fmla="*/ 120212 h 1283495"/>
              <a:gd name="connsiteX16-285" fmla="*/ 955227 w 1942632"/>
              <a:gd name="connsiteY16-286" fmla="*/ 65108 h 1283495"/>
              <a:gd name="connsiteX17-287" fmla="*/ 946969 w 1942632"/>
              <a:gd name="connsiteY17-288" fmla="*/ 23530 h 1283495"/>
              <a:gd name="connsiteX0-289" fmla="*/ 946969 w 1942632"/>
              <a:gd name="connsiteY0-290" fmla="*/ 23530 h 1283495"/>
              <a:gd name="connsiteX1-291" fmla="*/ 982173 w 1942632"/>
              <a:gd name="connsiteY1-292" fmla="*/ 0 h 1283495"/>
              <a:gd name="connsiteX2-293" fmla="*/ 1904588 w 1942632"/>
              <a:gd name="connsiteY2-294" fmla="*/ 0 h 1283495"/>
              <a:gd name="connsiteX3-295" fmla="*/ 1942632 w 1942632"/>
              <a:gd name="connsiteY3-296" fmla="*/ 38107 h 1283495"/>
              <a:gd name="connsiteX4-297" fmla="*/ 1942632 w 1942632"/>
              <a:gd name="connsiteY4-298" fmla="*/ 960540 h 1283495"/>
              <a:gd name="connsiteX5-299" fmla="*/ 1919081 w 1942632"/>
              <a:gd name="connsiteY5-300" fmla="*/ 995690 h 1283495"/>
              <a:gd name="connsiteX6-301" fmla="*/ 1877553 w 1942632"/>
              <a:gd name="connsiteY6-302" fmla="*/ 987434 h 1283495"/>
              <a:gd name="connsiteX7-303" fmla="*/ 1819771 w 1942632"/>
              <a:gd name="connsiteY7-304" fmla="*/ 929652 h 1283495"/>
              <a:gd name="connsiteX8-305" fmla="*/ 1765689 w 1942632"/>
              <a:gd name="connsiteY8-306" fmla="*/ 929787 h 1283495"/>
              <a:gd name="connsiteX9-307" fmla="*/ 1427581 w 1942632"/>
              <a:gd name="connsiteY9-308" fmla="*/ 1272148 h 1283495"/>
              <a:gd name="connsiteX10-309" fmla="*/ 1400455 w 1942632"/>
              <a:gd name="connsiteY10-310" fmla="*/ 1283495 h 1283495"/>
              <a:gd name="connsiteX11-311" fmla="*/ 36397 w 1942632"/>
              <a:gd name="connsiteY11-312" fmla="*/ 1283495 h 1283495"/>
              <a:gd name="connsiteX12-313" fmla="*/ 1385 w 1942632"/>
              <a:gd name="connsiteY12-314" fmla="*/ 1260348 h 1283495"/>
              <a:gd name="connsiteX13-315" fmla="*/ 8920 w 1942632"/>
              <a:gd name="connsiteY13-316" fmla="*/ 1219033 h 1283495"/>
              <a:gd name="connsiteX14-317" fmla="*/ 1010873 w 1942632"/>
              <a:gd name="connsiteY14-318" fmla="*/ 173517 h 1283495"/>
              <a:gd name="connsiteX15-319" fmla="*/ 1010331 w 1942632"/>
              <a:gd name="connsiteY15-320" fmla="*/ 120212 h 1283495"/>
              <a:gd name="connsiteX16-321" fmla="*/ 955227 w 1942632"/>
              <a:gd name="connsiteY16-322" fmla="*/ 65108 h 1283495"/>
              <a:gd name="connsiteX17-323" fmla="*/ 946969 w 1942632"/>
              <a:gd name="connsiteY17-324" fmla="*/ 23530 h 1283495"/>
              <a:gd name="connsiteX0-325" fmla="*/ 946969 w 1942632"/>
              <a:gd name="connsiteY0-326" fmla="*/ 23530 h 1283495"/>
              <a:gd name="connsiteX1-327" fmla="*/ 982173 w 1942632"/>
              <a:gd name="connsiteY1-328" fmla="*/ 0 h 1283495"/>
              <a:gd name="connsiteX2-329" fmla="*/ 1904588 w 1942632"/>
              <a:gd name="connsiteY2-330" fmla="*/ 0 h 1283495"/>
              <a:gd name="connsiteX3-331" fmla="*/ 1942632 w 1942632"/>
              <a:gd name="connsiteY3-332" fmla="*/ 38107 h 1283495"/>
              <a:gd name="connsiteX4-333" fmla="*/ 1942632 w 1942632"/>
              <a:gd name="connsiteY4-334" fmla="*/ 960540 h 1283495"/>
              <a:gd name="connsiteX5-335" fmla="*/ 1919081 w 1942632"/>
              <a:gd name="connsiteY5-336" fmla="*/ 995690 h 1283495"/>
              <a:gd name="connsiteX6-337" fmla="*/ 1877553 w 1942632"/>
              <a:gd name="connsiteY6-338" fmla="*/ 987434 h 1283495"/>
              <a:gd name="connsiteX7-339" fmla="*/ 1819771 w 1942632"/>
              <a:gd name="connsiteY7-340" fmla="*/ 929652 h 1283495"/>
              <a:gd name="connsiteX8-341" fmla="*/ 1765689 w 1942632"/>
              <a:gd name="connsiteY8-342" fmla="*/ 929787 h 1283495"/>
              <a:gd name="connsiteX9-343" fmla="*/ 1427581 w 1942632"/>
              <a:gd name="connsiteY9-344" fmla="*/ 1272148 h 1283495"/>
              <a:gd name="connsiteX10-345" fmla="*/ 1400455 w 1942632"/>
              <a:gd name="connsiteY10-346" fmla="*/ 1283495 h 1283495"/>
              <a:gd name="connsiteX11-347" fmla="*/ 36397 w 1942632"/>
              <a:gd name="connsiteY11-348" fmla="*/ 1283495 h 1283495"/>
              <a:gd name="connsiteX12-349" fmla="*/ 1385 w 1942632"/>
              <a:gd name="connsiteY12-350" fmla="*/ 1260348 h 1283495"/>
              <a:gd name="connsiteX13-351" fmla="*/ 8920 w 1942632"/>
              <a:gd name="connsiteY13-352" fmla="*/ 1219033 h 1283495"/>
              <a:gd name="connsiteX14-353" fmla="*/ 1010873 w 1942632"/>
              <a:gd name="connsiteY14-354" fmla="*/ 173517 h 1283495"/>
              <a:gd name="connsiteX15-355" fmla="*/ 1010331 w 1942632"/>
              <a:gd name="connsiteY15-356" fmla="*/ 120212 h 1283495"/>
              <a:gd name="connsiteX16-357" fmla="*/ 955227 w 1942632"/>
              <a:gd name="connsiteY16-358" fmla="*/ 65108 h 1283495"/>
              <a:gd name="connsiteX17-359" fmla="*/ 946969 w 1942632"/>
              <a:gd name="connsiteY17-360" fmla="*/ 23530 h 1283495"/>
              <a:gd name="connsiteX0-361" fmla="*/ 946969 w 1942632"/>
              <a:gd name="connsiteY0-362" fmla="*/ 23530 h 1283495"/>
              <a:gd name="connsiteX1-363" fmla="*/ 982173 w 1942632"/>
              <a:gd name="connsiteY1-364" fmla="*/ 0 h 1283495"/>
              <a:gd name="connsiteX2-365" fmla="*/ 1904588 w 1942632"/>
              <a:gd name="connsiteY2-366" fmla="*/ 0 h 1283495"/>
              <a:gd name="connsiteX3-367" fmla="*/ 1942632 w 1942632"/>
              <a:gd name="connsiteY3-368" fmla="*/ 38107 h 1283495"/>
              <a:gd name="connsiteX4-369" fmla="*/ 1942632 w 1942632"/>
              <a:gd name="connsiteY4-370" fmla="*/ 960540 h 1283495"/>
              <a:gd name="connsiteX5-371" fmla="*/ 1919081 w 1942632"/>
              <a:gd name="connsiteY5-372" fmla="*/ 995690 h 1283495"/>
              <a:gd name="connsiteX6-373" fmla="*/ 1877553 w 1942632"/>
              <a:gd name="connsiteY6-374" fmla="*/ 987434 h 1283495"/>
              <a:gd name="connsiteX7-375" fmla="*/ 1819771 w 1942632"/>
              <a:gd name="connsiteY7-376" fmla="*/ 929652 h 1283495"/>
              <a:gd name="connsiteX8-377" fmla="*/ 1765689 w 1942632"/>
              <a:gd name="connsiteY8-378" fmla="*/ 929787 h 1283495"/>
              <a:gd name="connsiteX9-379" fmla="*/ 1427581 w 1942632"/>
              <a:gd name="connsiteY9-380" fmla="*/ 1272148 h 1283495"/>
              <a:gd name="connsiteX10-381" fmla="*/ 1400455 w 1942632"/>
              <a:gd name="connsiteY10-382" fmla="*/ 1283495 h 1283495"/>
              <a:gd name="connsiteX11-383" fmla="*/ 36397 w 1942632"/>
              <a:gd name="connsiteY11-384" fmla="*/ 1283495 h 1283495"/>
              <a:gd name="connsiteX12-385" fmla="*/ 1385 w 1942632"/>
              <a:gd name="connsiteY12-386" fmla="*/ 1260348 h 1283495"/>
              <a:gd name="connsiteX13-387" fmla="*/ 8920 w 1942632"/>
              <a:gd name="connsiteY13-388" fmla="*/ 1219033 h 1283495"/>
              <a:gd name="connsiteX14-389" fmla="*/ 1010873 w 1942632"/>
              <a:gd name="connsiteY14-390" fmla="*/ 173517 h 1283495"/>
              <a:gd name="connsiteX15-391" fmla="*/ 1010331 w 1942632"/>
              <a:gd name="connsiteY15-392" fmla="*/ 120212 h 1283495"/>
              <a:gd name="connsiteX16-393" fmla="*/ 955227 w 1942632"/>
              <a:gd name="connsiteY16-394" fmla="*/ 65108 h 1283495"/>
              <a:gd name="connsiteX17-395" fmla="*/ 946969 w 1942632"/>
              <a:gd name="connsiteY17-396" fmla="*/ 23530 h 1283495"/>
              <a:gd name="connsiteX0-397" fmla="*/ 946969 w 1942632"/>
              <a:gd name="connsiteY0-398" fmla="*/ 23530 h 1283495"/>
              <a:gd name="connsiteX1-399" fmla="*/ 982173 w 1942632"/>
              <a:gd name="connsiteY1-400" fmla="*/ 0 h 1283495"/>
              <a:gd name="connsiteX2-401" fmla="*/ 1904588 w 1942632"/>
              <a:gd name="connsiteY2-402" fmla="*/ 0 h 1283495"/>
              <a:gd name="connsiteX3-403" fmla="*/ 1942632 w 1942632"/>
              <a:gd name="connsiteY3-404" fmla="*/ 38107 h 1283495"/>
              <a:gd name="connsiteX4-405" fmla="*/ 1942632 w 1942632"/>
              <a:gd name="connsiteY4-406" fmla="*/ 960540 h 1283495"/>
              <a:gd name="connsiteX5-407" fmla="*/ 1919081 w 1942632"/>
              <a:gd name="connsiteY5-408" fmla="*/ 995690 h 1283495"/>
              <a:gd name="connsiteX6-409" fmla="*/ 1877553 w 1942632"/>
              <a:gd name="connsiteY6-410" fmla="*/ 987434 h 1283495"/>
              <a:gd name="connsiteX7-411" fmla="*/ 1819771 w 1942632"/>
              <a:gd name="connsiteY7-412" fmla="*/ 929652 h 1283495"/>
              <a:gd name="connsiteX8-413" fmla="*/ 1765689 w 1942632"/>
              <a:gd name="connsiteY8-414" fmla="*/ 929787 h 1283495"/>
              <a:gd name="connsiteX9-415" fmla="*/ 1427581 w 1942632"/>
              <a:gd name="connsiteY9-416" fmla="*/ 1272148 h 1283495"/>
              <a:gd name="connsiteX10-417" fmla="*/ 1400455 w 1942632"/>
              <a:gd name="connsiteY10-418" fmla="*/ 1283495 h 1283495"/>
              <a:gd name="connsiteX11-419" fmla="*/ 36397 w 1942632"/>
              <a:gd name="connsiteY11-420" fmla="*/ 1283495 h 1283495"/>
              <a:gd name="connsiteX12-421" fmla="*/ 1385 w 1942632"/>
              <a:gd name="connsiteY12-422" fmla="*/ 1260348 h 1283495"/>
              <a:gd name="connsiteX13-423" fmla="*/ 8920 w 1942632"/>
              <a:gd name="connsiteY13-424" fmla="*/ 1219033 h 1283495"/>
              <a:gd name="connsiteX14-425" fmla="*/ 1010873 w 1942632"/>
              <a:gd name="connsiteY14-426" fmla="*/ 173517 h 1283495"/>
              <a:gd name="connsiteX15-427" fmla="*/ 1010331 w 1942632"/>
              <a:gd name="connsiteY15-428" fmla="*/ 120212 h 1283495"/>
              <a:gd name="connsiteX16-429" fmla="*/ 955227 w 1942632"/>
              <a:gd name="connsiteY16-430" fmla="*/ 65108 h 1283495"/>
              <a:gd name="connsiteX17-431" fmla="*/ 946969 w 1942632"/>
              <a:gd name="connsiteY17-432" fmla="*/ 23530 h 1283495"/>
              <a:gd name="connsiteX0-433" fmla="*/ 946969 w 1942632"/>
              <a:gd name="connsiteY0-434" fmla="*/ 23530 h 1283495"/>
              <a:gd name="connsiteX1-435" fmla="*/ 982173 w 1942632"/>
              <a:gd name="connsiteY1-436" fmla="*/ 0 h 1283495"/>
              <a:gd name="connsiteX2-437" fmla="*/ 1904588 w 1942632"/>
              <a:gd name="connsiteY2-438" fmla="*/ 0 h 1283495"/>
              <a:gd name="connsiteX3-439" fmla="*/ 1942632 w 1942632"/>
              <a:gd name="connsiteY3-440" fmla="*/ 38107 h 1283495"/>
              <a:gd name="connsiteX4-441" fmla="*/ 1942632 w 1942632"/>
              <a:gd name="connsiteY4-442" fmla="*/ 960540 h 1283495"/>
              <a:gd name="connsiteX5-443" fmla="*/ 1919081 w 1942632"/>
              <a:gd name="connsiteY5-444" fmla="*/ 995690 h 1283495"/>
              <a:gd name="connsiteX6-445" fmla="*/ 1877553 w 1942632"/>
              <a:gd name="connsiteY6-446" fmla="*/ 987434 h 1283495"/>
              <a:gd name="connsiteX7-447" fmla="*/ 1819771 w 1942632"/>
              <a:gd name="connsiteY7-448" fmla="*/ 929652 h 1283495"/>
              <a:gd name="connsiteX8-449" fmla="*/ 1765689 w 1942632"/>
              <a:gd name="connsiteY8-450" fmla="*/ 929787 h 1283495"/>
              <a:gd name="connsiteX9-451" fmla="*/ 1427581 w 1942632"/>
              <a:gd name="connsiteY9-452" fmla="*/ 1272148 h 1283495"/>
              <a:gd name="connsiteX10-453" fmla="*/ 1400455 w 1942632"/>
              <a:gd name="connsiteY10-454" fmla="*/ 1283495 h 1283495"/>
              <a:gd name="connsiteX11-455" fmla="*/ 36397 w 1942632"/>
              <a:gd name="connsiteY11-456" fmla="*/ 1283495 h 1283495"/>
              <a:gd name="connsiteX12-457" fmla="*/ 1385 w 1942632"/>
              <a:gd name="connsiteY12-458" fmla="*/ 1260348 h 1283495"/>
              <a:gd name="connsiteX13-459" fmla="*/ 8920 w 1942632"/>
              <a:gd name="connsiteY13-460" fmla="*/ 1219033 h 1283495"/>
              <a:gd name="connsiteX14-461" fmla="*/ 1010873 w 1942632"/>
              <a:gd name="connsiteY14-462" fmla="*/ 173517 h 1283495"/>
              <a:gd name="connsiteX15-463" fmla="*/ 1010331 w 1942632"/>
              <a:gd name="connsiteY15-464" fmla="*/ 120212 h 1283495"/>
              <a:gd name="connsiteX16-465" fmla="*/ 955227 w 1942632"/>
              <a:gd name="connsiteY16-466" fmla="*/ 65108 h 1283495"/>
              <a:gd name="connsiteX17-467" fmla="*/ 946969 w 1942632"/>
              <a:gd name="connsiteY17-468" fmla="*/ 23530 h 1283495"/>
              <a:gd name="connsiteX0-469" fmla="*/ 946969 w 1942632"/>
              <a:gd name="connsiteY0-470" fmla="*/ 23530 h 1283495"/>
              <a:gd name="connsiteX1-471" fmla="*/ 982173 w 1942632"/>
              <a:gd name="connsiteY1-472" fmla="*/ 0 h 1283495"/>
              <a:gd name="connsiteX2-473" fmla="*/ 1904588 w 1942632"/>
              <a:gd name="connsiteY2-474" fmla="*/ 0 h 1283495"/>
              <a:gd name="connsiteX3-475" fmla="*/ 1942632 w 1942632"/>
              <a:gd name="connsiteY3-476" fmla="*/ 38107 h 1283495"/>
              <a:gd name="connsiteX4-477" fmla="*/ 1942632 w 1942632"/>
              <a:gd name="connsiteY4-478" fmla="*/ 960540 h 1283495"/>
              <a:gd name="connsiteX5-479" fmla="*/ 1919081 w 1942632"/>
              <a:gd name="connsiteY5-480" fmla="*/ 995690 h 1283495"/>
              <a:gd name="connsiteX6-481" fmla="*/ 1877553 w 1942632"/>
              <a:gd name="connsiteY6-482" fmla="*/ 987434 h 1283495"/>
              <a:gd name="connsiteX7-483" fmla="*/ 1819771 w 1942632"/>
              <a:gd name="connsiteY7-484" fmla="*/ 929652 h 1283495"/>
              <a:gd name="connsiteX8-485" fmla="*/ 1765689 w 1942632"/>
              <a:gd name="connsiteY8-486" fmla="*/ 929787 h 1283495"/>
              <a:gd name="connsiteX9-487" fmla="*/ 1427581 w 1942632"/>
              <a:gd name="connsiteY9-488" fmla="*/ 1272148 h 1283495"/>
              <a:gd name="connsiteX10-489" fmla="*/ 1400455 w 1942632"/>
              <a:gd name="connsiteY10-490" fmla="*/ 1283495 h 1283495"/>
              <a:gd name="connsiteX11-491" fmla="*/ 36397 w 1942632"/>
              <a:gd name="connsiteY11-492" fmla="*/ 1283495 h 1283495"/>
              <a:gd name="connsiteX12-493" fmla="*/ 1385 w 1942632"/>
              <a:gd name="connsiteY12-494" fmla="*/ 1260348 h 1283495"/>
              <a:gd name="connsiteX13-495" fmla="*/ 8920 w 1942632"/>
              <a:gd name="connsiteY13-496" fmla="*/ 1219033 h 1283495"/>
              <a:gd name="connsiteX14-497" fmla="*/ 1010873 w 1942632"/>
              <a:gd name="connsiteY14-498" fmla="*/ 173517 h 1283495"/>
              <a:gd name="connsiteX15-499" fmla="*/ 1010331 w 1942632"/>
              <a:gd name="connsiteY15-500" fmla="*/ 120212 h 1283495"/>
              <a:gd name="connsiteX16-501" fmla="*/ 955227 w 1942632"/>
              <a:gd name="connsiteY16-502" fmla="*/ 65108 h 1283495"/>
              <a:gd name="connsiteX17-503" fmla="*/ 946969 w 1942632"/>
              <a:gd name="connsiteY17-504" fmla="*/ 23530 h 1283495"/>
              <a:gd name="connsiteX0-505" fmla="*/ 946969 w 1942632"/>
              <a:gd name="connsiteY0-506" fmla="*/ 23530 h 1283495"/>
              <a:gd name="connsiteX1-507" fmla="*/ 982173 w 1942632"/>
              <a:gd name="connsiteY1-508" fmla="*/ 0 h 1283495"/>
              <a:gd name="connsiteX2-509" fmla="*/ 1904588 w 1942632"/>
              <a:gd name="connsiteY2-510" fmla="*/ 0 h 1283495"/>
              <a:gd name="connsiteX3-511" fmla="*/ 1942632 w 1942632"/>
              <a:gd name="connsiteY3-512" fmla="*/ 38107 h 1283495"/>
              <a:gd name="connsiteX4-513" fmla="*/ 1942632 w 1942632"/>
              <a:gd name="connsiteY4-514" fmla="*/ 960540 h 1283495"/>
              <a:gd name="connsiteX5-515" fmla="*/ 1919081 w 1942632"/>
              <a:gd name="connsiteY5-516" fmla="*/ 995690 h 1283495"/>
              <a:gd name="connsiteX6-517" fmla="*/ 1877553 w 1942632"/>
              <a:gd name="connsiteY6-518" fmla="*/ 987434 h 1283495"/>
              <a:gd name="connsiteX7-519" fmla="*/ 1819771 w 1942632"/>
              <a:gd name="connsiteY7-520" fmla="*/ 929652 h 1283495"/>
              <a:gd name="connsiteX8-521" fmla="*/ 1765689 w 1942632"/>
              <a:gd name="connsiteY8-522" fmla="*/ 929787 h 1283495"/>
              <a:gd name="connsiteX9-523" fmla="*/ 1427581 w 1942632"/>
              <a:gd name="connsiteY9-524" fmla="*/ 1272148 h 1283495"/>
              <a:gd name="connsiteX10-525" fmla="*/ 1400455 w 1942632"/>
              <a:gd name="connsiteY10-526" fmla="*/ 1283495 h 1283495"/>
              <a:gd name="connsiteX11-527" fmla="*/ 36397 w 1942632"/>
              <a:gd name="connsiteY11-528" fmla="*/ 1283495 h 1283495"/>
              <a:gd name="connsiteX12-529" fmla="*/ 1385 w 1942632"/>
              <a:gd name="connsiteY12-530" fmla="*/ 1260348 h 1283495"/>
              <a:gd name="connsiteX13-531" fmla="*/ 8920 w 1942632"/>
              <a:gd name="connsiteY13-532" fmla="*/ 1219033 h 1283495"/>
              <a:gd name="connsiteX14-533" fmla="*/ 1010873 w 1942632"/>
              <a:gd name="connsiteY14-534" fmla="*/ 173517 h 1283495"/>
              <a:gd name="connsiteX15-535" fmla="*/ 1010331 w 1942632"/>
              <a:gd name="connsiteY15-536" fmla="*/ 120212 h 1283495"/>
              <a:gd name="connsiteX16-537" fmla="*/ 955227 w 1942632"/>
              <a:gd name="connsiteY16-538" fmla="*/ 65108 h 1283495"/>
              <a:gd name="connsiteX17-539" fmla="*/ 946969 w 1942632"/>
              <a:gd name="connsiteY17-540" fmla="*/ 23530 h 1283495"/>
              <a:gd name="connsiteX0-541" fmla="*/ 946969 w 1942632"/>
              <a:gd name="connsiteY0-542" fmla="*/ 23530 h 1283495"/>
              <a:gd name="connsiteX1-543" fmla="*/ 982173 w 1942632"/>
              <a:gd name="connsiteY1-544" fmla="*/ 0 h 1283495"/>
              <a:gd name="connsiteX2-545" fmla="*/ 1904588 w 1942632"/>
              <a:gd name="connsiteY2-546" fmla="*/ 0 h 1283495"/>
              <a:gd name="connsiteX3-547" fmla="*/ 1942632 w 1942632"/>
              <a:gd name="connsiteY3-548" fmla="*/ 38107 h 1283495"/>
              <a:gd name="connsiteX4-549" fmla="*/ 1942632 w 1942632"/>
              <a:gd name="connsiteY4-550" fmla="*/ 960540 h 1283495"/>
              <a:gd name="connsiteX5-551" fmla="*/ 1919081 w 1942632"/>
              <a:gd name="connsiteY5-552" fmla="*/ 995690 h 1283495"/>
              <a:gd name="connsiteX6-553" fmla="*/ 1877553 w 1942632"/>
              <a:gd name="connsiteY6-554" fmla="*/ 987434 h 1283495"/>
              <a:gd name="connsiteX7-555" fmla="*/ 1819771 w 1942632"/>
              <a:gd name="connsiteY7-556" fmla="*/ 929652 h 1283495"/>
              <a:gd name="connsiteX8-557" fmla="*/ 1765689 w 1942632"/>
              <a:gd name="connsiteY8-558" fmla="*/ 929787 h 1283495"/>
              <a:gd name="connsiteX9-559" fmla="*/ 1427581 w 1942632"/>
              <a:gd name="connsiteY9-560" fmla="*/ 1272148 h 1283495"/>
              <a:gd name="connsiteX10-561" fmla="*/ 1400455 w 1942632"/>
              <a:gd name="connsiteY10-562" fmla="*/ 1283495 h 1283495"/>
              <a:gd name="connsiteX11-563" fmla="*/ 36397 w 1942632"/>
              <a:gd name="connsiteY11-564" fmla="*/ 1283495 h 1283495"/>
              <a:gd name="connsiteX12-565" fmla="*/ 1385 w 1942632"/>
              <a:gd name="connsiteY12-566" fmla="*/ 1260348 h 1283495"/>
              <a:gd name="connsiteX13-567" fmla="*/ 8920 w 1942632"/>
              <a:gd name="connsiteY13-568" fmla="*/ 1219033 h 1283495"/>
              <a:gd name="connsiteX14-569" fmla="*/ 1010873 w 1942632"/>
              <a:gd name="connsiteY14-570" fmla="*/ 173517 h 1283495"/>
              <a:gd name="connsiteX15-571" fmla="*/ 1010331 w 1942632"/>
              <a:gd name="connsiteY15-572" fmla="*/ 120212 h 1283495"/>
              <a:gd name="connsiteX16-573" fmla="*/ 955227 w 1942632"/>
              <a:gd name="connsiteY16-574" fmla="*/ 65108 h 1283495"/>
              <a:gd name="connsiteX17-575" fmla="*/ 946969 w 1942632"/>
              <a:gd name="connsiteY17-576" fmla="*/ 23530 h 1283495"/>
              <a:gd name="connsiteX0-577" fmla="*/ 946969 w 1942632"/>
              <a:gd name="connsiteY0-578" fmla="*/ 23530 h 1283495"/>
              <a:gd name="connsiteX1-579" fmla="*/ 982173 w 1942632"/>
              <a:gd name="connsiteY1-580" fmla="*/ 0 h 1283495"/>
              <a:gd name="connsiteX2-581" fmla="*/ 1904588 w 1942632"/>
              <a:gd name="connsiteY2-582" fmla="*/ 0 h 1283495"/>
              <a:gd name="connsiteX3-583" fmla="*/ 1942632 w 1942632"/>
              <a:gd name="connsiteY3-584" fmla="*/ 38107 h 1283495"/>
              <a:gd name="connsiteX4-585" fmla="*/ 1942632 w 1942632"/>
              <a:gd name="connsiteY4-586" fmla="*/ 960540 h 1283495"/>
              <a:gd name="connsiteX5-587" fmla="*/ 1919081 w 1942632"/>
              <a:gd name="connsiteY5-588" fmla="*/ 995690 h 1283495"/>
              <a:gd name="connsiteX6-589" fmla="*/ 1877553 w 1942632"/>
              <a:gd name="connsiteY6-590" fmla="*/ 987434 h 1283495"/>
              <a:gd name="connsiteX7-591" fmla="*/ 1819771 w 1942632"/>
              <a:gd name="connsiteY7-592" fmla="*/ 929652 h 1283495"/>
              <a:gd name="connsiteX8-593" fmla="*/ 1765689 w 1942632"/>
              <a:gd name="connsiteY8-594" fmla="*/ 929787 h 1283495"/>
              <a:gd name="connsiteX9-595" fmla="*/ 1427581 w 1942632"/>
              <a:gd name="connsiteY9-596" fmla="*/ 1272148 h 1283495"/>
              <a:gd name="connsiteX10-597" fmla="*/ 1400455 w 1942632"/>
              <a:gd name="connsiteY10-598" fmla="*/ 1283495 h 1283495"/>
              <a:gd name="connsiteX11-599" fmla="*/ 36397 w 1942632"/>
              <a:gd name="connsiteY11-600" fmla="*/ 1283495 h 1283495"/>
              <a:gd name="connsiteX12-601" fmla="*/ 1385 w 1942632"/>
              <a:gd name="connsiteY12-602" fmla="*/ 1260348 h 1283495"/>
              <a:gd name="connsiteX13-603" fmla="*/ 8920 w 1942632"/>
              <a:gd name="connsiteY13-604" fmla="*/ 1219033 h 1283495"/>
              <a:gd name="connsiteX14-605" fmla="*/ 1010873 w 1942632"/>
              <a:gd name="connsiteY14-606" fmla="*/ 173517 h 1283495"/>
              <a:gd name="connsiteX15-607" fmla="*/ 1010331 w 1942632"/>
              <a:gd name="connsiteY15-608" fmla="*/ 120212 h 1283495"/>
              <a:gd name="connsiteX16-609" fmla="*/ 955227 w 1942632"/>
              <a:gd name="connsiteY16-610" fmla="*/ 65108 h 1283495"/>
              <a:gd name="connsiteX17-611" fmla="*/ 946969 w 1942632"/>
              <a:gd name="connsiteY17-612" fmla="*/ 23530 h 1283495"/>
              <a:gd name="connsiteX0-613" fmla="*/ 946969 w 1942632"/>
              <a:gd name="connsiteY0-614" fmla="*/ 23530 h 1283495"/>
              <a:gd name="connsiteX1-615" fmla="*/ 982173 w 1942632"/>
              <a:gd name="connsiteY1-616" fmla="*/ 0 h 1283495"/>
              <a:gd name="connsiteX2-617" fmla="*/ 1904588 w 1942632"/>
              <a:gd name="connsiteY2-618" fmla="*/ 0 h 1283495"/>
              <a:gd name="connsiteX3-619" fmla="*/ 1942632 w 1942632"/>
              <a:gd name="connsiteY3-620" fmla="*/ 38107 h 1283495"/>
              <a:gd name="connsiteX4-621" fmla="*/ 1942632 w 1942632"/>
              <a:gd name="connsiteY4-622" fmla="*/ 960540 h 1283495"/>
              <a:gd name="connsiteX5-623" fmla="*/ 1919081 w 1942632"/>
              <a:gd name="connsiteY5-624" fmla="*/ 995690 h 1283495"/>
              <a:gd name="connsiteX6-625" fmla="*/ 1877553 w 1942632"/>
              <a:gd name="connsiteY6-626" fmla="*/ 987434 h 1283495"/>
              <a:gd name="connsiteX7-627" fmla="*/ 1819771 w 1942632"/>
              <a:gd name="connsiteY7-628" fmla="*/ 929652 h 1283495"/>
              <a:gd name="connsiteX8-629" fmla="*/ 1765689 w 1942632"/>
              <a:gd name="connsiteY8-630" fmla="*/ 929787 h 1283495"/>
              <a:gd name="connsiteX9-631" fmla="*/ 1427581 w 1942632"/>
              <a:gd name="connsiteY9-632" fmla="*/ 1272148 h 1283495"/>
              <a:gd name="connsiteX10-633" fmla="*/ 1400455 w 1942632"/>
              <a:gd name="connsiteY10-634" fmla="*/ 1283495 h 1283495"/>
              <a:gd name="connsiteX11-635" fmla="*/ 36397 w 1942632"/>
              <a:gd name="connsiteY11-636" fmla="*/ 1283495 h 1283495"/>
              <a:gd name="connsiteX12-637" fmla="*/ 1385 w 1942632"/>
              <a:gd name="connsiteY12-638" fmla="*/ 1260348 h 1283495"/>
              <a:gd name="connsiteX13-639" fmla="*/ 8920 w 1942632"/>
              <a:gd name="connsiteY13-640" fmla="*/ 1219033 h 1283495"/>
              <a:gd name="connsiteX14-641" fmla="*/ 1010873 w 1942632"/>
              <a:gd name="connsiteY14-642" fmla="*/ 173517 h 1283495"/>
              <a:gd name="connsiteX15-643" fmla="*/ 1010331 w 1942632"/>
              <a:gd name="connsiteY15-644" fmla="*/ 120212 h 1283495"/>
              <a:gd name="connsiteX16-645" fmla="*/ 955227 w 1942632"/>
              <a:gd name="connsiteY16-646" fmla="*/ 65108 h 1283495"/>
              <a:gd name="connsiteX17-647" fmla="*/ 946969 w 1942632"/>
              <a:gd name="connsiteY17-648" fmla="*/ 23530 h 1283495"/>
              <a:gd name="connsiteX0-649" fmla="*/ 946969 w 1942632"/>
              <a:gd name="connsiteY0-650" fmla="*/ 23530 h 1283495"/>
              <a:gd name="connsiteX1-651" fmla="*/ 982173 w 1942632"/>
              <a:gd name="connsiteY1-652" fmla="*/ 0 h 1283495"/>
              <a:gd name="connsiteX2-653" fmla="*/ 1904588 w 1942632"/>
              <a:gd name="connsiteY2-654" fmla="*/ 0 h 1283495"/>
              <a:gd name="connsiteX3-655" fmla="*/ 1942632 w 1942632"/>
              <a:gd name="connsiteY3-656" fmla="*/ 38107 h 1283495"/>
              <a:gd name="connsiteX4-657" fmla="*/ 1942632 w 1942632"/>
              <a:gd name="connsiteY4-658" fmla="*/ 960540 h 1283495"/>
              <a:gd name="connsiteX5-659" fmla="*/ 1919081 w 1942632"/>
              <a:gd name="connsiteY5-660" fmla="*/ 995690 h 1283495"/>
              <a:gd name="connsiteX6-661" fmla="*/ 1877553 w 1942632"/>
              <a:gd name="connsiteY6-662" fmla="*/ 987434 h 1283495"/>
              <a:gd name="connsiteX7-663" fmla="*/ 1819771 w 1942632"/>
              <a:gd name="connsiteY7-664" fmla="*/ 929652 h 1283495"/>
              <a:gd name="connsiteX8-665" fmla="*/ 1765689 w 1942632"/>
              <a:gd name="connsiteY8-666" fmla="*/ 929787 h 1283495"/>
              <a:gd name="connsiteX9-667" fmla="*/ 1427581 w 1942632"/>
              <a:gd name="connsiteY9-668" fmla="*/ 1272148 h 1283495"/>
              <a:gd name="connsiteX10-669" fmla="*/ 1400455 w 1942632"/>
              <a:gd name="connsiteY10-670" fmla="*/ 1283495 h 1283495"/>
              <a:gd name="connsiteX11-671" fmla="*/ 36397 w 1942632"/>
              <a:gd name="connsiteY11-672" fmla="*/ 1283495 h 1283495"/>
              <a:gd name="connsiteX12-673" fmla="*/ 1385 w 1942632"/>
              <a:gd name="connsiteY12-674" fmla="*/ 1260348 h 1283495"/>
              <a:gd name="connsiteX13-675" fmla="*/ 8920 w 1942632"/>
              <a:gd name="connsiteY13-676" fmla="*/ 1219033 h 1283495"/>
              <a:gd name="connsiteX14-677" fmla="*/ 1010873 w 1942632"/>
              <a:gd name="connsiteY14-678" fmla="*/ 173517 h 1283495"/>
              <a:gd name="connsiteX15-679" fmla="*/ 1010331 w 1942632"/>
              <a:gd name="connsiteY15-680" fmla="*/ 120212 h 1283495"/>
              <a:gd name="connsiteX16-681" fmla="*/ 955227 w 1942632"/>
              <a:gd name="connsiteY16-682" fmla="*/ 65108 h 1283495"/>
              <a:gd name="connsiteX17-683" fmla="*/ 946969 w 1942632"/>
              <a:gd name="connsiteY17-684" fmla="*/ 23530 h 1283495"/>
              <a:gd name="connsiteX0-685" fmla="*/ 946969 w 1942632"/>
              <a:gd name="connsiteY0-686" fmla="*/ 23530 h 1283495"/>
              <a:gd name="connsiteX1-687" fmla="*/ 982173 w 1942632"/>
              <a:gd name="connsiteY1-688" fmla="*/ 0 h 1283495"/>
              <a:gd name="connsiteX2-689" fmla="*/ 1904588 w 1942632"/>
              <a:gd name="connsiteY2-690" fmla="*/ 0 h 1283495"/>
              <a:gd name="connsiteX3-691" fmla="*/ 1942632 w 1942632"/>
              <a:gd name="connsiteY3-692" fmla="*/ 38107 h 1283495"/>
              <a:gd name="connsiteX4-693" fmla="*/ 1942632 w 1942632"/>
              <a:gd name="connsiteY4-694" fmla="*/ 960540 h 1283495"/>
              <a:gd name="connsiteX5-695" fmla="*/ 1919081 w 1942632"/>
              <a:gd name="connsiteY5-696" fmla="*/ 995690 h 1283495"/>
              <a:gd name="connsiteX6-697" fmla="*/ 1877553 w 1942632"/>
              <a:gd name="connsiteY6-698" fmla="*/ 987434 h 1283495"/>
              <a:gd name="connsiteX7-699" fmla="*/ 1819771 w 1942632"/>
              <a:gd name="connsiteY7-700" fmla="*/ 929652 h 1283495"/>
              <a:gd name="connsiteX8-701" fmla="*/ 1765689 w 1942632"/>
              <a:gd name="connsiteY8-702" fmla="*/ 929787 h 1283495"/>
              <a:gd name="connsiteX9-703" fmla="*/ 1427581 w 1942632"/>
              <a:gd name="connsiteY9-704" fmla="*/ 1272148 h 1283495"/>
              <a:gd name="connsiteX10-705" fmla="*/ 1400455 w 1942632"/>
              <a:gd name="connsiteY10-706" fmla="*/ 1283495 h 1283495"/>
              <a:gd name="connsiteX11-707" fmla="*/ 36397 w 1942632"/>
              <a:gd name="connsiteY11-708" fmla="*/ 1283495 h 1283495"/>
              <a:gd name="connsiteX12-709" fmla="*/ 1385 w 1942632"/>
              <a:gd name="connsiteY12-710" fmla="*/ 1260348 h 1283495"/>
              <a:gd name="connsiteX13-711" fmla="*/ 8920 w 1942632"/>
              <a:gd name="connsiteY13-712" fmla="*/ 1219033 h 1283495"/>
              <a:gd name="connsiteX14-713" fmla="*/ 1010873 w 1942632"/>
              <a:gd name="connsiteY14-714" fmla="*/ 173517 h 1283495"/>
              <a:gd name="connsiteX15-715" fmla="*/ 1010331 w 1942632"/>
              <a:gd name="connsiteY15-716" fmla="*/ 120212 h 1283495"/>
              <a:gd name="connsiteX16-717" fmla="*/ 955227 w 1942632"/>
              <a:gd name="connsiteY16-718" fmla="*/ 65108 h 1283495"/>
              <a:gd name="connsiteX17-719" fmla="*/ 946969 w 1942632"/>
              <a:gd name="connsiteY17-720" fmla="*/ 23530 h 1283495"/>
              <a:gd name="connsiteX0-721" fmla="*/ 946969 w 1942632"/>
              <a:gd name="connsiteY0-722" fmla="*/ 23530 h 1283495"/>
              <a:gd name="connsiteX1-723" fmla="*/ 982173 w 1942632"/>
              <a:gd name="connsiteY1-724" fmla="*/ 0 h 1283495"/>
              <a:gd name="connsiteX2-725" fmla="*/ 1904588 w 1942632"/>
              <a:gd name="connsiteY2-726" fmla="*/ 0 h 1283495"/>
              <a:gd name="connsiteX3-727" fmla="*/ 1942632 w 1942632"/>
              <a:gd name="connsiteY3-728" fmla="*/ 38107 h 1283495"/>
              <a:gd name="connsiteX4-729" fmla="*/ 1942632 w 1942632"/>
              <a:gd name="connsiteY4-730" fmla="*/ 960540 h 1283495"/>
              <a:gd name="connsiteX5-731" fmla="*/ 1919081 w 1942632"/>
              <a:gd name="connsiteY5-732" fmla="*/ 995690 h 1283495"/>
              <a:gd name="connsiteX6-733" fmla="*/ 1877553 w 1942632"/>
              <a:gd name="connsiteY6-734" fmla="*/ 987434 h 1283495"/>
              <a:gd name="connsiteX7-735" fmla="*/ 1819771 w 1942632"/>
              <a:gd name="connsiteY7-736" fmla="*/ 929652 h 1283495"/>
              <a:gd name="connsiteX8-737" fmla="*/ 1765689 w 1942632"/>
              <a:gd name="connsiteY8-738" fmla="*/ 929787 h 1283495"/>
              <a:gd name="connsiteX9-739" fmla="*/ 1427581 w 1942632"/>
              <a:gd name="connsiteY9-740" fmla="*/ 1272148 h 1283495"/>
              <a:gd name="connsiteX10-741" fmla="*/ 1400455 w 1942632"/>
              <a:gd name="connsiteY10-742" fmla="*/ 1283495 h 1283495"/>
              <a:gd name="connsiteX11-743" fmla="*/ 36397 w 1942632"/>
              <a:gd name="connsiteY11-744" fmla="*/ 1283495 h 1283495"/>
              <a:gd name="connsiteX12-745" fmla="*/ 1385 w 1942632"/>
              <a:gd name="connsiteY12-746" fmla="*/ 1260348 h 1283495"/>
              <a:gd name="connsiteX13-747" fmla="*/ 8920 w 1942632"/>
              <a:gd name="connsiteY13-748" fmla="*/ 1219033 h 1283495"/>
              <a:gd name="connsiteX14-749" fmla="*/ 1010873 w 1942632"/>
              <a:gd name="connsiteY14-750" fmla="*/ 173517 h 1283495"/>
              <a:gd name="connsiteX15-751" fmla="*/ 1010331 w 1942632"/>
              <a:gd name="connsiteY15-752" fmla="*/ 120212 h 1283495"/>
              <a:gd name="connsiteX16-753" fmla="*/ 955227 w 1942632"/>
              <a:gd name="connsiteY16-754" fmla="*/ 65108 h 1283495"/>
              <a:gd name="connsiteX17-755" fmla="*/ 946969 w 1942632"/>
              <a:gd name="connsiteY17-756" fmla="*/ 23530 h 1283495"/>
              <a:gd name="connsiteX0-757" fmla="*/ 946345 w 1942008"/>
              <a:gd name="connsiteY0-758" fmla="*/ 23530 h 1283495"/>
              <a:gd name="connsiteX1-759" fmla="*/ 981549 w 1942008"/>
              <a:gd name="connsiteY1-760" fmla="*/ 0 h 1283495"/>
              <a:gd name="connsiteX2-761" fmla="*/ 1903964 w 1942008"/>
              <a:gd name="connsiteY2-762" fmla="*/ 0 h 1283495"/>
              <a:gd name="connsiteX3-763" fmla="*/ 1942008 w 1942008"/>
              <a:gd name="connsiteY3-764" fmla="*/ 38107 h 1283495"/>
              <a:gd name="connsiteX4-765" fmla="*/ 1942008 w 1942008"/>
              <a:gd name="connsiteY4-766" fmla="*/ 960540 h 1283495"/>
              <a:gd name="connsiteX5-767" fmla="*/ 1918457 w 1942008"/>
              <a:gd name="connsiteY5-768" fmla="*/ 995690 h 1283495"/>
              <a:gd name="connsiteX6-769" fmla="*/ 1876929 w 1942008"/>
              <a:gd name="connsiteY6-770" fmla="*/ 987434 h 1283495"/>
              <a:gd name="connsiteX7-771" fmla="*/ 1819147 w 1942008"/>
              <a:gd name="connsiteY7-772" fmla="*/ 929652 h 1283495"/>
              <a:gd name="connsiteX8-773" fmla="*/ 1765065 w 1942008"/>
              <a:gd name="connsiteY8-774" fmla="*/ 929787 h 1283495"/>
              <a:gd name="connsiteX9-775" fmla="*/ 1426957 w 1942008"/>
              <a:gd name="connsiteY9-776" fmla="*/ 1272148 h 1283495"/>
              <a:gd name="connsiteX10-777" fmla="*/ 1399831 w 1942008"/>
              <a:gd name="connsiteY10-778" fmla="*/ 1283495 h 1283495"/>
              <a:gd name="connsiteX11-779" fmla="*/ 35773 w 1942008"/>
              <a:gd name="connsiteY11-780" fmla="*/ 1283495 h 1283495"/>
              <a:gd name="connsiteX12-781" fmla="*/ 761 w 1942008"/>
              <a:gd name="connsiteY12-782" fmla="*/ 1260348 h 1283495"/>
              <a:gd name="connsiteX13-783" fmla="*/ 8296 w 1942008"/>
              <a:gd name="connsiteY13-784" fmla="*/ 1219033 h 1283495"/>
              <a:gd name="connsiteX14-785" fmla="*/ 1010249 w 1942008"/>
              <a:gd name="connsiteY14-786" fmla="*/ 173517 h 1283495"/>
              <a:gd name="connsiteX15-787" fmla="*/ 1009707 w 1942008"/>
              <a:gd name="connsiteY15-788" fmla="*/ 120212 h 1283495"/>
              <a:gd name="connsiteX16-789" fmla="*/ 954603 w 1942008"/>
              <a:gd name="connsiteY16-790" fmla="*/ 65108 h 1283495"/>
              <a:gd name="connsiteX17-791" fmla="*/ 946345 w 1942008"/>
              <a:gd name="connsiteY17-792" fmla="*/ 23530 h 1283495"/>
              <a:gd name="connsiteX0-793" fmla="*/ 945771 w 1941434"/>
              <a:gd name="connsiteY0-794" fmla="*/ 23530 h 1283495"/>
              <a:gd name="connsiteX1-795" fmla="*/ 980975 w 1941434"/>
              <a:gd name="connsiteY1-796" fmla="*/ 0 h 1283495"/>
              <a:gd name="connsiteX2-797" fmla="*/ 1903390 w 1941434"/>
              <a:gd name="connsiteY2-798" fmla="*/ 0 h 1283495"/>
              <a:gd name="connsiteX3-799" fmla="*/ 1941434 w 1941434"/>
              <a:gd name="connsiteY3-800" fmla="*/ 38107 h 1283495"/>
              <a:gd name="connsiteX4-801" fmla="*/ 1941434 w 1941434"/>
              <a:gd name="connsiteY4-802" fmla="*/ 960540 h 1283495"/>
              <a:gd name="connsiteX5-803" fmla="*/ 1917883 w 1941434"/>
              <a:gd name="connsiteY5-804" fmla="*/ 995690 h 1283495"/>
              <a:gd name="connsiteX6-805" fmla="*/ 1876355 w 1941434"/>
              <a:gd name="connsiteY6-806" fmla="*/ 987434 h 1283495"/>
              <a:gd name="connsiteX7-807" fmla="*/ 1818573 w 1941434"/>
              <a:gd name="connsiteY7-808" fmla="*/ 929652 h 1283495"/>
              <a:gd name="connsiteX8-809" fmla="*/ 1764491 w 1941434"/>
              <a:gd name="connsiteY8-810" fmla="*/ 929787 h 1283495"/>
              <a:gd name="connsiteX9-811" fmla="*/ 1426383 w 1941434"/>
              <a:gd name="connsiteY9-812" fmla="*/ 1272148 h 1283495"/>
              <a:gd name="connsiteX10-813" fmla="*/ 1399257 w 1941434"/>
              <a:gd name="connsiteY10-814" fmla="*/ 1283495 h 1283495"/>
              <a:gd name="connsiteX11-815" fmla="*/ 35199 w 1941434"/>
              <a:gd name="connsiteY11-816" fmla="*/ 1283495 h 1283495"/>
              <a:gd name="connsiteX12-817" fmla="*/ 187 w 1941434"/>
              <a:gd name="connsiteY12-818" fmla="*/ 1260348 h 1283495"/>
              <a:gd name="connsiteX13-819" fmla="*/ 7722 w 1941434"/>
              <a:gd name="connsiteY13-820" fmla="*/ 1219033 h 1283495"/>
              <a:gd name="connsiteX14-821" fmla="*/ 1009675 w 1941434"/>
              <a:gd name="connsiteY14-822" fmla="*/ 173517 h 1283495"/>
              <a:gd name="connsiteX15-823" fmla="*/ 1009133 w 1941434"/>
              <a:gd name="connsiteY15-824" fmla="*/ 120212 h 1283495"/>
              <a:gd name="connsiteX16-825" fmla="*/ 954029 w 1941434"/>
              <a:gd name="connsiteY16-826" fmla="*/ 65108 h 1283495"/>
              <a:gd name="connsiteX17-827" fmla="*/ 945771 w 1941434"/>
              <a:gd name="connsiteY17-828" fmla="*/ 23530 h 1283495"/>
              <a:gd name="connsiteX0-829" fmla="*/ 946469 w 1942132"/>
              <a:gd name="connsiteY0-830" fmla="*/ 23530 h 1283495"/>
              <a:gd name="connsiteX1-831" fmla="*/ 981673 w 1942132"/>
              <a:gd name="connsiteY1-832" fmla="*/ 0 h 1283495"/>
              <a:gd name="connsiteX2-833" fmla="*/ 1904088 w 1942132"/>
              <a:gd name="connsiteY2-834" fmla="*/ 0 h 1283495"/>
              <a:gd name="connsiteX3-835" fmla="*/ 1942132 w 1942132"/>
              <a:gd name="connsiteY3-836" fmla="*/ 38107 h 1283495"/>
              <a:gd name="connsiteX4-837" fmla="*/ 1942132 w 1942132"/>
              <a:gd name="connsiteY4-838" fmla="*/ 960540 h 1283495"/>
              <a:gd name="connsiteX5-839" fmla="*/ 1918581 w 1942132"/>
              <a:gd name="connsiteY5-840" fmla="*/ 995690 h 1283495"/>
              <a:gd name="connsiteX6-841" fmla="*/ 1877053 w 1942132"/>
              <a:gd name="connsiteY6-842" fmla="*/ 987434 h 1283495"/>
              <a:gd name="connsiteX7-843" fmla="*/ 1819271 w 1942132"/>
              <a:gd name="connsiteY7-844" fmla="*/ 929652 h 1283495"/>
              <a:gd name="connsiteX8-845" fmla="*/ 1765189 w 1942132"/>
              <a:gd name="connsiteY8-846" fmla="*/ 929787 h 1283495"/>
              <a:gd name="connsiteX9-847" fmla="*/ 1427081 w 1942132"/>
              <a:gd name="connsiteY9-848" fmla="*/ 1272148 h 1283495"/>
              <a:gd name="connsiteX10-849" fmla="*/ 1399955 w 1942132"/>
              <a:gd name="connsiteY10-850" fmla="*/ 1283495 h 1283495"/>
              <a:gd name="connsiteX11-851" fmla="*/ 35897 w 1942132"/>
              <a:gd name="connsiteY11-852" fmla="*/ 1283495 h 1283495"/>
              <a:gd name="connsiteX12-853" fmla="*/ 885 w 1942132"/>
              <a:gd name="connsiteY12-854" fmla="*/ 1260348 h 1283495"/>
              <a:gd name="connsiteX13-855" fmla="*/ 8420 w 1942132"/>
              <a:gd name="connsiteY13-856" fmla="*/ 1219033 h 1283495"/>
              <a:gd name="connsiteX14-857" fmla="*/ 1010373 w 1942132"/>
              <a:gd name="connsiteY14-858" fmla="*/ 173517 h 1283495"/>
              <a:gd name="connsiteX15-859" fmla="*/ 1009831 w 1942132"/>
              <a:gd name="connsiteY15-860" fmla="*/ 120212 h 1283495"/>
              <a:gd name="connsiteX16-861" fmla="*/ 954727 w 1942132"/>
              <a:gd name="connsiteY16-862" fmla="*/ 65108 h 1283495"/>
              <a:gd name="connsiteX17-863" fmla="*/ 946469 w 1942132"/>
              <a:gd name="connsiteY17-864" fmla="*/ 23530 h 1283495"/>
              <a:gd name="connsiteX0-865" fmla="*/ 948287 w 1943950"/>
              <a:gd name="connsiteY0-866" fmla="*/ 23530 h 1283495"/>
              <a:gd name="connsiteX1-867" fmla="*/ 983491 w 1943950"/>
              <a:gd name="connsiteY1-868" fmla="*/ 0 h 1283495"/>
              <a:gd name="connsiteX2-869" fmla="*/ 1905906 w 1943950"/>
              <a:gd name="connsiteY2-870" fmla="*/ 0 h 1283495"/>
              <a:gd name="connsiteX3-871" fmla="*/ 1943950 w 1943950"/>
              <a:gd name="connsiteY3-872" fmla="*/ 38107 h 1283495"/>
              <a:gd name="connsiteX4-873" fmla="*/ 1943950 w 1943950"/>
              <a:gd name="connsiteY4-874" fmla="*/ 960540 h 1283495"/>
              <a:gd name="connsiteX5-875" fmla="*/ 1920399 w 1943950"/>
              <a:gd name="connsiteY5-876" fmla="*/ 995690 h 1283495"/>
              <a:gd name="connsiteX6-877" fmla="*/ 1878871 w 1943950"/>
              <a:gd name="connsiteY6-878" fmla="*/ 987434 h 1283495"/>
              <a:gd name="connsiteX7-879" fmla="*/ 1821089 w 1943950"/>
              <a:gd name="connsiteY7-880" fmla="*/ 929652 h 1283495"/>
              <a:gd name="connsiteX8-881" fmla="*/ 1767007 w 1943950"/>
              <a:gd name="connsiteY8-882" fmla="*/ 929787 h 1283495"/>
              <a:gd name="connsiteX9-883" fmla="*/ 1428899 w 1943950"/>
              <a:gd name="connsiteY9-884" fmla="*/ 1272148 h 1283495"/>
              <a:gd name="connsiteX10-885" fmla="*/ 1401773 w 1943950"/>
              <a:gd name="connsiteY10-886" fmla="*/ 1283495 h 1283495"/>
              <a:gd name="connsiteX11-887" fmla="*/ 37715 w 1943950"/>
              <a:gd name="connsiteY11-888" fmla="*/ 1283495 h 1283495"/>
              <a:gd name="connsiteX12-889" fmla="*/ 2703 w 1943950"/>
              <a:gd name="connsiteY12-890" fmla="*/ 1260348 h 1283495"/>
              <a:gd name="connsiteX13-891" fmla="*/ 10238 w 1943950"/>
              <a:gd name="connsiteY13-892" fmla="*/ 1219033 h 1283495"/>
              <a:gd name="connsiteX14-893" fmla="*/ 1012191 w 1943950"/>
              <a:gd name="connsiteY14-894" fmla="*/ 173517 h 1283495"/>
              <a:gd name="connsiteX15-895" fmla="*/ 1011649 w 1943950"/>
              <a:gd name="connsiteY15-896" fmla="*/ 120212 h 1283495"/>
              <a:gd name="connsiteX16-897" fmla="*/ 956545 w 1943950"/>
              <a:gd name="connsiteY16-898" fmla="*/ 65108 h 1283495"/>
              <a:gd name="connsiteX17-899" fmla="*/ 948287 w 1943950"/>
              <a:gd name="connsiteY17-900" fmla="*/ 23530 h 1283495"/>
              <a:gd name="connsiteX0-901" fmla="*/ 948287 w 1943950"/>
              <a:gd name="connsiteY0-902" fmla="*/ 23530 h 1283495"/>
              <a:gd name="connsiteX1-903" fmla="*/ 983491 w 1943950"/>
              <a:gd name="connsiteY1-904" fmla="*/ 0 h 1283495"/>
              <a:gd name="connsiteX2-905" fmla="*/ 1905906 w 1943950"/>
              <a:gd name="connsiteY2-906" fmla="*/ 0 h 1283495"/>
              <a:gd name="connsiteX3-907" fmla="*/ 1943950 w 1943950"/>
              <a:gd name="connsiteY3-908" fmla="*/ 38107 h 1283495"/>
              <a:gd name="connsiteX4-909" fmla="*/ 1943950 w 1943950"/>
              <a:gd name="connsiteY4-910" fmla="*/ 960540 h 1283495"/>
              <a:gd name="connsiteX5-911" fmla="*/ 1920399 w 1943950"/>
              <a:gd name="connsiteY5-912" fmla="*/ 995690 h 1283495"/>
              <a:gd name="connsiteX6-913" fmla="*/ 1878871 w 1943950"/>
              <a:gd name="connsiteY6-914" fmla="*/ 987434 h 1283495"/>
              <a:gd name="connsiteX7-915" fmla="*/ 1821089 w 1943950"/>
              <a:gd name="connsiteY7-916" fmla="*/ 929652 h 1283495"/>
              <a:gd name="connsiteX8-917" fmla="*/ 1767007 w 1943950"/>
              <a:gd name="connsiteY8-918" fmla="*/ 929787 h 1283495"/>
              <a:gd name="connsiteX9-919" fmla="*/ 1428899 w 1943950"/>
              <a:gd name="connsiteY9-920" fmla="*/ 1272148 h 1283495"/>
              <a:gd name="connsiteX10-921" fmla="*/ 1401773 w 1943950"/>
              <a:gd name="connsiteY10-922" fmla="*/ 1283495 h 1283495"/>
              <a:gd name="connsiteX11-923" fmla="*/ 37715 w 1943950"/>
              <a:gd name="connsiteY11-924" fmla="*/ 1283495 h 1283495"/>
              <a:gd name="connsiteX12-925" fmla="*/ 2703 w 1943950"/>
              <a:gd name="connsiteY12-926" fmla="*/ 1260348 h 1283495"/>
              <a:gd name="connsiteX13-927" fmla="*/ 10238 w 1943950"/>
              <a:gd name="connsiteY13-928" fmla="*/ 1219033 h 1283495"/>
              <a:gd name="connsiteX14-929" fmla="*/ 1012191 w 1943950"/>
              <a:gd name="connsiteY14-930" fmla="*/ 173517 h 1283495"/>
              <a:gd name="connsiteX15-931" fmla="*/ 1011649 w 1943950"/>
              <a:gd name="connsiteY15-932" fmla="*/ 120212 h 1283495"/>
              <a:gd name="connsiteX16-933" fmla="*/ 956545 w 1943950"/>
              <a:gd name="connsiteY16-934" fmla="*/ 65108 h 1283495"/>
              <a:gd name="connsiteX17-935" fmla="*/ 948287 w 1943950"/>
              <a:gd name="connsiteY17-936" fmla="*/ 23530 h 1283495"/>
              <a:gd name="connsiteX0-937" fmla="*/ 948287 w 1943950"/>
              <a:gd name="connsiteY0-938" fmla="*/ 23530 h 1283495"/>
              <a:gd name="connsiteX1-939" fmla="*/ 983491 w 1943950"/>
              <a:gd name="connsiteY1-940" fmla="*/ 0 h 1283495"/>
              <a:gd name="connsiteX2-941" fmla="*/ 1905906 w 1943950"/>
              <a:gd name="connsiteY2-942" fmla="*/ 0 h 1283495"/>
              <a:gd name="connsiteX3-943" fmla="*/ 1943950 w 1943950"/>
              <a:gd name="connsiteY3-944" fmla="*/ 38107 h 1283495"/>
              <a:gd name="connsiteX4-945" fmla="*/ 1943950 w 1943950"/>
              <a:gd name="connsiteY4-946" fmla="*/ 960540 h 1283495"/>
              <a:gd name="connsiteX5-947" fmla="*/ 1920399 w 1943950"/>
              <a:gd name="connsiteY5-948" fmla="*/ 995690 h 1283495"/>
              <a:gd name="connsiteX6-949" fmla="*/ 1878871 w 1943950"/>
              <a:gd name="connsiteY6-950" fmla="*/ 987434 h 1283495"/>
              <a:gd name="connsiteX7-951" fmla="*/ 1821089 w 1943950"/>
              <a:gd name="connsiteY7-952" fmla="*/ 929652 h 1283495"/>
              <a:gd name="connsiteX8-953" fmla="*/ 1767007 w 1943950"/>
              <a:gd name="connsiteY8-954" fmla="*/ 929787 h 1283495"/>
              <a:gd name="connsiteX9-955" fmla="*/ 1428899 w 1943950"/>
              <a:gd name="connsiteY9-956" fmla="*/ 1272148 h 1283495"/>
              <a:gd name="connsiteX10-957" fmla="*/ 1401773 w 1943950"/>
              <a:gd name="connsiteY10-958" fmla="*/ 1283495 h 1283495"/>
              <a:gd name="connsiteX11-959" fmla="*/ 37715 w 1943950"/>
              <a:gd name="connsiteY11-960" fmla="*/ 1283495 h 1283495"/>
              <a:gd name="connsiteX12-961" fmla="*/ 2703 w 1943950"/>
              <a:gd name="connsiteY12-962" fmla="*/ 1260348 h 1283495"/>
              <a:gd name="connsiteX13-963" fmla="*/ 10238 w 1943950"/>
              <a:gd name="connsiteY13-964" fmla="*/ 1219033 h 1283495"/>
              <a:gd name="connsiteX14-965" fmla="*/ 1012191 w 1943950"/>
              <a:gd name="connsiteY14-966" fmla="*/ 173517 h 1283495"/>
              <a:gd name="connsiteX15-967" fmla="*/ 1011649 w 1943950"/>
              <a:gd name="connsiteY15-968" fmla="*/ 120212 h 1283495"/>
              <a:gd name="connsiteX16-969" fmla="*/ 956545 w 1943950"/>
              <a:gd name="connsiteY16-970" fmla="*/ 65108 h 1283495"/>
              <a:gd name="connsiteX17-971" fmla="*/ 948287 w 1943950"/>
              <a:gd name="connsiteY17-972" fmla="*/ 23530 h 1283495"/>
              <a:gd name="connsiteX0-973" fmla="*/ 948287 w 1943950"/>
              <a:gd name="connsiteY0-974" fmla="*/ 23530 h 1283495"/>
              <a:gd name="connsiteX1-975" fmla="*/ 983491 w 1943950"/>
              <a:gd name="connsiteY1-976" fmla="*/ 0 h 1283495"/>
              <a:gd name="connsiteX2-977" fmla="*/ 1905906 w 1943950"/>
              <a:gd name="connsiteY2-978" fmla="*/ 0 h 1283495"/>
              <a:gd name="connsiteX3-979" fmla="*/ 1943950 w 1943950"/>
              <a:gd name="connsiteY3-980" fmla="*/ 38107 h 1283495"/>
              <a:gd name="connsiteX4-981" fmla="*/ 1943950 w 1943950"/>
              <a:gd name="connsiteY4-982" fmla="*/ 960540 h 1283495"/>
              <a:gd name="connsiteX5-983" fmla="*/ 1920399 w 1943950"/>
              <a:gd name="connsiteY5-984" fmla="*/ 995690 h 1283495"/>
              <a:gd name="connsiteX6-985" fmla="*/ 1878871 w 1943950"/>
              <a:gd name="connsiteY6-986" fmla="*/ 987434 h 1283495"/>
              <a:gd name="connsiteX7-987" fmla="*/ 1821089 w 1943950"/>
              <a:gd name="connsiteY7-988" fmla="*/ 929652 h 1283495"/>
              <a:gd name="connsiteX8-989" fmla="*/ 1767007 w 1943950"/>
              <a:gd name="connsiteY8-990" fmla="*/ 929787 h 1283495"/>
              <a:gd name="connsiteX9-991" fmla="*/ 1428899 w 1943950"/>
              <a:gd name="connsiteY9-992" fmla="*/ 1272148 h 1283495"/>
              <a:gd name="connsiteX10-993" fmla="*/ 1401773 w 1943950"/>
              <a:gd name="connsiteY10-994" fmla="*/ 1283495 h 1283495"/>
              <a:gd name="connsiteX11-995" fmla="*/ 37715 w 1943950"/>
              <a:gd name="connsiteY11-996" fmla="*/ 1283495 h 1283495"/>
              <a:gd name="connsiteX12-997" fmla="*/ 2703 w 1943950"/>
              <a:gd name="connsiteY12-998" fmla="*/ 1260348 h 1283495"/>
              <a:gd name="connsiteX13-999" fmla="*/ 10238 w 1943950"/>
              <a:gd name="connsiteY13-1000" fmla="*/ 1219033 h 1283495"/>
              <a:gd name="connsiteX14-1001" fmla="*/ 1012191 w 1943950"/>
              <a:gd name="connsiteY14-1002" fmla="*/ 173517 h 1283495"/>
              <a:gd name="connsiteX15-1003" fmla="*/ 1011649 w 1943950"/>
              <a:gd name="connsiteY15-1004" fmla="*/ 120212 h 1283495"/>
              <a:gd name="connsiteX16-1005" fmla="*/ 956545 w 1943950"/>
              <a:gd name="connsiteY16-1006" fmla="*/ 65108 h 1283495"/>
              <a:gd name="connsiteX17-1007" fmla="*/ 948287 w 1943950"/>
              <a:gd name="connsiteY17-1008" fmla="*/ 23530 h 1283495"/>
              <a:gd name="connsiteX0-1009" fmla="*/ 948287 w 1943950"/>
              <a:gd name="connsiteY0-1010" fmla="*/ 23530 h 1283495"/>
              <a:gd name="connsiteX1-1011" fmla="*/ 983491 w 1943950"/>
              <a:gd name="connsiteY1-1012" fmla="*/ 0 h 1283495"/>
              <a:gd name="connsiteX2-1013" fmla="*/ 1905906 w 1943950"/>
              <a:gd name="connsiteY2-1014" fmla="*/ 0 h 1283495"/>
              <a:gd name="connsiteX3-1015" fmla="*/ 1943950 w 1943950"/>
              <a:gd name="connsiteY3-1016" fmla="*/ 38107 h 1283495"/>
              <a:gd name="connsiteX4-1017" fmla="*/ 1943950 w 1943950"/>
              <a:gd name="connsiteY4-1018" fmla="*/ 960540 h 1283495"/>
              <a:gd name="connsiteX5-1019" fmla="*/ 1920399 w 1943950"/>
              <a:gd name="connsiteY5-1020" fmla="*/ 995690 h 1283495"/>
              <a:gd name="connsiteX6-1021" fmla="*/ 1878871 w 1943950"/>
              <a:gd name="connsiteY6-1022" fmla="*/ 987434 h 1283495"/>
              <a:gd name="connsiteX7-1023" fmla="*/ 1821089 w 1943950"/>
              <a:gd name="connsiteY7-1024" fmla="*/ 929652 h 1283495"/>
              <a:gd name="connsiteX8-1025" fmla="*/ 1767007 w 1943950"/>
              <a:gd name="connsiteY8-1026" fmla="*/ 929787 h 1283495"/>
              <a:gd name="connsiteX9-1027" fmla="*/ 1428899 w 1943950"/>
              <a:gd name="connsiteY9-1028" fmla="*/ 1272148 h 1283495"/>
              <a:gd name="connsiteX10-1029" fmla="*/ 1401773 w 1943950"/>
              <a:gd name="connsiteY10-1030" fmla="*/ 1283495 h 1283495"/>
              <a:gd name="connsiteX11-1031" fmla="*/ 37715 w 1943950"/>
              <a:gd name="connsiteY11-1032" fmla="*/ 1283495 h 1283495"/>
              <a:gd name="connsiteX12-1033" fmla="*/ 2703 w 1943950"/>
              <a:gd name="connsiteY12-1034" fmla="*/ 1260348 h 1283495"/>
              <a:gd name="connsiteX13-1035" fmla="*/ 10238 w 1943950"/>
              <a:gd name="connsiteY13-1036" fmla="*/ 1219033 h 1283495"/>
              <a:gd name="connsiteX14-1037" fmla="*/ 1012191 w 1943950"/>
              <a:gd name="connsiteY14-1038" fmla="*/ 173517 h 1283495"/>
              <a:gd name="connsiteX15-1039" fmla="*/ 1011649 w 1943950"/>
              <a:gd name="connsiteY15-1040" fmla="*/ 120212 h 1283495"/>
              <a:gd name="connsiteX16-1041" fmla="*/ 956545 w 1943950"/>
              <a:gd name="connsiteY16-1042" fmla="*/ 65108 h 1283495"/>
              <a:gd name="connsiteX17-1043" fmla="*/ 948287 w 1943950"/>
              <a:gd name="connsiteY17-1044" fmla="*/ 23530 h 1283495"/>
              <a:gd name="connsiteX0-1045" fmla="*/ 948287 w 1943950"/>
              <a:gd name="connsiteY0-1046" fmla="*/ 23530 h 1283495"/>
              <a:gd name="connsiteX1-1047" fmla="*/ 983491 w 1943950"/>
              <a:gd name="connsiteY1-1048" fmla="*/ 0 h 1283495"/>
              <a:gd name="connsiteX2-1049" fmla="*/ 1905906 w 1943950"/>
              <a:gd name="connsiteY2-1050" fmla="*/ 0 h 1283495"/>
              <a:gd name="connsiteX3-1051" fmla="*/ 1943950 w 1943950"/>
              <a:gd name="connsiteY3-1052" fmla="*/ 38107 h 1283495"/>
              <a:gd name="connsiteX4-1053" fmla="*/ 1943950 w 1943950"/>
              <a:gd name="connsiteY4-1054" fmla="*/ 960540 h 1283495"/>
              <a:gd name="connsiteX5-1055" fmla="*/ 1920399 w 1943950"/>
              <a:gd name="connsiteY5-1056" fmla="*/ 995690 h 1283495"/>
              <a:gd name="connsiteX6-1057" fmla="*/ 1878871 w 1943950"/>
              <a:gd name="connsiteY6-1058" fmla="*/ 987434 h 1283495"/>
              <a:gd name="connsiteX7-1059" fmla="*/ 1821089 w 1943950"/>
              <a:gd name="connsiteY7-1060" fmla="*/ 929652 h 1283495"/>
              <a:gd name="connsiteX8-1061" fmla="*/ 1767007 w 1943950"/>
              <a:gd name="connsiteY8-1062" fmla="*/ 929787 h 1283495"/>
              <a:gd name="connsiteX9-1063" fmla="*/ 1428899 w 1943950"/>
              <a:gd name="connsiteY9-1064" fmla="*/ 1272148 h 1283495"/>
              <a:gd name="connsiteX10-1065" fmla="*/ 1401773 w 1943950"/>
              <a:gd name="connsiteY10-1066" fmla="*/ 1283495 h 1283495"/>
              <a:gd name="connsiteX11-1067" fmla="*/ 37715 w 1943950"/>
              <a:gd name="connsiteY11-1068" fmla="*/ 1283495 h 1283495"/>
              <a:gd name="connsiteX12-1069" fmla="*/ 2703 w 1943950"/>
              <a:gd name="connsiteY12-1070" fmla="*/ 1260348 h 1283495"/>
              <a:gd name="connsiteX13-1071" fmla="*/ 10238 w 1943950"/>
              <a:gd name="connsiteY13-1072" fmla="*/ 1219033 h 1283495"/>
              <a:gd name="connsiteX14-1073" fmla="*/ 1012191 w 1943950"/>
              <a:gd name="connsiteY14-1074" fmla="*/ 173517 h 1283495"/>
              <a:gd name="connsiteX15-1075" fmla="*/ 1011649 w 1943950"/>
              <a:gd name="connsiteY15-1076" fmla="*/ 120212 h 1283495"/>
              <a:gd name="connsiteX16-1077" fmla="*/ 956545 w 1943950"/>
              <a:gd name="connsiteY16-1078" fmla="*/ 65108 h 1283495"/>
              <a:gd name="connsiteX17-1079" fmla="*/ 948287 w 1943950"/>
              <a:gd name="connsiteY17-1080" fmla="*/ 23530 h 1283495"/>
              <a:gd name="connsiteX0-1081" fmla="*/ 948287 w 1943950"/>
              <a:gd name="connsiteY0-1082" fmla="*/ 23530 h 1283495"/>
              <a:gd name="connsiteX1-1083" fmla="*/ 983491 w 1943950"/>
              <a:gd name="connsiteY1-1084" fmla="*/ 0 h 1283495"/>
              <a:gd name="connsiteX2-1085" fmla="*/ 1905906 w 1943950"/>
              <a:gd name="connsiteY2-1086" fmla="*/ 0 h 1283495"/>
              <a:gd name="connsiteX3-1087" fmla="*/ 1943950 w 1943950"/>
              <a:gd name="connsiteY3-1088" fmla="*/ 38107 h 1283495"/>
              <a:gd name="connsiteX4-1089" fmla="*/ 1943950 w 1943950"/>
              <a:gd name="connsiteY4-1090" fmla="*/ 960540 h 1283495"/>
              <a:gd name="connsiteX5-1091" fmla="*/ 1920399 w 1943950"/>
              <a:gd name="connsiteY5-1092" fmla="*/ 995690 h 1283495"/>
              <a:gd name="connsiteX6-1093" fmla="*/ 1878871 w 1943950"/>
              <a:gd name="connsiteY6-1094" fmla="*/ 987434 h 1283495"/>
              <a:gd name="connsiteX7-1095" fmla="*/ 1821089 w 1943950"/>
              <a:gd name="connsiteY7-1096" fmla="*/ 929652 h 1283495"/>
              <a:gd name="connsiteX8-1097" fmla="*/ 1767007 w 1943950"/>
              <a:gd name="connsiteY8-1098" fmla="*/ 929787 h 1283495"/>
              <a:gd name="connsiteX9-1099" fmla="*/ 1428899 w 1943950"/>
              <a:gd name="connsiteY9-1100" fmla="*/ 1272148 h 1283495"/>
              <a:gd name="connsiteX10-1101" fmla="*/ 1401773 w 1943950"/>
              <a:gd name="connsiteY10-1102" fmla="*/ 1283495 h 1283495"/>
              <a:gd name="connsiteX11-1103" fmla="*/ 37715 w 1943950"/>
              <a:gd name="connsiteY11-1104" fmla="*/ 1283495 h 1283495"/>
              <a:gd name="connsiteX12-1105" fmla="*/ 2703 w 1943950"/>
              <a:gd name="connsiteY12-1106" fmla="*/ 1260348 h 1283495"/>
              <a:gd name="connsiteX13-1107" fmla="*/ 10238 w 1943950"/>
              <a:gd name="connsiteY13-1108" fmla="*/ 1219033 h 1283495"/>
              <a:gd name="connsiteX14-1109" fmla="*/ 1012191 w 1943950"/>
              <a:gd name="connsiteY14-1110" fmla="*/ 173517 h 1283495"/>
              <a:gd name="connsiteX15-1111" fmla="*/ 1011649 w 1943950"/>
              <a:gd name="connsiteY15-1112" fmla="*/ 120212 h 1283495"/>
              <a:gd name="connsiteX16-1113" fmla="*/ 956545 w 1943950"/>
              <a:gd name="connsiteY16-1114" fmla="*/ 65108 h 1283495"/>
              <a:gd name="connsiteX17-1115" fmla="*/ 948287 w 1943950"/>
              <a:gd name="connsiteY17-1116" fmla="*/ 23530 h 1283495"/>
              <a:gd name="connsiteX0-1117" fmla="*/ 948287 w 1943950"/>
              <a:gd name="connsiteY0-1118" fmla="*/ 23530 h 1283495"/>
              <a:gd name="connsiteX1-1119" fmla="*/ 983491 w 1943950"/>
              <a:gd name="connsiteY1-1120" fmla="*/ 0 h 1283495"/>
              <a:gd name="connsiteX2-1121" fmla="*/ 1905906 w 1943950"/>
              <a:gd name="connsiteY2-1122" fmla="*/ 0 h 1283495"/>
              <a:gd name="connsiteX3-1123" fmla="*/ 1943950 w 1943950"/>
              <a:gd name="connsiteY3-1124" fmla="*/ 38107 h 1283495"/>
              <a:gd name="connsiteX4-1125" fmla="*/ 1943950 w 1943950"/>
              <a:gd name="connsiteY4-1126" fmla="*/ 960540 h 1283495"/>
              <a:gd name="connsiteX5-1127" fmla="*/ 1920399 w 1943950"/>
              <a:gd name="connsiteY5-1128" fmla="*/ 995690 h 1283495"/>
              <a:gd name="connsiteX6-1129" fmla="*/ 1878871 w 1943950"/>
              <a:gd name="connsiteY6-1130" fmla="*/ 987434 h 1283495"/>
              <a:gd name="connsiteX7-1131" fmla="*/ 1821089 w 1943950"/>
              <a:gd name="connsiteY7-1132" fmla="*/ 929652 h 1283495"/>
              <a:gd name="connsiteX8-1133" fmla="*/ 1767007 w 1943950"/>
              <a:gd name="connsiteY8-1134" fmla="*/ 929787 h 1283495"/>
              <a:gd name="connsiteX9-1135" fmla="*/ 1428899 w 1943950"/>
              <a:gd name="connsiteY9-1136" fmla="*/ 1272148 h 1283495"/>
              <a:gd name="connsiteX10-1137" fmla="*/ 1401773 w 1943950"/>
              <a:gd name="connsiteY10-1138" fmla="*/ 1283495 h 1283495"/>
              <a:gd name="connsiteX11-1139" fmla="*/ 37715 w 1943950"/>
              <a:gd name="connsiteY11-1140" fmla="*/ 1283495 h 1283495"/>
              <a:gd name="connsiteX12-1141" fmla="*/ 2703 w 1943950"/>
              <a:gd name="connsiteY12-1142" fmla="*/ 1260348 h 1283495"/>
              <a:gd name="connsiteX13-1143" fmla="*/ 10238 w 1943950"/>
              <a:gd name="connsiteY13-1144" fmla="*/ 1219033 h 1283495"/>
              <a:gd name="connsiteX14-1145" fmla="*/ 1012191 w 1943950"/>
              <a:gd name="connsiteY14-1146" fmla="*/ 173517 h 1283495"/>
              <a:gd name="connsiteX15-1147" fmla="*/ 1011649 w 1943950"/>
              <a:gd name="connsiteY15-1148" fmla="*/ 120212 h 1283495"/>
              <a:gd name="connsiteX16-1149" fmla="*/ 956545 w 1943950"/>
              <a:gd name="connsiteY16-1150" fmla="*/ 65108 h 1283495"/>
              <a:gd name="connsiteX17-1151" fmla="*/ 948287 w 1943950"/>
              <a:gd name="connsiteY17-1152" fmla="*/ 23530 h 12834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1943950" h="1283495">
                <a:moveTo>
                  <a:pt x="948287" y="23530"/>
                </a:moveTo>
                <a:cubicBezTo>
                  <a:pt x="953755" y="10319"/>
                  <a:pt x="969194" y="1"/>
                  <a:pt x="983491" y="0"/>
                </a:cubicBezTo>
                <a:cubicBezTo>
                  <a:pt x="997788" y="1"/>
                  <a:pt x="1883585" y="1"/>
                  <a:pt x="1905906" y="0"/>
                </a:cubicBezTo>
                <a:cubicBezTo>
                  <a:pt x="1928228" y="1"/>
                  <a:pt x="1943950" y="15786"/>
                  <a:pt x="1943950" y="38107"/>
                </a:cubicBezTo>
                <a:cubicBezTo>
                  <a:pt x="1943950" y="60429"/>
                  <a:pt x="1943950" y="946245"/>
                  <a:pt x="1943950" y="960540"/>
                </a:cubicBezTo>
                <a:cubicBezTo>
                  <a:pt x="1943950" y="974838"/>
                  <a:pt x="1933606" y="990217"/>
                  <a:pt x="1920399" y="995690"/>
                </a:cubicBezTo>
                <a:cubicBezTo>
                  <a:pt x="1907192" y="1001165"/>
                  <a:pt x="1888980" y="997544"/>
                  <a:pt x="1878871" y="987434"/>
                </a:cubicBezTo>
                <a:cubicBezTo>
                  <a:pt x="1868762" y="977325"/>
                  <a:pt x="1836949" y="945513"/>
                  <a:pt x="1821089" y="929652"/>
                </a:cubicBezTo>
                <a:cubicBezTo>
                  <a:pt x="1805230" y="913793"/>
                  <a:pt x="1782767" y="913830"/>
                  <a:pt x="1767007" y="929787"/>
                </a:cubicBezTo>
                <a:cubicBezTo>
                  <a:pt x="1751246" y="945747"/>
                  <a:pt x="1436154" y="1264803"/>
                  <a:pt x="1428899" y="1272148"/>
                </a:cubicBezTo>
                <a:cubicBezTo>
                  <a:pt x="1421644" y="1279495"/>
                  <a:pt x="1412098" y="1283496"/>
                  <a:pt x="1401773" y="1283495"/>
                </a:cubicBezTo>
                <a:cubicBezTo>
                  <a:pt x="1391448" y="1283496"/>
                  <a:pt x="51905" y="1283496"/>
                  <a:pt x="37715" y="1283495"/>
                </a:cubicBezTo>
                <a:cubicBezTo>
                  <a:pt x="23524" y="1283496"/>
                  <a:pt x="8273" y="1273401"/>
                  <a:pt x="2703" y="1260348"/>
                </a:cubicBezTo>
                <a:cubicBezTo>
                  <a:pt x="-2866" y="1247297"/>
                  <a:pt x="420" y="1229279"/>
                  <a:pt x="10238" y="1219033"/>
                </a:cubicBezTo>
                <a:cubicBezTo>
                  <a:pt x="20057" y="1208788"/>
                  <a:pt x="997013" y="189355"/>
                  <a:pt x="1012191" y="173517"/>
                </a:cubicBezTo>
                <a:cubicBezTo>
                  <a:pt x="1027369" y="157680"/>
                  <a:pt x="1027160" y="135724"/>
                  <a:pt x="1011649" y="120212"/>
                </a:cubicBezTo>
                <a:cubicBezTo>
                  <a:pt x="996137" y="104701"/>
                  <a:pt x="966655" y="75219"/>
                  <a:pt x="956545" y="65108"/>
                </a:cubicBezTo>
                <a:cubicBezTo>
                  <a:pt x="946436" y="55000"/>
                  <a:pt x="942820" y="36740"/>
                  <a:pt x="948287" y="2353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dist="38100" dir="81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515908" tIns="30504" rIns="121484" bIns="30504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515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515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6" name="椭圆 55"/>
          <p:cNvSpPr/>
          <p:nvPr>
            <p:custDataLst>
              <p:tags r:id="rId14"/>
            </p:custDataLst>
          </p:nvPr>
        </p:nvSpPr>
        <p:spPr>
          <a:xfrm>
            <a:off x="4418305" y="2527925"/>
            <a:ext cx="164834" cy="164834"/>
          </a:xfrm>
          <a:prstGeom prst="ellipse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sp>
        <p:nvSpPr>
          <p:cNvPr id="60" name="椭圆 59"/>
          <p:cNvSpPr/>
          <p:nvPr>
            <p:custDataLst>
              <p:tags r:id="rId15"/>
            </p:custDataLst>
          </p:nvPr>
        </p:nvSpPr>
        <p:spPr>
          <a:xfrm rot="5400000">
            <a:off x="4470217" y="2579837"/>
            <a:ext cx="60475" cy="60475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cxnSp>
        <p:nvCxnSpPr>
          <p:cNvPr id="63" name="直接连接符 62"/>
          <p:cNvCxnSpPr/>
          <p:nvPr>
            <p:custDataLst>
              <p:tags r:id="rId16"/>
            </p:custDataLst>
          </p:nvPr>
        </p:nvCxnSpPr>
        <p:spPr>
          <a:xfrm flipH="1">
            <a:off x="4498046" y="2692759"/>
            <a:ext cx="2676" cy="1006664"/>
          </a:xfrm>
          <a:prstGeom prst="line">
            <a:avLst/>
          </a:prstGeom>
          <a:ln w="3175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>
            <p:custDataLst>
              <p:tags r:id="rId17"/>
            </p:custDataLst>
          </p:nvPr>
        </p:nvSpPr>
        <p:spPr>
          <a:xfrm>
            <a:off x="3034342" y="2050549"/>
            <a:ext cx="1382357" cy="69144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1515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循序渐进的教学</a:t>
            </a:r>
            <a:endParaRPr lang="zh-CN" altLang="en-US" sz="1515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7" name="任意多边形: 形状 46"/>
          <p:cNvSpPr/>
          <p:nvPr>
            <p:custDataLst>
              <p:tags r:id="rId18"/>
            </p:custDataLst>
          </p:nvPr>
        </p:nvSpPr>
        <p:spPr>
          <a:xfrm>
            <a:off x="4683217" y="3703704"/>
            <a:ext cx="1330980" cy="878757"/>
          </a:xfrm>
          <a:custGeom>
            <a:avLst/>
            <a:gdLst>
              <a:gd name="connsiteX0" fmla="*/ 946969 w 1942632"/>
              <a:gd name="connsiteY0" fmla="*/ 23530 h 1283495"/>
              <a:gd name="connsiteX1" fmla="*/ 982173 w 1942632"/>
              <a:gd name="connsiteY1" fmla="*/ 0 h 1283495"/>
              <a:gd name="connsiteX2" fmla="*/ 1904588 w 1942632"/>
              <a:gd name="connsiteY2" fmla="*/ 0 h 1283495"/>
              <a:gd name="connsiteX3" fmla="*/ 1942632 w 1942632"/>
              <a:gd name="connsiteY3" fmla="*/ 38107 h 1283495"/>
              <a:gd name="connsiteX4" fmla="*/ 1942632 w 1942632"/>
              <a:gd name="connsiteY4" fmla="*/ 960540 h 1283495"/>
              <a:gd name="connsiteX5" fmla="*/ 1919081 w 1942632"/>
              <a:gd name="connsiteY5" fmla="*/ 995690 h 1283495"/>
              <a:gd name="connsiteX6" fmla="*/ 1877553 w 1942632"/>
              <a:gd name="connsiteY6" fmla="*/ 987434 h 1283495"/>
              <a:gd name="connsiteX7" fmla="*/ 1819771 w 1942632"/>
              <a:gd name="connsiteY7" fmla="*/ 929652 h 1283495"/>
              <a:gd name="connsiteX8" fmla="*/ 1765689 w 1942632"/>
              <a:gd name="connsiteY8" fmla="*/ 929787 h 1283495"/>
              <a:gd name="connsiteX9" fmla="*/ 1427581 w 1942632"/>
              <a:gd name="connsiteY9" fmla="*/ 1272148 h 1283495"/>
              <a:gd name="connsiteX10" fmla="*/ 1400455 w 1942632"/>
              <a:gd name="connsiteY10" fmla="*/ 1283495 h 1283495"/>
              <a:gd name="connsiteX11" fmla="*/ 36397 w 1942632"/>
              <a:gd name="connsiteY11" fmla="*/ 1283495 h 1283495"/>
              <a:gd name="connsiteX12" fmla="*/ 1385 w 1942632"/>
              <a:gd name="connsiteY12" fmla="*/ 1260348 h 1283495"/>
              <a:gd name="connsiteX13" fmla="*/ 8920 w 1942632"/>
              <a:gd name="connsiteY13" fmla="*/ 1219033 h 1283495"/>
              <a:gd name="connsiteX14" fmla="*/ 1010873 w 1942632"/>
              <a:gd name="connsiteY14" fmla="*/ 173517 h 1283495"/>
              <a:gd name="connsiteX15" fmla="*/ 1010331 w 1942632"/>
              <a:gd name="connsiteY15" fmla="*/ 120212 h 1283495"/>
              <a:gd name="connsiteX16" fmla="*/ 955227 w 1942632"/>
              <a:gd name="connsiteY16" fmla="*/ 65108 h 1283495"/>
              <a:gd name="connsiteX17" fmla="*/ 946969 w 1942632"/>
              <a:gd name="connsiteY17" fmla="*/ 23530 h 1283495"/>
              <a:gd name="connsiteX0-1" fmla="*/ 946969 w 1942632"/>
              <a:gd name="connsiteY0-2" fmla="*/ 23530 h 1283495"/>
              <a:gd name="connsiteX1-3" fmla="*/ 982173 w 1942632"/>
              <a:gd name="connsiteY1-4" fmla="*/ 0 h 1283495"/>
              <a:gd name="connsiteX2-5" fmla="*/ 1904588 w 1942632"/>
              <a:gd name="connsiteY2-6" fmla="*/ 0 h 1283495"/>
              <a:gd name="connsiteX3-7" fmla="*/ 1942632 w 1942632"/>
              <a:gd name="connsiteY3-8" fmla="*/ 38107 h 1283495"/>
              <a:gd name="connsiteX4-9" fmla="*/ 1942632 w 1942632"/>
              <a:gd name="connsiteY4-10" fmla="*/ 960540 h 1283495"/>
              <a:gd name="connsiteX5-11" fmla="*/ 1919081 w 1942632"/>
              <a:gd name="connsiteY5-12" fmla="*/ 995690 h 1283495"/>
              <a:gd name="connsiteX6-13" fmla="*/ 1877553 w 1942632"/>
              <a:gd name="connsiteY6-14" fmla="*/ 987434 h 1283495"/>
              <a:gd name="connsiteX7-15" fmla="*/ 1819771 w 1942632"/>
              <a:gd name="connsiteY7-16" fmla="*/ 929652 h 1283495"/>
              <a:gd name="connsiteX8-17" fmla="*/ 1765689 w 1942632"/>
              <a:gd name="connsiteY8-18" fmla="*/ 929787 h 1283495"/>
              <a:gd name="connsiteX9-19" fmla="*/ 1427581 w 1942632"/>
              <a:gd name="connsiteY9-20" fmla="*/ 1272148 h 1283495"/>
              <a:gd name="connsiteX10-21" fmla="*/ 1400455 w 1942632"/>
              <a:gd name="connsiteY10-22" fmla="*/ 1283495 h 1283495"/>
              <a:gd name="connsiteX11-23" fmla="*/ 36397 w 1942632"/>
              <a:gd name="connsiteY11-24" fmla="*/ 1283495 h 1283495"/>
              <a:gd name="connsiteX12-25" fmla="*/ 1385 w 1942632"/>
              <a:gd name="connsiteY12-26" fmla="*/ 1260348 h 1283495"/>
              <a:gd name="connsiteX13-27" fmla="*/ 8920 w 1942632"/>
              <a:gd name="connsiteY13-28" fmla="*/ 1219033 h 1283495"/>
              <a:gd name="connsiteX14-29" fmla="*/ 1010873 w 1942632"/>
              <a:gd name="connsiteY14-30" fmla="*/ 173517 h 1283495"/>
              <a:gd name="connsiteX15-31" fmla="*/ 1010331 w 1942632"/>
              <a:gd name="connsiteY15-32" fmla="*/ 120212 h 1283495"/>
              <a:gd name="connsiteX16-33" fmla="*/ 955227 w 1942632"/>
              <a:gd name="connsiteY16-34" fmla="*/ 65108 h 1283495"/>
              <a:gd name="connsiteX17-35" fmla="*/ 946969 w 1942632"/>
              <a:gd name="connsiteY17-36" fmla="*/ 23530 h 1283495"/>
              <a:gd name="connsiteX0-37" fmla="*/ 946969 w 1942632"/>
              <a:gd name="connsiteY0-38" fmla="*/ 23530 h 1283495"/>
              <a:gd name="connsiteX1-39" fmla="*/ 982173 w 1942632"/>
              <a:gd name="connsiteY1-40" fmla="*/ 0 h 1283495"/>
              <a:gd name="connsiteX2-41" fmla="*/ 1904588 w 1942632"/>
              <a:gd name="connsiteY2-42" fmla="*/ 0 h 1283495"/>
              <a:gd name="connsiteX3-43" fmla="*/ 1942632 w 1942632"/>
              <a:gd name="connsiteY3-44" fmla="*/ 38107 h 1283495"/>
              <a:gd name="connsiteX4-45" fmla="*/ 1942632 w 1942632"/>
              <a:gd name="connsiteY4-46" fmla="*/ 960540 h 1283495"/>
              <a:gd name="connsiteX5-47" fmla="*/ 1919081 w 1942632"/>
              <a:gd name="connsiteY5-48" fmla="*/ 995690 h 1283495"/>
              <a:gd name="connsiteX6-49" fmla="*/ 1877553 w 1942632"/>
              <a:gd name="connsiteY6-50" fmla="*/ 987434 h 1283495"/>
              <a:gd name="connsiteX7-51" fmla="*/ 1819771 w 1942632"/>
              <a:gd name="connsiteY7-52" fmla="*/ 929652 h 1283495"/>
              <a:gd name="connsiteX8-53" fmla="*/ 1765689 w 1942632"/>
              <a:gd name="connsiteY8-54" fmla="*/ 929787 h 1283495"/>
              <a:gd name="connsiteX9-55" fmla="*/ 1427581 w 1942632"/>
              <a:gd name="connsiteY9-56" fmla="*/ 1272148 h 1283495"/>
              <a:gd name="connsiteX10-57" fmla="*/ 1400455 w 1942632"/>
              <a:gd name="connsiteY10-58" fmla="*/ 1283495 h 1283495"/>
              <a:gd name="connsiteX11-59" fmla="*/ 36397 w 1942632"/>
              <a:gd name="connsiteY11-60" fmla="*/ 1283495 h 1283495"/>
              <a:gd name="connsiteX12-61" fmla="*/ 1385 w 1942632"/>
              <a:gd name="connsiteY12-62" fmla="*/ 1260348 h 1283495"/>
              <a:gd name="connsiteX13-63" fmla="*/ 8920 w 1942632"/>
              <a:gd name="connsiteY13-64" fmla="*/ 1219033 h 1283495"/>
              <a:gd name="connsiteX14-65" fmla="*/ 1010873 w 1942632"/>
              <a:gd name="connsiteY14-66" fmla="*/ 173517 h 1283495"/>
              <a:gd name="connsiteX15-67" fmla="*/ 1010331 w 1942632"/>
              <a:gd name="connsiteY15-68" fmla="*/ 120212 h 1283495"/>
              <a:gd name="connsiteX16-69" fmla="*/ 955227 w 1942632"/>
              <a:gd name="connsiteY16-70" fmla="*/ 65108 h 1283495"/>
              <a:gd name="connsiteX17-71" fmla="*/ 946969 w 1942632"/>
              <a:gd name="connsiteY17-72" fmla="*/ 23530 h 1283495"/>
              <a:gd name="connsiteX0-73" fmla="*/ 946969 w 1942632"/>
              <a:gd name="connsiteY0-74" fmla="*/ 23530 h 1283495"/>
              <a:gd name="connsiteX1-75" fmla="*/ 982173 w 1942632"/>
              <a:gd name="connsiteY1-76" fmla="*/ 0 h 1283495"/>
              <a:gd name="connsiteX2-77" fmla="*/ 1904588 w 1942632"/>
              <a:gd name="connsiteY2-78" fmla="*/ 0 h 1283495"/>
              <a:gd name="connsiteX3-79" fmla="*/ 1942632 w 1942632"/>
              <a:gd name="connsiteY3-80" fmla="*/ 38107 h 1283495"/>
              <a:gd name="connsiteX4-81" fmla="*/ 1942632 w 1942632"/>
              <a:gd name="connsiteY4-82" fmla="*/ 960540 h 1283495"/>
              <a:gd name="connsiteX5-83" fmla="*/ 1919081 w 1942632"/>
              <a:gd name="connsiteY5-84" fmla="*/ 995690 h 1283495"/>
              <a:gd name="connsiteX6-85" fmla="*/ 1877553 w 1942632"/>
              <a:gd name="connsiteY6-86" fmla="*/ 987434 h 1283495"/>
              <a:gd name="connsiteX7-87" fmla="*/ 1819771 w 1942632"/>
              <a:gd name="connsiteY7-88" fmla="*/ 929652 h 1283495"/>
              <a:gd name="connsiteX8-89" fmla="*/ 1765689 w 1942632"/>
              <a:gd name="connsiteY8-90" fmla="*/ 929787 h 1283495"/>
              <a:gd name="connsiteX9-91" fmla="*/ 1427581 w 1942632"/>
              <a:gd name="connsiteY9-92" fmla="*/ 1272148 h 1283495"/>
              <a:gd name="connsiteX10-93" fmla="*/ 1400455 w 1942632"/>
              <a:gd name="connsiteY10-94" fmla="*/ 1283495 h 1283495"/>
              <a:gd name="connsiteX11-95" fmla="*/ 36397 w 1942632"/>
              <a:gd name="connsiteY11-96" fmla="*/ 1283495 h 1283495"/>
              <a:gd name="connsiteX12-97" fmla="*/ 1385 w 1942632"/>
              <a:gd name="connsiteY12-98" fmla="*/ 1260348 h 1283495"/>
              <a:gd name="connsiteX13-99" fmla="*/ 8920 w 1942632"/>
              <a:gd name="connsiteY13-100" fmla="*/ 1219033 h 1283495"/>
              <a:gd name="connsiteX14-101" fmla="*/ 1010873 w 1942632"/>
              <a:gd name="connsiteY14-102" fmla="*/ 173517 h 1283495"/>
              <a:gd name="connsiteX15-103" fmla="*/ 1010331 w 1942632"/>
              <a:gd name="connsiteY15-104" fmla="*/ 120212 h 1283495"/>
              <a:gd name="connsiteX16-105" fmla="*/ 955227 w 1942632"/>
              <a:gd name="connsiteY16-106" fmla="*/ 65108 h 1283495"/>
              <a:gd name="connsiteX17-107" fmla="*/ 946969 w 1942632"/>
              <a:gd name="connsiteY17-108" fmla="*/ 23530 h 1283495"/>
              <a:gd name="connsiteX0-109" fmla="*/ 946969 w 1942632"/>
              <a:gd name="connsiteY0-110" fmla="*/ 23530 h 1283495"/>
              <a:gd name="connsiteX1-111" fmla="*/ 982173 w 1942632"/>
              <a:gd name="connsiteY1-112" fmla="*/ 0 h 1283495"/>
              <a:gd name="connsiteX2-113" fmla="*/ 1904588 w 1942632"/>
              <a:gd name="connsiteY2-114" fmla="*/ 0 h 1283495"/>
              <a:gd name="connsiteX3-115" fmla="*/ 1942632 w 1942632"/>
              <a:gd name="connsiteY3-116" fmla="*/ 38107 h 1283495"/>
              <a:gd name="connsiteX4-117" fmla="*/ 1942632 w 1942632"/>
              <a:gd name="connsiteY4-118" fmla="*/ 960540 h 1283495"/>
              <a:gd name="connsiteX5-119" fmla="*/ 1919081 w 1942632"/>
              <a:gd name="connsiteY5-120" fmla="*/ 995690 h 1283495"/>
              <a:gd name="connsiteX6-121" fmla="*/ 1877553 w 1942632"/>
              <a:gd name="connsiteY6-122" fmla="*/ 987434 h 1283495"/>
              <a:gd name="connsiteX7-123" fmla="*/ 1819771 w 1942632"/>
              <a:gd name="connsiteY7-124" fmla="*/ 929652 h 1283495"/>
              <a:gd name="connsiteX8-125" fmla="*/ 1765689 w 1942632"/>
              <a:gd name="connsiteY8-126" fmla="*/ 929787 h 1283495"/>
              <a:gd name="connsiteX9-127" fmla="*/ 1427581 w 1942632"/>
              <a:gd name="connsiteY9-128" fmla="*/ 1272148 h 1283495"/>
              <a:gd name="connsiteX10-129" fmla="*/ 1400455 w 1942632"/>
              <a:gd name="connsiteY10-130" fmla="*/ 1283495 h 1283495"/>
              <a:gd name="connsiteX11-131" fmla="*/ 36397 w 1942632"/>
              <a:gd name="connsiteY11-132" fmla="*/ 1283495 h 1283495"/>
              <a:gd name="connsiteX12-133" fmla="*/ 1385 w 1942632"/>
              <a:gd name="connsiteY12-134" fmla="*/ 1260348 h 1283495"/>
              <a:gd name="connsiteX13-135" fmla="*/ 8920 w 1942632"/>
              <a:gd name="connsiteY13-136" fmla="*/ 1219033 h 1283495"/>
              <a:gd name="connsiteX14-137" fmla="*/ 1010873 w 1942632"/>
              <a:gd name="connsiteY14-138" fmla="*/ 173517 h 1283495"/>
              <a:gd name="connsiteX15-139" fmla="*/ 1010331 w 1942632"/>
              <a:gd name="connsiteY15-140" fmla="*/ 120212 h 1283495"/>
              <a:gd name="connsiteX16-141" fmla="*/ 955227 w 1942632"/>
              <a:gd name="connsiteY16-142" fmla="*/ 65108 h 1283495"/>
              <a:gd name="connsiteX17-143" fmla="*/ 946969 w 1942632"/>
              <a:gd name="connsiteY17-144" fmla="*/ 23530 h 1283495"/>
              <a:gd name="connsiteX0-145" fmla="*/ 946969 w 1942632"/>
              <a:gd name="connsiteY0-146" fmla="*/ 23530 h 1283495"/>
              <a:gd name="connsiteX1-147" fmla="*/ 982173 w 1942632"/>
              <a:gd name="connsiteY1-148" fmla="*/ 0 h 1283495"/>
              <a:gd name="connsiteX2-149" fmla="*/ 1904588 w 1942632"/>
              <a:gd name="connsiteY2-150" fmla="*/ 0 h 1283495"/>
              <a:gd name="connsiteX3-151" fmla="*/ 1942632 w 1942632"/>
              <a:gd name="connsiteY3-152" fmla="*/ 38107 h 1283495"/>
              <a:gd name="connsiteX4-153" fmla="*/ 1942632 w 1942632"/>
              <a:gd name="connsiteY4-154" fmla="*/ 960540 h 1283495"/>
              <a:gd name="connsiteX5-155" fmla="*/ 1919081 w 1942632"/>
              <a:gd name="connsiteY5-156" fmla="*/ 995690 h 1283495"/>
              <a:gd name="connsiteX6-157" fmla="*/ 1877553 w 1942632"/>
              <a:gd name="connsiteY6-158" fmla="*/ 987434 h 1283495"/>
              <a:gd name="connsiteX7-159" fmla="*/ 1819771 w 1942632"/>
              <a:gd name="connsiteY7-160" fmla="*/ 929652 h 1283495"/>
              <a:gd name="connsiteX8-161" fmla="*/ 1765689 w 1942632"/>
              <a:gd name="connsiteY8-162" fmla="*/ 929787 h 1283495"/>
              <a:gd name="connsiteX9-163" fmla="*/ 1427581 w 1942632"/>
              <a:gd name="connsiteY9-164" fmla="*/ 1272148 h 1283495"/>
              <a:gd name="connsiteX10-165" fmla="*/ 1400455 w 1942632"/>
              <a:gd name="connsiteY10-166" fmla="*/ 1283495 h 1283495"/>
              <a:gd name="connsiteX11-167" fmla="*/ 36397 w 1942632"/>
              <a:gd name="connsiteY11-168" fmla="*/ 1283495 h 1283495"/>
              <a:gd name="connsiteX12-169" fmla="*/ 1385 w 1942632"/>
              <a:gd name="connsiteY12-170" fmla="*/ 1260348 h 1283495"/>
              <a:gd name="connsiteX13-171" fmla="*/ 8920 w 1942632"/>
              <a:gd name="connsiteY13-172" fmla="*/ 1219033 h 1283495"/>
              <a:gd name="connsiteX14-173" fmla="*/ 1010873 w 1942632"/>
              <a:gd name="connsiteY14-174" fmla="*/ 173517 h 1283495"/>
              <a:gd name="connsiteX15-175" fmla="*/ 1010331 w 1942632"/>
              <a:gd name="connsiteY15-176" fmla="*/ 120212 h 1283495"/>
              <a:gd name="connsiteX16-177" fmla="*/ 955227 w 1942632"/>
              <a:gd name="connsiteY16-178" fmla="*/ 65108 h 1283495"/>
              <a:gd name="connsiteX17-179" fmla="*/ 946969 w 1942632"/>
              <a:gd name="connsiteY17-180" fmla="*/ 23530 h 1283495"/>
              <a:gd name="connsiteX0-181" fmla="*/ 946969 w 1942632"/>
              <a:gd name="connsiteY0-182" fmla="*/ 23530 h 1283495"/>
              <a:gd name="connsiteX1-183" fmla="*/ 982173 w 1942632"/>
              <a:gd name="connsiteY1-184" fmla="*/ 0 h 1283495"/>
              <a:gd name="connsiteX2-185" fmla="*/ 1904588 w 1942632"/>
              <a:gd name="connsiteY2-186" fmla="*/ 0 h 1283495"/>
              <a:gd name="connsiteX3-187" fmla="*/ 1942632 w 1942632"/>
              <a:gd name="connsiteY3-188" fmla="*/ 38107 h 1283495"/>
              <a:gd name="connsiteX4-189" fmla="*/ 1942632 w 1942632"/>
              <a:gd name="connsiteY4-190" fmla="*/ 960540 h 1283495"/>
              <a:gd name="connsiteX5-191" fmla="*/ 1919081 w 1942632"/>
              <a:gd name="connsiteY5-192" fmla="*/ 995690 h 1283495"/>
              <a:gd name="connsiteX6-193" fmla="*/ 1877553 w 1942632"/>
              <a:gd name="connsiteY6-194" fmla="*/ 987434 h 1283495"/>
              <a:gd name="connsiteX7-195" fmla="*/ 1819771 w 1942632"/>
              <a:gd name="connsiteY7-196" fmla="*/ 929652 h 1283495"/>
              <a:gd name="connsiteX8-197" fmla="*/ 1765689 w 1942632"/>
              <a:gd name="connsiteY8-198" fmla="*/ 929787 h 1283495"/>
              <a:gd name="connsiteX9-199" fmla="*/ 1427581 w 1942632"/>
              <a:gd name="connsiteY9-200" fmla="*/ 1272148 h 1283495"/>
              <a:gd name="connsiteX10-201" fmla="*/ 1400455 w 1942632"/>
              <a:gd name="connsiteY10-202" fmla="*/ 1283495 h 1283495"/>
              <a:gd name="connsiteX11-203" fmla="*/ 36397 w 1942632"/>
              <a:gd name="connsiteY11-204" fmla="*/ 1283495 h 1283495"/>
              <a:gd name="connsiteX12-205" fmla="*/ 1385 w 1942632"/>
              <a:gd name="connsiteY12-206" fmla="*/ 1260348 h 1283495"/>
              <a:gd name="connsiteX13-207" fmla="*/ 8920 w 1942632"/>
              <a:gd name="connsiteY13-208" fmla="*/ 1219033 h 1283495"/>
              <a:gd name="connsiteX14-209" fmla="*/ 1010873 w 1942632"/>
              <a:gd name="connsiteY14-210" fmla="*/ 173517 h 1283495"/>
              <a:gd name="connsiteX15-211" fmla="*/ 1010331 w 1942632"/>
              <a:gd name="connsiteY15-212" fmla="*/ 120212 h 1283495"/>
              <a:gd name="connsiteX16-213" fmla="*/ 955227 w 1942632"/>
              <a:gd name="connsiteY16-214" fmla="*/ 65108 h 1283495"/>
              <a:gd name="connsiteX17-215" fmla="*/ 946969 w 1942632"/>
              <a:gd name="connsiteY17-216" fmla="*/ 23530 h 1283495"/>
              <a:gd name="connsiteX0-217" fmla="*/ 946969 w 1942632"/>
              <a:gd name="connsiteY0-218" fmla="*/ 23530 h 1283495"/>
              <a:gd name="connsiteX1-219" fmla="*/ 982173 w 1942632"/>
              <a:gd name="connsiteY1-220" fmla="*/ 0 h 1283495"/>
              <a:gd name="connsiteX2-221" fmla="*/ 1904588 w 1942632"/>
              <a:gd name="connsiteY2-222" fmla="*/ 0 h 1283495"/>
              <a:gd name="connsiteX3-223" fmla="*/ 1942632 w 1942632"/>
              <a:gd name="connsiteY3-224" fmla="*/ 38107 h 1283495"/>
              <a:gd name="connsiteX4-225" fmla="*/ 1942632 w 1942632"/>
              <a:gd name="connsiteY4-226" fmla="*/ 960540 h 1283495"/>
              <a:gd name="connsiteX5-227" fmla="*/ 1919081 w 1942632"/>
              <a:gd name="connsiteY5-228" fmla="*/ 995690 h 1283495"/>
              <a:gd name="connsiteX6-229" fmla="*/ 1877553 w 1942632"/>
              <a:gd name="connsiteY6-230" fmla="*/ 987434 h 1283495"/>
              <a:gd name="connsiteX7-231" fmla="*/ 1819771 w 1942632"/>
              <a:gd name="connsiteY7-232" fmla="*/ 929652 h 1283495"/>
              <a:gd name="connsiteX8-233" fmla="*/ 1765689 w 1942632"/>
              <a:gd name="connsiteY8-234" fmla="*/ 929787 h 1283495"/>
              <a:gd name="connsiteX9-235" fmla="*/ 1427581 w 1942632"/>
              <a:gd name="connsiteY9-236" fmla="*/ 1272148 h 1283495"/>
              <a:gd name="connsiteX10-237" fmla="*/ 1400455 w 1942632"/>
              <a:gd name="connsiteY10-238" fmla="*/ 1283495 h 1283495"/>
              <a:gd name="connsiteX11-239" fmla="*/ 36397 w 1942632"/>
              <a:gd name="connsiteY11-240" fmla="*/ 1283495 h 1283495"/>
              <a:gd name="connsiteX12-241" fmla="*/ 1385 w 1942632"/>
              <a:gd name="connsiteY12-242" fmla="*/ 1260348 h 1283495"/>
              <a:gd name="connsiteX13-243" fmla="*/ 8920 w 1942632"/>
              <a:gd name="connsiteY13-244" fmla="*/ 1219033 h 1283495"/>
              <a:gd name="connsiteX14-245" fmla="*/ 1010873 w 1942632"/>
              <a:gd name="connsiteY14-246" fmla="*/ 173517 h 1283495"/>
              <a:gd name="connsiteX15-247" fmla="*/ 1010331 w 1942632"/>
              <a:gd name="connsiteY15-248" fmla="*/ 120212 h 1283495"/>
              <a:gd name="connsiteX16-249" fmla="*/ 955227 w 1942632"/>
              <a:gd name="connsiteY16-250" fmla="*/ 65108 h 1283495"/>
              <a:gd name="connsiteX17-251" fmla="*/ 946969 w 1942632"/>
              <a:gd name="connsiteY17-252" fmla="*/ 23530 h 1283495"/>
              <a:gd name="connsiteX0-253" fmla="*/ 946969 w 1942632"/>
              <a:gd name="connsiteY0-254" fmla="*/ 23530 h 1283495"/>
              <a:gd name="connsiteX1-255" fmla="*/ 982173 w 1942632"/>
              <a:gd name="connsiteY1-256" fmla="*/ 0 h 1283495"/>
              <a:gd name="connsiteX2-257" fmla="*/ 1904588 w 1942632"/>
              <a:gd name="connsiteY2-258" fmla="*/ 0 h 1283495"/>
              <a:gd name="connsiteX3-259" fmla="*/ 1942632 w 1942632"/>
              <a:gd name="connsiteY3-260" fmla="*/ 38107 h 1283495"/>
              <a:gd name="connsiteX4-261" fmla="*/ 1942632 w 1942632"/>
              <a:gd name="connsiteY4-262" fmla="*/ 960540 h 1283495"/>
              <a:gd name="connsiteX5-263" fmla="*/ 1919081 w 1942632"/>
              <a:gd name="connsiteY5-264" fmla="*/ 995690 h 1283495"/>
              <a:gd name="connsiteX6-265" fmla="*/ 1877553 w 1942632"/>
              <a:gd name="connsiteY6-266" fmla="*/ 987434 h 1283495"/>
              <a:gd name="connsiteX7-267" fmla="*/ 1819771 w 1942632"/>
              <a:gd name="connsiteY7-268" fmla="*/ 929652 h 1283495"/>
              <a:gd name="connsiteX8-269" fmla="*/ 1765689 w 1942632"/>
              <a:gd name="connsiteY8-270" fmla="*/ 929787 h 1283495"/>
              <a:gd name="connsiteX9-271" fmla="*/ 1427581 w 1942632"/>
              <a:gd name="connsiteY9-272" fmla="*/ 1272148 h 1283495"/>
              <a:gd name="connsiteX10-273" fmla="*/ 1400455 w 1942632"/>
              <a:gd name="connsiteY10-274" fmla="*/ 1283495 h 1283495"/>
              <a:gd name="connsiteX11-275" fmla="*/ 36397 w 1942632"/>
              <a:gd name="connsiteY11-276" fmla="*/ 1283495 h 1283495"/>
              <a:gd name="connsiteX12-277" fmla="*/ 1385 w 1942632"/>
              <a:gd name="connsiteY12-278" fmla="*/ 1260348 h 1283495"/>
              <a:gd name="connsiteX13-279" fmla="*/ 8920 w 1942632"/>
              <a:gd name="connsiteY13-280" fmla="*/ 1219033 h 1283495"/>
              <a:gd name="connsiteX14-281" fmla="*/ 1010873 w 1942632"/>
              <a:gd name="connsiteY14-282" fmla="*/ 173517 h 1283495"/>
              <a:gd name="connsiteX15-283" fmla="*/ 1010331 w 1942632"/>
              <a:gd name="connsiteY15-284" fmla="*/ 120212 h 1283495"/>
              <a:gd name="connsiteX16-285" fmla="*/ 955227 w 1942632"/>
              <a:gd name="connsiteY16-286" fmla="*/ 65108 h 1283495"/>
              <a:gd name="connsiteX17-287" fmla="*/ 946969 w 1942632"/>
              <a:gd name="connsiteY17-288" fmla="*/ 23530 h 1283495"/>
              <a:gd name="connsiteX0-289" fmla="*/ 946969 w 1942632"/>
              <a:gd name="connsiteY0-290" fmla="*/ 23530 h 1283495"/>
              <a:gd name="connsiteX1-291" fmla="*/ 982173 w 1942632"/>
              <a:gd name="connsiteY1-292" fmla="*/ 0 h 1283495"/>
              <a:gd name="connsiteX2-293" fmla="*/ 1904588 w 1942632"/>
              <a:gd name="connsiteY2-294" fmla="*/ 0 h 1283495"/>
              <a:gd name="connsiteX3-295" fmla="*/ 1942632 w 1942632"/>
              <a:gd name="connsiteY3-296" fmla="*/ 38107 h 1283495"/>
              <a:gd name="connsiteX4-297" fmla="*/ 1942632 w 1942632"/>
              <a:gd name="connsiteY4-298" fmla="*/ 960540 h 1283495"/>
              <a:gd name="connsiteX5-299" fmla="*/ 1919081 w 1942632"/>
              <a:gd name="connsiteY5-300" fmla="*/ 995690 h 1283495"/>
              <a:gd name="connsiteX6-301" fmla="*/ 1877553 w 1942632"/>
              <a:gd name="connsiteY6-302" fmla="*/ 987434 h 1283495"/>
              <a:gd name="connsiteX7-303" fmla="*/ 1819771 w 1942632"/>
              <a:gd name="connsiteY7-304" fmla="*/ 929652 h 1283495"/>
              <a:gd name="connsiteX8-305" fmla="*/ 1765689 w 1942632"/>
              <a:gd name="connsiteY8-306" fmla="*/ 929787 h 1283495"/>
              <a:gd name="connsiteX9-307" fmla="*/ 1427581 w 1942632"/>
              <a:gd name="connsiteY9-308" fmla="*/ 1272148 h 1283495"/>
              <a:gd name="connsiteX10-309" fmla="*/ 1400455 w 1942632"/>
              <a:gd name="connsiteY10-310" fmla="*/ 1283495 h 1283495"/>
              <a:gd name="connsiteX11-311" fmla="*/ 36397 w 1942632"/>
              <a:gd name="connsiteY11-312" fmla="*/ 1283495 h 1283495"/>
              <a:gd name="connsiteX12-313" fmla="*/ 1385 w 1942632"/>
              <a:gd name="connsiteY12-314" fmla="*/ 1260348 h 1283495"/>
              <a:gd name="connsiteX13-315" fmla="*/ 8920 w 1942632"/>
              <a:gd name="connsiteY13-316" fmla="*/ 1219033 h 1283495"/>
              <a:gd name="connsiteX14-317" fmla="*/ 1010873 w 1942632"/>
              <a:gd name="connsiteY14-318" fmla="*/ 173517 h 1283495"/>
              <a:gd name="connsiteX15-319" fmla="*/ 1010331 w 1942632"/>
              <a:gd name="connsiteY15-320" fmla="*/ 120212 h 1283495"/>
              <a:gd name="connsiteX16-321" fmla="*/ 955227 w 1942632"/>
              <a:gd name="connsiteY16-322" fmla="*/ 65108 h 1283495"/>
              <a:gd name="connsiteX17-323" fmla="*/ 946969 w 1942632"/>
              <a:gd name="connsiteY17-324" fmla="*/ 23530 h 1283495"/>
              <a:gd name="connsiteX0-325" fmla="*/ 946969 w 1942632"/>
              <a:gd name="connsiteY0-326" fmla="*/ 23530 h 1283495"/>
              <a:gd name="connsiteX1-327" fmla="*/ 982173 w 1942632"/>
              <a:gd name="connsiteY1-328" fmla="*/ 0 h 1283495"/>
              <a:gd name="connsiteX2-329" fmla="*/ 1904588 w 1942632"/>
              <a:gd name="connsiteY2-330" fmla="*/ 0 h 1283495"/>
              <a:gd name="connsiteX3-331" fmla="*/ 1942632 w 1942632"/>
              <a:gd name="connsiteY3-332" fmla="*/ 38107 h 1283495"/>
              <a:gd name="connsiteX4-333" fmla="*/ 1942632 w 1942632"/>
              <a:gd name="connsiteY4-334" fmla="*/ 960540 h 1283495"/>
              <a:gd name="connsiteX5-335" fmla="*/ 1919081 w 1942632"/>
              <a:gd name="connsiteY5-336" fmla="*/ 995690 h 1283495"/>
              <a:gd name="connsiteX6-337" fmla="*/ 1877553 w 1942632"/>
              <a:gd name="connsiteY6-338" fmla="*/ 987434 h 1283495"/>
              <a:gd name="connsiteX7-339" fmla="*/ 1819771 w 1942632"/>
              <a:gd name="connsiteY7-340" fmla="*/ 929652 h 1283495"/>
              <a:gd name="connsiteX8-341" fmla="*/ 1765689 w 1942632"/>
              <a:gd name="connsiteY8-342" fmla="*/ 929787 h 1283495"/>
              <a:gd name="connsiteX9-343" fmla="*/ 1427581 w 1942632"/>
              <a:gd name="connsiteY9-344" fmla="*/ 1272148 h 1283495"/>
              <a:gd name="connsiteX10-345" fmla="*/ 1400455 w 1942632"/>
              <a:gd name="connsiteY10-346" fmla="*/ 1283495 h 1283495"/>
              <a:gd name="connsiteX11-347" fmla="*/ 36397 w 1942632"/>
              <a:gd name="connsiteY11-348" fmla="*/ 1283495 h 1283495"/>
              <a:gd name="connsiteX12-349" fmla="*/ 1385 w 1942632"/>
              <a:gd name="connsiteY12-350" fmla="*/ 1260348 h 1283495"/>
              <a:gd name="connsiteX13-351" fmla="*/ 8920 w 1942632"/>
              <a:gd name="connsiteY13-352" fmla="*/ 1219033 h 1283495"/>
              <a:gd name="connsiteX14-353" fmla="*/ 1010873 w 1942632"/>
              <a:gd name="connsiteY14-354" fmla="*/ 173517 h 1283495"/>
              <a:gd name="connsiteX15-355" fmla="*/ 1010331 w 1942632"/>
              <a:gd name="connsiteY15-356" fmla="*/ 120212 h 1283495"/>
              <a:gd name="connsiteX16-357" fmla="*/ 955227 w 1942632"/>
              <a:gd name="connsiteY16-358" fmla="*/ 65108 h 1283495"/>
              <a:gd name="connsiteX17-359" fmla="*/ 946969 w 1942632"/>
              <a:gd name="connsiteY17-360" fmla="*/ 23530 h 1283495"/>
              <a:gd name="connsiteX0-361" fmla="*/ 946969 w 1942632"/>
              <a:gd name="connsiteY0-362" fmla="*/ 23530 h 1283495"/>
              <a:gd name="connsiteX1-363" fmla="*/ 982173 w 1942632"/>
              <a:gd name="connsiteY1-364" fmla="*/ 0 h 1283495"/>
              <a:gd name="connsiteX2-365" fmla="*/ 1904588 w 1942632"/>
              <a:gd name="connsiteY2-366" fmla="*/ 0 h 1283495"/>
              <a:gd name="connsiteX3-367" fmla="*/ 1942632 w 1942632"/>
              <a:gd name="connsiteY3-368" fmla="*/ 38107 h 1283495"/>
              <a:gd name="connsiteX4-369" fmla="*/ 1942632 w 1942632"/>
              <a:gd name="connsiteY4-370" fmla="*/ 960540 h 1283495"/>
              <a:gd name="connsiteX5-371" fmla="*/ 1919081 w 1942632"/>
              <a:gd name="connsiteY5-372" fmla="*/ 995690 h 1283495"/>
              <a:gd name="connsiteX6-373" fmla="*/ 1877553 w 1942632"/>
              <a:gd name="connsiteY6-374" fmla="*/ 987434 h 1283495"/>
              <a:gd name="connsiteX7-375" fmla="*/ 1819771 w 1942632"/>
              <a:gd name="connsiteY7-376" fmla="*/ 929652 h 1283495"/>
              <a:gd name="connsiteX8-377" fmla="*/ 1765689 w 1942632"/>
              <a:gd name="connsiteY8-378" fmla="*/ 929787 h 1283495"/>
              <a:gd name="connsiteX9-379" fmla="*/ 1427581 w 1942632"/>
              <a:gd name="connsiteY9-380" fmla="*/ 1272148 h 1283495"/>
              <a:gd name="connsiteX10-381" fmla="*/ 1400455 w 1942632"/>
              <a:gd name="connsiteY10-382" fmla="*/ 1283495 h 1283495"/>
              <a:gd name="connsiteX11-383" fmla="*/ 36397 w 1942632"/>
              <a:gd name="connsiteY11-384" fmla="*/ 1283495 h 1283495"/>
              <a:gd name="connsiteX12-385" fmla="*/ 1385 w 1942632"/>
              <a:gd name="connsiteY12-386" fmla="*/ 1260348 h 1283495"/>
              <a:gd name="connsiteX13-387" fmla="*/ 8920 w 1942632"/>
              <a:gd name="connsiteY13-388" fmla="*/ 1219033 h 1283495"/>
              <a:gd name="connsiteX14-389" fmla="*/ 1010873 w 1942632"/>
              <a:gd name="connsiteY14-390" fmla="*/ 173517 h 1283495"/>
              <a:gd name="connsiteX15-391" fmla="*/ 1010331 w 1942632"/>
              <a:gd name="connsiteY15-392" fmla="*/ 120212 h 1283495"/>
              <a:gd name="connsiteX16-393" fmla="*/ 955227 w 1942632"/>
              <a:gd name="connsiteY16-394" fmla="*/ 65108 h 1283495"/>
              <a:gd name="connsiteX17-395" fmla="*/ 946969 w 1942632"/>
              <a:gd name="connsiteY17-396" fmla="*/ 23530 h 1283495"/>
              <a:gd name="connsiteX0-397" fmla="*/ 946969 w 1942632"/>
              <a:gd name="connsiteY0-398" fmla="*/ 23530 h 1283495"/>
              <a:gd name="connsiteX1-399" fmla="*/ 982173 w 1942632"/>
              <a:gd name="connsiteY1-400" fmla="*/ 0 h 1283495"/>
              <a:gd name="connsiteX2-401" fmla="*/ 1904588 w 1942632"/>
              <a:gd name="connsiteY2-402" fmla="*/ 0 h 1283495"/>
              <a:gd name="connsiteX3-403" fmla="*/ 1942632 w 1942632"/>
              <a:gd name="connsiteY3-404" fmla="*/ 38107 h 1283495"/>
              <a:gd name="connsiteX4-405" fmla="*/ 1942632 w 1942632"/>
              <a:gd name="connsiteY4-406" fmla="*/ 960540 h 1283495"/>
              <a:gd name="connsiteX5-407" fmla="*/ 1919081 w 1942632"/>
              <a:gd name="connsiteY5-408" fmla="*/ 995690 h 1283495"/>
              <a:gd name="connsiteX6-409" fmla="*/ 1877553 w 1942632"/>
              <a:gd name="connsiteY6-410" fmla="*/ 987434 h 1283495"/>
              <a:gd name="connsiteX7-411" fmla="*/ 1819771 w 1942632"/>
              <a:gd name="connsiteY7-412" fmla="*/ 929652 h 1283495"/>
              <a:gd name="connsiteX8-413" fmla="*/ 1765689 w 1942632"/>
              <a:gd name="connsiteY8-414" fmla="*/ 929787 h 1283495"/>
              <a:gd name="connsiteX9-415" fmla="*/ 1427581 w 1942632"/>
              <a:gd name="connsiteY9-416" fmla="*/ 1272148 h 1283495"/>
              <a:gd name="connsiteX10-417" fmla="*/ 1400455 w 1942632"/>
              <a:gd name="connsiteY10-418" fmla="*/ 1283495 h 1283495"/>
              <a:gd name="connsiteX11-419" fmla="*/ 36397 w 1942632"/>
              <a:gd name="connsiteY11-420" fmla="*/ 1283495 h 1283495"/>
              <a:gd name="connsiteX12-421" fmla="*/ 1385 w 1942632"/>
              <a:gd name="connsiteY12-422" fmla="*/ 1260348 h 1283495"/>
              <a:gd name="connsiteX13-423" fmla="*/ 8920 w 1942632"/>
              <a:gd name="connsiteY13-424" fmla="*/ 1219033 h 1283495"/>
              <a:gd name="connsiteX14-425" fmla="*/ 1010873 w 1942632"/>
              <a:gd name="connsiteY14-426" fmla="*/ 173517 h 1283495"/>
              <a:gd name="connsiteX15-427" fmla="*/ 1010331 w 1942632"/>
              <a:gd name="connsiteY15-428" fmla="*/ 120212 h 1283495"/>
              <a:gd name="connsiteX16-429" fmla="*/ 955227 w 1942632"/>
              <a:gd name="connsiteY16-430" fmla="*/ 65108 h 1283495"/>
              <a:gd name="connsiteX17-431" fmla="*/ 946969 w 1942632"/>
              <a:gd name="connsiteY17-432" fmla="*/ 23530 h 1283495"/>
              <a:gd name="connsiteX0-433" fmla="*/ 946969 w 1942632"/>
              <a:gd name="connsiteY0-434" fmla="*/ 23530 h 1283495"/>
              <a:gd name="connsiteX1-435" fmla="*/ 982173 w 1942632"/>
              <a:gd name="connsiteY1-436" fmla="*/ 0 h 1283495"/>
              <a:gd name="connsiteX2-437" fmla="*/ 1904588 w 1942632"/>
              <a:gd name="connsiteY2-438" fmla="*/ 0 h 1283495"/>
              <a:gd name="connsiteX3-439" fmla="*/ 1942632 w 1942632"/>
              <a:gd name="connsiteY3-440" fmla="*/ 38107 h 1283495"/>
              <a:gd name="connsiteX4-441" fmla="*/ 1942632 w 1942632"/>
              <a:gd name="connsiteY4-442" fmla="*/ 960540 h 1283495"/>
              <a:gd name="connsiteX5-443" fmla="*/ 1919081 w 1942632"/>
              <a:gd name="connsiteY5-444" fmla="*/ 995690 h 1283495"/>
              <a:gd name="connsiteX6-445" fmla="*/ 1877553 w 1942632"/>
              <a:gd name="connsiteY6-446" fmla="*/ 987434 h 1283495"/>
              <a:gd name="connsiteX7-447" fmla="*/ 1819771 w 1942632"/>
              <a:gd name="connsiteY7-448" fmla="*/ 929652 h 1283495"/>
              <a:gd name="connsiteX8-449" fmla="*/ 1765689 w 1942632"/>
              <a:gd name="connsiteY8-450" fmla="*/ 929787 h 1283495"/>
              <a:gd name="connsiteX9-451" fmla="*/ 1427581 w 1942632"/>
              <a:gd name="connsiteY9-452" fmla="*/ 1272148 h 1283495"/>
              <a:gd name="connsiteX10-453" fmla="*/ 1400455 w 1942632"/>
              <a:gd name="connsiteY10-454" fmla="*/ 1283495 h 1283495"/>
              <a:gd name="connsiteX11-455" fmla="*/ 36397 w 1942632"/>
              <a:gd name="connsiteY11-456" fmla="*/ 1283495 h 1283495"/>
              <a:gd name="connsiteX12-457" fmla="*/ 1385 w 1942632"/>
              <a:gd name="connsiteY12-458" fmla="*/ 1260348 h 1283495"/>
              <a:gd name="connsiteX13-459" fmla="*/ 8920 w 1942632"/>
              <a:gd name="connsiteY13-460" fmla="*/ 1219033 h 1283495"/>
              <a:gd name="connsiteX14-461" fmla="*/ 1010873 w 1942632"/>
              <a:gd name="connsiteY14-462" fmla="*/ 173517 h 1283495"/>
              <a:gd name="connsiteX15-463" fmla="*/ 1010331 w 1942632"/>
              <a:gd name="connsiteY15-464" fmla="*/ 120212 h 1283495"/>
              <a:gd name="connsiteX16-465" fmla="*/ 955227 w 1942632"/>
              <a:gd name="connsiteY16-466" fmla="*/ 65108 h 1283495"/>
              <a:gd name="connsiteX17-467" fmla="*/ 946969 w 1942632"/>
              <a:gd name="connsiteY17-468" fmla="*/ 23530 h 1283495"/>
              <a:gd name="connsiteX0-469" fmla="*/ 946969 w 1942632"/>
              <a:gd name="connsiteY0-470" fmla="*/ 23530 h 1283495"/>
              <a:gd name="connsiteX1-471" fmla="*/ 982173 w 1942632"/>
              <a:gd name="connsiteY1-472" fmla="*/ 0 h 1283495"/>
              <a:gd name="connsiteX2-473" fmla="*/ 1904588 w 1942632"/>
              <a:gd name="connsiteY2-474" fmla="*/ 0 h 1283495"/>
              <a:gd name="connsiteX3-475" fmla="*/ 1942632 w 1942632"/>
              <a:gd name="connsiteY3-476" fmla="*/ 38107 h 1283495"/>
              <a:gd name="connsiteX4-477" fmla="*/ 1942632 w 1942632"/>
              <a:gd name="connsiteY4-478" fmla="*/ 960540 h 1283495"/>
              <a:gd name="connsiteX5-479" fmla="*/ 1919081 w 1942632"/>
              <a:gd name="connsiteY5-480" fmla="*/ 995690 h 1283495"/>
              <a:gd name="connsiteX6-481" fmla="*/ 1877553 w 1942632"/>
              <a:gd name="connsiteY6-482" fmla="*/ 987434 h 1283495"/>
              <a:gd name="connsiteX7-483" fmla="*/ 1819771 w 1942632"/>
              <a:gd name="connsiteY7-484" fmla="*/ 929652 h 1283495"/>
              <a:gd name="connsiteX8-485" fmla="*/ 1765689 w 1942632"/>
              <a:gd name="connsiteY8-486" fmla="*/ 929787 h 1283495"/>
              <a:gd name="connsiteX9-487" fmla="*/ 1427581 w 1942632"/>
              <a:gd name="connsiteY9-488" fmla="*/ 1272148 h 1283495"/>
              <a:gd name="connsiteX10-489" fmla="*/ 1400455 w 1942632"/>
              <a:gd name="connsiteY10-490" fmla="*/ 1283495 h 1283495"/>
              <a:gd name="connsiteX11-491" fmla="*/ 36397 w 1942632"/>
              <a:gd name="connsiteY11-492" fmla="*/ 1283495 h 1283495"/>
              <a:gd name="connsiteX12-493" fmla="*/ 1385 w 1942632"/>
              <a:gd name="connsiteY12-494" fmla="*/ 1260348 h 1283495"/>
              <a:gd name="connsiteX13-495" fmla="*/ 8920 w 1942632"/>
              <a:gd name="connsiteY13-496" fmla="*/ 1219033 h 1283495"/>
              <a:gd name="connsiteX14-497" fmla="*/ 1010873 w 1942632"/>
              <a:gd name="connsiteY14-498" fmla="*/ 173517 h 1283495"/>
              <a:gd name="connsiteX15-499" fmla="*/ 1010331 w 1942632"/>
              <a:gd name="connsiteY15-500" fmla="*/ 120212 h 1283495"/>
              <a:gd name="connsiteX16-501" fmla="*/ 955227 w 1942632"/>
              <a:gd name="connsiteY16-502" fmla="*/ 65108 h 1283495"/>
              <a:gd name="connsiteX17-503" fmla="*/ 946969 w 1942632"/>
              <a:gd name="connsiteY17-504" fmla="*/ 23530 h 1283495"/>
              <a:gd name="connsiteX0-505" fmla="*/ 946969 w 1942632"/>
              <a:gd name="connsiteY0-506" fmla="*/ 23530 h 1283495"/>
              <a:gd name="connsiteX1-507" fmla="*/ 982173 w 1942632"/>
              <a:gd name="connsiteY1-508" fmla="*/ 0 h 1283495"/>
              <a:gd name="connsiteX2-509" fmla="*/ 1904588 w 1942632"/>
              <a:gd name="connsiteY2-510" fmla="*/ 0 h 1283495"/>
              <a:gd name="connsiteX3-511" fmla="*/ 1942632 w 1942632"/>
              <a:gd name="connsiteY3-512" fmla="*/ 38107 h 1283495"/>
              <a:gd name="connsiteX4-513" fmla="*/ 1942632 w 1942632"/>
              <a:gd name="connsiteY4-514" fmla="*/ 960540 h 1283495"/>
              <a:gd name="connsiteX5-515" fmla="*/ 1919081 w 1942632"/>
              <a:gd name="connsiteY5-516" fmla="*/ 995690 h 1283495"/>
              <a:gd name="connsiteX6-517" fmla="*/ 1877553 w 1942632"/>
              <a:gd name="connsiteY6-518" fmla="*/ 987434 h 1283495"/>
              <a:gd name="connsiteX7-519" fmla="*/ 1819771 w 1942632"/>
              <a:gd name="connsiteY7-520" fmla="*/ 929652 h 1283495"/>
              <a:gd name="connsiteX8-521" fmla="*/ 1765689 w 1942632"/>
              <a:gd name="connsiteY8-522" fmla="*/ 929787 h 1283495"/>
              <a:gd name="connsiteX9-523" fmla="*/ 1427581 w 1942632"/>
              <a:gd name="connsiteY9-524" fmla="*/ 1272148 h 1283495"/>
              <a:gd name="connsiteX10-525" fmla="*/ 1400455 w 1942632"/>
              <a:gd name="connsiteY10-526" fmla="*/ 1283495 h 1283495"/>
              <a:gd name="connsiteX11-527" fmla="*/ 36397 w 1942632"/>
              <a:gd name="connsiteY11-528" fmla="*/ 1283495 h 1283495"/>
              <a:gd name="connsiteX12-529" fmla="*/ 1385 w 1942632"/>
              <a:gd name="connsiteY12-530" fmla="*/ 1260348 h 1283495"/>
              <a:gd name="connsiteX13-531" fmla="*/ 8920 w 1942632"/>
              <a:gd name="connsiteY13-532" fmla="*/ 1219033 h 1283495"/>
              <a:gd name="connsiteX14-533" fmla="*/ 1010873 w 1942632"/>
              <a:gd name="connsiteY14-534" fmla="*/ 173517 h 1283495"/>
              <a:gd name="connsiteX15-535" fmla="*/ 1010331 w 1942632"/>
              <a:gd name="connsiteY15-536" fmla="*/ 120212 h 1283495"/>
              <a:gd name="connsiteX16-537" fmla="*/ 955227 w 1942632"/>
              <a:gd name="connsiteY16-538" fmla="*/ 65108 h 1283495"/>
              <a:gd name="connsiteX17-539" fmla="*/ 946969 w 1942632"/>
              <a:gd name="connsiteY17-540" fmla="*/ 23530 h 1283495"/>
              <a:gd name="connsiteX0-541" fmla="*/ 946969 w 1942632"/>
              <a:gd name="connsiteY0-542" fmla="*/ 23530 h 1283495"/>
              <a:gd name="connsiteX1-543" fmla="*/ 982173 w 1942632"/>
              <a:gd name="connsiteY1-544" fmla="*/ 0 h 1283495"/>
              <a:gd name="connsiteX2-545" fmla="*/ 1904588 w 1942632"/>
              <a:gd name="connsiteY2-546" fmla="*/ 0 h 1283495"/>
              <a:gd name="connsiteX3-547" fmla="*/ 1942632 w 1942632"/>
              <a:gd name="connsiteY3-548" fmla="*/ 38107 h 1283495"/>
              <a:gd name="connsiteX4-549" fmla="*/ 1942632 w 1942632"/>
              <a:gd name="connsiteY4-550" fmla="*/ 960540 h 1283495"/>
              <a:gd name="connsiteX5-551" fmla="*/ 1919081 w 1942632"/>
              <a:gd name="connsiteY5-552" fmla="*/ 995690 h 1283495"/>
              <a:gd name="connsiteX6-553" fmla="*/ 1877553 w 1942632"/>
              <a:gd name="connsiteY6-554" fmla="*/ 987434 h 1283495"/>
              <a:gd name="connsiteX7-555" fmla="*/ 1819771 w 1942632"/>
              <a:gd name="connsiteY7-556" fmla="*/ 929652 h 1283495"/>
              <a:gd name="connsiteX8-557" fmla="*/ 1765689 w 1942632"/>
              <a:gd name="connsiteY8-558" fmla="*/ 929787 h 1283495"/>
              <a:gd name="connsiteX9-559" fmla="*/ 1427581 w 1942632"/>
              <a:gd name="connsiteY9-560" fmla="*/ 1272148 h 1283495"/>
              <a:gd name="connsiteX10-561" fmla="*/ 1400455 w 1942632"/>
              <a:gd name="connsiteY10-562" fmla="*/ 1283495 h 1283495"/>
              <a:gd name="connsiteX11-563" fmla="*/ 36397 w 1942632"/>
              <a:gd name="connsiteY11-564" fmla="*/ 1283495 h 1283495"/>
              <a:gd name="connsiteX12-565" fmla="*/ 1385 w 1942632"/>
              <a:gd name="connsiteY12-566" fmla="*/ 1260348 h 1283495"/>
              <a:gd name="connsiteX13-567" fmla="*/ 8920 w 1942632"/>
              <a:gd name="connsiteY13-568" fmla="*/ 1219033 h 1283495"/>
              <a:gd name="connsiteX14-569" fmla="*/ 1010873 w 1942632"/>
              <a:gd name="connsiteY14-570" fmla="*/ 173517 h 1283495"/>
              <a:gd name="connsiteX15-571" fmla="*/ 1010331 w 1942632"/>
              <a:gd name="connsiteY15-572" fmla="*/ 120212 h 1283495"/>
              <a:gd name="connsiteX16-573" fmla="*/ 955227 w 1942632"/>
              <a:gd name="connsiteY16-574" fmla="*/ 65108 h 1283495"/>
              <a:gd name="connsiteX17-575" fmla="*/ 946969 w 1942632"/>
              <a:gd name="connsiteY17-576" fmla="*/ 23530 h 1283495"/>
              <a:gd name="connsiteX0-577" fmla="*/ 946969 w 1942632"/>
              <a:gd name="connsiteY0-578" fmla="*/ 23530 h 1283495"/>
              <a:gd name="connsiteX1-579" fmla="*/ 982173 w 1942632"/>
              <a:gd name="connsiteY1-580" fmla="*/ 0 h 1283495"/>
              <a:gd name="connsiteX2-581" fmla="*/ 1904588 w 1942632"/>
              <a:gd name="connsiteY2-582" fmla="*/ 0 h 1283495"/>
              <a:gd name="connsiteX3-583" fmla="*/ 1942632 w 1942632"/>
              <a:gd name="connsiteY3-584" fmla="*/ 38107 h 1283495"/>
              <a:gd name="connsiteX4-585" fmla="*/ 1942632 w 1942632"/>
              <a:gd name="connsiteY4-586" fmla="*/ 960540 h 1283495"/>
              <a:gd name="connsiteX5-587" fmla="*/ 1919081 w 1942632"/>
              <a:gd name="connsiteY5-588" fmla="*/ 995690 h 1283495"/>
              <a:gd name="connsiteX6-589" fmla="*/ 1877553 w 1942632"/>
              <a:gd name="connsiteY6-590" fmla="*/ 987434 h 1283495"/>
              <a:gd name="connsiteX7-591" fmla="*/ 1819771 w 1942632"/>
              <a:gd name="connsiteY7-592" fmla="*/ 929652 h 1283495"/>
              <a:gd name="connsiteX8-593" fmla="*/ 1765689 w 1942632"/>
              <a:gd name="connsiteY8-594" fmla="*/ 929787 h 1283495"/>
              <a:gd name="connsiteX9-595" fmla="*/ 1427581 w 1942632"/>
              <a:gd name="connsiteY9-596" fmla="*/ 1272148 h 1283495"/>
              <a:gd name="connsiteX10-597" fmla="*/ 1400455 w 1942632"/>
              <a:gd name="connsiteY10-598" fmla="*/ 1283495 h 1283495"/>
              <a:gd name="connsiteX11-599" fmla="*/ 36397 w 1942632"/>
              <a:gd name="connsiteY11-600" fmla="*/ 1283495 h 1283495"/>
              <a:gd name="connsiteX12-601" fmla="*/ 1385 w 1942632"/>
              <a:gd name="connsiteY12-602" fmla="*/ 1260348 h 1283495"/>
              <a:gd name="connsiteX13-603" fmla="*/ 8920 w 1942632"/>
              <a:gd name="connsiteY13-604" fmla="*/ 1219033 h 1283495"/>
              <a:gd name="connsiteX14-605" fmla="*/ 1010873 w 1942632"/>
              <a:gd name="connsiteY14-606" fmla="*/ 173517 h 1283495"/>
              <a:gd name="connsiteX15-607" fmla="*/ 1010331 w 1942632"/>
              <a:gd name="connsiteY15-608" fmla="*/ 120212 h 1283495"/>
              <a:gd name="connsiteX16-609" fmla="*/ 955227 w 1942632"/>
              <a:gd name="connsiteY16-610" fmla="*/ 65108 h 1283495"/>
              <a:gd name="connsiteX17-611" fmla="*/ 946969 w 1942632"/>
              <a:gd name="connsiteY17-612" fmla="*/ 23530 h 1283495"/>
              <a:gd name="connsiteX0-613" fmla="*/ 946969 w 1942632"/>
              <a:gd name="connsiteY0-614" fmla="*/ 23530 h 1283495"/>
              <a:gd name="connsiteX1-615" fmla="*/ 982173 w 1942632"/>
              <a:gd name="connsiteY1-616" fmla="*/ 0 h 1283495"/>
              <a:gd name="connsiteX2-617" fmla="*/ 1904588 w 1942632"/>
              <a:gd name="connsiteY2-618" fmla="*/ 0 h 1283495"/>
              <a:gd name="connsiteX3-619" fmla="*/ 1942632 w 1942632"/>
              <a:gd name="connsiteY3-620" fmla="*/ 38107 h 1283495"/>
              <a:gd name="connsiteX4-621" fmla="*/ 1942632 w 1942632"/>
              <a:gd name="connsiteY4-622" fmla="*/ 960540 h 1283495"/>
              <a:gd name="connsiteX5-623" fmla="*/ 1919081 w 1942632"/>
              <a:gd name="connsiteY5-624" fmla="*/ 995690 h 1283495"/>
              <a:gd name="connsiteX6-625" fmla="*/ 1877553 w 1942632"/>
              <a:gd name="connsiteY6-626" fmla="*/ 987434 h 1283495"/>
              <a:gd name="connsiteX7-627" fmla="*/ 1819771 w 1942632"/>
              <a:gd name="connsiteY7-628" fmla="*/ 929652 h 1283495"/>
              <a:gd name="connsiteX8-629" fmla="*/ 1765689 w 1942632"/>
              <a:gd name="connsiteY8-630" fmla="*/ 929787 h 1283495"/>
              <a:gd name="connsiteX9-631" fmla="*/ 1427581 w 1942632"/>
              <a:gd name="connsiteY9-632" fmla="*/ 1272148 h 1283495"/>
              <a:gd name="connsiteX10-633" fmla="*/ 1400455 w 1942632"/>
              <a:gd name="connsiteY10-634" fmla="*/ 1283495 h 1283495"/>
              <a:gd name="connsiteX11-635" fmla="*/ 36397 w 1942632"/>
              <a:gd name="connsiteY11-636" fmla="*/ 1283495 h 1283495"/>
              <a:gd name="connsiteX12-637" fmla="*/ 1385 w 1942632"/>
              <a:gd name="connsiteY12-638" fmla="*/ 1260348 h 1283495"/>
              <a:gd name="connsiteX13-639" fmla="*/ 8920 w 1942632"/>
              <a:gd name="connsiteY13-640" fmla="*/ 1219033 h 1283495"/>
              <a:gd name="connsiteX14-641" fmla="*/ 1010873 w 1942632"/>
              <a:gd name="connsiteY14-642" fmla="*/ 173517 h 1283495"/>
              <a:gd name="connsiteX15-643" fmla="*/ 1010331 w 1942632"/>
              <a:gd name="connsiteY15-644" fmla="*/ 120212 h 1283495"/>
              <a:gd name="connsiteX16-645" fmla="*/ 955227 w 1942632"/>
              <a:gd name="connsiteY16-646" fmla="*/ 65108 h 1283495"/>
              <a:gd name="connsiteX17-647" fmla="*/ 946969 w 1942632"/>
              <a:gd name="connsiteY17-648" fmla="*/ 23530 h 1283495"/>
              <a:gd name="connsiteX0-649" fmla="*/ 946969 w 1942632"/>
              <a:gd name="connsiteY0-650" fmla="*/ 23530 h 1283495"/>
              <a:gd name="connsiteX1-651" fmla="*/ 982173 w 1942632"/>
              <a:gd name="connsiteY1-652" fmla="*/ 0 h 1283495"/>
              <a:gd name="connsiteX2-653" fmla="*/ 1904588 w 1942632"/>
              <a:gd name="connsiteY2-654" fmla="*/ 0 h 1283495"/>
              <a:gd name="connsiteX3-655" fmla="*/ 1942632 w 1942632"/>
              <a:gd name="connsiteY3-656" fmla="*/ 38107 h 1283495"/>
              <a:gd name="connsiteX4-657" fmla="*/ 1942632 w 1942632"/>
              <a:gd name="connsiteY4-658" fmla="*/ 960540 h 1283495"/>
              <a:gd name="connsiteX5-659" fmla="*/ 1919081 w 1942632"/>
              <a:gd name="connsiteY5-660" fmla="*/ 995690 h 1283495"/>
              <a:gd name="connsiteX6-661" fmla="*/ 1877553 w 1942632"/>
              <a:gd name="connsiteY6-662" fmla="*/ 987434 h 1283495"/>
              <a:gd name="connsiteX7-663" fmla="*/ 1819771 w 1942632"/>
              <a:gd name="connsiteY7-664" fmla="*/ 929652 h 1283495"/>
              <a:gd name="connsiteX8-665" fmla="*/ 1765689 w 1942632"/>
              <a:gd name="connsiteY8-666" fmla="*/ 929787 h 1283495"/>
              <a:gd name="connsiteX9-667" fmla="*/ 1427581 w 1942632"/>
              <a:gd name="connsiteY9-668" fmla="*/ 1272148 h 1283495"/>
              <a:gd name="connsiteX10-669" fmla="*/ 1400455 w 1942632"/>
              <a:gd name="connsiteY10-670" fmla="*/ 1283495 h 1283495"/>
              <a:gd name="connsiteX11-671" fmla="*/ 36397 w 1942632"/>
              <a:gd name="connsiteY11-672" fmla="*/ 1283495 h 1283495"/>
              <a:gd name="connsiteX12-673" fmla="*/ 1385 w 1942632"/>
              <a:gd name="connsiteY12-674" fmla="*/ 1260348 h 1283495"/>
              <a:gd name="connsiteX13-675" fmla="*/ 8920 w 1942632"/>
              <a:gd name="connsiteY13-676" fmla="*/ 1219033 h 1283495"/>
              <a:gd name="connsiteX14-677" fmla="*/ 1010873 w 1942632"/>
              <a:gd name="connsiteY14-678" fmla="*/ 173517 h 1283495"/>
              <a:gd name="connsiteX15-679" fmla="*/ 1010331 w 1942632"/>
              <a:gd name="connsiteY15-680" fmla="*/ 120212 h 1283495"/>
              <a:gd name="connsiteX16-681" fmla="*/ 955227 w 1942632"/>
              <a:gd name="connsiteY16-682" fmla="*/ 65108 h 1283495"/>
              <a:gd name="connsiteX17-683" fmla="*/ 946969 w 1942632"/>
              <a:gd name="connsiteY17-684" fmla="*/ 23530 h 1283495"/>
              <a:gd name="connsiteX0-685" fmla="*/ 946969 w 1942632"/>
              <a:gd name="connsiteY0-686" fmla="*/ 23530 h 1283495"/>
              <a:gd name="connsiteX1-687" fmla="*/ 982173 w 1942632"/>
              <a:gd name="connsiteY1-688" fmla="*/ 0 h 1283495"/>
              <a:gd name="connsiteX2-689" fmla="*/ 1904588 w 1942632"/>
              <a:gd name="connsiteY2-690" fmla="*/ 0 h 1283495"/>
              <a:gd name="connsiteX3-691" fmla="*/ 1942632 w 1942632"/>
              <a:gd name="connsiteY3-692" fmla="*/ 38107 h 1283495"/>
              <a:gd name="connsiteX4-693" fmla="*/ 1942632 w 1942632"/>
              <a:gd name="connsiteY4-694" fmla="*/ 960540 h 1283495"/>
              <a:gd name="connsiteX5-695" fmla="*/ 1919081 w 1942632"/>
              <a:gd name="connsiteY5-696" fmla="*/ 995690 h 1283495"/>
              <a:gd name="connsiteX6-697" fmla="*/ 1877553 w 1942632"/>
              <a:gd name="connsiteY6-698" fmla="*/ 987434 h 1283495"/>
              <a:gd name="connsiteX7-699" fmla="*/ 1819771 w 1942632"/>
              <a:gd name="connsiteY7-700" fmla="*/ 929652 h 1283495"/>
              <a:gd name="connsiteX8-701" fmla="*/ 1765689 w 1942632"/>
              <a:gd name="connsiteY8-702" fmla="*/ 929787 h 1283495"/>
              <a:gd name="connsiteX9-703" fmla="*/ 1427581 w 1942632"/>
              <a:gd name="connsiteY9-704" fmla="*/ 1272148 h 1283495"/>
              <a:gd name="connsiteX10-705" fmla="*/ 1400455 w 1942632"/>
              <a:gd name="connsiteY10-706" fmla="*/ 1283495 h 1283495"/>
              <a:gd name="connsiteX11-707" fmla="*/ 36397 w 1942632"/>
              <a:gd name="connsiteY11-708" fmla="*/ 1283495 h 1283495"/>
              <a:gd name="connsiteX12-709" fmla="*/ 1385 w 1942632"/>
              <a:gd name="connsiteY12-710" fmla="*/ 1260348 h 1283495"/>
              <a:gd name="connsiteX13-711" fmla="*/ 8920 w 1942632"/>
              <a:gd name="connsiteY13-712" fmla="*/ 1219033 h 1283495"/>
              <a:gd name="connsiteX14-713" fmla="*/ 1010873 w 1942632"/>
              <a:gd name="connsiteY14-714" fmla="*/ 173517 h 1283495"/>
              <a:gd name="connsiteX15-715" fmla="*/ 1010331 w 1942632"/>
              <a:gd name="connsiteY15-716" fmla="*/ 120212 h 1283495"/>
              <a:gd name="connsiteX16-717" fmla="*/ 955227 w 1942632"/>
              <a:gd name="connsiteY16-718" fmla="*/ 65108 h 1283495"/>
              <a:gd name="connsiteX17-719" fmla="*/ 946969 w 1942632"/>
              <a:gd name="connsiteY17-720" fmla="*/ 23530 h 1283495"/>
              <a:gd name="connsiteX0-721" fmla="*/ 946969 w 1942632"/>
              <a:gd name="connsiteY0-722" fmla="*/ 23530 h 1283495"/>
              <a:gd name="connsiteX1-723" fmla="*/ 982173 w 1942632"/>
              <a:gd name="connsiteY1-724" fmla="*/ 0 h 1283495"/>
              <a:gd name="connsiteX2-725" fmla="*/ 1904588 w 1942632"/>
              <a:gd name="connsiteY2-726" fmla="*/ 0 h 1283495"/>
              <a:gd name="connsiteX3-727" fmla="*/ 1942632 w 1942632"/>
              <a:gd name="connsiteY3-728" fmla="*/ 38107 h 1283495"/>
              <a:gd name="connsiteX4-729" fmla="*/ 1942632 w 1942632"/>
              <a:gd name="connsiteY4-730" fmla="*/ 960540 h 1283495"/>
              <a:gd name="connsiteX5-731" fmla="*/ 1919081 w 1942632"/>
              <a:gd name="connsiteY5-732" fmla="*/ 995690 h 1283495"/>
              <a:gd name="connsiteX6-733" fmla="*/ 1877553 w 1942632"/>
              <a:gd name="connsiteY6-734" fmla="*/ 987434 h 1283495"/>
              <a:gd name="connsiteX7-735" fmla="*/ 1819771 w 1942632"/>
              <a:gd name="connsiteY7-736" fmla="*/ 929652 h 1283495"/>
              <a:gd name="connsiteX8-737" fmla="*/ 1765689 w 1942632"/>
              <a:gd name="connsiteY8-738" fmla="*/ 929787 h 1283495"/>
              <a:gd name="connsiteX9-739" fmla="*/ 1427581 w 1942632"/>
              <a:gd name="connsiteY9-740" fmla="*/ 1272148 h 1283495"/>
              <a:gd name="connsiteX10-741" fmla="*/ 1400455 w 1942632"/>
              <a:gd name="connsiteY10-742" fmla="*/ 1283495 h 1283495"/>
              <a:gd name="connsiteX11-743" fmla="*/ 36397 w 1942632"/>
              <a:gd name="connsiteY11-744" fmla="*/ 1283495 h 1283495"/>
              <a:gd name="connsiteX12-745" fmla="*/ 1385 w 1942632"/>
              <a:gd name="connsiteY12-746" fmla="*/ 1260348 h 1283495"/>
              <a:gd name="connsiteX13-747" fmla="*/ 8920 w 1942632"/>
              <a:gd name="connsiteY13-748" fmla="*/ 1219033 h 1283495"/>
              <a:gd name="connsiteX14-749" fmla="*/ 1010873 w 1942632"/>
              <a:gd name="connsiteY14-750" fmla="*/ 173517 h 1283495"/>
              <a:gd name="connsiteX15-751" fmla="*/ 1010331 w 1942632"/>
              <a:gd name="connsiteY15-752" fmla="*/ 120212 h 1283495"/>
              <a:gd name="connsiteX16-753" fmla="*/ 955227 w 1942632"/>
              <a:gd name="connsiteY16-754" fmla="*/ 65108 h 1283495"/>
              <a:gd name="connsiteX17-755" fmla="*/ 946969 w 1942632"/>
              <a:gd name="connsiteY17-756" fmla="*/ 23530 h 1283495"/>
              <a:gd name="connsiteX0-757" fmla="*/ 946345 w 1942008"/>
              <a:gd name="connsiteY0-758" fmla="*/ 23530 h 1283495"/>
              <a:gd name="connsiteX1-759" fmla="*/ 981549 w 1942008"/>
              <a:gd name="connsiteY1-760" fmla="*/ 0 h 1283495"/>
              <a:gd name="connsiteX2-761" fmla="*/ 1903964 w 1942008"/>
              <a:gd name="connsiteY2-762" fmla="*/ 0 h 1283495"/>
              <a:gd name="connsiteX3-763" fmla="*/ 1942008 w 1942008"/>
              <a:gd name="connsiteY3-764" fmla="*/ 38107 h 1283495"/>
              <a:gd name="connsiteX4-765" fmla="*/ 1942008 w 1942008"/>
              <a:gd name="connsiteY4-766" fmla="*/ 960540 h 1283495"/>
              <a:gd name="connsiteX5-767" fmla="*/ 1918457 w 1942008"/>
              <a:gd name="connsiteY5-768" fmla="*/ 995690 h 1283495"/>
              <a:gd name="connsiteX6-769" fmla="*/ 1876929 w 1942008"/>
              <a:gd name="connsiteY6-770" fmla="*/ 987434 h 1283495"/>
              <a:gd name="connsiteX7-771" fmla="*/ 1819147 w 1942008"/>
              <a:gd name="connsiteY7-772" fmla="*/ 929652 h 1283495"/>
              <a:gd name="connsiteX8-773" fmla="*/ 1765065 w 1942008"/>
              <a:gd name="connsiteY8-774" fmla="*/ 929787 h 1283495"/>
              <a:gd name="connsiteX9-775" fmla="*/ 1426957 w 1942008"/>
              <a:gd name="connsiteY9-776" fmla="*/ 1272148 h 1283495"/>
              <a:gd name="connsiteX10-777" fmla="*/ 1399831 w 1942008"/>
              <a:gd name="connsiteY10-778" fmla="*/ 1283495 h 1283495"/>
              <a:gd name="connsiteX11-779" fmla="*/ 35773 w 1942008"/>
              <a:gd name="connsiteY11-780" fmla="*/ 1283495 h 1283495"/>
              <a:gd name="connsiteX12-781" fmla="*/ 761 w 1942008"/>
              <a:gd name="connsiteY12-782" fmla="*/ 1260348 h 1283495"/>
              <a:gd name="connsiteX13-783" fmla="*/ 8296 w 1942008"/>
              <a:gd name="connsiteY13-784" fmla="*/ 1219033 h 1283495"/>
              <a:gd name="connsiteX14-785" fmla="*/ 1010249 w 1942008"/>
              <a:gd name="connsiteY14-786" fmla="*/ 173517 h 1283495"/>
              <a:gd name="connsiteX15-787" fmla="*/ 1009707 w 1942008"/>
              <a:gd name="connsiteY15-788" fmla="*/ 120212 h 1283495"/>
              <a:gd name="connsiteX16-789" fmla="*/ 954603 w 1942008"/>
              <a:gd name="connsiteY16-790" fmla="*/ 65108 h 1283495"/>
              <a:gd name="connsiteX17-791" fmla="*/ 946345 w 1942008"/>
              <a:gd name="connsiteY17-792" fmla="*/ 23530 h 1283495"/>
              <a:gd name="connsiteX0-793" fmla="*/ 945771 w 1941434"/>
              <a:gd name="connsiteY0-794" fmla="*/ 23530 h 1283495"/>
              <a:gd name="connsiteX1-795" fmla="*/ 980975 w 1941434"/>
              <a:gd name="connsiteY1-796" fmla="*/ 0 h 1283495"/>
              <a:gd name="connsiteX2-797" fmla="*/ 1903390 w 1941434"/>
              <a:gd name="connsiteY2-798" fmla="*/ 0 h 1283495"/>
              <a:gd name="connsiteX3-799" fmla="*/ 1941434 w 1941434"/>
              <a:gd name="connsiteY3-800" fmla="*/ 38107 h 1283495"/>
              <a:gd name="connsiteX4-801" fmla="*/ 1941434 w 1941434"/>
              <a:gd name="connsiteY4-802" fmla="*/ 960540 h 1283495"/>
              <a:gd name="connsiteX5-803" fmla="*/ 1917883 w 1941434"/>
              <a:gd name="connsiteY5-804" fmla="*/ 995690 h 1283495"/>
              <a:gd name="connsiteX6-805" fmla="*/ 1876355 w 1941434"/>
              <a:gd name="connsiteY6-806" fmla="*/ 987434 h 1283495"/>
              <a:gd name="connsiteX7-807" fmla="*/ 1818573 w 1941434"/>
              <a:gd name="connsiteY7-808" fmla="*/ 929652 h 1283495"/>
              <a:gd name="connsiteX8-809" fmla="*/ 1764491 w 1941434"/>
              <a:gd name="connsiteY8-810" fmla="*/ 929787 h 1283495"/>
              <a:gd name="connsiteX9-811" fmla="*/ 1426383 w 1941434"/>
              <a:gd name="connsiteY9-812" fmla="*/ 1272148 h 1283495"/>
              <a:gd name="connsiteX10-813" fmla="*/ 1399257 w 1941434"/>
              <a:gd name="connsiteY10-814" fmla="*/ 1283495 h 1283495"/>
              <a:gd name="connsiteX11-815" fmla="*/ 35199 w 1941434"/>
              <a:gd name="connsiteY11-816" fmla="*/ 1283495 h 1283495"/>
              <a:gd name="connsiteX12-817" fmla="*/ 187 w 1941434"/>
              <a:gd name="connsiteY12-818" fmla="*/ 1260348 h 1283495"/>
              <a:gd name="connsiteX13-819" fmla="*/ 7722 w 1941434"/>
              <a:gd name="connsiteY13-820" fmla="*/ 1219033 h 1283495"/>
              <a:gd name="connsiteX14-821" fmla="*/ 1009675 w 1941434"/>
              <a:gd name="connsiteY14-822" fmla="*/ 173517 h 1283495"/>
              <a:gd name="connsiteX15-823" fmla="*/ 1009133 w 1941434"/>
              <a:gd name="connsiteY15-824" fmla="*/ 120212 h 1283495"/>
              <a:gd name="connsiteX16-825" fmla="*/ 954029 w 1941434"/>
              <a:gd name="connsiteY16-826" fmla="*/ 65108 h 1283495"/>
              <a:gd name="connsiteX17-827" fmla="*/ 945771 w 1941434"/>
              <a:gd name="connsiteY17-828" fmla="*/ 23530 h 1283495"/>
              <a:gd name="connsiteX0-829" fmla="*/ 946469 w 1942132"/>
              <a:gd name="connsiteY0-830" fmla="*/ 23530 h 1283495"/>
              <a:gd name="connsiteX1-831" fmla="*/ 981673 w 1942132"/>
              <a:gd name="connsiteY1-832" fmla="*/ 0 h 1283495"/>
              <a:gd name="connsiteX2-833" fmla="*/ 1904088 w 1942132"/>
              <a:gd name="connsiteY2-834" fmla="*/ 0 h 1283495"/>
              <a:gd name="connsiteX3-835" fmla="*/ 1942132 w 1942132"/>
              <a:gd name="connsiteY3-836" fmla="*/ 38107 h 1283495"/>
              <a:gd name="connsiteX4-837" fmla="*/ 1942132 w 1942132"/>
              <a:gd name="connsiteY4-838" fmla="*/ 960540 h 1283495"/>
              <a:gd name="connsiteX5-839" fmla="*/ 1918581 w 1942132"/>
              <a:gd name="connsiteY5-840" fmla="*/ 995690 h 1283495"/>
              <a:gd name="connsiteX6-841" fmla="*/ 1877053 w 1942132"/>
              <a:gd name="connsiteY6-842" fmla="*/ 987434 h 1283495"/>
              <a:gd name="connsiteX7-843" fmla="*/ 1819271 w 1942132"/>
              <a:gd name="connsiteY7-844" fmla="*/ 929652 h 1283495"/>
              <a:gd name="connsiteX8-845" fmla="*/ 1765189 w 1942132"/>
              <a:gd name="connsiteY8-846" fmla="*/ 929787 h 1283495"/>
              <a:gd name="connsiteX9-847" fmla="*/ 1427081 w 1942132"/>
              <a:gd name="connsiteY9-848" fmla="*/ 1272148 h 1283495"/>
              <a:gd name="connsiteX10-849" fmla="*/ 1399955 w 1942132"/>
              <a:gd name="connsiteY10-850" fmla="*/ 1283495 h 1283495"/>
              <a:gd name="connsiteX11-851" fmla="*/ 35897 w 1942132"/>
              <a:gd name="connsiteY11-852" fmla="*/ 1283495 h 1283495"/>
              <a:gd name="connsiteX12-853" fmla="*/ 885 w 1942132"/>
              <a:gd name="connsiteY12-854" fmla="*/ 1260348 h 1283495"/>
              <a:gd name="connsiteX13-855" fmla="*/ 8420 w 1942132"/>
              <a:gd name="connsiteY13-856" fmla="*/ 1219033 h 1283495"/>
              <a:gd name="connsiteX14-857" fmla="*/ 1010373 w 1942132"/>
              <a:gd name="connsiteY14-858" fmla="*/ 173517 h 1283495"/>
              <a:gd name="connsiteX15-859" fmla="*/ 1009831 w 1942132"/>
              <a:gd name="connsiteY15-860" fmla="*/ 120212 h 1283495"/>
              <a:gd name="connsiteX16-861" fmla="*/ 954727 w 1942132"/>
              <a:gd name="connsiteY16-862" fmla="*/ 65108 h 1283495"/>
              <a:gd name="connsiteX17-863" fmla="*/ 946469 w 1942132"/>
              <a:gd name="connsiteY17-864" fmla="*/ 23530 h 1283495"/>
              <a:gd name="connsiteX0-865" fmla="*/ 948287 w 1943950"/>
              <a:gd name="connsiteY0-866" fmla="*/ 23530 h 1283495"/>
              <a:gd name="connsiteX1-867" fmla="*/ 983491 w 1943950"/>
              <a:gd name="connsiteY1-868" fmla="*/ 0 h 1283495"/>
              <a:gd name="connsiteX2-869" fmla="*/ 1905906 w 1943950"/>
              <a:gd name="connsiteY2-870" fmla="*/ 0 h 1283495"/>
              <a:gd name="connsiteX3-871" fmla="*/ 1943950 w 1943950"/>
              <a:gd name="connsiteY3-872" fmla="*/ 38107 h 1283495"/>
              <a:gd name="connsiteX4-873" fmla="*/ 1943950 w 1943950"/>
              <a:gd name="connsiteY4-874" fmla="*/ 960540 h 1283495"/>
              <a:gd name="connsiteX5-875" fmla="*/ 1920399 w 1943950"/>
              <a:gd name="connsiteY5-876" fmla="*/ 995690 h 1283495"/>
              <a:gd name="connsiteX6-877" fmla="*/ 1878871 w 1943950"/>
              <a:gd name="connsiteY6-878" fmla="*/ 987434 h 1283495"/>
              <a:gd name="connsiteX7-879" fmla="*/ 1821089 w 1943950"/>
              <a:gd name="connsiteY7-880" fmla="*/ 929652 h 1283495"/>
              <a:gd name="connsiteX8-881" fmla="*/ 1767007 w 1943950"/>
              <a:gd name="connsiteY8-882" fmla="*/ 929787 h 1283495"/>
              <a:gd name="connsiteX9-883" fmla="*/ 1428899 w 1943950"/>
              <a:gd name="connsiteY9-884" fmla="*/ 1272148 h 1283495"/>
              <a:gd name="connsiteX10-885" fmla="*/ 1401773 w 1943950"/>
              <a:gd name="connsiteY10-886" fmla="*/ 1283495 h 1283495"/>
              <a:gd name="connsiteX11-887" fmla="*/ 37715 w 1943950"/>
              <a:gd name="connsiteY11-888" fmla="*/ 1283495 h 1283495"/>
              <a:gd name="connsiteX12-889" fmla="*/ 2703 w 1943950"/>
              <a:gd name="connsiteY12-890" fmla="*/ 1260348 h 1283495"/>
              <a:gd name="connsiteX13-891" fmla="*/ 10238 w 1943950"/>
              <a:gd name="connsiteY13-892" fmla="*/ 1219033 h 1283495"/>
              <a:gd name="connsiteX14-893" fmla="*/ 1012191 w 1943950"/>
              <a:gd name="connsiteY14-894" fmla="*/ 173517 h 1283495"/>
              <a:gd name="connsiteX15-895" fmla="*/ 1011649 w 1943950"/>
              <a:gd name="connsiteY15-896" fmla="*/ 120212 h 1283495"/>
              <a:gd name="connsiteX16-897" fmla="*/ 956545 w 1943950"/>
              <a:gd name="connsiteY16-898" fmla="*/ 65108 h 1283495"/>
              <a:gd name="connsiteX17-899" fmla="*/ 948287 w 1943950"/>
              <a:gd name="connsiteY17-900" fmla="*/ 23530 h 1283495"/>
              <a:gd name="connsiteX0-901" fmla="*/ 948287 w 1943950"/>
              <a:gd name="connsiteY0-902" fmla="*/ 23530 h 1283495"/>
              <a:gd name="connsiteX1-903" fmla="*/ 983491 w 1943950"/>
              <a:gd name="connsiteY1-904" fmla="*/ 0 h 1283495"/>
              <a:gd name="connsiteX2-905" fmla="*/ 1905906 w 1943950"/>
              <a:gd name="connsiteY2-906" fmla="*/ 0 h 1283495"/>
              <a:gd name="connsiteX3-907" fmla="*/ 1943950 w 1943950"/>
              <a:gd name="connsiteY3-908" fmla="*/ 38107 h 1283495"/>
              <a:gd name="connsiteX4-909" fmla="*/ 1943950 w 1943950"/>
              <a:gd name="connsiteY4-910" fmla="*/ 960540 h 1283495"/>
              <a:gd name="connsiteX5-911" fmla="*/ 1920399 w 1943950"/>
              <a:gd name="connsiteY5-912" fmla="*/ 995690 h 1283495"/>
              <a:gd name="connsiteX6-913" fmla="*/ 1878871 w 1943950"/>
              <a:gd name="connsiteY6-914" fmla="*/ 987434 h 1283495"/>
              <a:gd name="connsiteX7-915" fmla="*/ 1821089 w 1943950"/>
              <a:gd name="connsiteY7-916" fmla="*/ 929652 h 1283495"/>
              <a:gd name="connsiteX8-917" fmla="*/ 1767007 w 1943950"/>
              <a:gd name="connsiteY8-918" fmla="*/ 929787 h 1283495"/>
              <a:gd name="connsiteX9-919" fmla="*/ 1428899 w 1943950"/>
              <a:gd name="connsiteY9-920" fmla="*/ 1272148 h 1283495"/>
              <a:gd name="connsiteX10-921" fmla="*/ 1401773 w 1943950"/>
              <a:gd name="connsiteY10-922" fmla="*/ 1283495 h 1283495"/>
              <a:gd name="connsiteX11-923" fmla="*/ 37715 w 1943950"/>
              <a:gd name="connsiteY11-924" fmla="*/ 1283495 h 1283495"/>
              <a:gd name="connsiteX12-925" fmla="*/ 2703 w 1943950"/>
              <a:gd name="connsiteY12-926" fmla="*/ 1260348 h 1283495"/>
              <a:gd name="connsiteX13-927" fmla="*/ 10238 w 1943950"/>
              <a:gd name="connsiteY13-928" fmla="*/ 1219033 h 1283495"/>
              <a:gd name="connsiteX14-929" fmla="*/ 1012191 w 1943950"/>
              <a:gd name="connsiteY14-930" fmla="*/ 173517 h 1283495"/>
              <a:gd name="connsiteX15-931" fmla="*/ 1011649 w 1943950"/>
              <a:gd name="connsiteY15-932" fmla="*/ 120212 h 1283495"/>
              <a:gd name="connsiteX16-933" fmla="*/ 956545 w 1943950"/>
              <a:gd name="connsiteY16-934" fmla="*/ 65108 h 1283495"/>
              <a:gd name="connsiteX17-935" fmla="*/ 948287 w 1943950"/>
              <a:gd name="connsiteY17-936" fmla="*/ 23530 h 1283495"/>
              <a:gd name="connsiteX0-937" fmla="*/ 948287 w 1943950"/>
              <a:gd name="connsiteY0-938" fmla="*/ 23530 h 1283495"/>
              <a:gd name="connsiteX1-939" fmla="*/ 983491 w 1943950"/>
              <a:gd name="connsiteY1-940" fmla="*/ 0 h 1283495"/>
              <a:gd name="connsiteX2-941" fmla="*/ 1905906 w 1943950"/>
              <a:gd name="connsiteY2-942" fmla="*/ 0 h 1283495"/>
              <a:gd name="connsiteX3-943" fmla="*/ 1943950 w 1943950"/>
              <a:gd name="connsiteY3-944" fmla="*/ 38107 h 1283495"/>
              <a:gd name="connsiteX4-945" fmla="*/ 1943950 w 1943950"/>
              <a:gd name="connsiteY4-946" fmla="*/ 960540 h 1283495"/>
              <a:gd name="connsiteX5-947" fmla="*/ 1920399 w 1943950"/>
              <a:gd name="connsiteY5-948" fmla="*/ 995690 h 1283495"/>
              <a:gd name="connsiteX6-949" fmla="*/ 1878871 w 1943950"/>
              <a:gd name="connsiteY6-950" fmla="*/ 987434 h 1283495"/>
              <a:gd name="connsiteX7-951" fmla="*/ 1821089 w 1943950"/>
              <a:gd name="connsiteY7-952" fmla="*/ 929652 h 1283495"/>
              <a:gd name="connsiteX8-953" fmla="*/ 1767007 w 1943950"/>
              <a:gd name="connsiteY8-954" fmla="*/ 929787 h 1283495"/>
              <a:gd name="connsiteX9-955" fmla="*/ 1428899 w 1943950"/>
              <a:gd name="connsiteY9-956" fmla="*/ 1272148 h 1283495"/>
              <a:gd name="connsiteX10-957" fmla="*/ 1401773 w 1943950"/>
              <a:gd name="connsiteY10-958" fmla="*/ 1283495 h 1283495"/>
              <a:gd name="connsiteX11-959" fmla="*/ 37715 w 1943950"/>
              <a:gd name="connsiteY11-960" fmla="*/ 1283495 h 1283495"/>
              <a:gd name="connsiteX12-961" fmla="*/ 2703 w 1943950"/>
              <a:gd name="connsiteY12-962" fmla="*/ 1260348 h 1283495"/>
              <a:gd name="connsiteX13-963" fmla="*/ 10238 w 1943950"/>
              <a:gd name="connsiteY13-964" fmla="*/ 1219033 h 1283495"/>
              <a:gd name="connsiteX14-965" fmla="*/ 1012191 w 1943950"/>
              <a:gd name="connsiteY14-966" fmla="*/ 173517 h 1283495"/>
              <a:gd name="connsiteX15-967" fmla="*/ 1011649 w 1943950"/>
              <a:gd name="connsiteY15-968" fmla="*/ 120212 h 1283495"/>
              <a:gd name="connsiteX16-969" fmla="*/ 956545 w 1943950"/>
              <a:gd name="connsiteY16-970" fmla="*/ 65108 h 1283495"/>
              <a:gd name="connsiteX17-971" fmla="*/ 948287 w 1943950"/>
              <a:gd name="connsiteY17-972" fmla="*/ 23530 h 1283495"/>
              <a:gd name="connsiteX0-973" fmla="*/ 948287 w 1943950"/>
              <a:gd name="connsiteY0-974" fmla="*/ 23530 h 1283495"/>
              <a:gd name="connsiteX1-975" fmla="*/ 983491 w 1943950"/>
              <a:gd name="connsiteY1-976" fmla="*/ 0 h 1283495"/>
              <a:gd name="connsiteX2-977" fmla="*/ 1905906 w 1943950"/>
              <a:gd name="connsiteY2-978" fmla="*/ 0 h 1283495"/>
              <a:gd name="connsiteX3-979" fmla="*/ 1943950 w 1943950"/>
              <a:gd name="connsiteY3-980" fmla="*/ 38107 h 1283495"/>
              <a:gd name="connsiteX4-981" fmla="*/ 1943950 w 1943950"/>
              <a:gd name="connsiteY4-982" fmla="*/ 960540 h 1283495"/>
              <a:gd name="connsiteX5-983" fmla="*/ 1920399 w 1943950"/>
              <a:gd name="connsiteY5-984" fmla="*/ 995690 h 1283495"/>
              <a:gd name="connsiteX6-985" fmla="*/ 1878871 w 1943950"/>
              <a:gd name="connsiteY6-986" fmla="*/ 987434 h 1283495"/>
              <a:gd name="connsiteX7-987" fmla="*/ 1821089 w 1943950"/>
              <a:gd name="connsiteY7-988" fmla="*/ 929652 h 1283495"/>
              <a:gd name="connsiteX8-989" fmla="*/ 1767007 w 1943950"/>
              <a:gd name="connsiteY8-990" fmla="*/ 929787 h 1283495"/>
              <a:gd name="connsiteX9-991" fmla="*/ 1428899 w 1943950"/>
              <a:gd name="connsiteY9-992" fmla="*/ 1272148 h 1283495"/>
              <a:gd name="connsiteX10-993" fmla="*/ 1401773 w 1943950"/>
              <a:gd name="connsiteY10-994" fmla="*/ 1283495 h 1283495"/>
              <a:gd name="connsiteX11-995" fmla="*/ 37715 w 1943950"/>
              <a:gd name="connsiteY11-996" fmla="*/ 1283495 h 1283495"/>
              <a:gd name="connsiteX12-997" fmla="*/ 2703 w 1943950"/>
              <a:gd name="connsiteY12-998" fmla="*/ 1260348 h 1283495"/>
              <a:gd name="connsiteX13-999" fmla="*/ 10238 w 1943950"/>
              <a:gd name="connsiteY13-1000" fmla="*/ 1219033 h 1283495"/>
              <a:gd name="connsiteX14-1001" fmla="*/ 1012191 w 1943950"/>
              <a:gd name="connsiteY14-1002" fmla="*/ 173517 h 1283495"/>
              <a:gd name="connsiteX15-1003" fmla="*/ 1011649 w 1943950"/>
              <a:gd name="connsiteY15-1004" fmla="*/ 120212 h 1283495"/>
              <a:gd name="connsiteX16-1005" fmla="*/ 956545 w 1943950"/>
              <a:gd name="connsiteY16-1006" fmla="*/ 65108 h 1283495"/>
              <a:gd name="connsiteX17-1007" fmla="*/ 948287 w 1943950"/>
              <a:gd name="connsiteY17-1008" fmla="*/ 23530 h 1283495"/>
              <a:gd name="connsiteX0-1009" fmla="*/ 948287 w 1943950"/>
              <a:gd name="connsiteY0-1010" fmla="*/ 23530 h 1283495"/>
              <a:gd name="connsiteX1-1011" fmla="*/ 983491 w 1943950"/>
              <a:gd name="connsiteY1-1012" fmla="*/ 0 h 1283495"/>
              <a:gd name="connsiteX2-1013" fmla="*/ 1905906 w 1943950"/>
              <a:gd name="connsiteY2-1014" fmla="*/ 0 h 1283495"/>
              <a:gd name="connsiteX3-1015" fmla="*/ 1943950 w 1943950"/>
              <a:gd name="connsiteY3-1016" fmla="*/ 38107 h 1283495"/>
              <a:gd name="connsiteX4-1017" fmla="*/ 1943950 w 1943950"/>
              <a:gd name="connsiteY4-1018" fmla="*/ 960540 h 1283495"/>
              <a:gd name="connsiteX5-1019" fmla="*/ 1920399 w 1943950"/>
              <a:gd name="connsiteY5-1020" fmla="*/ 995690 h 1283495"/>
              <a:gd name="connsiteX6-1021" fmla="*/ 1878871 w 1943950"/>
              <a:gd name="connsiteY6-1022" fmla="*/ 987434 h 1283495"/>
              <a:gd name="connsiteX7-1023" fmla="*/ 1821089 w 1943950"/>
              <a:gd name="connsiteY7-1024" fmla="*/ 929652 h 1283495"/>
              <a:gd name="connsiteX8-1025" fmla="*/ 1767007 w 1943950"/>
              <a:gd name="connsiteY8-1026" fmla="*/ 929787 h 1283495"/>
              <a:gd name="connsiteX9-1027" fmla="*/ 1428899 w 1943950"/>
              <a:gd name="connsiteY9-1028" fmla="*/ 1272148 h 1283495"/>
              <a:gd name="connsiteX10-1029" fmla="*/ 1401773 w 1943950"/>
              <a:gd name="connsiteY10-1030" fmla="*/ 1283495 h 1283495"/>
              <a:gd name="connsiteX11-1031" fmla="*/ 37715 w 1943950"/>
              <a:gd name="connsiteY11-1032" fmla="*/ 1283495 h 1283495"/>
              <a:gd name="connsiteX12-1033" fmla="*/ 2703 w 1943950"/>
              <a:gd name="connsiteY12-1034" fmla="*/ 1260348 h 1283495"/>
              <a:gd name="connsiteX13-1035" fmla="*/ 10238 w 1943950"/>
              <a:gd name="connsiteY13-1036" fmla="*/ 1219033 h 1283495"/>
              <a:gd name="connsiteX14-1037" fmla="*/ 1012191 w 1943950"/>
              <a:gd name="connsiteY14-1038" fmla="*/ 173517 h 1283495"/>
              <a:gd name="connsiteX15-1039" fmla="*/ 1011649 w 1943950"/>
              <a:gd name="connsiteY15-1040" fmla="*/ 120212 h 1283495"/>
              <a:gd name="connsiteX16-1041" fmla="*/ 956545 w 1943950"/>
              <a:gd name="connsiteY16-1042" fmla="*/ 65108 h 1283495"/>
              <a:gd name="connsiteX17-1043" fmla="*/ 948287 w 1943950"/>
              <a:gd name="connsiteY17-1044" fmla="*/ 23530 h 1283495"/>
              <a:gd name="connsiteX0-1045" fmla="*/ 948287 w 1943950"/>
              <a:gd name="connsiteY0-1046" fmla="*/ 23530 h 1283495"/>
              <a:gd name="connsiteX1-1047" fmla="*/ 983491 w 1943950"/>
              <a:gd name="connsiteY1-1048" fmla="*/ 0 h 1283495"/>
              <a:gd name="connsiteX2-1049" fmla="*/ 1905906 w 1943950"/>
              <a:gd name="connsiteY2-1050" fmla="*/ 0 h 1283495"/>
              <a:gd name="connsiteX3-1051" fmla="*/ 1943950 w 1943950"/>
              <a:gd name="connsiteY3-1052" fmla="*/ 38107 h 1283495"/>
              <a:gd name="connsiteX4-1053" fmla="*/ 1943950 w 1943950"/>
              <a:gd name="connsiteY4-1054" fmla="*/ 960540 h 1283495"/>
              <a:gd name="connsiteX5-1055" fmla="*/ 1920399 w 1943950"/>
              <a:gd name="connsiteY5-1056" fmla="*/ 995690 h 1283495"/>
              <a:gd name="connsiteX6-1057" fmla="*/ 1878871 w 1943950"/>
              <a:gd name="connsiteY6-1058" fmla="*/ 987434 h 1283495"/>
              <a:gd name="connsiteX7-1059" fmla="*/ 1821089 w 1943950"/>
              <a:gd name="connsiteY7-1060" fmla="*/ 929652 h 1283495"/>
              <a:gd name="connsiteX8-1061" fmla="*/ 1767007 w 1943950"/>
              <a:gd name="connsiteY8-1062" fmla="*/ 929787 h 1283495"/>
              <a:gd name="connsiteX9-1063" fmla="*/ 1428899 w 1943950"/>
              <a:gd name="connsiteY9-1064" fmla="*/ 1272148 h 1283495"/>
              <a:gd name="connsiteX10-1065" fmla="*/ 1401773 w 1943950"/>
              <a:gd name="connsiteY10-1066" fmla="*/ 1283495 h 1283495"/>
              <a:gd name="connsiteX11-1067" fmla="*/ 37715 w 1943950"/>
              <a:gd name="connsiteY11-1068" fmla="*/ 1283495 h 1283495"/>
              <a:gd name="connsiteX12-1069" fmla="*/ 2703 w 1943950"/>
              <a:gd name="connsiteY12-1070" fmla="*/ 1260348 h 1283495"/>
              <a:gd name="connsiteX13-1071" fmla="*/ 10238 w 1943950"/>
              <a:gd name="connsiteY13-1072" fmla="*/ 1219033 h 1283495"/>
              <a:gd name="connsiteX14-1073" fmla="*/ 1012191 w 1943950"/>
              <a:gd name="connsiteY14-1074" fmla="*/ 173517 h 1283495"/>
              <a:gd name="connsiteX15-1075" fmla="*/ 1011649 w 1943950"/>
              <a:gd name="connsiteY15-1076" fmla="*/ 120212 h 1283495"/>
              <a:gd name="connsiteX16-1077" fmla="*/ 956545 w 1943950"/>
              <a:gd name="connsiteY16-1078" fmla="*/ 65108 h 1283495"/>
              <a:gd name="connsiteX17-1079" fmla="*/ 948287 w 1943950"/>
              <a:gd name="connsiteY17-1080" fmla="*/ 23530 h 1283495"/>
              <a:gd name="connsiteX0-1081" fmla="*/ 948287 w 1943950"/>
              <a:gd name="connsiteY0-1082" fmla="*/ 23530 h 1283495"/>
              <a:gd name="connsiteX1-1083" fmla="*/ 983491 w 1943950"/>
              <a:gd name="connsiteY1-1084" fmla="*/ 0 h 1283495"/>
              <a:gd name="connsiteX2-1085" fmla="*/ 1905906 w 1943950"/>
              <a:gd name="connsiteY2-1086" fmla="*/ 0 h 1283495"/>
              <a:gd name="connsiteX3-1087" fmla="*/ 1943950 w 1943950"/>
              <a:gd name="connsiteY3-1088" fmla="*/ 38107 h 1283495"/>
              <a:gd name="connsiteX4-1089" fmla="*/ 1943950 w 1943950"/>
              <a:gd name="connsiteY4-1090" fmla="*/ 960540 h 1283495"/>
              <a:gd name="connsiteX5-1091" fmla="*/ 1920399 w 1943950"/>
              <a:gd name="connsiteY5-1092" fmla="*/ 995690 h 1283495"/>
              <a:gd name="connsiteX6-1093" fmla="*/ 1878871 w 1943950"/>
              <a:gd name="connsiteY6-1094" fmla="*/ 987434 h 1283495"/>
              <a:gd name="connsiteX7-1095" fmla="*/ 1821089 w 1943950"/>
              <a:gd name="connsiteY7-1096" fmla="*/ 929652 h 1283495"/>
              <a:gd name="connsiteX8-1097" fmla="*/ 1767007 w 1943950"/>
              <a:gd name="connsiteY8-1098" fmla="*/ 929787 h 1283495"/>
              <a:gd name="connsiteX9-1099" fmla="*/ 1428899 w 1943950"/>
              <a:gd name="connsiteY9-1100" fmla="*/ 1272148 h 1283495"/>
              <a:gd name="connsiteX10-1101" fmla="*/ 1401773 w 1943950"/>
              <a:gd name="connsiteY10-1102" fmla="*/ 1283495 h 1283495"/>
              <a:gd name="connsiteX11-1103" fmla="*/ 37715 w 1943950"/>
              <a:gd name="connsiteY11-1104" fmla="*/ 1283495 h 1283495"/>
              <a:gd name="connsiteX12-1105" fmla="*/ 2703 w 1943950"/>
              <a:gd name="connsiteY12-1106" fmla="*/ 1260348 h 1283495"/>
              <a:gd name="connsiteX13-1107" fmla="*/ 10238 w 1943950"/>
              <a:gd name="connsiteY13-1108" fmla="*/ 1219033 h 1283495"/>
              <a:gd name="connsiteX14-1109" fmla="*/ 1012191 w 1943950"/>
              <a:gd name="connsiteY14-1110" fmla="*/ 173517 h 1283495"/>
              <a:gd name="connsiteX15-1111" fmla="*/ 1011649 w 1943950"/>
              <a:gd name="connsiteY15-1112" fmla="*/ 120212 h 1283495"/>
              <a:gd name="connsiteX16-1113" fmla="*/ 956545 w 1943950"/>
              <a:gd name="connsiteY16-1114" fmla="*/ 65108 h 1283495"/>
              <a:gd name="connsiteX17-1115" fmla="*/ 948287 w 1943950"/>
              <a:gd name="connsiteY17-1116" fmla="*/ 23530 h 1283495"/>
              <a:gd name="connsiteX0-1117" fmla="*/ 948287 w 1943950"/>
              <a:gd name="connsiteY0-1118" fmla="*/ 23530 h 1283495"/>
              <a:gd name="connsiteX1-1119" fmla="*/ 983491 w 1943950"/>
              <a:gd name="connsiteY1-1120" fmla="*/ 0 h 1283495"/>
              <a:gd name="connsiteX2-1121" fmla="*/ 1905906 w 1943950"/>
              <a:gd name="connsiteY2-1122" fmla="*/ 0 h 1283495"/>
              <a:gd name="connsiteX3-1123" fmla="*/ 1943950 w 1943950"/>
              <a:gd name="connsiteY3-1124" fmla="*/ 38107 h 1283495"/>
              <a:gd name="connsiteX4-1125" fmla="*/ 1943950 w 1943950"/>
              <a:gd name="connsiteY4-1126" fmla="*/ 960540 h 1283495"/>
              <a:gd name="connsiteX5-1127" fmla="*/ 1920399 w 1943950"/>
              <a:gd name="connsiteY5-1128" fmla="*/ 995690 h 1283495"/>
              <a:gd name="connsiteX6-1129" fmla="*/ 1878871 w 1943950"/>
              <a:gd name="connsiteY6-1130" fmla="*/ 987434 h 1283495"/>
              <a:gd name="connsiteX7-1131" fmla="*/ 1821089 w 1943950"/>
              <a:gd name="connsiteY7-1132" fmla="*/ 929652 h 1283495"/>
              <a:gd name="connsiteX8-1133" fmla="*/ 1767007 w 1943950"/>
              <a:gd name="connsiteY8-1134" fmla="*/ 929787 h 1283495"/>
              <a:gd name="connsiteX9-1135" fmla="*/ 1428899 w 1943950"/>
              <a:gd name="connsiteY9-1136" fmla="*/ 1272148 h 1283495"/>
              <a:gd name="connsiteX10-1137" fmla="*/ 1401773 w 1943950"/>
              <a:gd name="connsiteY10-1138" fmla="*/ 1283495 h 1283495"/>
              <a:gd name="connsiteX11-1139" fmla="*/ 37715 w 1943950"/>
              <a:gd name="connsiteY11-1140" fmla="*/ 1283495 h 1283495"/>
              <a:gd name="connsiteX12-1141" fmla="*/ 2703 w 1943950"/>
              <a:gd name="connsiteY12-1142" fmla="*/ 1260348 h 1283495"/>
              <a:gd name="connsiteX13-1143" fmla="*/ 10238 w 1943950"/>
              <a:gd name="connsiteY13-1144" fmla="*/ 1219033 h 1283495"/>
              <a:gd name="connsiteX14-1145" fmla="*/ 1012191 w 1943950"/>
              <a:gd name="connsiteY14-1146" fmla="*/ 173517 h 1283495"/>
              <a:gd name="connsiteX15-1147" fmla="*/ 1011649 w 1943950"/>
              <a:gd name="connsiteY15-1148" fmla="*/ 120212 h 1283495"/>
              <a:gd name="connsiteX16-1149" fmla="*/ 956545 w 1943950"/>
              <a:gd name="connsiteY16-1150" fmla="*/ 65108 h 1283495"/>
              <a:gd name="connsiteX17-1151" fmla="*/ 948287 w 1943950"/>
              <a:gd name="connsiteY17-1152" fmla="*/ 23530 h 12834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1943950" h="1283495">
                <a:moveTo>
                  <a:pt x="948287" y="23530"/>
                </a:moveTo>
                <a:cubicBezTo>
                  <a:pt x="953755" y="10319"/>
                  <a:pt x="969194" y="1"/>
                  <a:pt x="983491" y="0"/>
                </a:cubicBezTo>
                <a:cubicBezTo>
                  <a:pt x="997788" y="1"/>
                  <a:pt x="1883585" y="1"/>
                  <a:pt x="1905906" y="0"/>
                </a:cubicBezTo>
                <a:cubicBezTo>
                  <a:pt x="1928228" y="1"/>
                  <a:pt x="1943950" y="15786"/>
                  <a:pt x="1943950" y="38107"/>
                </a:cubicBezTo>
                <a:cubicBezTo>
                  <a:pt x="1943950" y="60429"/>
                  <a:pt x="1943950" y="946245"/>
                  <a:pt x="1943950" y="960540"/>
                </a:cubicBezTo>
                <a:cubicBezTo>
                  <a:pt x="1943950" y="974838"/>
                  <a:pt x="1933606" y="990217"/>
                  <a:pt x="1920399" y="995690"/>
                </a:cubicBezTo>
                <a:cubicBezTo>
                  <a:pt x="1907192" y="1001165"/>
                  <a:pt x="1888980" y="997544"/>
                  <a:pt x="1878871" y="987434"/>
                </a:cubicBezTo>
                <a:cubicBezTo>
                  <a:pt x="1868762" y="977325"/>
                  <a:pt x="1836949" y="945513"/>
                  <a:pt x="1821089" y="929652"/>
                </a:cubicBezTo>
                <a:cubicBezTo>
                  <a:pt x="1805230" y="913793"/>
                  <a:pt x="1782767" y="913830"/>
                  <a:pt x="1767007" y="929787"/>
                </a:cubicBezTo>
                <a:cubicBezTo>
                  <a:pt x="1751246" y="945747"/>
                  <a:pt x="1436154" y="1264803"/>
                  <a:pt x="1428899" y="1272148"/>
                </a:cubicBezTo>
                <a:cubicBezTo>
                  <a:pt x="1421644" y="1279495"/>
                  <a:pt x="1412098" y="1283496"/>
                  <a:pt x="1401773" y="1283495"/>
                </a:cubicBezTo>
                <a:cubicBezTo>
                  <a:pt x="1391448" y="1283496"/>
                  <a:pt x="51905" y="1283496"/>
                  <a:pt x="37715" y="1283495"/>
                </a:cubicBezTo>
                <a:cubicBezTo>
                  <a:pt x="23524" y="1283496"/>
                  <a:pt x="8273" y="1273401"/>
                  <a:pt x="2703" y="1260348"/>
                </a:cubicBezTo>
                <a:cubicBezTo>
                  <a:pt x="-2866" y="1247297"/>
                  <a:pt x="420" y="1229279"/>
                  <a:pt x="10238" y="1219033"/>
                </a:cubicBezTo>
                <a:cubicBezTo>
                  <a:pt x="20057" y="1208788"/>
                  <a:pt x="997013" y="189355"/>
                  <a:pt x="1012191" y="173517"/>
                </a:cubicBezTo>
                <a:cubicBezTo>
                  <a:pt x="1027369" y="157680"/>
                  <a:pt x="1027160" y="135724"/>
                  <a:pt x="1011649" y="120212"/>
                </a:cubicBezTo>
                <a:cubicBezTo>
                  <a:pt x="996137" y="104701"/>
                  <a:pt x="966655" y="75219"/>
                  <a:pt x="956545" y="65108"/>
                </a:cubicBezTo>
                <a:cubicBezTo>
                  <a:pt x="946436" y="55000"/>
                  <a:pt x="942820" y="36740"/>
                  <a:pt x="948287" y="2353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60000"/>
                  <a:lumOff val="40000"/>
                  <a:alpha val="100000"/>
                </a:schemeClr>
              </a:gs>
              <a:gs pos="0">
                <a:schemeClr val="accent2">
                  <a:alpha val="100000"/>
                </a:schemeClr>
              </a:gs>
            </a:gsLst>
            <a:lin ang="18900000" scaled="0"/>
          </a:gradFill>
          <a:ln>
            <a:noFill/>
          </a:ln>
          <a:effectLst>
            <a:outerShdw blurRad="63500" dist="38100" dir="8100000" algn="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515908" tIns="30504" rIns="121484" bIns="30504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515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1515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9" name="椭圆 68"/>
          <p:cNvSpPr/>
          <p:nvPr>
            <p:custDataLst>
              <p:tags r:id="rId19"/>
            </p:custDataLst>
          </p:nvPr>
        </p:nvSpPr>
        <p:spPr>
          <a:xfrm>
            <a:off x="5921076" y="2526319"/>
            <a:ext cx="164834" cy="164834"/>
          </a:xfrm>
          <a:prstGeom prst="ellipse">
            <a:avLst/>
          </a:prstGeom>
          <a:solidFill>
            <a:schemeClr val="accent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sp>
        <p:nvSpPr>
          <p:cNvPr id="70" name="椭圆 69"/>
          <p:cNvSpPr/>
          <p:nvPr>
            <p:custDataLst>
              <p:tags r:id="rId20"/>
            </p:custDataLst>
          </p:nvPr>
        </p:nvSpPr>
        <p:spPr>
          <a:xfrm rot="5400000">
            <a:off x="5972988" y="2578231"/>
            <a:ext cx="60475" cy="60475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cxnSp>
        <p:nvCxnSpPr>
          <p:cNvPr id="71" name="直接连接符 70"/>
          <p:cNvCxnSpPr/>
          <p:nvPr>
            <p:custDataLst>
              <p:tags r:id="rId21"/>
            </p:custDataLst>
          </p:nvPr>
        </p:nvCxnSpPr>
        <p:spPr>
          <a:xfrm>
            <a:off x="6003493" y="2691153"/>
            <a:ext cx="2141" cy="1006664"/>
          </a:xfrm>
          <a:prstGeom prst="line">
            <a:avLst/>
          </a:prstGeom>
          <a:ln w="31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>
            <p:custDataLst>
              <p:tags r:id="rId22"/>
            </p:custDataLst>
          </p:nvPr>
        </p:nvSpPr>
        <p:spPr>
          <a:xfrm>
            <a:off x="4534438" y="2050549"/>
            <a:ext cx="1382357" cy="69144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515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鼓励自主学习和自我发现</a:t>
            </a:r>
            <a:endParaRPr lang="zh-CN" altLang="en-US" sz="1515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4" name="任意多边形: 形状 47"/>
          <p:cNvSpPr/>
          <p:nvPr>
            <p:custDataLst>
              <p:tags r:id="rId23"/>
            </p:custDataLst>
          </p:nvPr>
        </p:nvSpPr>
        <p:spPr>
          <a:xfrm>
            <a:off x="6201508" y="3703704"/>
            <a:ext cx="1330980" cy="878757"/>
          </a:xfrm>
          <a:custGeom>
            <a:avLst/>
            <a:gdLst>
              <a:gd name="connsiteX0" fmla="*/ 946969 w 1942632"/>
              <a:gd name="connsiteY0" fmla="*/ 23530 h 1283495"/>
              <a:gd name="connsiteX1" fmla="*/ 982173 w 1942632"/>
              <a:gd name="connsiteY1" fmla="*/ 0 h 1283495"/>
              <a:gd name="connsiteX2" fmla="*/ 1904588 w 1942632"/>
              <a:gd name="connsiteY2" fmla="*/ 0 h 1283495"/>
              <a:gd name="connsiteX3" fmla="*/ 1942632 w 1942632"/>
              <a:gd name="connsiteY3" fmla="*/ 38107 h 1283495"/>
              <a:gd name="connsiteX4" fmla="*/ 1942632 w 1942632"/>
              <a:gd name="connsiteY4" fmla="*/ 960540 h 1283495"/>
              <a:gd name="connsiteX5" fmla="*/ 1919081 w 1942632"/>
              <a:gd name="connsiteY5" fmla="*/ 995690 h 1283495"/>
              <a:gd name="connsiteX6" fmla="*/ 1877553 w 1942632"/>
              <a:gd name="connsiteY6" fmla="*/ 987434 h 1283495"/>
              <a:gd name="connsiteX7" fmla="*/ 1819771 w 1942632"/>
              <a:gd name="connsiteY7" fmla="*/ 929652 h 1283495"/>
              <a:gd name="connsiteX8" fmla="*/ 1765689 w 1942632"/>
              <a:gd name="connsiteY8" fmla="*/ 929787 h 1283495"/>
              <a:gd name="connsiteX9" fmla="*/ 1427581 w 1942632"/>
              <a:gd name="connsiteY9" fmla="*/ 1272148 h 1283495"/>
              <a:gd name="connsiteX10" fmla="*/ 1400455 w 1942632"/>
              <a:gd name="connsiteY10" fmla="*/ 1283495 h 1283495"/>
              <a:gd name="connsiteX11" fmla="*/ 36397 w 1942632"/>
              <a:gd name="connsiteY11" fmla="*/ 1283495 h 1283495"/>
              <a:gd name="connsiteX12" fmla="*/ 1385 w 1942632"/>
              <a:gd name="connsiteY12" fmla="*/ 1260348 h 1283495"/>
              <a:gd name="connsiteX13" fmla="*/ 8920 w 1942632"/>
              <a:gd name="connsiteY13" fmla="*/ 1219033 h 1283495"/>
              <a:gd name="connsiteX14" fmla="*/ 1010873 w 1942632"/>
              <a:gd name="connsiteY14" fmla="*/ 173517 h 1283495"/>
              <a:gd name="connsiteX15" fmla="*/ 1010331 w 1942632"/>
              <a:gd name="connsiteY15" fmla="*/ 120212 h 1283495"/>
              <a:gd name="connsiteX16" fmla="*/ 955227 w 1942632"/>
              <a:gd name="connsiteY16" fmla="*/ 65108 h 1283495"/>
              <a:gd name="connsiteX17" fmla="*/ 946969 w 1942632"/>
              <a:gd name="connsiteY17" fmla="*/ 23530 h 1283495"/>
              <a:gd name="connsiteX0-1" fmla="*/ 946969 w 1942632"/>
              <a:gd name="connsiteY0-2" fmla="*/ 23530 h 1283495"/>
              <a:gd name="connsiteX1-3" fmla="*/ 982173 w 1942632"/>
              <a:gd name="connsiteY1-4" fmla="*/ 0 h 1283495"/>
              <a:gd name="connsiteX2-5" fmla="*/ 1904588 w 1942632"/>
              <a:gd name="connsiteY2-6" fmla="*/ 0 h 1283495"/>
              <a:gd name="connsiteX3-7" fmla="*/ 1942632 w 1942632"/>
              <a:gd name="connsiteY3-8" fmla="*/ 38107 h 1283495"/>
              <a:gd name="connsiteX4-9" fmla="*/ 1942632 w 1942632"/>
              <a:gd name="connsiteY4-10" fmla="*/ 960540 h 1283495"/>
              <a:gd name="connsiteX5-11" fmla="*/ 1919081 w 1942632"/>
              <a:gd name="connsiteY5-12" fmla="*/ 995690 h 1283495"/>
              <a:gd name="connsiteX6-13" fmla="*/ 1877553 w 1942632"/>
              <a:gd name="connsiteY6-14" fmla="*/ 987434 h 1283495"/>
              <a:gd name="connsiteX7-15" fmla="*/ 1819771 w 1942632"/>
              <a:gd name="connsiteY7-16" fmla="*/ 929652 h 1283495"/>
              <a:gd name="connsiteX8-17" fmla="*/ 1765689 w 1942632"/>
              <a:gd name="connsiteY8-18" fmla="*/ 929787 h 1283495"/>
              <a:gd name="connsiteX9-19" fmla="*/ 1427581 w 1942632"/>
              <a:gd name="connsiteY9-20" fmla="*/ 1272148 h 1283495"/>
              <a:gd name="connsiteX10-21" fmla="*/ 1400455 w 1942632"/>
              <a:gd name="connsiteY10-22" fmla="*/ 1283495 h 1283495"/>
              <a:gd name="connsiteX11-23" fmla="*/ 36397 w 1942632"/>
              <a:gd name="connsiteY11-24" fmla="*/ 1283495 h 1283495"/>
              <a:gd name="connsiteX12-25" fmla="*/ 1385 w 1942632"/>
              <a:gd name="connsiteY12-26" fmla="*/ 1260348 h 1283495"/>
              <a:gd name="connsiteX13-27" fmla="*/ 8920 w 1942632"/>
              <a:gd name="connsiteY13-28" fmla="*/ 1219033 h 1283495"/>
              <a:gd name="connsiteX14-29" fmla="*/ 1010873 w 1942632"/>
              <a:gd name="connsiteY14-30" fmla="*/ 173517 h 1283495"/>
              <a:gd name="connsiteX15-31" fmla="*/ 1010331 w 1942632"/>
              <a:gd name="connsiteY15-32" fmla="*/ 120212 h 1283495"/>
              <a:gd name="connsiteX16-33" fmla="*/ 955227 w 1942632"/>
              <a:gd name="connsiteY16-34" fmla="*/ 65108 h 1283495"/>
              <a:gd name="connsiteX17-35" fmla="*/ 946969 w 1942632"/>
              <a:gd name="connsiteY17-36" fmla="*/ 23530 h 1283495"/>
              <a:gd name="connsiteX0-37" fmla="*/ 946969 w 1942632"/>
              <a:gd name="connsiteY0-38" fmla="*/ 23530 h 1283495"/>
              <a:gd name="connsiteX1-39" fmla="*/ 982173 w 1942632"/>
              <a:gd name="connsiteY1-40" fmla="*/ 0 h 1283495"/>
              <a:gd name="connsiteX2-41" fmla="*/ 1904588 w 1942632"/>
              <a:gd name="connsiteY2-42" fmla="*/ 0 h 1283495"/>
              <a:gd name="connsiteX3-43" fmla="*/ 1942632 w 1942632"/>
              <a:gd name="connsiteY3-44" fmla="*/ 38107 h 1283495"/>
              <a:gd name="connsiteX4-45" fmla="*/ 1942632 w 1942632"/>
              <a:gd name="connsiteY4-46" fmla="*/ 960540 h 1283495"/>
              <a:gd name="connsiteX5-47" fmla="*/ 1919081 w 1942632"/>
              <a:gd name="connsiteY5-48" fmla="*/ 995690 h 1283495"/>
              <a:gd name="connsiteX6-49" fmla="*/ 1877553 w 1942632"/>
              <a:gd name="connsiteY6-50" fmla="*/ 987434 h 1283495"/>
              <a:gd name="connsiteX7-51" fmla="*/ 1819771 w 1942632"/>
              <a:gd name="connsiteY7-52" fmla="*/ 929652 h 1283495"/>
              <a:gd name="connsiteX8-53" fmla="*/ 1765689 w 1942632"/>
              <a:gd name="connsiteY8-54" fmla="*/ 929787 h 1283495"/>
              <a:gd name="connsiteX9-55" fmla="*/ 1427581 w 1942632"/>
              <a:gd name="connsiteY9-56" fmla="*/ 1272148 h 1283495"/>
              <a:gd name="connsiteX10-57" fmla="*/ 1400455 w 1942632"/>
              <a:gd name="connsiteY10-58" fmla="*/ 1283495 h 1283495"/>
              <a:gd name="connsiteX11-59" fmla="*/ 36397 w 1942632"/>
              <a:gd name="connsiteY11-60" fmla="*/ 1283495 h 1283495"/>
              <a:gd name="connsiteX12-61" fmla="*/ 1385 w 1942632"/>
              <a:gd name="connsiteY12-62" fmla="*/ 1260348 h 1283495"/>
              <a:gd name="connsiteX13-63" fmla="*/ 8920 w 1942632"/>
              <a:gd name="connsiteY13-64" fmla="*/ 1219033 h 1283495"/>
              <a:gd name="connsiteX14-65" fmla="*/ 1010873 w 1942632"/>
              <a:gd name="connsiteY14-66" fmla="*/ 173517 h 1283495"/>
              <a:gd name="connsiteX15-67" fmla="*/ 1010331 w 1942632"/>
              <a:gd name="connsiteY15-68" fmla="*/ 120212 h 1283495"/>
              <a:gd name="connsiteX16-69" fmla="*/ 955227 w 1942632"/>
              <a:gd name="connsiteY16-70" fmla="*/ 65108 h 1283495"/>
              <a:gd name="connsiteX17-71" fmla="*/ 946969 w 1942632"/>
              <a:gd name="connsiteY17-72" fmla="*/ 23530 h 1283495"/>
              <a:gd name="connsiteX0-73" fmla="*/ 946969 w 1942632"/>
              <a:gd name="connsiteY0-74" fmla="*/ 23530 h 1283495"/>
              <a:gd name="connsiteX1-75" fmla="*/ 982173 w 1942632"/>
              <a:gd name="connsiteY1-76" fmla="*/ 0 h 1283495"/>
              <a:gd name="connsiteX2-77" fmla="*/ 1904588 w 1942632"/>
              <a:gd name="connsiteY2-78" fmla="*/ 0 h 1283495"/>
              <a:gd name="connsiteX3-79" fmla="*/ 1942632 w 1942632"/>
              <a:gd name="connsiteY3-80" fmla="*/ 38107 h 1283495"/>
              <a:gd name="connsiteX4-81" fmla="*/ 1942632 w 1942632"/>
              <a:gd name="connsiteY4-82" fmla="*/ 960540 h 1283495"/>
              <a:gd name="connsiteX5-83" fmla="*/ 1919081 w 1942632"/>
              <a:gd name="connsiteY5-84" fmla="*/ 995690 h 1283495"/>
              <a:gd name="connsiteX6-85" fmla="*/ 1877553 w 1942632"/>
              <a:gd name="connsiteY6-86" fmla="*/ 987434 h 1283495"/>
              <a:gd name="connsiteX7-87" fmla="*/ 1819771 w 1942632"/>
              <a:gd name="connsiteY7-88" fmla="*/ 929652 h 1283495"/>
              <a:gd name="connsiteX8-89" fmla="*/ 1765689 w 1942632"/>
              <a:gd name="connsiteY8-90" fmla="*/ 929787 h 1283495"/>
              <a:gd name="connsiteX9-91" fmla="*/ 1427581 w 1942632"/>
              <a:gd name="connsiteY9-92" fmla="*/ 1272148 h 1283495"/>
              <a:gd name="connsiteX10-93" fmla="*/ 1400455 w 1942632"/>
              <a:gd name="connsiteY10-94" fmla="*/ 1283495 h 1283495"/>
              <a:gd name="connsiteX11-95" fmla="*/ 36397 w 1942632"/>
              <a:gd name="connsiteY11-96" fmla="*/ 1283495 h 1283495"/>
              <a:gd name="connsiteX12-97" fmla="*/ 1385 w 1942632"/>
              <a:gd name="connsiteY12-98" fmla="*/ 1260348 h 1283495"/>
              <a:gd name="connsiteX13-99" fmla="*/ 8920 w 1942632"/>
              <a:gd name="connsiteY13-100" fmla="*/ 1219033 h 1283495"/>
              <a:gd name="connsiteX14-101" fmla="*/ 1010873 w 1942632"/>
              <a:gd name="connsiteY14-102" fmla="*/ 173517 h 1283495"/>
              <a:gd name="connsiteX15-103" fmla="*/ 1010331 w 1942632"/>
              <a:gd name="connsiteY15-104" fmla="*/ 120212 h 1283495"/>
              <a:gd name="connsiteX16-105" fmla="*/ 955227 w 1942632"/>
              <a:gd name="connsiteY16-106" fmla="*/ 65108 h 1283495"/>
              <a:gd name="connsiteX17-107" fmla="*/ 946969 w 1942632"/>
              <a:gd name="connsiteY17-108" fmla="*/ 23530 h 1283495"/>
              <a:gd name="connsiteX0-109" fmla="*/ 946969 w 1942632"/>
              <a:gd name="connsiteY0-110" fmla="*/ 23530 h 1283495"/>
              <a:gd name="connsiteX1-111" fmla="*/ 982173 w 1942632"/>
              <a:gd name="connsiteY1-112" fmla="*/ 0 h 1283495"/>
              <a:gd name="connsiteX2-113" fmla="*/ 1904588 w 1942632"/>
              <a:gd name="connsiteY2-114" fmla="*/ 0 h 1283495"/>
              <a:gd name="connsiteX3-115" fmla="*/ 1942632 w 1942632"/>
              <a:gd name="connsiteY3-116" fmla="*/ 38107 h 1283495"/>
              <a:gd name="connsiteX4-117" fmla="*/ 1942632 w 1942632"/>
              <a:gd name="connsiteY4-118" fmla="*/ 960540 h 1283495"/>
              <a:gd name="connsiteX5-119" fmla="*/ 1919081 w 1942632"/>
              <a:gd name="connsiteY5-120" fmla="*/ 995690 h 1283495"/>
              <a:gd name="connsiteX6-121" fmla="*/ 1877553 w 1942632"/>
              <a:gd name="connsiteY6-122" fmla="*/ 987434 h 1283495"/>
              <a:gd name="connsiteX7-123" fmla="*/ 1819771 w 1942632"/>
              <a:gd name="connsiteY7-124" fmla="*/ 929652 h 1283495"/>
              <a:gd name="connsiteX8-125" fmla="*/ 1765689 w 1942632"/>
              <a:gd name="connsiteY8-126" fmla="*/ 929787 h 1283495"/>
              <a:gd name="connsiteX9-127" fmla="*/ 1427581 w 1942632"/>
              <a:gd name="connsiteY9-128" fmla="*/ 1272148 h 1283495"/>
              <a:gd name="connsiteX10-129" fmla="*/ 1400455 w 1942632"/>
              <a:gd name="connsiteY10-130" fmla="*/ 1283495 h 1283495"/>
              <a:gd name="connsiteX11-131" fmla="*/ 36397 w 1942632"/>
              <a:gd name="connsiteY11-132" fmla="*/ 1283495 h 1283495"/>
              <a:gd name="connsiteX12-133" fmla="*/ 1385 w 1942632"/>
              <a:gd name="connsiteY12-134" fmla="*/ 1260348 h 1283495"/>
              <a:gd name="connsiteX13-135" fmla="*/ 8920 w 1942632"/>
              <a:gd name="connsiteY13-136" fmla="*/ 1219033 h 1283495"/>
              <a:gd name="connsiteX14-137" fmla="*/ 1010873 w 1942632"/>
              <a:gd name="connsiteY14-138" fmla="*/ 173517 h 1283495"/>
              <a:gd name="connsiteX15-139" fmla="*/ 1010331 w 1942632"/>
              <a:gd name="connsiteY15-140" fmla="*/ 120212 h 1283495"/>
              <a:gd name="connsiteX16-141" fmla="*/ 955227 w 1942632"/>
              <a:gd name="connsiteY16-142" fmla="*/ 65108 h 1283495"/>
              <a:gd name="connsiteX17-143" fmla="*/ 946969 w 1942632"/>
              <a:gd name="connsiteY17-144" fmla="*/ 23530 h 1283495"/>
              <a:gd name="connsiteX0-145" fmla="*/ 946969 w 1942632"/>
              <a:gd name="connsiteY0-146" fmla="*/ 23530 h 1283495"/>
              <a:gd name="connsiteX1-147" fmla="*/ 982173 w 1942632"/>
              <a:gd name="connsiteY1-148" fmla="*/ 0 h 1283495"/>
              <a:gd name="connsiteX2-149" fmla="*/ 1904588 w 1942632"/>
              <a:gd name="connsiteY2-150" fmla="*/ 0 h 1283495"/>
              <a:gd name="connsiteX3-151" fmla="*/ 1942632 w 1942632"/>
              <a:gd name="connsiteY3-152" fmla="*/ 38107 h 1283495"/>
              <a:gd name="connsiteX4-153" fmla="*/ 1942632 w 1942632"/>
              <a:gd name="connsiteY4-154" fmla="*/ 960540 h 1283495"/>
              <a:gd name="connsiteX5-155" fmla="*/ 1919081 w 1942632"/>
              <a:gd name="connsiteY5-156" fmla="*/ 995690 h 1283495"/>
              <a:gd name="connsiteX6-157" fmla="*/ 1877553 w 1942632"/>
              <a:gd name="connsiteY6-158" fmla="*/ 987434 h 1283495"/>
              <a:gd name="connsiteX7-159" fmla="*/ 1819771 w 1942632"/>
              <a:gd name="connsiteY7-160" fmla="*/ 929652 h 1283495"/>
              <a:gd name="connsiteX8-161" fmla="*/ 1765689 w 1942632"/>
              <a:gd name="connsiteY8-162" fmla="*/ 929787 h 1283495"/>
              <a:gd name="connsiteX9-163" fmla="*/ 1427581 w 1942632"/>
              <a:gd name="connsiteY9-164" fmla="*/ 1272148 h 1283495"/>
              <a:gd name="connsiteX10-165" fmla="*/ 1400455 w 1942632"/>
              <a:gd name="connsiteY10-166" fmla="*/ 1283495 h 1283495"/>
              <a:gd name="connsiteX11-167" fmla="*/ 36397 w 1942632"/>
              <a:gd name="connsiteY11-168" fmla="*/ 1283495 h 1283495"/>
              <a:gd name="connsiteX12-169" fmla="*/ 1385 w 1942632"/>
              <a:gd name="connsiteY12-170" fmla="*/ 1260348 h 1283495"/>
              <a:gd name="connsiteX13-171" fmla="*/ 8920 w 1942632"/>
              <a:gd name="connsiteY13-172" fmla="*/ 1219033 h 1283495"/>
              <a:gd name="connsiteX14-173" fmla="*/ 1010873 w 1942632"/>
              <a:gd name="connsiteY14-174" fmla="*/ 173517 h 1283495"/>
              <a:gd name="connsiteX15-175" fmla="*/ 1010331 w 1942632"/>
              <a:gd name="connsiteY15-176" fmla="*/ 120212 h 1283495"/>
              <a:gd name="connsiteX16-177" fmla="*/ 955227 w 1942632"/>
              <a:gd name="connsiteY16-178" fmla="*/ 65108 h 1283495"/>
              <a:gd name="connsiteX17-179" fmla="*/ 946969 w 1942632"/>
              <a:gd name="connsiteY17-180" fmla="*/ 23530 h 1283495"/>
              <a:gd name="connsiteX0-181" fmla="*/ 946969 w 1942632"/>
              <a:gd name="connsiteY0-182" fmla="*/ 23530 h 1283495"/>
              <a:gd name="connsiteX1-183" fmla="*/ 982173 w 1942632"/>
              <a:gd name="connsiteY1-184" fmla="*/ 0 h 1283495"/>
              <a:gd name="connsiteX2-185" fmla="*/ 1904588 w 1942632"/>
              <a:gd name="connsiteY2-186" fmla="*/ 0 h 1283495"/>
              <a:gd name="connsiteX3-187" fmla="*/ 1942632 w 1942632"/>
              <a:gd name="connsiteY3-188" fmla="*/ 38107 h 1283495"/>
              <a:gd name="connsiteX4-189" fmla="*/ 1942632 w 1942632"/>
              <a:gd name="connsiteY4-190" fmla="*/ 960540 h 1283495"/>
              <a:gd name="connsiteX5-191" fmla="*/ 1919081 w 1942632"/>
              <a:gd name="connsiteY5-192" fmla="*/ 995690 h 1283495"/>
              <a:gd name="connsiteX6-193" fmla="*/ 1877553 w 1942632"/>
              <a:gd name="connsiteY6-194" fmla="*/ 987434 h 1283495"/>
              <a:gd name="connsiteX7-195" fmla="*/ 1819771 w 1942632"/>
              <a:gd name="connsiteY7-196" fmla="*/ 929652 h 1283495"/>
              <a:gd name="connsiteX8-197" fmla="*/ 1765689 w 1942632"/>
              <a:gd name="connsiteY8-198" fmla="*/ 929787 h 1283495"/>
              <a:gd name="connsiteX9-199" fmla="*/ 1427581 w 1942632"/>
              <a:gd name="connsiteY9-200" fmla="*/ 1272148 h 1283495"/>
              <a:gd name="connsiteX10-201" fmla="*/ 1400455 w 1942632"/>
              <a:gd name="connsiteY10-202" fmla="*/ 1283495 h 1283495"/>
              <a:gd name="connsiteX11-203" fmla="*/ 36397 w 1942632"/>
              <a:gd name="connsiteY11-204" fmla="*/ 1283495 h 1283495"/>
              <a:gd name="connsiteX12-205" fmla="*/ 1385 w 1942632"/>
              <a:gd name="connsiteY12-206" fmla="*/ 1260348 h 1283495"/>
              <a:gd name="connsiteX13-207" fmla="*/ 8920 w 1942632"/>
              <a:gd name="connsiteY13-208" fmla="*/ 1219033 h 1283495"/>
              <a:gd name="connsiteX14-209" fmla="*/ 1010873 w 1942632"/>
              <a:gd name="connsiteY14-210" fmla="*/ 173517 h 1283495"/>
              <a:gd name="connsiteX15-211" fmla="*/ 1010331 w 1942632"/>
              <a:gd name="connsiteY15-212" fmla="*/ 120212 h 1283495"/>
              <a:gd name="connsiteX16-213" fmla="*/ 955227 w 1942632"/>
              <a:gd name="connsiteY16-214" fmla="*/ 65108 h 1283495"/>
              <a:gd name="connsiteX17-215" fmla="*/ 946969 w 1942632"/>
              <a:gd name="connsiteY17-216" fmla="*/ 23530 h 1283495"/>
              <a:gd name="connsiteX0-217" fmla="*/ 946969 w 1942632"/>
              <a:gd name="connsiteY0-218" fmla="*/ 23530 h 1283495"/>
              <a:gd name="connsiteX1-219" fmla="*/ 982173 w 1942632"/>
              <a:gd name="connsiteY1-220" fmla="*/ 0 h 1283495"/>
              <a:gd name="connsiteX2-221" fmla="*/ 1904588 w 1942632"/>
              <a:gd name="connsiteY2-222" fmla="*/ 0 h 1283495"/>
              <a:gd name="connsiteX3-223" fmla="*/ 1942632 w 1942632"/>
              <a:gd name="connsiteY3-224" fmla="*/ 38107 h 1283495"/>
              <a:gd name="connsiteX4-225" fmla="*/ 1942632 w 1942632"/>
              <a:gd name="connsiteY4-226" fmla="*/ 960540 h 1283495"/>
              <a:gd name="connsiteX5-227" fmla="*/ 1919081 w 1942632"/>
              <a:gd name="connsiteY5-228" fmla="*/ 995690 h 1283495"/>
              <a:gd name="connsiteX6-229" fmla="*/ 1877553 w 1942632"/>
              <a:gd name="connsiteY6-230" fmla="*/ 987434 h 1283495"/>
              <a:gd name="connsiteX7-231" fmla="*/ 1819771 w 1942632"/>
              <a:gd name="connsiteY7-232" fmla="*/ 929652 h 1283495"/>
              <a:gd name="connsiteX8-233" fmla="*/ 1765689 w 1942632"/>
              <a:gd name="connsiteY8-234" fmla="*/ 929787 h 1283495"/>
              <a:gd name="connsiteX9-235" fmla="*/ 1427581 w 1942632"/>
              <a:gd name="connsiteY9-236" fmla="*/ 1272148 h 1283495"/>
              <a:gd name="connsiteX10-237" fmla="*/ 1400455 w 1942632"/>
              <a:gd name="connsiteY10-238" fmla="*/ 1283495 h 1283495"/>
              <a:gd name="connsiteX11-239" fmla="*/ 36397 w 1942632"/>
              <a:gd name="connsiteY11-240" fmla="*/ 1283495 h 1283495"/>
              <a:gd name="connsiteX12-241" fmla="*/ 1385 w 1942632"/>
              <a:gd name="connsiteY12-242" fmla="*/ 1260348 h 1283495"/>
              <a:gd name="connsiteX13-243" fmla="*/ 8920 w 1942632"/>
              <a:gd name="connsiteY13-244" fmla="*/ 1219033 h 1283495"/>
              <a:gd name="connsiteX14-245" fmla="*/ 1010873 w 1942632"/>
              <a:gd name="connsiteY14-246" fmla="*/ 173517 h 1283495"/>
              <a:gd name="connsiteX15-247" fmla="*/ 1010331 w 1942632"/>
              <a:gd name="connsiteY15-248" fmla="*/ 120212 h 1283495"/>
              <a:gd name="connsiteX16-249" fmla="*/ 955227 w 1942632"/>
              <a:gd name="connsiteY16-250" fmla="*/ 65108 h 1283495"/>
              <a:gd name="connsiteX17-251" fmla="*/ 946969 w 1942632"/>
              <a:gd name="connsiteY17-252" fmla="*/ 23530 h 1283495"/>
              <a:gd name="connsiteX0-253" fmla="*/ 946969 w 1942632"/>
              <a:gd name="connsiteY0-254" fmla="*/ 23530 h 1283495"/>
              <a:gd name="connsiteX1-255" fmla="*/ 982173 w 1942632"/>
              <a:gd name="connsiteY1-256" fmla="*/ 0 h 1283495"/>
              <a:gd name="connsiteX2-257" fmla="*/ 1904588 w 1942632"/>
              <a:gd name="connsiteY2-258" fmla="*/ 0 h 1283495"/>
              <a:gd name="connsiteX3-259" fmla="*/ 1942632 w 1942632"/>
              <a:gd name="connsiteY3-260" fmla="*/ 38107 h 1283495"/>
              <a:gd name="connsiteX4-261" fmla="*/ 1942632 w 1942632"/>
              <a:gd name="connsiteY4-262" fmla="*/ 960540 h 1283495"/>
              <a:gd name="connsiteX5-263" fmla="*/ 1919081 w 1942632"/>
              <a:gd name="connsiteY5-264" fmla="*/ 995690 h 1283495"/>
              <a:gd name="connsiteX6-265" fmla="*/ 1877553 w 1942632"/>
              <a:gd name="connsiteY6-266" fmla="*/ 987434 h 1283495"/>
              <a:gd name="connsiteX7-267" fmla="*/ 1819771 w 1942632"/>
              <a:gd name="connsiteY7-268" fmla="*/ 929652 h 1283495"/>
              <a:gd name="connsiteX8-269" fmla="*/ 1765689 w 1942632"/>
              <a:gd name="connsiteY8-270" fmla="*/ 929787 h 1283495"/>
              <a:gd name="connsiteX9-271" fmla="*/ 1427581 w 1942632"/>
              <a:gd name="connsiteY9-272" fmla="*/ 1272148 h 1283495"/>
              <a:gd name="connsiteX10-273" fmla="*/ 1400455 w 1942632"/>
              <a:gd name="connsiteY10-274" fmla="*/ 1283495 h 1283495"/>
              <a:gd name="connsiteX11-275" fmla="*/ 36397 w 1942632"/>
              <a:gd name="connsiteY11-276" fmla="*/ 1283495 h 1283495"/>
              <a:gd name="connsiteX12-277" fmla="*/ 1385 w 1942632"/>
              <a:gd name="connsiteY12-278" fmla="*/ 1260348 h 1283495"/>
              <a:gd name="connsiteX13-279" fmla="*/ 8920 w 1942632"/>
              <a:gd name="connsiteY13-280" fmla="*/ 1219033 h 1283495"/>
              <a:gd name="connsiteX14-281" fmla="*/ 1010873 w 1942632"/>
              <a:gd name="connsiteY14-282" fmla="*/ 173517 h 1283495"/>
              <a:gd name="connsiteX15-283" fmla="*/ 1010331 w 1942632"/>
              <a:gd name="connsiteY15-284" fmla="*/ 120212 h 1283495"/>
              <a:gd name="connsiteX16-285" fmla="*/ 955227 w 1942632"/>
              <a:gd name="connsiteY16-286" fmla="*/ 65108 h 1283495"/>
              <a:gd name="connsiteX17-287" fmla="*/ 946969 w 1942632"/>
              <a:gd name="connsiteY17-288" fmla="*/ 23530 h 1283495"/>
              <a:gd name="connsiteX0-289" fmla="*/ 946969 w 1942632"/>
              <a:gd name="connsiteY0-290" fmla="*/ 23530 h 1283495"/>
              <a:gd name="connsiteX1-291" fmla="*/ 982173 w 1942632"/>
              <a:gd name="connsiteY1-292" fmla="*/ 0 h 1283495"/>
              <a:gd name="connsiteX2-293" fmla="*/ 1904588 w 1942632"/>
              <a:gd name="connsiteY2-294" fmla="*/ 0 h 1283495"/>
              <a:gd name="connsiteX3-295" fmla="*/ 1942632 w 1942632"/>
              <a:gd name="connsiteY3-296" fmla="*/ 38107 h 1283495"/>
              <a:gd name="connsiteX4-297" fmla="*/ 1942632 w 1942632"/>
              <a:gd name="connsiteY4-298" fmla="*/ 960540 h 1283495"/>
              <a:gd name="connsiteX5-299" fmla="*/ 1919081 w 1942632"/>
              <a:gd name="connsiteY5-300" fmla="*/ 995690 h 1283495"/>
              <a:gd name="connsiteX6-301" fmla="*/ 1877553 w 1942632"/>
              <a:gd name="connsiteY6-302" fmla="*/ 987434 h 1283495"/>
              <a:gd name="connsiteX7-303" fmla="*/ 1819771 w 1942632"/>
              <a:gd name="connsiteY7-304" fmla="*/ 929652 h 1283495"/>
              <a:gd name="connsiteX8-305" fmla="*/ 1765689 w 1942632"/>
              <a:gd name="connsiteY8-306" fmla="*/ 929787 h 1283495"/>
              <a:gd name="connsiteX9-307" fmla="*/ 1427581 w 1942632"/>
              <a:gd name="connsiteY9-308" fmla="*/ 1272148 h 1283495"/>
              <a:gd name="connsiteX10-309" fmla="*/ 1400455 w 1942632"/>
              <a:gd name="connsiteY10-310" fmla="*/ 1283495 h 1283495"/>
              <a:gd name="connsiteX11-311" fmla="*/ 36397 w 1942632"/>
              <a:gd name="connsiteY11-312" fmla="*/ 1283495 h 1283495"/>
              <a:gd name="connsiteX12-313" fmla="*/ 1385 w 1942632"/>
              <a:gd name="connsiteY12-314" fmla="*/ 1260348 h 1283495"/>
              <a:gd name="connsiteX13-315" fmla="*/ 8920 w 1942632"/>
              <a:gd name="connsiteY13-316" fmla="*/ 1219033 h 1283495"/>
              <a:gd name="connsiteX14-317" fmla="*/ 1010873 w 1942632"/>
              <a:gd name="connsiteY14-318" fmla="*/ 173517 h 1283495"/>
              <a:gd name="connsiteX15-319" fmla="*/ 1010331 w 1942632"/>
              <a:gd name="connsiteY15-320" fmla="*/ 120212 h 1283495"/>
              <a:gd name="connsiteX16-321" fmla="*/ 955227 w 1942632"/>
              <a:gd name="connsiteY16-322" fmla="*/ 65108 h 1283495"/>
              <a:gd name="connsiteX17-323" fmla="*/ 946969 w 1942632"/>
              <a:gd name="connsiteY17-324" fmla="*/ 23530 h 1283495"/>
              <a:gd name="connsiteX0-325" fmla="*/ 946969 w 1942632"/>
              <a:gd name="connsiteY0-326" fmla="*/ 23530 h 1283495"/>
              <a:gd name="connsiteX1-327" fmla="*/ 982173 w 1942632"/>
              <a:gd name="connsiteY1-328" fmla="*/ 0 h 1283495"/>
              <a:gd name="connsiteX2-329" fmla="*/ 1904588 w 1942632"/>
              <a:gd name="connsiteY2-330" fmla="*/ 0 h 1283495"/>
              <a:gd name="connsiteX3-331" fmla="*/ 1942632 w 1942632"/>
              <a:gd name="connsiteY3-332" fmla="*/ 38107 h 1283495"/>
              <a:gd name="connsiteX4-333" fmla="*/ 1942632 w 1942632"/>
              <a:gd name="connsiteY4-334" fmla="*/ 960540 h 1283495"/>
              <a:gd name="connsiteX5-335" fmla="*/ 1919081 w 1942632"/>
              <a:gd name="connsiteY5-336" fmla="*/ 995690 h 1283495"/>
              <a:gd name="connsiteX6-337" fmla="*/ 1877553 w 1942632"/>
              <a:gd name="connsiteY6-338" fmla="*/ 987434 h 1283495"/>
              <a:gd name="connsiteX7-339" fmla="*/ 1819771 w 1942632"/>
              <a:gd name="connsiteY7-340" fmla="*/ 929652 h 1283495"/>
              <a:gd name="connsiteX8-341" fmla="*/ 1765689 w 1942632"/>
              <a:gd name="connsiteY8-342" fmla="*/ 929787 h 1283495"/>
              <a:gd name="connsiteX9-343" fmla="*/ 1427581 w 1942632"/>
              <a:gd name="connsiteY9-344" fmla="*/ 1272148 h 1283495"/>
              <a:gd name="connsiteX10-345" fmla="*/ 1400455 w 1942632"/>
              <a:gd name="connsiteY10-346" fmla="*/ 1283495 h 1283495"/>
              <a:gd name="connsiteX11-347" fmla="*/ 36397 w 1942632"/>
              <a:gd name="connsiteY11-348" fmla="*/ 1283495 h 1283495"/>
              <a:gd name="connsiteX12-349" fmla="*/ 1385 w 1942632"/>
              <a:gd name="connsiteY12-350" fmla="*/ 1260348 h 1283495"/>
              <a:gd name="connsiteX13-351" fmla="*/ 8920 w 1942632"/>
              <a:gd name="connsiteY13-352" fmla="*/ 1219033 h 1283495"/>
              <a:gd name="connsiteX14-353" fmla="*/ 1010873 w 1942632"/>
              <a:gd name="connsiteY14-354" fmla="*/ 173517 h 1283495"/>
              <a:gd name="connsiteX15-355" fmla="*/ 1010331 w 1942632"/>
              <a:gd name="connsiteY15-356" fmla="*/ 120212 h 1283495"/>
              <a:gd name="connsiteX16-357" fmla="*/ 955227 w 1942632"/>
              <a:gd name="connsiteY16-358" fmla="*/ 65108 h 1283495"/>
              <a:gd name="connsiteX17-359" fmla="*/ 946969 w 1942632"/>
              <a:gd name="connsiteY17-360" fmla="*/ 23530 h 1283495"/>
              <a:gd name="connsiteX0-361" fmla="*/ 946969 w 1942632"/>
              <a:gd name="connsiteY0-362" fmla="*/ 23530 h 1283495"/>
              <a:gd name="connsiteX1-363" fmla="*/ 982173 w 1942632"/>
              <a:gd name="connsiteY1-364" fmla="*/ 0 h 1283495"/>
              <a:gd name="connsiteX2-365" fmla="*/ 1904588 w 1942632"/>
              <a:gd name="connsiteY2-366" fmla="*/ 0 h 1283495"/>
              <a:gd name="connsiteX3-367" fmla="*/ 1942632 w 1942632"/>
              <a:gd name="connsiteY3-368" fmla="*/ 38107 h 1283495"/>
              <a:gd name="connsiteX4-369" fmla="*/ 1942632 w 1942632"/>
              <a:gd name="connsiteY4-370" fmla="*/ 960540 h 1283495"/>
              <a:gd name="connsiteX5-371" fmla="*/ 1919081 w 1942632"/>
              <a:gd name="connsiteY5-372" fmla="*/ 995690 h 1283495"/>
              <a:gd name="connsiteX6-373" fmla="*/ 1877553 w 1942632"/>
              <a:gd name="connsiteY6-374" fmla="*/ 987434 h 1283495"/>
              <a:gd name="connsiteX7-375" fmla="*/ 1819771 w 1942632"/>
              <a:gd name="connsiteY7-376" fmla="*/ 929652 h 1283495"/>
              <a:gd name="connsiteX8-377" fmla="*/ 1765689 w 1942632"/>
              <a:gd name="connsiteY8-378" fmla="*/ 929787 h 1283495"/>
              <a:gd name="connsiteX9-379" fmla="*/ 1427581 w 1942632"/>
              <a:gd name="connsiteY9-380" fmla="*/ 1272148 h 1283495"/>
              <a:gd name="connsiteX10-381" fmla="*/ 1400455 w 1942632"/>
              <a:gd name="connsiteY10-382" fmla="*/ 1283495 h 1283495"/>
              <a:gd name="connsiteX11-383" fmla="*/ 36397 w 1942632"/>
              <a:gd name="connsiteY11-384" fmla="*/ 1283495 h 1283495"/>
              <a:gd name="connsiteX12-385" fmla="*/ 1385 w 1942632"/>
              <a:gd name="connsiteY12-386" fmla="*/ 1260348 h 1283495"/>
              <a:gd name="connsiteX13-387" fmla="*/ 8920 w 1942632"/>
              <a:gd name="connsiteY13-388" fmla="*/ 1219033 h 1283495"/>
              <a:gd name="connsiteX14-389" fmla="*/ 1010873 w 1942632"/>
              <a:gd name="connsiteY14-390" fmla="*/ 173517 h 1283495"/>
              <a:gd name="connsiteX15-391" fmla="*/ 1010331 w 1942632"/>
              <a:gd name="connsiteY15-392" fmla="*/ 120212 h 1283495"/>
              <a:gd name="connsiteX16-393" fmla="*/ 955227 w 1942632"/>
              <a:gd name="connsiteY16-394" fmla="*/ 65108 h 1283495"/>
              <a:gd name="connsiteX17-395" fmla="*/ 946969 w 1942632"/>
              <a:gd name="connsiteY17-396" fmla="*/ 23530 h 1283495"/>
              <a:gd name="connsiteX0-397" fmla="*/ 946969 w 1942632"/>
              <a:gd name="connsiteY0-398" fmla="*/ 23530 h 1283495"/>
              <a:gd name="connsiteX1-399" fmla="*/ 982173 w 1942632"/>
              <a:gd name="connsiteY1-400" fmla="*/ 0 h 1283495"/>
              <a:gd name="connsiteX2-401" fmla="*/ 1904588 w 1942632"/>
              <a:gd name="connsiteY2-402" fmla="*/ 0 h 1283495"/>
              <a:gd name="connsiteX3-403" fmla="*/ 1942632 w 1942632"/>
              <a:gd name="connsiteY3-404" fmla="*/ 38107 h 1283495"/>
              <a:gd name="connsiteX4-405" fmla="*/ 1942632 w 1942632"/>
              <a:gd name="connsiteY4-406" fmla="*/ 960540 h 1283495"/>
              <a:gd name="connsiteX5-407" fmla="*/ 1919081 w 1942632"/>
              <a:gd name="connsiteY5-408" fmla="*/ 995690 h 1283495"/>
              <a:gd name="connsiteX6-409" fmla="*/ 1877553 w 1942632"/>
              <a:gd name="connsiteY6-410" fmla="*/ 987434 h 1283495"/>
              <a:gd name="connsiteX7-411" fmla="*/ 1819771 w 1942632"/>
              <a:gd name="connsiteY7-412" fmla="*/ 929652 h 1283495"/>
              <a:gd name="connsiteX8-413" fmla="*/ 1765689 w 1942632"/>
              <a:gd name="connsiteY8-414" fmla="*/ 929787 h 1283495"/>
              <a:gd name="connsiteX9-415" fmla="*/ 1427581 w 1942632"/>
              <a:gd name="connsiteY9-416" fmla="*/ 1272148 h 1283495"/>
              <a:gd name="connsiteX10-417" fmla="*/ 1400455 w 1942632"/>
              <a:gd name="connsiteY10-418" fmla="*/ 1283495 h 1283495"/>
              <a:gd name="connsiteX11-419" fmla="*/ 36397 w 1942632"/>
              <a:gd name="connsiteY11-420" fmla="*/ 1283495 h 1283495"/>
              <a:gd name="connsiteX12-421" fmla="*/ 1385 w 1942632"/>
              <a:gd name="connsiteY12-422" fmla="*/ 1260348 h 1283495"/>
              <a:gd name="connsiteX13-423" fmla="*/ 8920 w 1942632"/>
              <a:gd name="connsiteY13-424" fmla="*/ 1219033 h 1283495"/>
              <a:gd name="connsiteX14-425" fmla="*/ 1010873 w 1942632"/>
              <a:gd name="connsiteY14-426" fmla="*/ 173517 h 1283495"/>
              <a:gd name="connsiteX15-427" fmla="*/ 1010331 w 1942632"/>
              <a:gd name="connsiteY15-428" fmla="*/ 120212 h 1283495"/>
              <a:gd name="connsiteX16-429" fmla="*/ 955227 w 1942632"/>
              <a:gd name="connsiteY16-430" fmla="*/ 65108 h 1283495"/>
              <a:gd name="connsiteX17-431" fmla="*/ 946969 w 1942632"/>
              <a:gd name="connsiteY17-432" fmla="*/ 23530 h 1283495"/>
              <a:gd name="connsiteX0-433" fmla="*/ 946969 w 1942632"/>
              <a:gd name="connsiteY0-434" fmla="*/ 23530 h 1283495"/>
              <a:gd name="connsiteX1-435" fmla="*/ 982173 w 1942632"/>
              <a:gd name="connsiteY1-436" fmla="*/ 0 h 1283495"/>
              <a:gd name="connsiteX2-437" fmla="*/ 1904588 w 1942632"/>
              <a:gd name="connsiteY2-438" fmla="*/ 0 h 1283495"/>
              <a:gd name="connsiteX3-439" fmla="*/ 1942632 w 1942632"/>
              <a:gd name="connsiteY3-440" fmla="*/ 38107 h 1283495"/>
              <a:gd name="connsiteX4-441" fmla="*/ 1942632 w 1942632"/>
              <a:gd name="connsiteY4-442" fmla="*/ 960540 h 1283495"/>
              <a:gd name="connsiteX5-443" fmla="*/ 1919081 w 1942632"/>
              <a:gd name="connsiteY5-444" fmla="*/ 995690 h 1283495"/>
              <a:gd name="connsiteX6-445" fmla="*/ 1877553 w 1942632"/>
              <a:gd name="connsiteY6-446" fmla="*/ 987434 h 1283495"/>
              <a:gd name="connsiteX7-447" fmla="*/ 1819771 w 1942632"/>
              <a:gd name="connsiteY7-448" fmla="*/ 929652 h 1283495"/>
              <a:gd name="connsiteX8-449" fmla="*/ 1765689 w 1942632"/>
              <a:gd name="connsiteY8-450" fmla="*/ 929787 h 1283495"/>
              <a:gd name="connsiteX9-451" fmla="*/ 1427581 w 1942632"/>
              <a:gd name="connsiteY9-452" fmla="*/ 1272148 h 1283495"/>
              <a:gd name="connsiteX10-453" fmla="*/ 1400455 w 1942632"/>
              <a:gd name="connsiteY10-454" fmla="*/ 1283495 h 1283495"/>
              <a:gd name="connsiteX11-455" fmla="*/ 36397 w 1942632"/>
              <a:gd name="connsiteY11-456" fmla="*/ 1283495 h 1283495"/>
              <a:gd name="connsiteX12-457" fmla="*/ 1385 w 1942632"/>
              <a:gd name="connsiteY12-458" fmla="*/ 1260348 h 1283495"/>
              <a:gd name="connsiteX13-459" fmla="*/ 8920 w 1942632"/>
              <a:gd name="connsiteY13-460" fmla="*/ 1219033 h 1283495"/>
              <a:gd name="connsiteX14-461" fmla="*/ 1010873 w 1942632"/>
              <a:gd name="connsiteY14-462" fmla="*/ 173517 h 1283495"/>
              <a:gd name="connsiteX15-463" fmla="*/ 1010331 w 1942632"/>
              <a:gd name="connsiteY15-464" fmla="*/ 120212 h 1283495"/>
              <a:gd name="connsiteX16-465" fmla="*/ 955227 w 1942632"/>
              <a:gd name="connsiteY16-466" fmla="*/ 65108 h 1283495"/>
              <a:gd name="connsiteX17-467" fmla="*/ 946969 w 1942632"/>
              <a:gd name="connsiteY17-468" fmla="*/ 23530 h 1283495"/>
              <a:gd name="connsiteX0-469" fmla="*/ 946969 w 1942632"/>
              <a:gd name="connsiteY0-470" fmla="*/ 23530 h 1283495"/>
              <a:gd name="connsiteX1-471" fmla="*/ 982173 w 1942632"/>
              <a:gd name="connsiteY1-472" fmla="*/ 0 h 1283495"/>
              <a:gd name="connsiteX2-473" fmla="*/ 1904588 w 1942632"/>
              <a:gd name="connsiteY2-474" fmla="*/ 0 h 1283495"/>
              <a:gd name="connsiteX3-475" fmla="*/ 1942632 w 1942632"/>
              <a:gd name="connsiteY3-476" fmla="*/ 38107 h 1283495"/>
              <a:gd name="connsiteX4-477" fmla="*/ 1942632 w 1942632"/>
              <a:gd name="connsiteY4-478" fmla="*/ 960540 h 1283495"/>
              <a:gd name="connsiteX5-479" fmla="*/ 1919081 w 1942632"/>
              <a:gd name="connsiteY5-480" fmla="*/ 995690 h 1283495"/>
              <a:gd name="connsiteX6-481" fmla="*/ 1877553 w 1942632"/>
              <a:gd name="connsiteY6-482" fmla="*/ 987434 h 1283495"/>
              <a:gd name="connsiteX7-483" fmla="*/ 1819771 w 1942632"/>
              <a:gd name="connsiteY7-484" fmla="*/ 929652 h 1283495"/>
              <a:gd name="connsiteX8-485" fmla="*/ 1765689 w 1942632"/>
              <a:gd name="connsiteY8-486" fmla="*/ 929787 h 1283495"/>
              <a:gd name="connsiteX9-487" fmla="*/ 1427581 w 1942632"/>
              <a:gd name="connsiteY9-488" fmla="*/ 1272148 h 1283495"/>
              <a:gd name="connsiteX10-489" fmla="*/ 1400455 w 1942632"/>
              <a:gd name="connsiteY10-490" fmla="*/ 1283495 h 1283495"/>
              <a:gd name="connsiteX11-491" fmla="*/ 36397 w 1942632"/>
              <a:gd name="connsiteY11-492" fmla="*/ 1283495 h 1283495"/>
              <a:gd name="connsiteX12-493" fmla="*/ 1385 w 1942632"/>
              <a:gd name="connsiteY12-494" fmla="*/ 1260348 h 1283495"/>
              <a:gd name="connsiteX13-495" fmla="*/ 8920 w 1942632"/>
              <a:gd name="connsiteY13-496" fmla="*/ 1219033 h 1283495"/>
              <a:gd name="connsiteX14-497" fmla="*/ 1010873 w 1942632"/>
              <a:gd name="connsiteY14-498" fmla="*/ 173517 h 1283495"/>
              <a:gd name="connsiteX15-499" fmla="*/ 1010331 w 1942632"/>
              <a:gd name="connsiteY15-500" fmla="*/ 120212 h 1283495"/>
              <a:gd name="connsiteX16-501" fmla="*/ 955227 w 1942632"/>
              <a:gd name="connsiteY16-502" fmla="*/ 65108 h 1283495"/>
              <a:gd name="connsiteX17-503" fmla="*/ 946969 w 1942632"/>
              <a:gd name="connsiteY17-504" fmla="*/ 23530 h 1283495"/>
              <a:gd name="connsiteX0-505" fmla="*/ 946969 w 1942632"/>
              <a:gd name="connsiteY0-506" fmla="*/ 23530 h 1283495"/>
              <a:gd name="connsiteX1-507" fmla="*/ 982173 w 1942632"/>
              <a:gd name="connsiteY1-508" fmla="*/ 0 h 1283495"/>
              <a:gd name="connsiteX2-509" fmla="*/ 1904588 w 1942632"/>
              <a:gd name="connsiteY2-510" fmla="*/ 0 h 1283495"/>
              <a:gd name="connsiteX3-511" fmla="*/ 1942632 w 1942632"/>
              <a:gd name="connsiteY3-512" fmla="*/ 38107 h 1283495"/>
              <a:gd name="connsiteX4-513" fmla="*/ 1942632 w 1942632"/>
              <a:gd name="connsiteY4-514" fmla="*/ 960540 h 1283495"/>
              <a:gd name="connsiteX5-515" fmla="*/ 1919081 w 1942632"/>
              <a:gd name="connsiteY5-516" fmla="*/ 995690 h 1283495"/>
              <a:gd name="connsiteX6-517" fmla="*/ 1877553 w 1942632"/>
              <a:gd name="connsiteY6-518" fmla="*/ 987434 h 1283495"/>
              <a:gd name="connsiteX7-519" fmla="*/ 1819771 w 1942632"/>
              <a:gd name="connsiteY7-520" fmla="*/ 929652 h 1283495"/>
              <a:gd name="connsiteX8-521" fmla="*/ 1765689 w 1942632"/>
              <a:gd name="connsiteY8-522" fmla="*/ 929787 h 1283495"/>
              <a:gd name="connsiteX9-523" fmla="*/ 1427581 w 1942632"/>
              <a:gd name="connsiteY9-524" fmla="*/ 1272148 h 1283495"/>
              <a:gd name="connsiteX10-525" fmla="*/ 1400455 w 1942632"/>
              <a:gd name="connsiteY10-526" fmla="*/ 1283495 h 1283495"/>
              <a:gd name="connsiteX11-527" fmla="*/ 36397 w 1942632"/>
              <a:gd name="connsiteY11-528" fmla="*/ 1283495 h 1283495"/>
              <a:gd name="connsiteX12-529" fmla="*/ 1385 w 1942632"/>
              <a:gd name="connsiteY12-530" fmla="*/ 1260348 h 1283495"/>
              <a:gd name="connsiteX13-531" fmla="*/ 8920 w 1942632"/>
              <a:gd name="connsiteY13-532" fmla="*/ 1219033 h 1283495"/>
              <a:gd name="connsiteX14-533" fmla="*/ 1010873 w 1942632"/>
              <a:gd name="connsiteY14-534" fmla="*/ 173517 h 1283495"/>
              <a:gd name="connsiteX15-535" fmla="*/ 1010331 w 1942632"/>
              <a:gd name="connsiteY15-536" fmla="*/ 120212 h 1283495"/>
              <a:gd name="connsiteX16-537" fmla="*/ 955227 w 1942632"/>
              <a:gd name="connsiteY16-538" fmla="*/ 65108 h 1283495"/>
              <a:gd name="connsiteX17-539" fmla="*/ 946969 w 1942632"/>
              <a:gd name="connsiteY17-540" fmla="*/ 23530 h 1283495"/>
              <a:gd name="connsiteX0-541" fmla="*/ 946969 w 1942632"/>
              <a:gd name="connsiteY0-542" fmla="*/ 23530 h 1283495"/>
              <a:gd name="connsiteX1-543" fmla="*/ 982173 w 1942632"/>
              <a:gd name="connsiteY1-544" fmla="*/ 0 h 1283495"/>
              <a:gd name="connsiteX2-545" fmla="*/ 1904588 w 1942632"/>
              <a:gd name="connsiteY2-546" fmla="*/ 0 h 1283495"/>
              <a:gd name="connsiteX3-547" fmla="*/ 1942632 w 1942632"/>
              <a:gd name="connsiteY3-548" fmla="*/ 38107 h 1283495"/>
              <a:gd name="connsiteX4-549" fmla="*/ 1942632 w 1942632"/>
              <a:gd name="connsiteY4-550" fmla="*/ 960540 h 1283495"/>
              <a:gd name="connsiteX5-551" fmla="*/ 1919081 w 1942632"/>
              <a:gd name="connsiteY5-552" fmla="*/ 995690 h 1283495"/>
              <a:gd name="connsiteX6-553" fmla="*/ 1877553 w 1942632"/>
              <a:gd name="connsiteY6-554" fmla="*/ 987434 h 1283495"/>
              <a:gd name="connsiteX7-555" fmla="*/ 1819771 w 1942632"/>
              <a:gd name="connsiteY7-556" fmla="*/ 929652 h 1283495"/>
              <a:gd name="connsiteX8-557" fmla="*/ 1765689 w 1942632"/>
              <a:gd name="connsiteY8-558" fmla="*/ 929787 h 1283495"/>
              <a:gd name="connsiteX9-559" fmla="*/ 1427581 w 1942632"/>
              <a:gd name="connsiteY9-560" fmla="*/ 1272148 h 1283495"/>
              <a:gd name="connsiteX10-561" fmla="*/ 1400455 w 1942632"/>
              <a:gd name="connsiteY10-562" fmla="*/ 1283495 h 1283495"/>
              <a:gd name="connsiteX11-563" fmla="*/ 36397 w 1942632"/>
              <a:gd name="connsiteY11-564" fmla="*/ 1283495 h 1283495"/>
              <a:gd name="connsiteX12-565" fmla="*/ 1385 w 1942632"/>
              <a:gd name="connsiteY12-566" fmla="*/ 1260348 h 1283495"/>
              <a:gd name="connsiteX13-567" fmla="*/ 8920 w 1942632"/>
              <a:gd name="connsiteY13-568" fmla="*/ 1219033 h 1283495"/>
              <a:gd name="connsiteX14-569" fmla="*/ 1010873 w 1942632"/>
              <a:gd name="connsiteY14-570" fmla="*/ 173517 h 1283495"/>
              <a:gd name="connsiteX15-571" fmla="*/ 1010331 w 1942632"/>
              <a:gd name="connsiteY15-572" fmla="*/ 120212 h 1283495"/>
              <a:gd name="connsiteX16-573" fmla="*/ 955227 w 1942632"/>
              <a:gd name="connsiteY16-574" fmla="*/ 65108 h 1283495"/>
              <a:gd name="connsiteX17-575" fmla="*/ 946969 w 1942632"/>
              <a:gd name="connsiteY17-576" fmla="*/ 23530 h 1283495"/>
              <a:gd name="connsiteX0-577" fmla="*/ 946969 w 1942632"/>
              <a:gd name="connsiteY0-578" fmla="*/ 23530 h 1283495"/>
              <a:gd name="connsiteX1-579" fmla="*/ 982173 w 1942632"/>
              <a:gd name="connsiteY1-580" fmla="*/ 0 h 1283495"/>
              <a:gd name="connsiteX2-581" fmla="*/ 1904588 w 1942632"/>
              <a:gd name="connsiteY2-582" fmla="*/ 0 h 1283495"/>
              <a:gd name="connsiteX3-583" fmla="*/ 1942632 w 1942632"/>
              <a:gd name="connsiteY3-584" fmla="*/ 38107 h 1283495"/>
              <a:gd name="connsiteX4-585" fmla="*/ 1942632 w 1942632"/>
              <a:gd name="connsiteY4-586" fmla="*/ 960540 h 1283495"/>
              <a:gd name="connsiteX5-587" fmla="*/ 1919081 w 1942632"/>
              <a:gd name="connsiteY5-588" fmla="*/ 995690 h 1283495"/>
              <a:gd name="connsiteX6-589" fmla="*/ 1877553 w 1942632"/>
              <a:gd name="connsiteY6-590" fmla="*/ 987434 h 1283495"/>
              <a:gd name="connsiteX7-591" fmla="*/ 1819771 w 1942632"/>
              <a:gd name="connsiteY7-592" fmla="*/ 929652 h 1283495"/>
              <a:gd name="connsiteX8-593" fmla="*/ 1765689 w 1942632"/>
              <a:gd name="connsiteY8-594" fmla="*/ 929787 h 1283495"/>
              <a:gd name="connsiteX9-595" fmla="*/ 1427581 w 1942632"/>
              <a:gd name="connsiteY9-596" fmla="*/ 1272148 h 1283495"/>
              <a:gd name="connsiteX10-597" fmla="*/ 1400455 w 1942632"/>
              <a:gd name="connsiteY10-598" fmla="*/ 1283495 h 1283495"/>
              <a:gd name="connsiteX11-599" fmla="*/ 36397 w 1942632"/>
              <a:gd name="connsiteY11-600" fmla="*/ 1283495 h 1283495"/>
              <a:gd name="connsiteX12-601" fmla="*/ 1385 w 1942632"/>
              <a:gd name="connsiteY12-602" fmla="*/ 1260348 h 1283495"/>
              <a:gd name="connsiteX13-603" fmla="*/ 8920 w 1942632"/>
              <a:gd name="connsiteY13-604" fmla="*/ 1219033 h 1283495"/>
              <a:gd name="connsiteX14-605" fmla="*/ 1010873 w 1942632"/>
              <a:gd name="connsiteY14-606" fmla="*/ 173517 h 1283495"/>
              <a:gd name="connsiteX15-607" fmla="*/ 1010331 w 1942632"/>
              <a:gd name="connsiteY15-608" fmla="*/ 120212 h 1283495"/>
              <a:gd name="connsiteX16-609" fmla="*/ 955227 w 1942632"/>
              <a:gd name="connsiteY16-610" fmla="*/ 65108 h 1283495"/>
              <a:gd name="connsiteX17-611" fmla="*/ 946969 w 1942632"/>
              <a:gd name="connsiteY17-612" fmla="*/ 23530 h 1283495"/>
              <a:gd name="connsiteX0-613" fmla="*/ 946969 w 1942632"/>
              <a:gd name="connsiteY0-614" fmla="*/ 23530 h 1283495"/>
              <a:gd name="connsiteX1-615" fmla="*/ 982173 w 1942632"/>
              <a:gd name="connsiteY1-616" fmla="*/ 0 h 1283495"/>
              <a:gd name="connsiteX2-617" fmla="*/ 1904588 w 1942632"/>
              <a:gd name="connsiteY2-618" fmla="*/ 0 h 1283495"/>
              <a:gd name="connsiteX3-619" fmla="*/ 1942632 w 1942632"/>
              <a:gd name="connsiteY3-620" fmla="*/ 38107 h 1283495"/>
              <a:gd name="connsiteX4-621" fmla="*/ 1942632 w 1942632"/>
              <a:gd name="connsiteY4-622" fmla="*/ 960540 h 1283495"/>
              <a:gd name="connsiteX5-623" fmla="*/ 1919081 w 1942632"/>
              <a:gd name="connsiteY5-624" fmla="*/ 995690 h 1283495"/>
              <a:gd name="connsiteX6-625" fmla="*/ 1877553 w 1942632"/>
              <a:gd name="connsiteY6-626" fmla="*/ 987434 h 1283495"/>
              <a:gd name="connsiteX7-627" fmla="*/ 1819771 w 1942632"/>
              <a:gd name="connsiteY7-628" fmla="*/ 929652 h 1283495"/>
              <a:gd name="connsiteX8-629" fmla="*/ 1765689 w 1942632"/>
              <a:gd name="connsiteY8-630" fmla="*/ 929787 h 1283495"/>
              <a:gd name="connsiteX9-631" fmla="*/ 1427581 w 1942632"/>
              <a:gd name="connsiteY9-632" fmla="*/ 1272148 h 1283495"/>
              <a:gd name="connsiteX10-633" fmla="*/ 1400455 w 1942632"/>
              <a:gd name="connsiteY10-634" fmla="*/ 1283495 h 1283495"/>
              <a:gd name="connsiteX11-635" fmla="*/ 36397 w 1942632"/>
              <a:gd name="connsiteY11-636" fmla="*/ 1283495 h 1283495"/>
              <a:gd name="connsiteX12-637" fmla="*/ 1385 w 1942632"/>
              <a:gd name="connsiteY12-638" fmla="*/ 1260348 h 1283495"/>
              <a:gd name="connsiteX13-639" fmla="*/ 8920 w 1942632"/>
              <a:gd name="connsiteY13-640" fmla="*/ 1219033 h 1283495"/>
              <a:gd name="connsiteX14-641" fmla="*/ 1010873 w 1942632"/>
              <a:gd name="connsiteY14-642" fmla="*/ 173517 h 1283495"/>
              <a:gd name="connsiteX15-643" fmla="*/ 1010331 w 1942632"/>
              <a:gd name="connsiteY15-644" fmla="*/ 120212 h 1283495"/>
              <a:gd name="connsiteX16-645" fmla="*/ 955227 w 1942632"/>
              <a:gd name="connsiteY16-646" fmla="*/ 65108 h 1283495"/>
              <a:gd name="connsiteX17-647" fmla="*/ 946969 w 1942632"/>
              <a:gd name="connsiteY17-648" fmla="*/ 23530 h 1283495"/>
              <a:gd name="connsiteX0-649" fmla="*/ 946969 w 1942632"/>
              <a:gd name="connsiteY0-650" fmla="*/ 23530 h 1283495"/>
              <a:gd name="connsiteX1-651" fmla="*/ 982173 w 1942632"/>
              <a:gd name="connsiteY1-652" fmla="*/ 0 h 1283495"/>
              <a:gd name="connsiteX2-653" fmla="*/ 1904588 w 1942632"/>
              <a:gd name="connsiteY2-654" fmla="*/ 0 h 1283495"/>
              <a:gd name="connsiteX3-655" fmla="*/ 1942632 w 1942632"/>
              <a:gd name="connsiteY3-656" fmla="*/ 38107 h 1283495"/>
              <a:gd name="connsiteX4-657" fmla="*/ 1942632 w 1942632"/>
              <a:gd name="connsiteY4-658" fmla="*/ 960540 h 1283495"/>
              <a:gd name="connsiteX5-659" fmla="*/ 1919081 w 1942632"/>
              <a:gd name="connsiteY5-660" fmla="*/ 995690 h 1283495"/>
              <a:gd name="connsiteX6-661" fmla="*/ 1877553 w 1942632"/>
              <a:gd name="connsiteY6-662" fmla="*/ 987434 h 1283495"/>
              <a:gd name="connsiteX7-663" fmla="*/ 1819771 w 1942632"/>
              <a:gd name="connsiteY7-664" fmla="*/ 929652 h 1283495"/>
              <a:gd name="connsiteX8-665" fmla="*/ 1765689 w 1942632"/>
              <a:gd name="connsiteY8-666" fmla="*/ 929787 h 1283495"/>
              <a:gd name="connsiteX9-667" fmla="*/ 1427581 w 1942632"/>
              <a:gd name="connsiteY9-668" fmla="*/ 1272148 h 1283495"/>
              <a:gd name="connsiteX10-669" fmla="*/ 1400455 w 1942632"/>
              <a:gd name="connsiteY10-670" fmla="*/ 1283495 h 1283495"/>
              <a:gd name="connsiteX11-671" fmla="*/ 36397 w 1942632"/>
              <a:gd name="connsiteY11-672" fmla="*/ 1283495 h 1283495"/>
              <a:gd name="connsiteX12-673" fmla="*/ 1385 w 1942632"/>
              <a:gd name="connsiteY12-674" fmla="*/ 1260348 h 1283495"/>
              <a:gd name="connsiteX13-675" fmla="*/ 8920 w 1942632"/>
              <a:gd name="connsiteY13-676" fmla="*/ 1219033 h 1283495"/>
              <a:gd name="connsiteX14-677" fmla="*/ 1010873 w 1942632"/>
              <a:gd name="connsiteY14-678" fmla="*/ 173517 h 1283495"/>
              <a:gd name="connsiteX15-679" fmla="*/ 1010331 w 1942632"/>
              <a:gd name="connsiteY15-680" fmla="*/ 120212 h 1283495"/>
              <a:gd name="connsiteX16-681" fmla="*/ 955227 w 1942632"/>
              <a:gd name="connsiteY16-682" fmla="*/ 65108 h 1283495"/>
              <a:gd name="connsiteX17-683" fmla="*/ 946969 w 1942632"/>
              <a:gd name="connsiteY17-684" fmla="*/ 23530 h 1283495"/>
              <a:gd name="connsiteX0-685" fmla="*/ 946969 w 1942632"/>
              <a:gd name="connsiteY0-686" fmla="*/ 23530 h 1283495"/>
              <a:gd name="connsiteX1-687" fmla="*/ 982173 w 1942632"/>
              <a:gd name="connsiteY1-688" fmla="*/ 0 h 1283495"/>
              <a:gd name="connsiteX2-689" fmla="*/ 1904588 w 1942632"/>
              <a:gd name="connsiteY2-690" fmla="*/ 0 h 1283495"/>
              <a:gd name="connsiteX3-691" fmla="*/ 1942632 w 1942632"/>
              <a:gd name="connsiteY3-692" fmla="*/ 38107 h 1283495"/>
              <a:gd name="connsiteX4-693" fmla="*/ 1942632 w 1942632"/>
              <a:gd name="connsiteY4-694" fmla="*/ 960540 h 1283495"/>
              <a:gd name="connsiteX5-695" fmla="*/ 1919081 w 1942632"/>
              <a:gd name="connsiteY5-696" fmla="*/ 995690 h 1283495"/>
              <a:gd name="connsiteX6-697" fmla="*/ 1877553 w 1942632"/>
              <a:gd name="connsiteY6-698" fmla="*/ 987434 h 1283495"/>
              <a:gd name="connsiteX7-699" fmla="*/ 1819771 w 1942632"/>
              <a:gd name="connsiteY7-700" fmla="*/ 929652 h 1283495"/>
              <a:gd name="connsiteX8-701" fmla="*/ 1765689 w 1942632"/>
              <a:gd name="connsiteY8-702" fmla="*/ 929787 h 1283495"/>
              <a:gd name="connsiteX9-703" fmla="*/ 1427581 w 1942632"/>
              <a:gd name="connsiteY9-704" fmla="*/ 1272148 h 1283495"/>
              <a:gd name="connsiteX10-705" fmla="*/ 1400455 w 1942632"/>
              <a:gd name="connsiteY10-706" fmla="*/ 1283495 h 1283495"/>
              <a:gd name="connsiteX11-707" fmla="*/ 36397 w 1942632"/>
              <a:gd name="connsiteY11-708" fmla="*/ 1283495 h 1283495"/>
              <a:gd name="connsiteX12-709" fmla="*/ 1385 w 1942632"/>
              <a:gd name="connsiteY12-710" fmla="*/ 1260348 h 1283495"/>
              <a:gd name="connsiteX13-711" fmla="*/ 8920 w 1942632"/>
              <a:gd name="connsiteY13-712" fmla="*/ 1219033 h 1283495"/>
              <a:gd name="connsiteX14-713" fmla="*/ 1010873 w 1942632"/>
              <a:gd name="connsiteY14-714" fmla="*/ 173517 h 1283495"/>
              <a:gd name="connsiteX15-715" fmla="*/ 1010331 w 1942632"/>
              <a:gd name="connsiteY15-716" fmla="*/ 120212 h 1283495"/>
              <a:gd name="connsiteX16-717" fmla="*/ 955227 w 1942632"/>
              <a:gd name="connsiteY16-718" fmla="*/ 65108 h 1283495"/>
              <a:gd name="connsiteX17-719" fmla="*/ 946969 w 1942632"/>
              <a:gd name="connsiteY17-720" fmla="*/ 23530 h 1283495"/>
              <a:gd name="connsiteX0-721" fmla="*/ 946969 w 1942632"/>
              <a:gd name="connsiteY0-722" fmla="*/ 23530 h 1283495"/>
              <a:gd name="connsiteX1-723" fmla="*/ 982173 w 1942632"/>
              <a:gd name="connsiteY1-724" fmla="*/ 0 h 1283495"/>
              <a:gd name="connsiteX2-725" fmla="*/ 1904588 w 1942632"/>
              <a:gd name="connsiteY2-726" fmla="*/ 0 h 1283495"/>
              <a:gd name="connsiteX3-727" fmla="*/ 1942632 w 1942632"/>
              <a:gd name="connsiteY3-728" fmla="*/ 38107 h 1283495"/>
              <a:gd name="connsiteX4-729" fmla="*/ 1942632 w 1942632"/>
              <a:gd name="connsiteY4-730" fmla="*/ 960540 h 1283495"/>
              <a:gd name="connsiteX5-731" fmla="*/ 1919081 w 1942632"/>
              <a:gd name="connsiteY5-732" fmla="*/ 995690 h 1283495"/>
              <a:gd name="connsiteX6-733" fmla="*/ 1877553 w 1942632"/>
              <a:gd name="connsiteY6-734" fmla="*/ 987434 h 1283495"/>
              <a:gd name="connsiteX7-735" fmla="*/ 1819771 w 1942632"/>
              <a:gd name="connsiteY7-736" fmla="*/ 929652 h 1283495"/>
              <a:gd name="connsiteX8-737" fmla="*/ 1765689 w 1942632"/>
              <a:gd name="connsiteY8-738" fmla="*/ 929787 h 1283495"/>
              <a:gd name="connsiteX9-739" fmla="*/ 1427581 w 1942632"/>
              <a:gd name="connsiteY9-740" fmla="*/ 1272148 h 1283495"/>
              <a:gd name="connsiteX10-741" fmla="*/ 1400455 w 1942632"/>
              <a:gd name="connsiteY10-742" fmla="*/ 1283495 h 1283495"/>
              <a:gd name="connsiteX11-743" fmla="*/ 36397 w 1942632"/>
              <a:gd name="connsiteY11-744" fmla="*/ 1283495 h 1283495"/>
              <a:gd name="connsiteX12-745" fmla="*/ 1385 w 1942632"/>
              <a:gd name="connsiteY12-746" fmla="*/ 1260348 h 1283495"/>
              <a:gd name="connsiteX13-747" fmla="*/ 8920 w 1942632"/>
              <a:gd name="connsiteY13-748" fmla="*/ 1219033 h 1283495"/>
              <a:gd name="connsiteX14-749" fmla="*/ 1010873 w 1942632"/>
              <a:gd name="connsiteY14-750" fmla="*/ 173517 h 1283495"/>
              <a:gd name="connsiteX15-751" fmla="*/ 1010331 w 1942632"/>
              <a:gd name="connsiteY15-752" fmla="*/ 120212 h 1283495"/>
              <a:gd name="connsiteX16-753" fmla="*/ 955227 w 1942632"/>
              <a:gd name="connsiteY16-754" fmla="*/ 65108 h 1283495"/>
              <a:gd name="connsiteX17-755" fmla="*/ 946969 w 1942632"/>
              <a:gd name="connsiteY17-756" fmla="*/ 23530 h 1283495"/>
              <a:gd name="connsiteX0-757" fmla="*/ 946345 w 1942008"/>
              <a:gd name="connsiteY0-758" fmla="*/ 23530 h 1283495"/>
              <a:gd name="connsiteX1-759" fmla="*/ 981549 w 1942008"/>
              <a:gd name="connsiteY1-760" fmla="*/ 0 h 1283495"/>
              <a:gd name="connsiteX2-761" fmla="*/ 1903964 w 1942008"/>
              <a:gd name="connsiteY2-762" fmla="*/ 0 h 1283495"/>
              <a:gd name="connsiteX3-763" fmla="*/ 1942008 w 1942008"/>
              <a:gd name="connsiteY3-764" fmla="*/ 38107 h 1283495"/>
              <a:gd name="connsiteX4-765" fmla="*/ 1942008 w 1942008"/>
              <a:gd name="connsiteY4-766" fmla="*/ 960540 h 1283495"/>
              <a:gd name="connsiteX5-767" fmla="*/ 1918457 w 1942008"/>
              <a:gd name="connsiteY5-768" fmla="*/ 995690 h 1283495"/>
              <a:gd name="connsiteX6-769" fmla="*/ 1876929 w 1942008"/>
              <a:gd name="connsiteY6-770" fmla="*/ 987434 h 1283495"/>
              <a:gd name="connsiteX7-771" fmla="*/ 1819147 w 1942008"/>
              <a:gd name="connsiteY7-772" fmla="*/ 929652 h 1283495"/>
              <a:gd name="connsiteX8-773" fmla="*/ 1765065 w 1942008"/>
              <a:gd name="connsiteY8-774" fmla="*/ 929787 h 1283495"/>
              <a:gd name="connsiteX9-775" fmla="*/ 1426957 w 1942008"/>
              <a:gd name="connsiteY9-776" fmla="*/ 1272148 h 1283495"/>
              <a:gd name="connsiteX10-777" fmla="*/ 1399831 w 1942008"/>
              <a:gd name="connsiteY10-778" fmla="*/ 1283495 h 1283495"/>
              <a:gd name="connsiteX11-779" fmla="*/ 35773 w 1942008"/>
              <a:gd name="connsiteY11-780" fmla="*/ 1283495 h 1283495"/>
              <a:gd name="connsiteX12-781" fmla="*/ 761 w 1942008"/>
              <a:gd name="connsiteY12-782" fmla="*/ 1260348 h 1283495"/>
              <a:gd name="connsiteX13-783" fmla="*/ 8296 w 1942008"/>
              <a:gd name="connsiteY13-784" fmla="*/ 1219033 h 1283495"/>
              <a:gd name="connsiteX14-785" fmla="*/ 1010249 w 1942008"/>
              <a:gd name="connsiteY14-786" fmla="*/ 173517 h 1283495"/>
              <a:gd name="connsiteX15-787" fmla="*/ 1009707 w 1942008"/>
              <a:gd name="connsiteY15-788" fmla="*/ 120212 h 1283495"/>
              <a:gd name="connsiteX16-789" fmla="*/ 954603 w 1942008"/>
              <a:gd name="connsiteY16-790" fmla="*/ 65108 h 1283495"/>
              <a:gd name="connsiteX17-791" fmla="*/ 946345 w 1942008"/>
              <a:gd name="connsiteY17-792" fmla="*/ 23530 h 1283495"/>
              <a:gd name="connsiteX0-793" fmla="*/ 945771 w 1941434"/>
              <a:gd name="connsiteY0-794" fmla="*/ 23530 h 1283495"/>
              <a:gd name="connsiteX1-795" fmla="*/ 980975 w 1941434"/>
              <a:gd name="connsiteY1-796" fmla="*/ 0 h 1283495"/>
              <a:gd name="connsiteX2-797" fmla="*/ 1903390 w 1941434"/>
              <a:gd name="connsiteY2-798" fmla="*/ 0 h 1283495"/>
              <a:gd name="connsiteX3-799" fmla="*/ 1941434 w 1941434"/>
              <a:gd name="connsiteY3-800" fmla="*/ 38107 h 1283495"/>
              <a:gd name="connsiteX4-801" fmla="*/ 1941434 w 1941434"/>
              <a:gd name="connsiteY4-802" fmla="*/ 960540 h 1283495"/>
              <a:gd name="connsiteX5-803" fmla="*/ 1917883 w 1941434"/>
              <a:gd name="connsiteY5-804" fmla="*/ 995690 h 1283495"/>
              <a:gd name="connsiteX6-805" fmla="*/ 1876355 w 1941434"/>
              <a:gd name="connsiteY6-806" fmla="*/ 987434 h 1283495"/>
              <a:gd name="connsiteX7-807" fmla="*/ 1818573 w 1941434"/>
              <a:gd name="connsiteY7-808" fmla="*/ 929652 h 1283495"/>
              <a:gd name="connsiteX8-809" fmla="*/ 1764491 w 1941434"/>
              <a:gd name="connsiteY8-810" fmla="*/ 929787 h 1283495"/>
              <a:gd name="connsiteX9-811" fmla="*/ 1426383 w 1941434"/>
              <a:gd name="connsiteY9-812" fmla="*/ 1272148 h 1283495"/>
              <a:gd name="connsiteX10-813" fmla="*/ 1399257 w 1941434"/>
              <a:gd name="connsiteY10-814" fmla="*/ 1283495 h 1283495"/>
              <a:gd name="connsiteX11-815" fmla="*/ 35199 w 1941434"/>
              <a:gd name="connsiteY11-816" fmla="*/ 1283495 h 1283495"/>
              <a:gd name="connsiteX12-817" fmla="*/ 187 w 1941434"/>
              <a:gd name="connsiteY12-818" fmla="*/ 1260348 h 1283495"/>
              <a:gd name="connsiteX13-819" fmla="*/ 7722 w 1941434"/>
              <a:gd name="connsiteY13-820" fmla="*/ 1219033 h 1283495"/>
              <a:gd name="connsiteX14-821" fmla="*/ 1009675 w 1941434"/>
              <a:gd name="connsiteY14-822" fmla="*/ 173517 h 1283495"/>
              <a:gd name="connsiteX15-823" fmla="*/ 1009133 w 1941434"/>
              <a:gd name="connsiteY15-824" fmla="*/ 120212 h 1283495"/>
              <a:gd name="connsiteX16-825" fmla="*/ 954029 w 1941434"/>
              <a:gd name="connsiteY16-826" fmla="*/ 65108 h 1283495"/>
              <a:gd name="connsiteX17-827" fmla="*/ 945771 w 1941434"/>
              <a:gd name="connsiteY17-828" fmla="*/ 23530 h 1283495"/>
              <a:gd name="connsiteX0-829" fmla="*/ 946469 w 1942132"/>
              <a:gd name="connsiteY0-830" fmla="*/ 23530 h 1283495"/>
              <a:gd name="connsiteX1-831" fmla="*/ 981673 w 1942132"/>
              <a:gd name="connsiteY1-832" fmla="*/ 0 h 1283495"/>
              <a:gd name="connsiteX2-833" fmla="*/ 1904088 w 1942132"/>
              <a:gd name="connsiteY2-834" fmla="*/ 0 h 1283495"/>
              <a:gd name="connsiteX3-835" fmla="*/ 1942132 w 1942132"/>
              <a:gd name="connsiteY3-836" fmla="*/ 38107 h 1283495"/>
              <a:gd name="connsiteX4-837" fmla="*/ 1942132 w 1942132"/>
              <a:gd name="connsiteY4-838" fmla="*/ 960540 h 1283495"/>
              <a:gd name="connsiteX5-839" fmla="*/ 1918581 w 1942132"/>
              <a:gd name="connsiteY5-840" fmla="*/ 995690 h 1283495"/>
              <a:gd name="connsiteX6-841" fmla="*/ 1877053 w 1942132"/>
              <a:gd name="connsiteY6-842" fmla="*/ 987434 h 1283495"/>
              <a:gd name="connsiteX7-843" fmla="*/ 1819271 w 1942132"/>
              <a:gd name="connsiteY7-844" fmla="*/ 929652 h 1283495"/>
              <a:gd name="connsiteX8-845" fmla="*/ 1765189 w 1942132"/>
              <a:gd name="connsiteY8-846" fmla="*/ 929787 h 1283495"/>
              <a:gd name="connsiteX9-847" fmla="*/ 1427081 w 1942132"/>
              <a:gd name="connsiteY9-848" fmla="*/ 1272148 h 1283495"/>
              <a:gd name="connsiteX10-849" fmla="*/ 1399955 w 1942132"/>
              <a:gd name="connsiteY10-850" fmla="*/ 1283495 h 1283495"/>
              <a:gd name="connsiteX11-851" fmla="*/ 35897 w 1942132"/>
              <a:gd name="connsiteY11-852" fmla="*/ 1283495 h 1283495"/>
              <a:gd name="connsiteX12-853" fmla="*/ 885 w 1942132"/>
              <a:gd name="connsiteY12-854" fmla="*/ 1260348 h 1283495"/>
              <a:gd name="connsiteX13-855" fmla="*/ 8420 w 1942132"/>
              <a:gd name="connsiteY13-856" fmla="*/ 1219033 h 1283495"/>
              <a:gd name="connsiteX14-857" fmla="*/ 1010373 w 1942132"/>
              <a:gd name="connsiteY14-858" fmla="*/ 173517 h 1283495"/>
              <a:gd name="connsiteX15-859" fmla="*/ 1009831 w 1942132"/>
              <a:gd name="connsiteY15-860" fmla="*/ 120212 h 1283495"/>
              <a:gd name="connsiteX16-861" fmla="*/ 954727 w 1942132"/>
              <a:gd name="connsiteY16-862" fmla="*/ 65108 h 1283495"/>
              <a:gd name="connsiteX17-863" fmla="*/ 946469 w 1942132"/>
              <a:gd name="connsiteY17-864" fmla="*/ 23530 h 1283495"/>
              <a:gd name="connsiteX0-865" fmla="*/ 948287 w 1943950"/>
              <a:gd name="connsiteY0-866" fmla="*/ 23530 h 1283495"/>
              <a:gd name="connsiteX1-867" fmla="*/ 983491 w 1943950"/>
              <a:gd name="connsiteY1-868" fmla="*/ 0 h 1283495"/>
              <a:gd name="connsiteX2-869" fmla="*/ 1905906 w 1943950"/>
              <a:gd name="connsiteY2-870" fmla="*/ 0 h 1283495"/>
              <a:gd name="connsiteX3-871" fmla="*/ 1943950 w 1943950"/>
              <a:gd name="connsiteY3-872" fmla="*/ 38107 h 1283495"/>
              <a:gd name="connsiteX4-873" fmla="*/ 1943950 w 1943950"/>
              <a:gd name="connsiteY4-874" fmla="*/ 960540 h 1283495"/>
              <a:gd name="connsiteX5-875" fmla="*/ 1920399 w 1943950"/>
              <a:gd name="connsiteY5-876" fmla="*/ 995690 h 1283495"/>
              <a:gd name="connsiteX6-877" fmla="*/ 1878871 w 1943950"/>
              <a:gd name="connsiteY6-878" fmla="*/ 987434 h 1283495"/>
              <a:gd name="connsiteX7-879" fmla="*/ 1821089 w 1943950"/>
              <a:gd name="connsiteY7-880" fmla="*/ 929652 h 1283495"/>
              <a:gd name="connsiteX8-881" fmla="*/ 1767007 w 1943950"/>
              <a:gd name="connsiteY8-882" fmla="*/ 929787 h 1283495"/>
              <a:gd name="connsiteX9-883" fmla="*/ 1428899 w 1943950"/>
              <a:gd name="connsiteY9-884" fmla="*/ 1272148 h 1283495"/>
              <a:gd name="connsiteX10-885" fmla="*/ 1401773 w 1943950"/>
              <a:gd name="connsiteY10-886" fmla="*/ 1283495 h 1283495"/>
              <a:gd name="connsiteX11-887" fmla="*/ 37715 w 1943950"/>
              <a:gd name="connsiteY11-888" fmla="*/ 1283495 h 1283495"/>
              <a:gd name="connsiteX12-889" fmla="*/ 2703 w 1943950"/>
              <a:gd name="connsiteY12-890" fmla="*/ 1260348 h 1283495"/>
              <a:gd name="connsiteX13-891" fmla="*/ 10238 w 1943950"/>
              <a:gd name="connsiteY13-892" fmla="*/ 1219033 h 1283495"/>
              <a:gd name="connsiteX14-893" fmla="*/ 1012191 w 1943950"/>
              <a:gd name="connsiteY14-894" fmla="*/ 173517 h 1283495"/>
              <a:gd name="connsiteX15-895" fmla="*/ 1011649 w 1943950"/>
              <a:gd name="connsiteY15-896" fmla="*/ 120212 h 1283495"/>
              <a:gd name="connsiteX16-897" fmla="*/ 956545 w 1943950"/>
              <a:gd name="connsiteY16-898" fmla="*/ 65108 h 1283495"/>
              <a:gd name="connsiteX17-899" fmla="*/ 948287 w 1943950"/>
              <a:gd name="connsiteY17-900" fmla="*/ 23530 h 1283495"/>
              <a:gd name="connsiteX0-901" fmla="*/ 948287 w 1943950"/>
              <a:gd name="connsiteY0-902" fmla="*/ 23530 h 1283495"/>
              <a:gd name="connsiteX1-903" fmla="*/ 983491 w 1943950"/>
              <a:gd name="connsiteY1-904" fmla="*/ 0 h 1283495"/>
              <a:gd name="connsiteX2-905" fmla="*/ 1905906 w 1943950"/>
              <a:gd name="connsiteY2-906" fmla="*/ 0 h 1283495"/>
              <a:gd name="connsiteX3-907" fmla="*/ 1943950 w 1943950"/>
              <a:gd name="connsiteY3-908" fmla="*/ 38107 h 1283495"/>
              <a:gd name="connsiteX4-909" fmla="*/ 1943950 w 1943950"/>
              <a:gd name="connsiteY4-910" fmla="*/ 960540 h 1283495"/>
              <a:gd name="connsiteX5-911" fmla="*/ 1920399 w 1943950"/>
              <a:gd name="connsiteY5-912" fmla="*/ 995690 h 1283495"/>
              <a:gd name="connsiteX6-913" fmla="*/ 1878871 w 1943950"/>
              <a:gd name="connsiteY6-914" fmla="*/ 987434 h 1283495"/>
              <a:gd name="connsiteX7-915" fmla="*/ 1821089 w 1943950"/>
              <a:gd name="connsiteY7-916" fmla="*/ 929652 h 1283495"/>
              <a:gd name="connsiteX8-917" fmla="*/ 1767007 w 1943950"/>
              <a:gd name="connsiteY8-918" fmla="*/ 929787 h 1283495"/>
              <a:gd name="connsiteX9-919" fmla="*/ 1428899 w 1943950"/>
              <a:gd name="connsiteY9-920" fmla="*/ 1272148 h 1283495"/>
              <a:gd name="connsiteX10-921" fmla="*/ 1401773 w 1943950"/>
              <a:gd name="connsiteY10-922" fmla="*/ 1283495 h 1283495"/>
              <a:gd name="connsiteX11-923" fmla="*/ 37715 w 1943950"/>
              <a:gd name="connsiteY11-924" fmla="*/ 1283495 h 1283495"/>
              <a:gd name="connsiteX12-925" fmla="*/ 2703 w 1943950"/>
              <a:gd name="connsiteY12-926" fmla="*/ 1260348 h 1283495"/>
              <a:gd name="connsiteX13-927" fmla="*/ 10238 w 1943950"/>
              <a:gd name="connsiteY13-928" fmla="*/ 1219033 h 1283495"/>
              <a:gd name="connsiteX14-929" fmla="*/ 1012191 w 1943950"/>
              <a:gd name="connsiteY14-930" fmla="*/ 173517 h 1283495"/>
              <a:gd name="connsiteX15-931" fmla="*/ 1011649 w 1943950"/>
              <a:gd name="connsiteY15-932" fmla="*/ 120212 h 1283495"/>
              <a:gd name="connsiteX16-933" fmla="*/ 956545 w 1943950"/>
              <a:gd name="connsiteY16-934" fmla="*/ 65108 h 1283495"/>
              <a:gd name="connsiteX17-935" fmla="*/ 948287 w 1943950"/>
              <a:gd name="connsiteY17-936" fmla="*/ 23530 h 1283495"/>
              <a:gd name="connsiteX0-937" fmla="*/ 948287 w 1943950"/>
              <a:gd name="connsiteY0-938" fmla="*/ 23530 h 1283495"/>
              <a:gd name="connsiteX1-939" fmla="*/ 983491 w 1943950"/>
              <a:gd name="connsiteY1-940" fmla="*/ 0 h 1283495"/>
              <a:gd name="connsiteX2-941" fmla="*/ 1905906 w 1943950"/>
              <a:gd name="connsiteY2-942" fmla="*/ 0 h 1283495"/>
              <a:gd name="connsiteX3-943" fmla="*/ 1943950 w 1943950"/>
              <a:gd name="connsiteY3-944" fmla="*/ 38107 h 1283495"/>
              <a:gd name="connsiteX4-945" fmla="*/ 1943950 w 1943950"/>
              <a:gd name="connsiteY4-946" fmla="*/ 960540 h 1283495"/>
              <a:gd name="connsiteX5-947" fmla="*/ 1920399 w 1943950"/>
              <a:gd name="connsiteY5-948" fmla="*/ 995690 h 1283495"/>
              <a:gd name="connsiteX6-949" fmla="*/ 1878871 w 1943950"/>
              <a:gd name="connsiteY6-950" fmla="*/ 987434 h 1283495"/>
              <a:gd name="connsiteX7-951" fmla="*/ 1821089 w 1943950"/>
              <a:gd name="connsiteY7-952" fmla="*/ 929652 h 1283495"/>
              <a:gd name="connsiteX8-953" fmla="*/ 1767007 w 1943950"/>
              <a:gd name="connsiteY8-954" fmla="*/ 929787 h 1283495"/>
              <a:gd name="connsiteX9-955" fmla="*/ 1428899 w 1943950"/>
              <a:gd name="connsiteY9-956" fmla="*/ 1272148 h 1283495"/>
              <a:gd name="connsiteX10-957" fmla="*/ 1401773 w 1943950"/>
              <a:gd name="connsiteY10-958" fmla="*/ 1283495 h 1283495"/>
              <a:gd name="connsiteX11-959" fmla="*/ 37715 w 1943950"/>
              <a:gd name="connsiteY11-960" fmla="*/ 1283495 h 1283495"/>
              <a:gd name="connsiteX12-961" fmla="*/ 2703 w 1943950"/>
              <a:gd name="connsiteY12-962" fmla="*/ 1260348 h 1283495"/>
              <a:gd name="connsiteX13-963" fmla="*/ 10238 w 1943950"/>
              <a:gd name="connsiteY13-964" fmla="*/ 1219033 h 1283495"/>
              <a:gd name="connsiteX14-965" fmla="*/ 1012191 w 1943950"/>
              <a:gd name="connsiteY14-966" fmla="*/ 173517 h 1283495"/>
              <a:gd name="connsiteX15-967" fmla="*/ 1011649 w 1943950"/>
              <a:gd name="connsiteY15-968" fmla="*/ 120212 h 1283495"/>
              <a:gd name="connsiteX16-969" fmla="*/ 956545 w 1943950"/>
              <a:gd name="connsiteY16-970" fmla="*/ 65108 h 1283495"/>
              <a:gd name="connsiteX17-971" fmla="*/ 948287 w 1943950"/>
              <a:gd name="connsiteY17-972" fmla="*/ 23530 h 1283495"/>
              <a:gd name="connsiteX0-973" fmla="*/ 948287 w 1943950"/>
              <a:gd name="connsiteY0-974" fmla="*/ 23530 h 1283495"/>
              <a:gd name="connsiteX1-975" fmla="*/ 983491 w 1943950"/>
              <a:gd name="connsiteY1-976" fmla="*/ 0 h 1283495"/>
              <a:gd name="connsiteX2-977" fmla="*/ 1905906 w 1943950"/>
              <a:gd name="connsiteY2-978" fmla="*/ 0 h 1283495"/>
              <a:gd name="connsiteX3-979" fmla="*/ 1943950 w 1943950"/>
              <a:gd name="connsiteY3-980" fmla="*/ 38107 h 1283495"/>
              <a:gd name="connsiteX4-981" fmla="*/ 1943950 w 1943950"/>
              <a:gd name="connsiteY4-982" fmla="*/ 960540 h 1283495"/>
              <a:gd name="connsiteX5-983" fmla="*/ 1920399 w 1943950"/>
              <a:gd name="connsiteY5-984" fmla="*/ 995690 h 1283495"/>
              <a:gd name="connsiteX6-985" fmla="*/ 1878871 w 1943950"/>
              <a:gd name="connsiteY6-986" fmla="*/ 987434 h 1283495"/>
              <a:gd name="connsiteX7-987" fmla="*/ 1821089 w 1943950"/>
              <a:gd name="connsiteY7-988" fmla="*/ 929652 h 1283495"/>
              <a:gd name="connsiteX8-989" fmla="*/ 1767007 w 1943950"/>
              <a:gd name="connsiteY8-990" fmla="*/ 929787 h 1283495"/>
              <a:gd name="connsiteX9-991" fmla="*/ 1428899 w 1943950"/>
              <a:gd name="connsiteY9-992" fmla="*/ 1272148 h 1283495"/>
              <a:gd name="connsiteX10-993" fmla="*/ 1401773 w 1943950"/>
              <a:gd name="connsiteY10-994" fmla="*/ 1283495 h 1283495"/>
              <a:gd name="connsiteX11-995" fmla="*/ 37715 w 1943950"/>
              <a:gd name="connsiteY11-996" fmla="*/ 1283495 h 1283495"/>
              <a:gd name="connsiteX12-997" fmla="*/ 2703 w 1943950"/>
              <a:gd name="connsiteY12-998" fmla="*/ 1260348 h 1283495"/>
              <a:gd name="connsiteX13-999" fmla="*/ 10238 w 1943950"/>
              <a:gd name="connsiteY13-1000" fmla="*/ 1219033 h 1283495"/>
              <a:gd name="connsiteX14-1001" fmla="*/ 1012191 w 1943950"/>
              <a:gd name="connsiteY14-1002" fmla="*/ 173517 h 1283495"/>
              <a:gd name="connsiteX15-1003" fmla="*/ 1011649 w 1943950"/>
              <a:gd name="connsiteY15-1004" fmla="*/ 120212 h 1283495"/>
              <a:gd name="connsiteX16-1005" fmla="*/ 956545 w 1943950"/>
              <a:gd name="connsiteY16-1006" fmla="*/ 65108 h 1283495"/>
              <a:gd name="connsiteX17-1007" fmla="*/ 948287 w 1943950"/>
              <a:gd name="connsiteY17-1008" fmla="*/ 23530 h 1283495"/>
              <a:gd name="connsiteX0-1009" fmla="*/ 948287 w 1943950"/>
              <a:gd name="connsiteY0-1010" fmla="*/ 23530 h 1283495"/>
              <a:gd name="connsiteX1-1011" fmla="*/ 983491 w 1943950"/>
              <a:gd name="connsiteY1-1012" fmla="*/ 0 h 1283495"/>
              <a:gd name="connsiteX2-1013" fmla="*/ 1905906 w 1943950"/>
              <a:gd name="connsiteY2-1014" fmla="*/ 0 h 1283495"/>
              <a:gd name="connsiteX3-1015" fmla="*/ 1943950 w 1943950"/>
              <a:gd name="connsiteY3-1016" fmla="*/ 38107 h 1283495"/>
              <a:gd name="connsiteX4-1017" fmla="*/ 1943950 w 1943950"/>
              <a:gd name="connsiteY4-1018" fmla="*/ 960540 h 1283495"/>
              <a:gd name="connsiteX5-1019" fmla="*/ 1920399 w 1943950"/>
              <a:gd name="connsiteY5-1020" fmla="*/ 995690 h 1283495"/>
              <a:gd name="connsiteX6-1021" fmla="*/ 1878871 w 1943950"/>
              <a:gd name="connsiteY6-1022" fmla="*/ 987434 h 1283495"/>
              <a:gd name="connsiteX7-1023" fmla="*/ 1821089 w 1943950"/>
              <a:gd name="connsiteY7-1024" fmla="*/ 929652 h 1283495"/>
              <a:gd name="connsiteX8-1025" fmla="*/ 1767007 w 1943950"/>
              <a:gd name="connsiteY8-1026" fmla="*/ 929787 h 1283495"/>
              <a:gd name="connsiteX9-1027" fmla="*/ 1428899 w 1943950"/>
              <a:gd name="connsiteY9-1028" fmla="*/ 1272148 h 1283495"/>
              <a:gd name="connsiteX10-1029" fmla="*/ 1401773 w 1943950"/>
              <a:gd name="connsiteY10-1030" fmla="*/ 1283495 h 1283495"/>
              <a:gd name="connsiteX11-1031" fmla="*/ 37715 w 1943950"/>
              <a:gd name="connsiteY11-1032" fmla="*/ 1283495 h 1283495"/>
              <a:gd name="connsiteX12-1033" fmla="*/ 2703 w 1943950"/>
              <a:gd name="connsiteY12-1034" fmla="*/ 1260348 h 1283495"/>
              <a:gd name="connsiteX13-1035" fmla="*/ 10238 w 1943950"/>
              <a:gd name="connsiteY13-1036" fmla="*/ 1219033 h 1283495"/>
              <a:gd name="connsiteX14-1037" fmla="*/ 1012191 w 1943950"/>
              <a:gd name="connsiteY14-1038" fmla="*/ 173517 h 1283495"/>
              <a:gd name="connsiteX15-1039" fmla="*/ 1011649 w 1943950"/>
              <a:gd name="connsiteY15-1040" fmla="*/ 120212 h 1283495"/>
              <a:gd name="connsiteX16-1041" fmla="*/ 956545 w 1943950"/>
              <a:gd name="connsiteY16-1042" fmla="*/ 65108 h 1283495"/>
              <a:gd name="connsiteX17-1043" fmla="*/ 948287 w 1943950"/>
              <a:gd name="connsiteY17-1044" fmla="*/ 23530 h 1283495"/>
              <a:gd name="connsiteX0-1045" fmla="*/ 948287 w 1943950"/>
              <a:gd name="connsiteY0-1046" fmla="*/ 23530 h 1283495"/>
              <a:gd name="connsiteX1-1047" fmla="*/ 983491 w 1943950"/>
              <a:gd name="connsiteY1-1048" fmla="*/ 0 h 1283495"/>
              <a:gd name="connsiteX2-1049" fmla="*/ 1905906 w 1943950"/>
              <a:gd name="connsiteY2-1050" fmla="*/ 0 h 1283495"/>
              <a:gd name="connsiteX3-1051" fmla="*/ 1943950 w 1943950"/>
              <a:gd name="connsiteY3-1052" fmla="*/ 38107 h 1283495"/>
              <a:gd name="connsiteX4-1053" fmla="*/ 1943950 w 1943950"/>
              <a:gd name="connsiteY4-1054" fmla="*/ 960540 h 1283495"/>
              <a:gd name="connsiteX5-1055" fmla="*/ 1920399 w 1943950"/>
              <a:gd name="connsiteY5-1056" fmla="*/ 995690 h 1283495"/>
              <a:gd name="connsiteX6-1057" fmla="*/ 1878871 w 1943950"/>
              <a:gd name="connsiteY6-1058" fmla="*/ 987434 h 1283495"/>
              <a:gd name="connsiteX7-1059" fmla="*/ 1821089 w 1943950"/>
              <a:gd name="connsiteY7-1060" fmla="*/ 929652 h 1283495"/>
              <a:gd name="connsiteX8-1061" fmla="*/ 1767007 w 1943950"/>
              <a:gd name="connsiteY8-1062" fmla="*/ 929787 h 1283495"/>
              <a:gd name="connsiteX9-1063" fmla="*/ 1428899 w 1943950"/>
              <a:gd name="connsiteY9-1064" fmla="*/ 1272148 h 1283495"/>
              <a:gd name="connsiteX10-1065" fmla="*/ 1401773 w 1943950"/>
              <a:gd name="connsiteY10-1066" fmla="*/ 1283495 h 1283495"/>
              <a:gd name="connsiteX11-1067" fmla="*/ 37715 w 1943950"/>
              <a:gd name="connsiteY11-1068" fmla="*/ 1283495 h 1283495"/>
              <a:gd name="connsiteX12-1069" fmla="*/ 2703 w 1943950"/>
              <a:gd name="connsiteY12-1070" fmla="*/ 1260348 h 1283495"/>
              <a:gd name="connsiteX13-1071" fmla="*/ 10238 w 1943950"/>
              <a:gd name="connsiteY13-1072" fmla="*/ 1219033 h 1283495"/>
              <a:gd name="connsiteX14-1073" fmla="*/ 1012191 w 1943950"/>
              <a:gd name="connsiteY14-1074" fmla="*/ 173517 h 1283495"/>
              <a:gd name="connsiteX15-1075" fmla="*/ 1011649 w 1943950"/>
              <a:gd name="connsiteY15-1076" fmla="*/ 120212 h 1283495"/>
              <a:gd name="connsiteX16-1077" fmla="*/ 956545 w 1943950"/>
              <a:gd name="connsiteY16-1078" fmla="*/ 65108 h 1283495"/>
              <a:gd name="connsiteX17-1079" fmla="*/ 948287 w 1943950"/>
              <a:gd name="connsiteY17-1080" fmla="*/ 23530 h 1283495"/>
              <a:gd name="connsiteX0-1081" fmla="*/ 948287 w 1943950"/>
              <a:gd name="connsiteY0-1082" fmla="*/ 23530 h 1283495"/>
              <a:gd name="connsiteX1-1083" fmla="*/ 983491 w 1943950"/>
              <a:gd name="connsiteY1-1084" fmla="*/ 0 h 1283495"/>
              <a:gd name="connsiteX2-1085" fmla="*/ 1905906 w 1943950"/>
              <a:gd name="connsiteY2-1086" fmla="*/ 0 h 1283495"/>
              <a:gd name="connsiteX3-1087" fmla="*/ 1943950 w 1943950"/>
              <a:gd name="connsiteY3-1088" fmla="*/ 38107 h 1283495"/>
              <a:gd name="connsiteX4-1089" fmla="*/ 1943950 w 1943950"/>
              <a:gd name="connsiteY4-1090" fmla="*/ 960540 h 1283495"/>
              <a:gd name="connsiteX5-1091" fmla="*/ 1920399 w 1943950"/>
              <a:gd name="connsiteY5-1092" fmla="*/ 995690 h 1283495"/>
              <a:gd name="connsiteX6-1093" fmla="*/ 1878871 w 1943950"/>
              <a:gd name="connsiteY6-1094" fmla="*/ 987434 h 1283495"/>
              <a:gd name="connsiteX7-1095" fmla="*/ 1821089 w 1943950"/>
              <a:gd name="connsiteY7-1096" fmla="*/ 929652 h 1283495"/>
              <a:gd name="connsiteX8-1097" fmla="*/ 1767007 w 1943950"/>
              <a:gd name="connsiteY8-1098" fmla="*/ 929787 h 1283495"/>
              <a:gd name="connsiteX9-1099" fmla="*/ 1428899 w 1943950"/>
              <a:gd name="connsiteY9-1100" fmla="*/ 1272148 h 1283495"/>
              <a:gd name="connsiteX10-1101" fmla="*/ 1401773 w 1943950"/>
              <a:gd name="connsiteY10-1102" fmla="*/ 1283495 h 1283495"/>
              <a:gd name="connsiteX11-1103" fmla="*/ 37715 w 1943950"/>
              <a:gd name="connsiteY11-1104" fmla="*/ 1283495 h 1283495"/>
              <a:gd name="connsiteX12-1105" fmla="*/ 2703 w 1943950"/>
              <a:gd name="connsiteY12-1106" fmla="*/ 1260348 h 1283495"/>
              <a:gd name="connsiteX13-1107" fmla="*/ 10238 w 1943950"/>
              <a:gd name="connsiteY13-1108" fmla="*/ 1219033 h 1283495"/>
              <a:gd name="connsiteX14-1109" fmla="*/ 1012191 w 1943950"/>
              <a:gd name="connsiteY14-1110" fmla="*/ 173517 h 1283495"/>
              <a:gd name="connsiteX15-1111" fmla="*/ 1011649 w 1943950"/>
              <a:gd name="connsiteY15-1112" fmla="*/ 120212 h 1283495"/>
              <a:gd name="connsiteX16-1113" fmla="*/ 956545 w 1943950"/>
              <a:gd name="connsiteY16-1114" fmla="*/ 65108 h 1283495"/>
              <a:gd name="connsiteX17-1115" fmla="*/ 948287 w 1943950"/>
              <a:gd name="connsiteY17-1116" fmla="*/ 23530 h 1283495"/>
              <a:gd name="connsiteX0-1117" fmla="*/ 948287 w 1943950"/>
              <a:gd name="connsiteY0-1118" fmla="*/ 23530 h 1283495"/>
              <a:gd name="connsiteX1-1119" fmla="*/ 983491 w 1943950"/>
              <a:gd name="connsiteY1-1120" fmla="*/ 0 h 1283495"/>
              <a:gd name="connsiteX2-1121" fmla="*/ 1905906 w 1943950"/>
              <a:gd name="connsiteY2-1122" fmla="*/ 0 h 1283495"/>
              <a:gd name="connsiteX3-1123" fmla="*/ 1943950 w 1943950"/>
              <a:gd name="connsiteY3-1124" fmla="*/ 38107 h 1283495"/>
              <a:gd name="connsiteX4-1125" fmla="*/ 1943950 w 1943950"/>
              <a:gd name="connsiteY4-1126" fmla="*/ 960540 h 1283495"/>
              <a:gd name="connsiteX5-1127" fmla="*/ 1920399 w 1943950"/>
              <a:gd name="connsiteY5-1128" fmla="*/ 995690 h 1283495"/>
              <a:gd name="connsiteX6-1129" fmla="*/ 1878871 w 1943950"/>
              <a:gd name="connsiteY6-1130" fmla="*/ 987434 h 1283495"/>
              <a:gd name="connsiteX7-1131" fmla="*/ 1821089 w 1943950"/>
              <a:gd name="connsiteY7-1132" fmla="*/ 929652 h 1283495"/>
              <a:gd name="connsiteX8-1133" fmla="*/ 1767007 w 1943950"/>
              <a:gd name="connsiteY8-1134" fmla="*/ 929787 h 1283495"/>
              <a:gd name="connsiteX9-1135" fmla="*/ 1428899 w 1943950"/>
              <a:gd name="connsiteY9-1136" fmla="*/ 1272148 h 1283495"/>
              <a:gd name="connsiteX10-1137" fmla="*/ 1401773 w 1943950"/>
              <a:gd name="connsiteY10-1138" fmla="*/ 1283495 h 1283495"/>
              <a:gd name="connsiteX11-1139" fmla="*/ 37715 w 1943950"/>
              <a:gd name="connsiteY11-1140" fmla="*/ 1283495 h 1283495"/>
              <a:gd name="connsiteX12-1141" fmla="*/ 2703 w 1943950"/>
              <a:gd name="connsiteY12-1142" fmla="*/ 1260348 h 1283495"/>
              <a:gd name="connsiteX13-1143" fmla="*/ 10238 w 1943950"/>
              <a:gd name="connsiteY13-1144" fmla="*/ 1219033 h 1283495"/>
              <a:gd name="connsiteX14-1145" fmla="*/ 1012191 w 1943950"/>
              <a:gd name="connsiteY14-1146" fmla="*/ 173517 h 1283495"/>
              <a:gd name="connsiteX15-1147" fmla="*/ 1011649 w 1943950"/>
              <a:gd name="connsiteY15-1148" fmla="*/ 120212 h 1283495"/>
              <a:gd name="connsiteX16-1149" fmla="*/ 956545 w 1943950"/>
              <a:gd name="connsiteY16-1150" fmla="*/ 65108 h 1283495"/>
              <a:gd name="connsiteX17-1151" fmla="*/ 948287 w 1943950"/>
              <a:gd name="connsiteY17-1152" fmla="*/ 23530 h 12834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1943950" h="1283495">
                <a:moveTo>
                  <a:pt x="948287" y="23530"/>
                </a:moveTo>
                <a:cubicBezTo>
                  <a:pt x="953755" y="10319"/>
                  <a:pt x="969194" y="1"/>
                  <a:pt x="983491" y="0"/>
                </a:cubicBezTo>
                <a:cubicBezTo>
                  <a:pt x="997788" y="1"/>
                  <a:pt x="1883585" y="1"/>
                  <a:pt x="1905906" y="0"/>
                </a:cubicBezTo>
                <a:cubicBezTo>
                  <a:pt x="1928228" y="1"/>
                  <a:pt x="1943950" y="15786"/>
                  <a:pt x="1943950" y="38107"/>
                </a:cubicBezTo>
                <a:cubicBezTo>
                  <a:pt x="1943950" y="60429"/>
                  <a:pt x="1943950" y="946245"/>
                  <a:pt x="1943950" y="960540"/>
                </a:cubicBezTo>
                <a:cubicBezTo>
                  <a:pt x="1943950" y="974838"/>
                  <a:pt x="1933606" y="990217"/>
                  <a:pt x="1920399" y="995690"/>
                </a:cubicBezTo>
                <a:cubicBezTo>
                  <a:pt x="1907192" y="1001165"/>
                  <a:pt x="1888980" y="997544"/>
                  <a:pt x="1878871" y="987434"/>
                </a:cubicBezTo>
                <a:cubicBezTo>
                  <a:pt x="1868762" y="977325"/>
                  <a:pt x="1836949" y="945513"/>
                  <a:pt x="1821089" y="929652"/>
                </a:cubicBezTo>
                <a:cubicBezTo>
                  <a:pt x="1805230" y="913793"/>
                  <a:pt x="1782767" y="913830"/>
                  <a:pt x="1767007" y="929787"/>
                </a:cubicBezTo>
                <a:cubicBezTo>
                  <a:pt x="1751246" y="945747"/>
                  <a:pt x="1436154" y="1264803"/>
                  <a:pt x="1428899" y="1272148"/>
                </a:cubicBezTo>
                <a:cubicBezTo>
                  <a:pt x="1421644" y="1279495"/>
                  <a:pt x="1412098" y="1283496"/>
                  <a:pt x="1401773" y="1283495"/>
                </a:cubicBezTo>
                <a:cubicBezTo>
                  <a:pt x="1391448" y="1283496"/>
                  <a:pt x="51905" y="1283496"/>
                  <a:pt x="37715" y="1283495"/>
                </a:cubicBezTo>
                <a:cubicBezTo>
                  <a:pt x="23524" y="1283496"/>
                  <a:pt x="8273" y="1273401"/>
                  <a:pt x="2703" y="1260348"/>
                </a:cubicBezTo>
                <a:cubicBezTo>
                  <a:pt x="-2866" y="1247297"/>
                  <a:pt x="420" y="1229279"/>
                  <a:pt x="10238" y="1219033"/>
                </a:cubicBezTo>
                <a:cubicBezTo>
                  <a:pt x="20057" y="1208788"/>
                  <a:pt x="997013" y="189355"/>
                  <a:pt x="1012191" y="173517"/>
                </a:cubicBezTo>
                <a:cubicBezTo>
                  <a:pt x="1027369" y="157680"/>
                  <a:pt x="1027160" y="135724"/>
                  <a:pt x="1011649" y="120212"/>
                </a:cubicBezTo>
                <a:cubicBezTo>
                  <a:pt x="996137" y="104701"/>
                  <a:pt x="966655" y="75219"/>
                  <a:pt x="956545" y="65108"/>
                </a:cubicBezTo>
                <a:cubicBezTo>
                  <a:pt x="946436" y="55000"/>
                  <a:pt x="942820" y="36740"/>
                  <a:pt x="948287" y="2353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63500" dist="38100" dir="81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515908" tIns="30504" rIns="121484" bIns="30504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515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05</a:t>
            </a:r>
            <a:endParaRPr lang="en-US" altLang="zh-CN" sz="1515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5" name="椭圆 74"/>
          <p:cNvSpPr/>
          <p:nvPr>
            <p:custDataLst>
              <p:tags r:id="rId24"/>
            </p:custDataLst>
          </p:nvPr>
        </p:nvSpPr>
        <p:spPr>
          <a:xfrm>
            <a:off x="7435086" y="2526319"/>
            <a:ext cx="164834" cy="164834"/>
          </a:xfrm>
          <a:prstGeom prst="ellipse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sp>
        <p:nvSpPr>
          <p:cNvPr id="76" name="椭圆 75"/>
          <p:cNvSpPr/>
          <p:nvPr>
            <p:custDataLst>
              <p:tags r:id="rId25"/>
            </p:custDataLst>
          </p:nvPr>
        </p:nvSpPr>
        <p:spPr>
          <a:xfrm rot="5400000">
            <a:off x="7486998" y="2578231"/>
            <a:ext cx="60475" cy="60475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cxnSp>
        <p:nvCxnSpPr>
          <p:cNvPr id="77" name="直接连接符 76"/>
          <p:cNvCxnSpPr/>
          <p:nvPr>
            <p:custDataLst>
              <p:tags r:id="rId26"/>
            </p:custDataLst>
          </p:nvPr>
        </p:nvCxnSpPr>
        <p:spPr>
          <a:xfrm>
            <a:off x="7517503" y="2691153"/>
            <a:ext cx="1070" cy="1007735"/>
          </a:xfrm>
          <a:prstGeom prst="line">
            <a:avLst/>
          </a:prstGeom>
          <a:ln w="3175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>
            <p:custDataLst>
              <p:tags r:id="rId27"/>
            </p:custDataLst>
          </p:nvPr>
        </p:nvSpPr>
        <p:spPr>
          <a:xfrm>
            <a:off x="6044167" y="2050549"/>
            <a:ext cx="1382357" cy="69144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1515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注重社交合作</a:t>
            </a:r>
            <a:endParaRPr lang="zh-CN" altLang="en-US" sz="1515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0" name="任意多边形: 形状 48"/>
          <p:cNvSpPr/>
          <p:nvPr>
            <p:custDataLst>
              <p:tags r:id="rId28"/>
            </p:custDataLst>
          </p:nvPr>
        </p:nvSpPr>
        <p:spPr>
          <a:xfrm>
            <a:off x="7740136" y="3703704"/>
            <a:ext cx="1330980" cy="878757"/>
          </a:xfrm>
          <a:custGeom>
            <a:avLst/>
            <a:gdLst>
              <a:gd name="connsiteX0" fmla="*/ 946969 w 1942632"/>
              <a:gd name="connsiteY0" fmla="*/ 23530 h 1283495"/>
              <a:gd name="connsiteX1" fmla="*/ 982173 w 1942632"/>
              <a:gd name="connsiteY1" fmla="*/ 0 h 1283495"/>
              <a:gd name="connsiteX2" fmla="*/ 1904588 w 1942632"/>
              <a:gd name="connsiteY2" fmla="*/ 0 h 1283495"/>
              <a:gd name="connsiteX3" fmla="*/ 1942632 w 1942632"/>
              <a:gd name="connsiteY3" fmla="*/ 38107 h 1283495"/>
              <a:gd name="connsiteX4" fmla="*/ 1942632 w 1942632"/>
              <a:gd name="connsiteY4" fmla="*/ 960540 h 1283495"/>
              <a:gd name="connsiteX5" fmla="*/ 1919081 w 1942632"/>
              <a:gd name="connsiteY5" fmla="*/ 995690 h 1283495"/>
              <a:gd name="connsiteX6" fmla="*/ 1877553 w 1942632"/>
              <a:gd name="connsiteY6" fmla="*/ 987434 h 1283495"/>
              <a:gd name="connsiteX7" fmla="*/ 1819771 w 1942632"/>
              <a:gd name="connsiteY7" fmla="*/ 929652 h 1283495"/>
              <a:gd name="connsiteX8" fmla="*/ 1765689 w 1942632"/>
              <a:gd name="connsiteY8" fmla="*/ 929787 h 1283495"/>
              <a:gd name="connsiteX9" fmla="*/ 1427581 w 1942632"/>
              <a:gd name="connsiteY9" fmla="*/ 1272148 h 1283495"/>
              <a:gd name="connsiteX10" fmla="*/ 1400455 w 1942632"/>
              <a:gd name="connsiteY10" fmla="*/ 1283495 h 1283495"/>
              <a:gd name="connsiteX11" fmla="*/ 36397 w 1942632"/>
              <a:gd name="connsiteY11" fmla="*/ 1283495 h 1283495"/>
              <a:gd name="connsiteX12" fmla="*/ 1385 w 1942632"/>
              <a:gd name="connsiteY12" fmla="*/ 1260348 h 1283495"/>
              <a:gd name="connsiteX13" fmla="*/ 8920 w 1942632"/>
              <a:gd name="connsiteY13" fmla="*/ 1219033 h 1283495"/>
              <a:gd name="connsiteX14" fmla="*/ 1010873 w 1942632"/>
              <a:gd name="connsiteY14" fmla="*/ 173517 h 1283495"/>
              <a:gd name="connsiteX15" fmla="*/ 1010331 w 1942632"/>
              <a:gd name="connsiteY15" fmla="*/ 120212 h 1283495"/>
              <a:gd name="connsiteX16" fmla="*/ 955227 w 1942632"/>
              <a:gd name="connsiteY16" fmla="*/ 65108 h 1283495"/>
              <a:gd name="connsiteX17" fmla="*/ 946969 w 1942632"/>
              <a:gd name="connsiteY17" fmla="*/ 23530 h 1283495"/>
              <a:gd name="connsiteX0-1" fmla="*/ 946969 w 1942632"/>
              <a:gd name="connsiteY0-2" fmla="*/ 23530 h 1283495"/>
              <a:gd name="connsiteX1-3" fmla="*/ 982173 w 1942632"/>
              <a:gd name="connsiteY1-4" fmla="*/ 0 h 1283495"/>
              <a:gd name="connsiteX2-5" fmla="*/ 1904588 w 1942632"/>
              <a:gd name="connsiteY2-6" fmla="*/ 0 h 1283495"/>
              <a:gd name="connsiteX3-7" fmla="*/ 1942632 w 1942632"/>
              <a:gd name="connsiteY3-8" fmla="*/ 38107 h 1283495"/>
              <a:gd name="connsiteX4-9" fmla="*/ 1942632 w 1942632"/>
              <a:gd name="connsiteY4-10" fmla="*/ 960540 h 1283495"/>
              <a:gd name="connsiteX5-11" fmla="*/ 1919081 w 1942632"/>
              <a:gd name="connsiteY5-12" fmla="*/ 995690 h 1283495"/>
              <a:gd name="connsiteX6-13" fmla="*/ 1877553 w 1942632"/>
              <a:gd name="connsiteY6-14" fmla="*/ 987434 h 1283495"/>
              <a:gd name="connsiteX7-15" fmla="*/ 1819771 w 1942632"/>
              <a:gd name="connsiteY7-16" fmla="*/ 929652 h 1283495"/>
              <a:gd name="connsiteX8-17" fmla="*/ 1765689 w 1942632"/>
              <a:gd name="connsiteY8-18" fmla="*/ 929787 h 1283495"/>
              <a:gd name="connsiteX9-19" fmla="*/ 1427581 w 1942632"/>
              <a:gd name="connsiteY9-20" fmla="*/ 1272148 h 1283495"/>
              <a:gd name="connsiteX10-21" fmla="*/ 1400455 w 1942632"/>
              <a:gd name="connsiteY10-22" fmla="*/ 1283495 h 1283495"/>
              <a:gd name="connsiteX11-23" fmla="*/ 36397 w 1942632"/>
              <a:gd name="connsiteY11-24" fmla="*/ 1283495 h 1283495"/>
              <a:gd name="connsiteX12-25" fmla="*/ 1385 w 1942632"/>
              <a:gd name="connsiteY12-26" fmla="*/ 1260348 h 1283495"/>
              <a:gd name="connsiteX13-27" fmla="*/ 8920 w 1942632"/>
              <a:gd name="connsiteY13-28" fmla="*/ 1219033 h 1283495"/>
              <a:gd name="connsiteX14-29" fmla="*/ 1010873 w 1942632"/>
              <a:gd name="connsiteY14-30" fmla="*/ 173517 h 1283495"/>
              <a:gd name="connsiteX15-31" fmla="*/ 1010331 w 1942632"/>
              <a:gd name="connsiteY15-32" fmla="*/ 120212 h 1283495"/>
              <a:gd name="connsiteX16-33" fmla="*/ 955227 w 1942632"/>
              <a:gd name="connsiteY16-34" fmla="*/ 65108 h 1283495"/>
              <a:gd name="connsiteX17-35" fmla="*/ 946969 w 1942632"/>
              <a:gd name="connsiteY17-36" fmla="*/ 23530 h 1283495"/>
              <a:gd name="connsiteX0-37" fmla="*/ 946969 w 1942632"/>
              <a:gd name="connsiteY0-38" fmla="*/ 23530 h 1283495"/>
              <a:gd name="connsiteX1-39" fmla="*/ 982173 w 1942632"/>
              <a:gd name="connsiteY1-40" fmla="*/ 0 h 1283495"/>
              <a:gd name="connsiteX2-41" fmla="*/ 1904588 w 1942632"/>
              <a:gd name="connsiteY2-42" fmla="*/ 0 h 1283495"/>
              <a:gd name="connsiteX3-43" fmla="*/ 1942632 w 1942632"/>
              <a:gd name="connsiteY3-44" fmla="*/ 38107 h 1283495"/>
              <a:gd name="connsiteX4-45" fmla="*/ 1942632 w 1942632"/>
              <a:gd name="connsiteY4-46" fmla="*/ 960540 h 1283495"/>
              <a:gd name="connsiteX5-47" fmla="*/ 1919081 w 1942632"/>
              <a:gd name="connsiteY5-48" fmla="*/ 995690 h 1283495"/>
              <a:gd name="connsiteX6-49" fmla="*/ 1877553 w 1942632"/>
              <a:gd name="connsiteY6-50" fmla="*/ 987434 h 1283495"/>
              <a:gd name="connsiteX7-51" fmla="*/ 1819771 w 1942632"/>
              <a:gd name="connsiteY7-52" fmla="*/ 929652 h 1283495"/>
              <a:gd name="connsiteX8-53" fmla="*/ 1765689 w 1942632"/>
              <a:gd name="connsiteY8-54" fmla="*/ 929787 h 1283495"/>
              <a:gd name="connsiteX9-55" fmla="*/ 1427581 w 1942632"/>
              <a:gd name="connsiteY9-56" fmla="*/ 1272148 h 1283495"/>
              <a:gd name="connsiteX10-57" fmla="*/ 1400455 w 1942632"/>
              <a:gd name="connsiteY10-58" fmla="*/ 1283495 h 1283495"/>
              <a:gd name="connsiteX11-59" fmla="*/ 36397 w 1942632"/>
              <a:gd name="connsiteY11-60" fmla="*/ 1283495 h 1283495"/>
              <a:gd name="connsiteX12-61" fmla="*/ 1385 w 1942632"/>
              <a:gd name="connsiteY12-62" fmla="*/ 1260348 h 1283495"/>
              <a:gd name="connsiteX13-63" fmla="*/ 8920 w 1942632"/>
              <a:gd name="connsiteY13-64" fmla="*/ 1219033 h 1283495"/>
              <a:gd name="connsiteX14-65" fmla="*/ 1010873 w 1942632"/>
              <a:gd name="connsiteY14-66" fmla="*/ 173517 h 1283495"/>
              <a:gd name="connsiteX15-67" fmla="*/ 1010331 w 1942632"/>
              <a:gd name="connsiteY15-68" fmla="*/ 120212 h 1283495"/>
              <a:gd name="connsiteX16-69" fmla="*/ 955227 w 1942632"/>
              <a:gd name="connsiteY16-70" fmla="*/ 65108 h 1283495"/>
              <a:gd name="connsiteX17-71" fmla="*/ 946969 w 1942632"/>
              <a:gd name="connsiteY17-72" fmla="*/ 23530 h 1283495"/>
              <a:gd name="connsiteX0-73" fmla="*/ 946969 w 1942632"/>
              <a:gd name="connsiteY0-74" fmla="*/ 23530 h 1283495"/>
              <a:gd name="connsiteX1-75" fmla="*/ 982173 w 1942632"/>
              <a:gd name="connsiteY1-76" fmla="*/ 0 h 1283495"/>
              <a:gd name="connsiteX2-77" fmla="*/ 1904588 w 1942632"/>
              <a:gd name="connsiteY2-78" fmla="*/ 0 h 1283495"/>
              <a:gd name="connsiteX3-79" fmla="*/ 1942632 w 1942632"/>
              <a:gd name="connsiteY3-80" fmla="*/ 38107 h 1283495"/>
              <a:gd name="connsiteX4-81" fmla="*/ 1942632 w 1942632"/>
              <a:gd name="connsiteY4-82" fmla="*/ 960540 h 1283495"/>
              <a:gd name="connsiteX5-83" fmla="*/ 1919081 w 1942632"/>
              <a:gd name="connsiteY5-84" fmla="*/ 995690 h 1283495"/>
              <a:gd name="connsiteX6-85" fmla="*/ 1877553 w 1942632"/>
              <a:gd name="connsiteY6-86" fmla="*/ 987434 h 1283495"/>
              <a:gd name="connsiteX7-87" fmla="*/ 1819771 w 1942632"/>
              <a:gd name="connsiteY7-88" fmla="*/ 929652 h 1283495"/>
              <a:gd name="connsiteX8-89" fmla="*/ 1765689 w 1942632"/>
              <a:gd name="connsiteY8-90" fmla="*/ 929787 h 1283495"/>
              <a:gd name="connsiteX9-91" fmla="*/ 1427581 w 1942632"/>
              <a:gd name="connsiteY9-92" fmla="*/ 1272148 h 1283495"/>
              <a:gd name="connsiteX10-93" fmla="*/ 1400455 w 1942632"/>
              <a:gd name="connsiteY10-94" fmla="*/ 1283495 h 1283495"/>
              <a:gd name="connsiteX11-95" fmla="*/ 36397 w 1942632"/>
              <a:gd name="connsiteY11-96" fmla="*/ 1283495 h 1283495"/>
              <a:gd name="connsiteX12-97" fmla="*/ 1385 w 1942632"/>
              <a:gd name="connsiteY12-98" fmla="*/ 1260348 h 1283495"/>
              <a:gd name="connsiteX13-99" fmla="*/ 8920 w 1942632"/>
              <a:gd name="connsiteY13-100" fmla="*/ 1219033 h 1283495"/>
              <a:gd name="connsiteX14-101" fmla="*/ 1010873 w 1942632"/>
              <a:gd name="connsiteY14-102" fmla="*/ 173517 h 1283495"/>
              <a:gd name="connsiteX15-103" fmla="*/ 1010331 w 1942632"/>
              <a:gd name="connsiteY15-104" fmla="*/ 120212 h 1283495"/>
              <a:gd name="connsiteX16-105" fmla="*/ 955227 w 1942632"/>
              <a:gd name="connsiteY16-106" fmla="*/ 65108 h 1283495"/>
              <a:gd name="connsiteX17-107" fmla="*/ 946969 w 1942632"/>
              <a:gd name="connsiteY17-108" fmla="*/ 23530 h 1283495"/>
              <a:gd name="connsiteX0-109" fmla="*/ 946969 w 1942632"/>
              <a:gd name="connsiteY0-110" fmla="*/ 23530 h 1283495"/>
              <a:gd name="connsiteX1-111" fmla="*/ 982173 w 1942632"/>
              <a:gd name="connsiteY1-112" fmla="*/ 0 h 1283495"/>
              <a:gd name="connsiteX2-113" fmla="*/ 1904588 w 1942632"/>
              <a:gd name="connsiteY2-114" fmla="*/ 0 h 1283495"/>
              <a:gd name="connsiteX3-115" fmla="*/ 1942632 w 1942632"/>
              <a:gd name="connsiteY3-116" fmla="*/ 38107 h 1283495"/>
              <a:gd name="connsiteX4-117" fmla="*/ 1942632 w 1942632"/>
              <a:gd name="connsiteY4-118" fmla="*/ 960540 h 1283495"/>
              <a:gd name="connsiteX5-119" fmla="*/ 1919081 w 1942632"/>
              <a:gd name="connsiteY5-120" fmla="*/ 995690 h 1283495"/>
              <a:gd name="connsiteX6-121" fmla="*/ 1877553 w 1942632"/>
              <a:gd name="connsiteY6-122" fmla="*/ 987434 h 1283495"/>
              <a:gd name="connsiteX7-123" fmla="*/ 1819771 w 1942632"/>
              <a:gd name="connsiteY7-124" fmla="*/ 929652 h 1283495"/>
              <a:gd name="connsiteX8-125" fmla="*/ 1765689 w 1942632"/>
              <a:gd name="connsiteY8-126" fmla="*/ 929787 h 1283495"/>
              <a:gd name="connsiteX9-127" fmla="*/ 1427581 w 1942632"/>
              <a:gd name="connsiteY9-128" fmla="*/ 1272148 h 1283495"/>
              <a:gd name="connsiteX10-129" fmla="*/ 1400455 w 1942632"/>
              <a:gd name="connsiteY10-130" fmla="*/ 1283495 h 1283495"/>
              <a:gd name="connsiteX11-131" fmla="*/ 36397 w 1942632"/>
              <a:gd name="connsiteY11-132" fmla="*/ 1283495 h 1283495"/>
              <a:gd name="connsiteX12-133" fmla="*/ 1385 w 1942632"/>
              <a:gd name="connsiteY12-134" fmla="*/ 1260348 h 1283495"/>
              <a:gd name="connsiteX13-135" fmla="*/ 8920 w 1942632"/>
              <a:gd name="connsiteY13-136" fmla="*/ 1219033 h 1283495"/>
              <a:gd name="connsiteX14-137" fmla="*/ 1010873 w 1942632"/>
              <a:gd name="connsiteY14-138" fmla="*/ 173517 h 1283495"/>
              <a:gd name="connsiteX15-139" fmla="*/ 1010331 w 1942632"/>
              <a:gd name="connsiteY15-140" fmla="*/ 120212 h 1283495"/>
              <a:gd name="connsiteX16-141" fmla="*/ 955227 w 1942632"/>
              <a:gd name="connsiteY16-142" fmla="*/ 65108 h 1283495"/>
              <a:gd name="connsiteX17-143" fmla="*/ 946969 w 1942632"/>
              <a:gd name="connsiteY17-144" fmla="*/ 23530 h 1283495"/>
              <a:gd name="connsiteX0-145" fmla="*/ 946969 w 1942632"/>
              <a:gd name="connsiteY0-146" fmla="*/ 23530 h 1283495"/>
              <a:gd name="connsiteX1-147" fmla="*/ 982173 w 1942632"/>
              <a:gd name="connsiteY1-148" fmla="*/ 0 h 1283495"/>
              <a:gd name="connsiteX2-149" fmla="*/ 1904588 w 1942632"/>
              <a:gd name="connsiteY2-150" fmla="*/ 0 h 1283495"/>
              <a:gd name="connsiteX3-151" fmla="*/ 1942632 w 1942632"/>
              <a:gd name="connsiteY3-152" fmla="*/ 38107 h 1283495"/>
              <a:gd name="connsiteX4-153" fmla="*/ 1942632 w 1942632"/>
              <a:gd name="connsiteY4-154" fmla="*/ 960540 h 1283495"/>
              <a:gd name="connsiteX5-155" fmla="*/ 1919081 w 1942632"/>
              <a:gd name="connsiteY5-156" fmla="*/ 995690 h 1283495"/>
              <a:gd name="connsiteX6-157" fmla="*/ 1877553 w 1942632"/>
              <a:gd name="connsiteY6-158" fmla="*/ 987434 h 1283495"/>
              <a:gd name="connsiteX7-159" fmla="*/ 1819771 w 1942632"/>
              <a:gd name="connsiteY7-160" fmla="*/ 929652 h 1283495"/>
              <a:gd name="connsiteX8-161" fmla="*/ 1765689 w 1942632"/>
              <a:gd name="connsiteY8-162" fmla="*/ 929787 h 1283495"/>
              <a:gd name="connsiteX9-163" fmla="*/ 1427581 w 1942632"/>
              <a:gd name="connsiteY9-164" fmla="*/ 1272148 h 1283495"/>
              <a:gd name="connsiteX10-165" fmla="*/ 1400455 w 1942632"/>
              <a:gd name="connsiteY10-166" fmla="*/ 1283495 h 1283495"/>
              <a:gd name="connsiteX11-167" fmla="*/ 36397 w 1942632"/>
              <a:gd name="connsiteY11-168" fmla="*/ 1283495 h 1283495"/>
              <a:gd name="connsiteX12-169" fmla="*/ 1385 w 1942632"/>
              <a:gd name="connsiteY12-170" fmla="*/ 1260348 h 1283495"/>
              <a:gd name="connsiteX13-171" fmla="*/ 8920 w 1942632"/>
              <a:gd name="connsiteY13-172" fmla="*/ 1219033 h 1283495"/>
              <a:gd name="connsiteX14-173" fmla="*/ 1010873 w 1942632"/>
              <a:gd name="connsiteY14-174" fmla="*/ 173517 h 1283495"/>
              <a:gd name="connsiteX15-175" fmla="*/ 1010331 w 1942632"/>
              <a:gd name="connsiteY15-176" fmla="*/ 120212 h 1283495"/>
              <a:gd name="connsiteX16-177" fmla="*/ 955227 w 1942632"/>
              <a:gd name="connsiteY16-178" fmla="*/ 65108 h 1283495"/>
              <a:gd name="connsiteX17-179" fmla="*/ 946969 w 1942632"/>
              <a:gd name="connsiteY17-180" fmla="*/ 23530 h 1283495"/>
              <a:gd name="connsiteX0-181" fmla="*/ 946969 w 1942632"/>
              <a:gd name="connsiteY0-182" fmla="*/ 23530 h 1283495"/>
              <a:gd name="connsiteX1-183" fmla="*/ 982173 w 1942632"/>
              <a:gd name="connsiteY1-184" fmla="*/ 0 h 1283495"/>
              <a:gd name="connsiteX2-185" fmla="*/ 1904588 w 1942632"/>
              <a:gd name="connsiteY2-186" fmla="*/ 0 h 1283495"/>
              <a:gd name="connsiteX3-187" fmla="*/ 1942632 w 1942632"/>
              <a:gd name="connsiteY3-188" fmla="*/ 38107 h 1283495"/>
              <a:gd name="connsiteX4-189" fmla="*/ 1942632 w 1942632"/>
              <a:gd name="connsiteY4-190" fmla="*/ 960540 h 1283495"/>
              <a:gd name="connsiteX5-191" fmla="*/ 1919081 w 1942632"/>
              <a:gd name="connsiteY5-192" fmla="*/ 995690 h 1283495"/>
              <a:gd name="connsiteX6-193" fmla="*/ 1877553 w 1942632"/>
              <a:gd name="connsiteY6-194" fmla="*/ 987434 h 1283495"/>
              <a:gd name="connsiteX7-195" fmla="*/ 1819771 w 1942632"/>
              <a:gd name="connsiteY7-196" fmla="*/ 929652 h 1283495"/>
              <a:gd name="connsiteX8-197" fmla="*/ 1765689 w 1942632"/>
              <a:gd name="connsiteY8-198" fmla="*/ 929787 h 1283495"/>
              <a:gd name="connsiteX9-199" fmla="*/ 1427581 w 1942632"/>
              <a:gd name="connsiteY9-200" fmla="*/ 1272148 h 1283495"/>
              <a:gd name="connsiteX10-201" fmla="*/ 1400455 w 1942632"/>
              <a:gd name="connsiteY10-202" fmla="*/ 1283495 h 1283495"/>
              <a:gd name="connsiteX11-203" fmla="*/ 36397 w 1942632"/>
              <a:gd name="connsiteY11-204" fmla="*/ 1283495 h 1283495"/>
              <a:gd name="connsiteX12-205" fmla="*/ 1385 w 1942632"/>
              <a:gd name="connsiteY12-206" fmla="*/ 1260348 h 1283495"/>
              <a:gd name="connsiteX13-207" fmla="*/ 8920 w 1942632"/>
              <a:gd name="connsiteY13-208" fmla="*/ 1219033 h 1283495"/>
              <a:gd name="connsiteX14-209" fmla="*/ 1010873 w 1942632"/>
              <a:gd name="connsiteY14-210" fmla="*/ 173517 h 1283495"/>
              <a:gd name="connsiteX15-211" fmla="*/ 1010331 w 1942632"/>
              <a:gd name="connsiteY15-212" fmla="*/ 120212 h 1283495"/>
              <a:gd name="connsiteX16-213" fmla="*/ 955227 w 1942632"/>
              <a:gd name="connsiteY16-214" fmla="*/ 65108 h 1283495"/>
              <a:gd name="connsiteX17-215" fmla="*/ 946969 w 1942632"/>
              <a:gd name="connsiteY17-216" fmla="*/ 23530 h 1283495"/>
              <a:gd name="connsiteX0-217" fmla="*/ 946969 w 1942632"/>
              <a:gd name="connsiteY0-218" fmla="*/ 23530 h 1283495"/>
              <a:gd name="connsiteX1-219" fmla="*/ 982173 w 1942632"/>
              <a:gd name="connsiteY1-220" fmla="*/ 0 h 1283495"/>
              <a:gd name="connsiteX2-221" fmla="*/ 1904588 w 1942632"/>
              <a:gd name="connsiteY2-222" fmla="*/ 0 h 1283495"/>
              <a:gd name="connsiteX3-223" fmla="*/ 1942632 w 1942632"/>
              <a:gd name="connsiteY3-224" fmla="*/ 38107 h 1283495"/>
              <a:gd name="connsiteX4-225" fmla="*/ 1942632 w 1942632"/>
              <a:gd name="connsiteY4-226" fmla="*/ 960540 h 1283495"/>
              <a:gd name="connsiteX5-227" fmla="*/ 1919081 w 1942632"/>
              <a:gd name="connsiteY5-228" fmla="*/ 995690 h 1283495"/>
              <a:gd name="connsiteX6-229" fmla="*/ 1877553 w 1942632"/>
              <a:gd name="connsiteY6-230" fmla="*/ 987434 h 1283495"/>
              <a:gd name="connsiteX7-231" fmla="*/ 1819771 w 1942632"/>
              <a:gd name="connsiteY7-232" fmla="*/ 929652 h 1283495"/>
              <a:gd name="connsiteX8-233" fmla="*/ 1765689 w 1942632"/>
              <a:gd name="connsiteY8-234" fmla="*/ 929787 h 1283495"/>
              <a:gd name="connsiteX9-235" fmla="*/ 1427581 w 1942632"/>
              <a:gd name="connsiteY9-236" fmla="*/ 1272148 h 1283495"/>
              <a:gd name="connsiteX10-237" fmla="*/ 1400455 w 1942632"/>
              <a:gd name="connsiteY10-238" fmla="*/ 1283495 h 1283495"/>
              <a:gd name="connsiteX11-239" fmla="*/ 36397 w 1942632"/>
              <a:gd name="connsiteY11-240" fmla="*/ 1283495 h 1283495"/>
              <a:gd name="connsiteX12-241" fmla="*/ 1385 w 1942632"/>
              <a:gd name="connsiteY12-242" fmla="*/ 1260348 h 1283495"/>
              <a:gd name="connsiteX13-243" fmla="*/ 8920 w 1942632"/>
              <a:gd name="connsiteY13-244" fmla="*/ 1219033 h 1283495"/>
              <a:gd name="connsiteX14-245" fmla="*/ 1010873 w 1942632"/>
              <a:gd name="connsiteY14-246" fmla="*/ 173517 h 1283495"/>
              <a:gd name="connsiteX15-247" fmla="*/ 1010331 w 1942632"/>
              <a:gd name="connsiteY15-248" fmla="*/ 120212 h 1283495"/>
              <a:gd name="connsiteX16-249" fmla="*/ 955227 w 1942632"/>
              <a:gd name="connsiteY16-250" fmla="*/ 65108 h 1283495"/>
              <a:gd name="connsiteX17-251" fmla="*/ 946969 w 1942632"/>
              <a:gd name="connsiteY17-252" fmla="*/ 23530 h 1283495"/>
              <a:gd name="connsiteX0-253" fmla="*/ 946969 w 1942632"/>
              <a:gd name="connsiteY0-254" fmla="*/ 23530 h 1283495"/>
              <a:gd name="connsiteX1-255" fmla="*/ 982173 w 1942632"/>
              <a:gd name="connsiteY1-256" fmla="*/ 0 h 1283495"/>
              <a:gd name="connsiteX2-257" fmla="*/ 1904588 w 1942632"/>
              <a:gd name="connsiteY2-258" fmla="*/ 0 h 1283495"/>
              <a:gd name="connsiteX3-259" fmla="*/ 1942632 w 1942632"/>
              <a:gd name="connsiteY3-260" fmla="*/ 38107 h 1283495"/>
              <a:gd name="connsiteX4-261" fmla="*/ 1942632 w 1942632"/>
              <a:gd name="connsiteY4-262" fmla="*/ 960540 h 1283495"/>
              <a:gd name="connsiteX5-263" fmla="*/ 1919081 w 1942632"/>
              <a:gd name="connsiteY5-264" fmla="*/ 995690 h 1283495"/>
              <a:gd name="connsiteX6-265" fmla="*/ 1877553 w 1942632"/>
              <a:gd name="connsiteY6-266" fmla="*/ 987434 h 1283495"/>
              <a:gd name="connsiteX7-267" fmla="*/ 1819771 w 1942632"/>
              <a:gd name="connsiteY7-268" fmla="*/ 929652 h 1283495"/>
              <a:gd name="connsiteX8-269" fmla="*/ 1765689 w 1942632"/>
              <a:gd name="connsiteY8-270" fmla="*/ 929787 h 1283495"/>
              <a:gd name="connsiteX9-271" fmla="*/ 1427581 w 1942632"/>
              <a:gd name="connsiteY9-272" fmla="*/ 1272148 h 1283495"/>
              <a:gd name="connsiteX10-273" fmla="*/ 1400455 w 1942632"/>
              <a:gd name="connsiteY10-274" fmla="*/ 1283495 h 1283495"/>
              <a:gd name="connsiteX11-275" fmla="*/ 36397 w 1942632"/>
              <a:gd name="connsiteY11-276" fmla="*/ 1283495 h 1283495"/>
              <a:gd name="connsiteX12-277" fmla="*/ 1385 w 1942632"/>
              <a:gd name="connsiteY12-278" fmla="*/ 1260348 h 1283495"/>
              <a:gd name="connsiteX13-279" fmla="*/ 8920 w 1942632"/>
              <a:gd name="connsiteY13-280" fmla="*/ 1219033 h 1283495"/>
              <a:gd name="connsiteX14-281" fmla="*/ 1010873 w 1942632"/>
              <a:gd name="connsiteY14-282" fmla="*/ 173517 h 1283495"/>
              <a:gd name="connsiteX15-283" fmla="*/ 1010331 w 1942632"/>
              <a:gd name="connsiteY15-284" fmla="*/ 120212 h 1283495"/>
              <a:gd name="connsiteX16-285" fmla="*/ 955227 w 1942632"/>
              <a:gd name="connsiteY16-286" fmla="*/ 65108 h 1283495"/>
              <a:gd name="connsiteX17-287" fmla="*/ 946969 w 1942632"/>
              <a:gd name="connsiteY17-288" fmla="*/ 23530 h 1283495"/>
              <a:gd name="connsiteX0-289" fmla="*/ 946969 w 1942632"/>
              <a:gd name="connsiteY0-290" fmla="*/ 23530 h 1283495"/>
              <a:gd name="connsiteX1-291" fmla="*/ 982173 w 1942632"/>
              <a:gd name="connsiteY1-292" fmla="*/ 0 h 1283495"/>
              <a:gd name="connsiteX2-293" fmla="*/ 1904588 w 1942632"/>
              <a:gd name="connsiteY2-294" fmla="*/ 0 h 1283495"/>
              <a:gd name="connsiteX3-295" fmla="*/ 1942632 w 1942632"/>
              <a:gd name="connsiteY3-296" fmla="*/ 38107 h 1283495"/>
              <a:gd name="connsiteX4-297" fmla="*/ 1942632 w 1942632"/>
              <a:gd name="connsiteY4-298" fmla="*/ 960540 h 1283495"/>
              <a:gd name="connsiteX5-299" fmla="*/ 1919081 w 1942632"/>
              <a:gd name="connsiteY5-300" fmla="*/ 995690 h 1283495"/>
              <a:gd name="connsiteX6-301" fmla="*/ 1877553 w 1942632"/>
              <a:gd name="connsiteY6-302" fmla="*/ 987434 h 1283495"/>
              <a:gd name="connsiteX7-303" fmla="*/ 1819771 w 1942632"/>
              <a:gd name="connsiteY7-304" fmla="*/ 929652 h 1283495"/>
              <a:gd name="connsiteX8-305" fmla="*/ 1765689 w 1942632"/>
              <a:gd name="connsiteY8-306" fmla="*/ 929787 h 1283495"/>
              <a:gd name="connsiteX9-307" fmla="*/ 1427581 w 1942632"/>
              <a:gd name="connsiteY9-308" fmla="*/ 1272148 h 1283495"/>
              <a:gd name="connsiteX10-309" fmla="*/ 1400455 w 1942632"/>
              <a:gd name="connsiteY10-310" fmla="*/ 1283495 h 1283495"/>
              <a:gd name="connsiteX11-311" fmla="*/ 36397 w 1942632"/>
              <a:gd name="connsiteY11-312" fmla="*/ 1283495 h 1283495"/>
              <a:gd name="connsiteX12-313" fmla="*/ 1385 w 1942632"/>
              <a:gd name="connsiteY12-314" fmla="*/ 1260348 h 1283495"/>
              <a:gd name="connsiteX13-315" fmla="*/ 8920 w 1942632"/>
              <a:gd name="connsiteY13-316" fmla="*/ 1219033 h 1283495"/>
              <a:gd name="connsiteX14-317" fmla="*/ 1010873 w 1942632"/>
              <a:gd name="connsiteY14-318" fmla="*/ 173517 h 1283495"/>
              <a:gd name="connsiteX15-319" fmla="*/ 1010331 w 1942632"/>
              <a:gd name="connsiteY15-320" fmla="*/ 120212 h 1283495"/>
              <a:gd name="connsiteX16-321" fmla="*/ 955227 w 1942632"/>
              <a:gd name="connsiteY16-322" fmla="*/ 65108 h 1283495"/>
              <a:gd name="connsiteX17-323" fmla="*/ 946969 w 1942632"/>
              <a:gd name="connsiteY17-324" fmla="*/ 23530 h 1283495"/>
              <a:gd name="connsiteX0-325" fmla="*/ 946969 w 1942632"/>
              <a:gd name="connsiteY0-326" fmla="*/ 23530 h 1283495"/>
              <a:gd name="connsiteX1-327" fmla="*/ 982173 w 1942632"/>
              <a:gd name="connsiteY1-328" fmla="*/ 0 h 1283495"/>
              <a:gd name="connsiteX2-329" fmla="*/ 1904588 w 1942632"/>
              <a:gd name="connsiteY2-330" fmla="*/ 0 h 1283495"/>
              <a:gd name="connsiteX3-331" fmla="*/ 1942632 w 1942632"/>
              <a:gd name="connsiteY3-332" fmla="*/ 38107 h 1283495"/>
              <a:gd name="connsiteX4-333" fmla="*/ 1942632 w 1942632"/>
              <a:gd name="connsiteY4-334" fmla="*/ 960540 h 1283495"/>
              <a:gd name="connsiteX5-335" fmla="*/ 1919081 w 1942632"/>
              <a:gd name="connsiteY5-336" fmla="*/ 995690 h 1283495"/>
              <a:gd name="connsiteX6-337" fmla="*/ 1877553 w 1942632"/>
              <a:gd name="connsiteY6-338" fmla="*/ 987434 h 1283495"/>
              <a:gd name="connsiteX7-339" fmla="*/ 1819771 w 1942632"/>
              <a:gd name="connsiteY7-340" fmla="*/ 929652 h 1283495"/>
              <a:gd name="connsiteX8-341" fmla="*/ 1765689 w 1942632"/>
              <a:gd name="connsiteY8-342" fmla="*/ 929787 h 1283495"/>
              <a:gd name="connsiteX9-343" fmla="*/ 1427581 w 1942632"/>
              <a:gd name="connsiteY9-344" fmla="*/ 1272148 h 1283495"/>
              <a:gd name="connsiteX10-345" fmla="*/ 1400455 w 1942632"/>
              <a:gd name="connsiteY10-346" fmla="*/ 1283495 h 1283495"/>
              <a:gd name="connsiteX11-347" fmla="*/ 36397 w 1942632"/>
              <a:gd name="connsiteY11-348" fmla="*/ 1283495 h 1283495"/>
              <a:gd name="connsiteX12-349" fmla="*/ 1385 w 1942632"/>
              <a:gd name="connsiteY12-350" fmla="*/ 1260348 h 1283495"/>
              <a:gd name="connsiteX13-351" fmla="*/ 8920 w 1942632"/>
              <a:gd name="connsiteY13-352" fmla="*/ 1219033 h 1283495"/>
              <a:gd name="connsiteX14-353" fmla="*/ 1010873 w 1942632"/>
              <a:gd name="connsiteY14-354" fmla="*/ 173517 h 1283495"/>
              <a:gd name="connsiteX15-355" fmla="*/ 1010331 w 1942632"/>
              <a:gd name="connsiteY15-356" fmla="*/ 120212 h 1283495"/>
              <a:gd name="connsiteX16-357" fmla="*/ 955227 w 1942632"/>
              <a:gd name="connsiteY16-358" fmla="*/ 65108 h 1283495"/>
              <a:gd name="connsiteX17-359" fmla="*/ 946969 w 1942632"/>
              <a:gd name="connsiteY17-360" fmla="*/ 23530 h 1283495"/>
              <a:gd name="connsiteX0-361" fmla="*/ 946969 w 1942632"/>
              <a:gd name="connsiteY0-362" fmla="*/ 23530 h 1283495"/>
              <a:gd name="connsiteX1-363" fmla="*/ 982173 w 1942632"/>
              <a:gd name="connsiteY1-364" fmla="*/ 0 h 1283495"/>
              <a:gd name="connsiteX2-365" fmla="*/ 1904588 w 1942632"/>
              <a:gd name="connsiteY2-366" fmla="*/ 0 h 1283495"/>
              <a:gd name="connsiteX3-367" fmla="*/ 1942632 w 1942632"/>
              <a:gd name="connsiteY3-368" fmla="*/ 38107 h 1283495"/>
              <a:gd name="connsiteX4-369" fmla="*/ 1942632 w 1942632"/>
              <a:gd name="connsiteY4-370" fmla="*/ 960540 h 1283495"/>
              <a:gd name="connsiteX5-371" fmla="*/ 1919081 w 1942632"/>
              <a:gd name="connsiteY5-372" fmla="*/ 995690 h 1283495"/>
              <a:gd name="connsiteX6-373" fmla="*/ 1877553 w 1942632"/>
              <a:gd name="connsiteY6-374" fmla="*/ 987434 h 1283495"/>
              <a:gd name="connsiteX7-375" fmla="*/ 1819771 w 1942632"/>
              <a:gd name="connsiteY7-376" fmla="*/ 929652 h 1283495"/>
              <a:gd name="connsiteX8-377" fmla="*/ 1765689 w 1942632"/>
              <a:gd name="connsiteY8-378" fmla="*/ 929787 h 1283495"/>
              <a:gd name="connsiteX9-379" fmla="*/ 1427581 w 1942632"/>
              <a:gd name="connsiteY9-380" fmla="*/ 1272148 h 1283495"/>
              <a:gd name="connsiteX10-381" fmla="*/ 1400455 w 1942632"/>
              <a:gd name="connsiteY10-382" fmla="*/ 1283495 h 1283495"/>
              <a:gd name="connsiteX11-383" fmla="*/ 36397 w 1942632"/>
              <a:gd name="connsiteY11-384" fmla="*/ 1283495 h 1283495"/>
              <a:gd name="connsiteX12-385" fmla="*/ 1385 w 1942632"/>
              <a:gd name="connsiteY12-386" fmla="*/ 1260348 h 1283495"/>
              <a:gd name="connsiteX13-387" fmla="*/ 8920 w 1942632"/>
              <a:gd name="connsiteY13-388" fmla="*/ 1219033 h 1283495"/>
              <a:gd name="connsiteX14-389" fmla="*/ 1010873 w 1942632"/>
              <a:gd name="connsiteY14-390" fmla="*/ 173517 h 1283495"/>
              <a:gd name="connsiteX15-391" fmla="*/ 1010331 w 1942632"/>
              <a:gd name="connsiteY15-392" fmla="*/ 120212 h 1283495"/>
              <a:gd name="connsiteX16-393" fmla="*/ 955227 w 1942632"/>
              <a:gd name="connsiteY16-394" fmla="*/ 65108 h 1283495"/>
              <a:gd name="connsiteX17-395" fmla="*/ 946969 w 1942632"/>
              <a:gd name="connsiteY17-396" fmla="*/ 23530 h 1283495"/>
              <a:gd name="connsiteX0-397" fmla="*/ 946969 w 1942632"/>
              <a:gd name="connsiteY0-398" fmla="*/ 23530 h 1283495"/>
              <a:gd name="connsiteX1-399" fmla="*/ 982173 w 1942632"/>
              <a:gd name="connsiteY1-400" fmla="*/ 0 h 1283495"/>
              <a:gd name="connsiteX2-401" fmla="*/ 1904588 w 1942632"/>
              <a:gd name="connsiteY2-402" fmla="*/ 0 h 1283495"/>
              <a:gd name="connsiteX3-403" fmla="*/ 1942632 w 1942632"/>
              <a:gd name="connsiteY3-404" fmla="*/ 38107 h 1283495"/>
              <a:gd name="connsiteX4-405" fmla="*/ 1942632 w 1942632"/>
              <a:gd name="connsiteY4-406" fmla="*/ 960540 h 1283495"/>
              <a:gd name="connsiteX5-407" fmla="*/ 1919081 w 1942632"/>
              <a:gd name="connsiteY5-408" fmla="*/ 995690 h 1283495"/>
              <a:gd name="connsiteX6-409" fmla="*/ 1877553 w 1942632"/>
              <a:gd name="connsiteY6-410" fmla="*/ 987434 h 1283495"/>
              <a:gd name="connsiteX7-411" fmla="*/ 1819771 w 1942632"/>
              <a:gd name="connsiteY7-412" fmla="*/ 929652 h 1283495"/>
              <a:gd name="connsiteX8-413" fmla="*/ 1765689 w 1942632"/>
              <a:gd name="connsiteY8-414" fmla="*/ 929787 h 1283495"/>
              <a:gd name="connsiteX9-415" fmla="*/ 1427581 w 1942632"/>
              <a:gd name="connsiteY9-416" fmla="*/ 1272148 h 1283495"/>
              <a:gd name="connsiteX10-417" fmla="*/ 1400455 w 1942632"/>
              <a:gd name="connsiteY10-418" fmla="*/ 1283495 h 1283495"/>
              <a:gd name="connsiteX11-419" fmla="*/ 36397 w 1942632"/>
              <a:gd name="connsiteY11-420" fmla="*/ 1283495 h 1283495"/>
              <a:gd name="connsiteX12-421" fmla="*/ 1385 w 1942632"/>
              <a:gd name="connsiteY12-422" fmla="*/ 1260348 h 1283495"/>
              <a:gd name="connsiteX13-423" fmla="*/ 8920 w 1942632"/>
              <a:gd name="connsiteY13-424" fmla="*/ 1219033 h 1283495"/>
              <a:gd name="connsiteX14-425" fmla="*/ 1010873 w 1942632"/>
              <a:gd name="connsiteY14-426" fmla="*/ 173517 h 1283495"/>
              <a:gd name="connsiteX15-427" fmla="*/ 1010331 w 1942632"/>
              <a:gd name="connsiteY15-428" fmla="*/ 120212 h 1283495"/>
              <a:gd name="connsiteX16-429" fmla="*/ 955227 w 1942632"/>
              <a:gd name="connsiteY16-430" fmla="*/ 65108 h 1283495"/>
              <a:gd name="connsiteX17-431" fmla="*/ 946969 w 1942632"/>
              <a:gd name="connsiteY17-432" fmla="*/ 23530 h 1283495"/>
              <a:gd name="connsiteX0-433" fmla="*/ 946969 w 1942632"/>
              <a:gd name="connsiteY0-434" fmla="*/ 23530 h 1283495"/>
              <a:gd name="connsiteX1-435" fmla="*/ 982173 w 1942632"/>
              <a:gd name="connsiteY1-436" fmla="*/ 0 h 1283495"/>
              <a:gd name="connsiteX2-437" fmla="*/ 1904588 w 1942632"/>
              <a:gd name="connsiteY2-438" fmla="*/ 0 h 1283495"/>
              <a:gd name="connsiteX3-439" fmla="*/ 1942632 w 1942632"/>
              <a:gd name="connsiteY3-440" fmla="*/ 38107 h 1283495"/>
              <a:gd name="connsiteX4-441" fmla="*/ 1942632 w 1942632"/>
              <a:gd name="connsiteY4-442" fmla="*/ 960540 h 1283495"/>
              <a:gd name="connsiteX5-443" fmla="*/ 1919081 w 1942632"/>
              <a:gd name="connsiteY5-444" fmla="*/ 995690 h 1283495"/>
              <a:gd name="connsiteX6-445" fmla="*/ 1877553 w 1942632"/>
              <a:gd name="connsiteY6-446" fmla="*/ 987434 h 1283495"/>
              <a:gd name="connsiteX7-447" fmla="*/ 1819771 w 1942632"/>
              <a:gd name="connsiteY7-448" fmla="*/ 929652 h 1283495"/>
              <a:gd name="connsiteX8-449" fmla="*/ 1765689 w 1942632"/>
              <a:gd name="connsiteY8-450" fmla="*/ 929787 h 1283495"/>
              <a:gd name="connsiteX9-451" fmla="*/ 1427581 w 1942632"/>
              <a:gd name="connsiteY9-452" fmla="*/ 1272148 h 1283495"/>
              <a:gd name="connsiteX10-453" fmla="*/ 1400455 w 1942632"/>
              <a:gd name="connsiteY10-454" fmla="*/ 1283495 h 1283495"/>
              <a:gd name="connsiteX11-455" fmla="*/ 36397 w 1942632"/>
              <a:gd name="connsiteY11-456" fmla="*/ 1283495 h 1283495"/>
              <a:gd name="connsiteX12-457" fmla="*/ 1385 w 1942632"/>
              <a:gd name="connsiteY12-458" fmla="*/ 1260348 h 1283495"/>
              <a:gd name="connsiteX13-459" fmla="*/ 8920 w 1942632"/>
              <a:gd name="connsiteY13-460" fmla="*/ 1219033 h 1283495"/>
              <a:gd name="connsiteX14-461" fmla="*/ 1010873 w 1942632"/>
              <a:gd name="connsiteY14-462" fmla="*/ 173517 h 1283495"/>
              <a:gd name="connsiteX15-463" fmla="*/ 1010331 w 1942632"/>
              <a:gd name="connsiteY15-464" fmla="*/ 120212 h 1283495"/>
              <a:gd name="connsiteX16-465" fmla="*/ 955227 w 1942632"/>
              <a:gd name="connsiteY16-466" fmla="*/ 65108 h 1283495"/>
              <a:gd name="connsiteX17-467" fmla="*/ 946969 w 1942632"/>
              <a:gd name="connsiteY17-468" fmla="*/ 23530 h 1283495"/>
              <a:gd name="connsiteX0-469" fmla="*/ 946969 w 1942632"/>
              <a:gd name="connsiteY0-470" fmla="*/ 23530 h 1283495"/>
              <a:gd name="connsiteX1-471" fmla="*/ 982173 w 1942632"/>
              <a:gd name="connsiteY1-472" fmla="*/ 0 h 1283495"/>
              <a:gd name="connsiteX2-473" fmla="*/ 1904588 w 1942632"/>
              <a:gd name="connsiteY2-474" fmla="*/ 0 h 1283495"/>
              <a:gd name="connsiteX3-475" fmla="*/ 1942632 w 1942632"/>
              <a:gd name="connsiteY3-476" fmla="*/ 38107 h 1283495"/>
              <a:gd name="connsiteX4-477" fmla="*/ 1942632 w 1942632"/>
              <a:gd name="connsiteY4-478" fmla="*/ 960540 h 1283495"/>
              <a:gd name="connsiteX5-479" fmla="*/ 1919081 w 1942632"/>
              <a:gd name="connsiteY5-480" fmla="*/ 995690 h 1283495"/>
              <a:gd name="connsiteX6-481" fmla="*/ 1877553 w 1942632"/>
              <a:gd name="connsiteY6-482" fmla="*/ 987434 h 1283495"/>
              <a:gd name="connsiteX7-483" fmla="*/ 1819771 w 1942632"/>
              <a:gd name="connsiteY7-484" fmla="*/ 929652 h 1283495"/>
              <a:gd name="connsiteX8-485" fmla="*/ 1765689 w 1942632"/>
              <a:gd name="connsiteY8-486" fmla="*/ 929787 h 1283495"/>
              <a:gd name="connsiteX9-487" fmla="*/ 1427581 w 1942632"/>
              <a:gd name="connsiteY9-488" fmla="*/ 1272148 h 1283495"/>
              <a:gd name="connsiteX10-489" fmla="*/ 1400455 w 1942632"/>
              <a:gd name="connsiteY10-490" fmla="*/ 1283495 h 1283495"/>
              <a:gd name="connsiteX11-491" fmla="*/ 36397 w 1942632"/>
              <a:gd name="connsiteY11-492" fmla="*/ 1283495 h 1283495"/>
              <a:gd name="connsiteX12-493" fmla="*/ 1385 w 1942632"/>
              <a:gd name="connsiteY12-494" fmla="*/ 1260348 h 1283495"/>
              <a:gd name="connsiteX13-495" fmla="*/ 8920 w 1942632"/>
              <a:gd name="connsiteY13-496" fmla="*/ 1219033 h 1283495"/>
              <a:gd name="connsiteX14-497" fmla="*/ 1010873 w 1942632"/>
              <a:gd name="connsiteY14-498" fmla="*/ 173517 h 1283495"/>
              <a:gd name="connsiteX15-499" fmla="*/ 1010331 w 1942632"/>
              <a:gd name="connsiteY15-500" fmla="*/ 120212 h 1283495"/>
              <a:gd name="connsiteX16-501" fmla="*/ 955227 w 1942632"/>
              <a:gd name="connsiteY16-502" fmla="*/ 65108 h 1283495"/>
              <a:gd name="connsiteX17-503" fmla="*/ 946969 w 1942632"/>
              <a:gd name="connsiteY17-504" fmla="*/ 23530 h 1283495"/>
              <a:gd name="connsiteX0-505" fmla="*/ 946969 w 1942632"/>
              <a:gd name="connsiteY0-506" fmla="*/ 23530 h 1283495"/>
              <a:gd name="connsiteX1-507" fmla="*/ 982173 w 1942632"/>
              <a:gd name="connsiteY1-508" fmla="*/ 0 h 1283495"/>
              <a:gd name="connsiteX2-509" fmla="*/ 1904588 w 1942632"/>
              <a:gd name="connsiteY2-510" fmla="*/ 0 h 1283495"/>
              <a:gd name="connsiteX3-511" fmla="*/ 1942632 w 1942632"/>
              <a:gd name="connsiteY3-512" fmla="*/ 38107 h 1283495"/>
              <a:gd name="connsiteX4-513" fmla="*/ 1942632 w 1942632"/>
              <a:gd name="connsiteY4-514" fmla="*/ 960540 h 1283495"/>
              <a:gd name="connsiteX5-515" fmla="*/ 1919081 w 1942632"/>
              <a:gd name="connsiteY5-516" fmla="*/ 995690 h 1283495"/>
              <a:gd name="connsiteX6-517" fmla="*/ 1877553 w 1942632"/>
              <a:gd name="connsiteY6-518" fmla="*/ 987434 h 1283495"/>
              <a:gd name="connsiteX7-519" fmla="*/ 1819771 w 1942632"/>
              <a:gd name="connsiteY7-520" fmla="*/ 929652 h 1283495"/>
              <a:gd name="connsiteX8-521" fmla="*/ 1765689 w 1942632"/>
              <a:gd name="connsiteY8-522" fmla="*/ 929787 h 1283495"/>
              <a:gd name="connsiteX9-523" fmla="*/ 1427581 w 1942632"/>
              <a:gd name="connsiteY9-524" fmla="*/ 1272148 h 1283495"/>
              <a:gd name="connsiteX10-525" fmla="*/ 1400455 w 1942632"/>
              <a:gd name="connsiteY10-526" fmla="*/ 1283495 h 1283495"/>
              <a:gd name="connsiteX11-527" fmla="*/ 36397 w 1942632"/>
              <a:gd name="connsiteY11-528" fmla="*/ 1283495 h 1283495"/>
              <a:gd name="connsiteX12-529" fmla="*/ 1385 w 1942632"/>
              <a:gd name="connsiteY12-530" fmla="*/ 1260348 h 1283495"/>
              <a:gd name="connsiteX13-531" fmla="*/ 8920 w 1942632"/>
              <a:gd name="connsiteY13-532" fmla="*/ 1219033 h 1283495"/>
              <a:gd name="connsiteX14-533" fmla="*/ 1010873 w 1942632"/>
              <a:gd name="connsiteY14-534" fmla="*/ 173517 h 1283495"/>
              <a:gd name="connsiteX15-535" fmla="*/ 1010331 w 1942632"/>
              <a:gd name="connsiteY15-536" fmla="*/ 120212 h 1283495"/>
              <a:gd name="connsiteX16-537" fmla="*/ 955227 w 1942632"/>
              <a:gd name="connsiteY16-538" fmla="*/ 65108 h 1283495"/>
              <a:gd name="connsiteX17-539" fmla="*/ 946969 w 1942632"/>
              <a:gd name="connsiteY17-540" fmla="*/ 23530 h 1283495"/>
              <a:gd name="connsiteX0-541" fmla="*/ 946969 w 1942632"/>
              <a:gd name="connsiteY0-542" fmla="*/ 23530 h 1283495"/>
              <a:gd name="connsiteX1-543" fmla="*/ 982173 w 1942632"/>
              <a:gd name="connsiteY1-544" fmla="*/ 0 h 1283495"/>
              <a:gd name="connsiteX2-545" fmla="*/ 1904588 w 1942632"/>
              <a:gd name="connsiteY2-546" fmla="*/ 0 h 1283495"/>
              <a:gd name="connsiteX3-547" fmla="*/ 1942632 w 1942632"/>
              <a:gd name="connsiteY3-548" fmla="*/ 38107 h 1283495"/>
              <a:gd name="connsiteX4-549" fmla="*/ 1942632 w 1942632"/>
              <a:gd name="connsiteY4-550" fmla="*/ 960540 h 1283495"/>
              <a:gd name="connsiteX5-551" fmla="*/ 1919081 w 1942632"/>
              <a:gd name="connsiteY5-552" fmla="*/ 995690 h 1283495"/>
              <a:gd name="connsiteX6-553" fmla="*/ 1877553 w 1942632"/>
              <a:gd name="connsiteY6-554" fmla="*/ 987434 h 1283495"/>
              <a:gd name="connsiteX7-555" fmla="*/ 1819771 w 1942632"/>
              <a:gd name="connsiteY7-556" fmla="*/ 929652 h 1283495"/>
              <a:gd name="connsiteX8-557" fmla="*/ 1765689 w 1942632"/>
              <a:gd name="connsiteY8-558" fmla="*/ 929787 h 1283495"/>
              <a:gd name="connsiteX9-559" fmla="*/ 1427581 w 1942632"/>
              <a:gd name="connsiteY9-560" fmla="*/ 1272148 h 1283495"/>
              <a:gd name="connsiteX10-561" fmla="*/ 1400455 w 1942632"/>
              <a:gd name="connsiteY10-562" fmla="*/ 1283495 h 1283495"/>
              <a:gd name="connsiteX11-563" fmla="*/ 36397 w 1942632"/>
              <a:gd name="connsiteY11-564" fmla="*/ 1283495 h 1283495"/>
              <a:gd name="connsiteX12-565" fmla="*/ 1385 w 1942632"/>
              <a:gd name="connsiteY12-566" fmla="*/ 1260348 h 1283495"/>
              <a:gd name="connsiteX13-567" fmla="*/ 8920 w 1942632"/>
              <a:gd name="connsiteY13-568" fmla="*/ 1219033 h 1283495"/>
              <a:gd name="connsiteX14-569" fmla="*/ 1010873 w 1942632"/>
              <a:gd name="connsiteY14-570" fmla="*/ 173517 h 1283495"/>
              <a:gd name="connsiteX15-571" fmla="*/ 1010331 w 1942632"/>
              <a:gd name="connsiteY15-572" fmla="*/ 120212 h 1283495"/>
              <a:gd name="connsiteX16-573" fmla="*/ 955227 w 1942632"/>
              <a:gd name="connsiteY16-574" fmla="*/ 65108 h 1283495"/>
              <a:gd name="connsiteX17-575" fmla="*/ 946969 w 1942632"/>
              <a:gd name="connsiteY17-576" fmla="*/ 23530 h 1283495"/>
              <a:gd name="connsiteX0-577" fmla="*/ 946969 w 1942632"/>
              <a:gd name="connsiteY0-578" fmla="*/ 23530 h 1283495"/>
              <a:gd name="connsiteX1-579" fmla="*/ 982173 w 1942632"/>
              <a:gd name="connsiteY1-580" fmla="*/ 0 h 1283495"/>
              <a:gd name="connsiteX2-581" fmla="*/ 1904588 w 1942632"/>
              <a:gd name="connsiteY2-582" fmla="*/ 0 h 1283495"/>
              <a:gd name="connsiteX3-583" fmla="*/ 1942632 w 1942632"/>
              <a:gd name="connsiteY3-584" fmla="*/ 38107 h 1283495"/>
              <a:gd name="connsiteX4-585" fmla="*/ 1942632 w 1942632"/>
              <a:gd name="connsiteY4-586" fmla="*/ 960540 h 1283495"/>
              <a:gd name="connsiteX5-587" fmla="*/ 1919081 w 1942632"/>
              <a:gd name="connsiteY5-588" fmla="*/ 995690 h 1283495"/>
              <a:gd name="connsiteX6-589" fmla="*/ 1877553 w 1942632"/>
              <a:gd name="connsiteY6-590" fmla="*/ 987434 h 1283495"/>
              <a:gd name="connsiteX7-591" fmla="*/ 1819771 w 1942632"/>
              <a:gd name="connsiteY7-592" fmla="*/ 929652 h 1283495"/>
              <a:gd name="connsiteX8-593" fmla="*/ 1765689 w 1942632"/>
              <a:gd name="connsiteY8-594" fmla="*/ 929787 h 1283495"/>
              <a:gd name="connsiteX9-595" fmla="*/ 1427581 w 1942632"/>
              <a:gd name="connsiteY9-596" fmla="*/ 1272148 h 1283495"/>
              <a:gd name="connsiteX10-597" fmla="*/ 1400455 w 1942632"/>
              <a:gd name="connsiteY10-598" fmla="*/ 1283495 h 1283495"/>
              <a:gd name="connsiteX11-599" fmla="*/ 36397 w 1942632"/>
              <a:gd name="connsiteY11-600" fmla="*/ 1283495 h 1283495"/>
              <a:gd name="connsiteX12-601" fmla="*/ 1385 w 1942632"/>
              <a:gd name="connsiteY12-602" fmla="*/ 1260348 h 1283495"/>
              <a:gd name="connsiteX13-603" fmla="*/ 8920 w 1942632"/>
              <a:gd name="connsiteY13-604" fmla="*/ 1219033 h 1283495"/>
              <a:gd name="connsiteX14-605" fmla="*/ 1010873 w 1942632"/>
              <a:gd name="connsiteY14-606" fmla="*/ 173517 h 1283495"/>
              <a:gd name="connsiteX15-607" fmla="*/ 1010331 w 1942632"/>
              <a:gd name="connsiteY15-608" fmla="*/ 120212 h 1283495"/>
              <a:gd name="connsiteX16-609" fmla="*/ 955227 w 1942632"/>
              <a:gd name="connsiteY16-610" fmla="*/ 65108 h 1283495"/>
              <a:gd name="connsiteX17-611" fmla="*/ 946969 w 1942632"/>
              <a:gd name="connsiteY17-612" fmla="*/ 23530 h 1283495"/>
              <a:gd name="connsiteX0-613" fmla="*/ 946969 w 1942632"/>
              <a:gd name="connsiteY0-614" fmla="*/ 23530 h 1283495"/>
              <a:gd name="connsiteX1-615" fmla="*/ 982173 w 1942632"/>
              <a:gd name="connsiteY1-616" fmla="*/ 0 h 1283495"/>
              <a:gd name="connsiteX2-617" fmla="*/ 1904588 w 1942632"/>
              <a:gd name="connsiteY2-618" fmla="*/ 0 h 1283495"/>
              <a:gd name="connsiteX3-619" fmla="*/ 1942632 w 1942632"/>
              <a:gd name="connsiteY3-620" fmla="*/ 38107 h 1283495"/>
              <a:gd name="connsiteX4-621" fmla="*/ 1942632 w 1942632"/>
              <a:gd name="connsiteY4-622" fmla="*/ 960540 h 1283495"/>
              <a:gd name="connsiteX5-623" fmla="*/ 1919081 w 1942632"/>
              <a:gd name="connsiteY5-624" fmla="*/ 995690 h 1283495"/>
              <a:gd name="connsiteX6-625" fmla="*/ 1877553 w 1942632"/>
              <a:gd name="connsiteY6-626" fmla="*/ 987434 h 1283495"/>
              <a:gd name="connsiteX7-627" fmla="*/ 1819771 w 1942632"/>
              <a:gd name="connsiteY7-628" fmla="*/ 929652 h 1283495"/>
              <a:gd name="connsiteX8-629" fmla="*/ 1765689 w 1942632"/>
              <a:gd name="connsiteY8-630" fmla="*/ 929787 h 1283495"/>
              <a:gd name="connsiteX9-631" fmla="*/ 1427581 w 1942632"/>
              <a:gd name="connsiteY9-632" fmla="*/ 1272148 h 1283495"/>
              <a:gd name="connsiteX10-633" fmla="*/ 1400455 w 1942632"/>
              <a:gd name="connsiteY10-634" fmla="*/ 1283495 h 1283495"/>
              <a:gd name="connsiteX11-635" fmla="*/ 36397 w 1942632"/>
              <a:gd name="connsiteY11-636" fmla="*/ 1283495 h 1283495"/>
              <a:gd name="connsiteX12-637" fmla="*/ 1385 w 1942632"/>
              <a:gd name="connsiteY12-638" fmla="*/ 1260348 h 1283495"/>
              <a:gd name="connsiteX13-639" fmla="*/ 8920 w 1942632"/>
              <a:gd name="connsiteY13-640" fmla="*/ 1219033 h 1283495"/>
              <a:gd name="connsiteX14-641" fmla="*/ 1010873 w 1942632"/>
              <a:gd name="connsiteY14-642" fmla="*/ 173517 h 1283495"/>
              <a:gd name="connsiteX15-643" fmla="*/ 1010331 w 1942632"/>
              <a:gd name="connsiteY15-644" fmla="*/ 120212 h 1283495"/>
              <a:gd name="connsiteX16-645" fmla="*/ 955227 w 1942632"/>
              <a:gd name="connsiteY16-646" fmla="*/ 65108 h 1283495"/>
              <a:gd name="connsiteX17-647" fmla="*/ 946969 w 1942632"/>
              <a:gd name="connsiteY17-648" fmla="*/ 23530 h 1283495"/>
              <a:gd name="connsiteX0-649" fmla="*/ 946969 w 1942632"/>
              <a:gd name="connsiteY0-650" fmla="*/ 23530 h 1283495"/>
              <a:gd name="connsiteX1-651" fmla="*/ 982173 w 1942632"/>
              <a:gd name="connsiteY1-652" fmla="*/ 0 h 1283495"/>
              <a:gd name="connsiteX2-653" fmla="*/ 1904588 w 1942632"/>
              <a:gd name="connsiteY2-654" fmla="*/ 0 h 1283495"/>
              <a:gd name="connsiteX3-655" fmla="*/ 1942632 w 1942632"/>
              <a:gd name="connsiteY3-656" fmla="*/ 38107 h 1283495"/>
              <a:gd name="connsiteX4-657" fmla="*/ 1942632 w 1942632"/>
              <a:gd name="connsiteY4-658" fmla="*/ 960540 h 1283495"/>
              <a:gd name="connsiteX5-659" fmla="*/ 1919081 w 1942632"/>
              <a:gd name="connsiteY5-660" fmla="*/ 995690 h 1283495"/>
              <a:gd name="connsiteX6-661" fmla="*/ 1877553 w 1942632"/>
              <a:gd name="connsiteY6-662" fmla="*/ 987434 h 1283495"/>
              <a:gd name="connsiteX7-663" fmla="*/ 1819771 w 1942632"/>
              <a:gd name="connsiteY7-664" fmla="*/ 929652 h 1283495"/>
              <a:gd name="connsiteX8-665" fmla="*/ 1765689 w 1942632"/>
              <a:gd name="connsiteY8-666" fmla="*/ 929787 h 1283495"/>
              <a:gd name="connsiteX9-667" fmla="*/ 1427581 w 1942632"/>
              <a:gd name="connsiteY9-668" fmla="*/ 1272148 h 1283495"/>
              <a:gd name="connsiteX10-669" fmla="*/ 1400455 w 1942632"/>
              <a:gd name="connsiteY10-670" fmla="*/ 1283495 h 1283495"/>
              <a:gd name="connsiteX11-671" fmla="*/ 36397 w 1942632"/>
              <a:gd name="connsiteY11-672" fmla="*/ 1283495 h 1283495"/>
              <a:gd name="connsiteX12-673" fmla="*/ 1385 w 1942632"/>
              <a:gd name="connsiteY12-674" fmla="*/ 1260348 h 1283495"/>
              <a:gd name="connsiteX13-675" fmla="*/ 8920 w 1942632"/>
              <a:gd name="connsiteY13-676" fmla="*/ 1219033 h 1283495"/>
              <a:gd name="connsiteX14-677" fmla="*/ 1010873 w 1942632"/>
              <a:gd name="connsiteY14-678" fmla="*/ 173517 h 1283495"/>
              <a:gd name="connsiteX15-679" fmla="*/ 1010331 w 1942632"/>
              <a:gd name="connsiteY15-680" fmla="*/ 120212 h 1283495"/>
              <a:gd name="connsiteX16-681" fmla="*/ 955227 w 1942632"/>
              <a:gd name="connsiteY16-682" fmla="*/ 65108 h 1283495"/>
              <a:gd name="connsiteX17-683" fmla="*/ 946969 w 1942632"/>
              <a:gd name="connsiteY17-684" fmla="*/ 23530 h 1283495"/>
              <a:gd name="connsiteX0-685" fmla="*/ 946969 w 1942632"/>
              <a:gd name="connsiteY0-686" fmla="*/ 23530 h 1283495"/>
              <a:gd name="connsiteX1-687" fmla="*/ 982173 w 1942632"/>
              <a:gd name="connsiteY1-688" fmla="*/ 0 h 1283495"/>
              <a:gd name="connsiteX2-689" fmla="*/ 1904588 w 1942632"/>
              <a:gd name="connsiteY2-690" fmla="*/ 0 h 1283495"/>
              <a:gd name="connsiteX3-691" fmla="*/ 1942632 w 1942632"/>
              <a:gd name="connsiteY3-692" fmla="*/ 38107 h 1283495"/>
              <a:gd name="connsiteX4-693" fmla="*/ 1942632 w 1942632"/>
              <a:gd name="connsiteY4-694" fmla="*/ 960540 h 1283495"/>
              <a:gd name="connsiteX5-695" fmla="*/ 1919081 w 1942632"/>
              <a:gd name="connsiteY5-696" fmla="*/ 995690 h 1283495"/>
              <a:gd name="connsiteX6-697" fmla="*/ 1877553 w 1942632"/>
              <a:gd name="connsiteY6-698" fmla="*/ 987434 h 1283495"/>
              <a:gd name="connsiteX7-699" fmla="*/ 1819771 w 1942632"/>
              <a:gd name="connsiteY7-700" fmla="*/ 929652 h 1283495"/>
              <a:gd name="connsiteX8-701" fmla="*/ 1765689 w 1942632"/>
              <a:gd name="connsiteY8-702" fmla="*/ 929787 h 1283495"/>
              <a:gd name="connsiteX9-703" fmla="*/ 1427581 w 1942632"/>
              <a:gd name="connsiteY9-704" fmla="*/ 1272148 h 1283495"/>
              <a:gd name="connsiteX10-705" fmla="*/ 1400455 w 1942632"/>
              <a:gd name="connsiteY10-706" fmla="*/ 1283495 h 1283495"/>
              <a:gd name="connsiteX11-707" fmla="*/ 36397 w 1942632"/>
              <a:gd name="connsiteY11-708" fmla="*/ 1283495 h 1283495"/>
              <a:gd name="connsiteX12-709" fmla="*/ 1385 w 1942632"/>
              <a:gd name="connsiteY12-710" fmla="*/ 1260348 h 1283495"/>
              <a:gd name="connsiteX13-711" fmla="*/ 8920 w 1942632"/>
              <a:gd name="connsiteY13-712" fmla="*/ 1219033 h 1283495"/>
              <a:gd name="connsiteX14-713" fmla="*/ 1010873 w 1942632"/>
              <a:gd name="connsiteY14-714" fmla="*/ 173517 h 1283495"/>
              <a:gd name="connsiteX15-715" fmla="*/ 1010331 w 1942632"/>
              <a:gd name="connsiteY15-716" fmla="*/ 120212 h 1283495"/>
              <a:gd name="connsiteX16-717" fmla="*/ 955227 w 1942632"/>
              <a:gd name="connsiteY16-718" fmla="*/ 65108 h 1283495"/>
              <a:gd name="connsiteX17-719" fmla="*/ 946969 w 1942632"/>
              <a:gd name="connsiteY17-720" fmla="*/ 23530 h 1283495"/>
              <a:gd name="connsiteX0-721" fmla="*/ 946969 w 1942632"/>
              <a:gd name="connsiteY0-722" fmla="*/ 23530 h 1283495"/>
              <a:gd name="connsiteX1-723" fmla="*/ 982173 w 1942632"/>
              <a:gd name="connsiteY1-724" fmla="*/ 0 h 1283495"/>
              <a:gd name="connsiteX2-725" fmla="*/ 1904588 w 1942632"/>
              <a:gd name="connsiteY2-726" fmla="*/ 0 h 1283495"/>
              <a:gd name="connsiteX3-727" fmla="*/ 1942632 w 1942632"/>
              <a:gd name="connsiteY3-728" fmla="*/ 38107 h 1283495"/>
              <a:gd name="connsiteX4-729" fmla="*/ 1942632 w 1942632"/>
              <a:gd name="connsiteY4-730" fmla="*/ 960540 h 1283495"/>
              <a:gd name="connsiteX5-731" fmla="*/ 1919081 w 1942632"/>
              <a:gd name="connsiteY5-732" fmla="*/ 995690 h 1283495"/>
              <a:gd name="connsiteX6-733" fmla="*/ 1877553 w 1942632"/>
              <a:gd name="connsiteY6-734" fmla="*/ 987434 h 1283495"/>
              <a:gd name="connsiteX7-735" fmla="*/ 1819771 w 1942632"/>
              <a:gd name="connsiteY7-736" fmla="*/ 929652 h 1283495"/>
              <a:gd name="connsiteX8-737" fmla="*/ 1765689 w 1942632"/>
              <a:gd name="connsiteY8-738" fmla="*/ 929787 h 1283495"/>
              <a:gd name="connsiteX9-739" fmla="*/ 1427581 w 1942632"/>
              <a:gd name="connsiteY9-740" fmla="*/ 1272148 h 1283495"/>
              <a:gd name="connsiteX10-741" fmla="*/ 1400455 w 1942632"/>
              <a:gd name="connsiteY10-742" fmla="*/ 1283495 h 1283495"/>
              <a:gd name="connsiteX11-743" fmla="*/ 36397 w 1942632"/>
              <a:gd name="connsiteY11-744" fmla="*/ 1283495 h 1283495"/>
              <a:gd name="connsiteX12-745" fmla="*/ 1385 w 1942632"/>
              <a:gd name="connsiteY12-746" fmla="*/ 1260348 h 1283495"/>
              <a:gd name="connsiteX13-747" fmla="*/ 8920 w 1942632"/>
              <a:gd name="connsiteY13-748" fmla="*/ 1219033 h 1283495"/>
              <a:gd name="connsiteX14-749" fmla="*/ 1010873 w 1942632"/>
              <a:gd name="connsiteY14-750" fmla="*/ 173517 h 1283495"/>
              <a:gd name="connsiteX15-751" fmla="*/ 1010331 w 1942632"/>
              <a:gd name="connsiteY15-752" fmla="*/ 120212 h 1283495"/>
              <a:gd name="connsiteX16-753" fmla="*/ 955227 w 1942632"/>
              <a:gd name="connsiteY16-754" fmla="*/ 65108 h 1283495"/>
              <a:gd name="connsiteX17-755" fmla="*/ 946969 w 1942632"/>
              <a:gd name="connsiteY17-756" fmla="*/ 23530 h 1283495"/>
              <a:gd name="connsiteX0-757" fmla="*/ 946345 w 1942008"/>
              <a:gd name="connsiteY0-758" fmla="*/ 23530 h 1283495"/>
              <a:gd name="connsiteX1-759" fmla="*/ 981549 w 1942008"/>
              <a:gd name="connsiteY1-760" fmla="*/ 0 h 1283495"/>
              <a:gd name="connsiteX2-761" fmla="*/ 1903964 w 1942008"/>
              <a:gd name="connsiteY2-762" fmla="*/ 0 h 1283495"/>
              <a:gd name="connsiteX3-763" fmla="*/ 1942008 w 1942008"/>
              <a:gd name="connsiteY3-764" fmla="*/ 38107 h 1283495"/>
              <a:gd name="connsiteX4-765" fmla="*/ 1942008 w 1942008"/>
              <a:gd name="connsiteY4-766" fmla="*/ 960540 h 1283495"/>
              <a:gd name="connsiteX5-767" fmla="*/ 1918457 w 1942008"/>
              <a:gd name="connsiteY5-768" fmla="*/ 995690 h 1283495"/>
              <a:gd name="connsiteX6-769" fmla="*/ 1876929 w 1942008"/>
              <a:gd name="connsiteY6-770" fmla="*/ 987434 h 1283495"/>
              <a:gd name="connsiteX7-771" fmla="*/ 1819147 w 1942008"/>
              <a:gd name="connsiteY7-772" fmla="*/ 929652 h 1283495"/>
              <a:gd name="connsiteX8-773" fmla="*/ 1765065 w 1942008"/>
              <a:gd name="connsiteY8-774" fmla="*/ 929787 h 1283495"/>
              <a:gd name="connsiteX9-775" fmla="*/ 1426957 w 1942008"/>
              <a:gd name="connsiteY9-776" fmla="*/ 1272148 h 1283495"/>
              <a:gd name="connsiteX10-777" fmla="*/ 1399831 w 1942008"/>
              <a:gd name="connsiteY10-778" fmla="*/ 1283495 h 1283495"/>
              <a:gd name="connsiteX11-779" fmla="*/ 35773 w 1942008"/>
              <a:gd name="connsiteY11-780" fmla="*/ 1283495 h 1283495"/>
              <a:gd name="connsiteX12-781" fmla="*/ 761 w 1942008"/>
              <a:gd name="connsiteY12-782" fmla="*/ 1260348 h 1283495"/>
              <a:gd name="connsiteX13-783" fmla="*/ 8296 w 1942008"/>
              <a:gd name="connsiteY13-784" fmla="*/ 1219033 h 1283495"/>
              <a:gd name="connsiteX14-785" fmla="*/ 1010249 w 1942008"/>
              <a:gd name="connsiteY14-786" fmla="*/ 173517 h 1283495"/>
              <a:gd name="connsiteX15-787" fmla="*/ 1009707 w 1942008"/>
              <a:gd name="connsiteY15-788" fmla="*/ 120212 h 1283495"/>
              <a:gd name="connsiteX16-789" fmla="*/ 954603 w 1942008"/>
              <a:gd name="connsiteY16-790" fmla="*/ 65108 h 1283495"/>
              <a:gd name="connsiteX17-791" fmla="*/ 946345 w 1942008"/>
              <a:gd name="connsiteY17-792" fmla="*/ 23530 h 1283495"/>
              <a:gd name="connsiteX0-793" fmla="*/ 945771 w 1941434"/>
              <a:gd name="connsiteY0-794" fmla="*/ 23530 h 1283495"/>
              <a:gd name="connsiteX1-795" fmla="*/ 980975 w 1941434"/>
              <a:gd name="connsiteY1-796" fmla="*/ 0 h 1283495"/>
              <a:gd name="connsiteX2-797" fmla="*/ 1903390 w 1941434"/>
              <a:gd name="connsiteY2-798" fmla="*/ 0 h 1283495"/>
              <a:gd name="connsiteX3-799" fmla="*/ 1941434 w 1941434"/>
              <a:gd name="connsiteY3-800" fmla="*/ 38107 h 1283495"/>
              <a:gd name="connsiteX4-801" fmla="*/ 1941434 w 1941434"/>
              <a:gd name="connsiteY4-802" fmla="*/ 960540 h 1283495"/>
              <a:gd name="connsiteX5-803" fmla="*/ 1917883 w 1941434"/>
              <a:gd name="connsiteY5-804" fmla="*/ 995690 h 1283495"/>
              <a:gd name="connsiteX6-805" fmla="*/ 1876355 w 1941434"/>
              <a:gd name="connsiteY6-806" fmla="*/ 987434 h 1283495"/>
              <a:gd name="connsiteX7-807" fmla="*/ 1818573 w 1941434"/>
              <a:gd name="connsiteY7-808" fmla="*/ 929652 h 1283495"/>
              <a:gd name="connsiteX8-809" fmla="*/ 1764491 w 1941434"/>
              <a:gd name="connsiteY8-810" fmla="*/ 929787 h 1283495"/>
              <a:gd name="connsiteX9-811" fmla="*/ 1426383 w 1941434"/>
              <a:gd name="connsiteY9-812" fmla="*/ 1272148 h 1283495"/>
              <a:gd name="connsiteX10-813" fmla="*/ 1399257 w 1941434"/>
              <a:gd name="connsiteY10-814" fmla="*/ 1283495 h 1283495"/>
              <a:gd name="connsiteX11-815" fmla="*/ 35199 w 1941434"/>
              <a:gd name="connsiteY11-816" fmla="*/ 1283495 h 1283495"/>
              <a:gd name="connsiteX12-817" fmla="*/ 187 w 1941434"/>
              <a:gd name="connsiteY12-818" fmla="*/ 1260348 h 1283495"/>
              <a:gd name="connsiteX13-819" fmla="*/ 7722 w 1941434"/>
              <a:gd name="connsiteY13-820" fmla="*/ 1219033 h 1283495"/>
              <a:gd name="connsiteX14-821" fmla="*/ 1009675 w 1941434"/>
              <a:gd name="connsiteY14-822" fmla="*/ 173517 h 1283495"/>
              <a:gd name="connsiteX15-823" fmla="*/ 1009133 w 1941434"/>
              <a:gd name="connsiteY15-824" fmla="*/ 120212 h 1283495"/>
              <a:gd name="connsiteX16-825" fmla="*/ 954029 w 1941434"/>
              <a:gd name="connsiteY16-826" fmla="*/ 65108 h 1283495"/>
              <a:gd name="connsiteX17-827" fmla="*/ 945771 w 1941434"/>
              <a:gd name="connsiteY17-828" fmla="*/ 23530 h 1283495"/>
              <a:gd name="connsiteX0-829" fmla="*/ 946469 w 1942132"/>
              <a:gd name="connsiteY0-830" fmla="*/ 23530 h 1283495"/>
              <a:gd name="connsiteX1-831" fmla="*/ 981673 w 1942132"/>
              <a:gd name="connsiteY1-832" fmla="*/ 0 h 1283495"/>
              <a:gd name="connsiteX2-833" fmla="*/ 1904088 w 1942132"/>
              <a:gd name="connsiteY2-834" fmla="*/ 0 h 1283495"/>
              <a:gd name="connsiteX3-835" fmla="*/ 1942132 w 1942132"/>
              <a:gd name="connsiteY3-836" fmla="*/ 38107 h 1283495"/>
              <a:gd name="connsiteX4-837" fmla="*/ 1942132 w 1942132"/>
              <a:gd name="connsiteY4-838" fmla="*/ 960540 h 1283495"/>
              <a:gd name="connsiteX5-839" fmla="*/ 1918581 w 1942132"/>
              <a:gd name="connsiteY5-840" fmla="*/ 995690 h 1283495"/>
              <a:gd name="connsiteX6-841" fmla="*/ 1877053 w 1942132"/>
              <a:gd name="connsiteY6-842" fmla="*/ 987434 h 1283495"/>
              <a:gd name="connsiteX7-843" fmla="*/ 1819271 w 1942132"/>
              <a:gd name="connsiteY7-844" fmla="*/ 929652 h 1283495"/>
              <a:gd name="connsiteX8-845" fmla="*/ 1765189 w 1942132"/>
              <a:gd name="connsiteY8-846" fmla="*/ 929787 h 1283495"/>
              <a:gd name="connsiteX9-847" fmla="*/ 1427081 w 1942132"/>
              <a:gd name="connsiteY9-848" fmla="*/ 1272148 h 1283495"/>
              <a:gd name="connsiteX10-849" fmla="*/ 1399955 w 1942132"/>
              <a:gd name="connsiteY10-850" fmla="*/ 1283495 h 1283495"/>
              <a:gd name="connsiteX11-851" fmla="*/ 35897 w 1942132"/>
              <a:gd name="connsiteY11-852" fmla="*/ 1283495 h 1283495"/>
              <a:gd name="connsiteX12-853" fmla="*/ 885 w 1942132"/>
              <a:gd name="connsiteY12-854" fmla="*/ 1260348 h 1283495"/>
              <a:gd name="connsiteX13-855" fmla="*/ 8420 w 1942132"/>
              <a:gd name="connsiteY13-856" fmla="*/ 1219033 h 1283495"/>
              <a:gd name="connsiteX14-857" fmla="*/ 1010373 w 1942132"/>
              <a:gd name="connsiteY14-858" fmla="*/ 173517 h 1283495"/>
              <a:gd name="connsiteX15-859" fmla="*/ 1009831 w 1942132"/>
              <a:gd name="connsiteY15-860" fmla="*/ 120212 h 1283495"/>
              <a:gd name="connsiteX16-861" fmla="*/ 954727 w 1942132"/>
              <a:gd name="connsiteY16-862" fmla="*/ 65108 h 1283495"/>
              <a:gd name="connsiteX17-863" fmla="*/ 946469 w 1942132"/>
              <a:gd name="connsiteY17-864" fmla="*/ 23530 h 1283495"/>
              <a:gd name="connsiteX0-865" fmla="*/ 948287 w 1943950"/>
              <a:gd name="connsiteY0-866" fmla="*/ 23530 h 1283495"/>
              <a:gd name="connsiteX1-867" fmla="*/ 983491 w 1943950"/>
              <a:gd name="connsiteY1-868" fmla="*/ 0 h 1283495"/>
              <a:gd name="connsiteX2-869" fmla="*/ 1905906 w 1943950"/>
              <a:gd name="connsiteY2-870" fmla="*/ 0 h 1283495"/>
              <a:gd name="connsiteX3-871" fmla="*/ 1943950 w 1943950"/>
              <a:gd name="connsiteY3-872" fmla="*/ 38107 h 1283495"/>
              <a:gd name="connsiteX4-873" fmla="*/ 1943950 w 1943950"/>
              <a:gd name="connsiteY4-874" fmla="*/ 960540 h 1283495"/>
              <a:gd name="connsiteX5-875" fmla="*/ 1920399 w 1943950"/>
              <a:gd name="connsiteY5-876" fmla="*/ 995690 h 1283495"/>
              <a:gd name="connsiteX6-877" fmla="*/ 1878871 w 1943950"/>
              <a:gd name="connsiteY6-878" fmla="*/ 987434 h 1283495"/>
              <a:gd name="connsiteX7-879" fmla="*/ 1821089 w 1943950"/>
              <a:gd name="connsiteY7-880" fmla="*/ 929652 h 1283495"/>
              <a:gd name="connsiteX8-881" fmla="*/ 1767007 w 1943950"/>
              <a:gd name="connsiteY8-882" fmla="*/ 929787 h 1283495"/>
              <a:gd name="connsiteX9-883" fmla="*/ 1428899 w 1943950"/>
              <a:gd name="connsiteY9-884" fmla="*/ 1272148 h 1283495"/>
              <a:gd name="connsiteX10-885" fmla="*/ 1401773 w 1943950"/>
              <a:gd name="connsiteY10-886" fmla="*/ 1283495 h 1283495"/>
              <a:gd name="connsiteX11-887" fmla="*/ 37715 w 1943950"/>
              <a:gd name="connsiteY11-888" fmla="*/ 1283495 h 1283495"/>
              <a:gd name="connsiteX12-889" fmla="*/ 2703 w 1943950"/>
              <a:gd name="connsiteY12-890" fmla="*/ 1260348 h 1283495"/>
              <a:gd name="connsiteX13-891" fmla="*/ 10238 w 1943950"/>
              <a:gd name="connsiteY13-892" fmla="*/ 1219033 h 1283495"/>
              <a:gd name="connsiteX14-893" fmla="*/ 1012191 w 1943950"/>
              <a:gd name="connsiteY14-894" fmla="*/ 173517 h 1283495"/>
              <a:gd name="connsiteX15-895" fmla="*/ 1011649 w 1943950"/>
              <a:gd name="connsiteY15-896" fmla="*/ 120212 h 1283495"/>
              <a:gd name="connsiteX16-897" fmla="*/ 956545 w 1943950"/>
              <a:gd name="connsiteY16-898" fmla="*/ 65108 h 1283495"/>
              <a:gd name="connsiteX17-899" fmla="*/ 948287 w 1943950"/>
              <a:gd name="connsiteY17-900" fmla="*/ 23530 h 1283495"/>
              <a:gd name="connsiteX0-901" fmla="*/ 948287 w 1943950"/>
              <a:gd name="connsiteY0-902" fmla="*/ 23530 h 1283495"/>
              <a:gd name="connsiteX1-903" fmla="*/ 983491 w 1943950"/>
              <a:gd name="connsiteY1-904" fmla="*/ 0 h 1283495"/>
              <a:gd name="connsiteX2-905" fmla="*/ 1905906 w 1943950"/>
              <a:gd name="connsiteY2-906" fmla="*/ 0 h 1283495"/>
              <a:gd name="connsiteX3-907" fmla="*/ 1943950 w 1943950"/>
              <a:gd name="connsiteY3-908" fmla="*/ 38107 h 1283495"/>
              <a:gd name="connsiteX4-909" fmla="*/ 1943950 w 1943950"/>
              <a:gd name="connsiteY4-910" fmla="*/ 960540 h 1283495"/>
              <a:gd name="connsiteX5-911" fmla="*/ 1920399 w 1943950"/>
              <a:gd name="connsiteY5-912" fmla="*/ 995690 h 1283495"/>
              <a:gd name="connsiteX6-913" fmla="*/ 1878871 w 1943950"/>
              <a:gd name="connsiteY6-914" fmla="*/ 987434 h 1283495"/>
              <a:gd name="connsiteX7-915" fmla="*/ 1821089 w 1943950"/>
              <a:gd name="connsiteY7-916" fmla="*/ 929652 h 1283495"/>
              <a:gd name="connsiteX8-917" fmla="*/ 1767007 w 1943950"/>
              <a:gd name="connsiteY8-918" fmla="*/ 929787 h 1283495"/>
              <a:gd name="connsiteX9-919" fmla="*/ 1428899 w 1943950"/>
              <a:gd name="connsiteY9-920" fmla="*/ 1272148 h 1283495"/>
              <a:gd name="connsiteX10-921" fmla="*/ 1401773 w 1943950"/>
              <a:gd name="connsiteY10-922" fmla="*/ 1283495 h 1283495"/>
              <a:gd name="connsiteX11-923" fmla="*/ 37715 w 1943950"/>
              <a:gd name="connsiteY11-924" fmla="*/ 1283495 h 1283495"/>
              <a:gd name="connsiteX12-925" fmla="*/ 2703 w 1943950"/>
              <a:gd name="connsiteY12-926" fmla="*/ 1260348 h 1283495"/>
              <a:gd name="connsiteX13-927" fmla="*/ 10238 w 1943950"/>
              <a:gd name="connsiteY13-928" fmla="*/ 1219033 h 1283495"/>
              <a:gd name="connsiteX14-929" fmla="*/ 1012191 w 1943950"/>
              <a:gd name="connsiteY14-930" fmla="*/ 173517 h 1283495"/>
              <a:gd name="connsiteX15-931" fmla="*/ 1011649 w 1943950"/>
              <a:gd name="connsiteY15-932" fmla="*/ 120212 h 1283495"/>
              <a:gd name="connsiteX16-933" fmla="*/ 956545 w 1943950"/>
              <a:gd name="connsiteY16-934" fmla="*/ 65108 h 1283495"/>
              <a:gd name="connsiteX17-935" fmla="*/ 948287 w 1943950"/>
              <a:gd name="connsiteY17-936" fmla="*/ 23530 h 1283495"/>
              <a:gd name="connsiteX0-937" fmla="*/ 948287 w 1943950"/>
              <a:gd name="connsiteY0-938" fmla="*/ 23530 h 1283495"/>
              <a:gd name="connsiteX1-939" fmla="*/ 983491 w 1943950"/>
              <a:gd name="connsiteY1-940" fmla="*/ 0 h 1283495"/>
              <a:gd name="connsiteX2-941" fmla="*/ 1905906 w 1943950"/>
              <a:gd name="connsiteY2-942" fmla="*/ 0 h 1283495"/>
              <a:gd name="connsiteX3-943" fmla="*/ 1943950 w 1943950"/>
              <a:gd name="connsiteY3-944" fmla="*/ 38107 h 1283495"/>
              <a:gd name="connsiteX4-945" fmla="*/ 1943950 w 1943950"/>
              <a:gd name="connsiteY4-946" fmla="*/ 960540 h 1283495"/>
              <a:gd name="connsiteX5-947" fmla="*/ 1920399 w 1943950"/>
              <a:gd name="connsiteY5-948" fmla="*/ 995690 h 1283495"/>
              <a:gd name="connsiteX6-949" fmla="*/ 1878871 w 1943950"/>
              <a:gd name="connsiteY6-950" fmla="*/ 987434 h 1283495"/>
              <a:gd name="connsiteX7-951" fmla="*/ 1821089 w 1943950"/>
              <a:gd name="connsiteY7-952" fmla="*/ 929652 h 1283495"/>
              <a:gd name="connsiteX8-953" fmla="*/ 1767007 w 1943950"/>
              <a:gd name="connsiteY8-954" fmla="*/ 929787 h 1283495"/>
              <a:gd name="connsiteX9-955" fmla="*/ 1428899 w 1943950"/>
              <a:gd name="connsiteY9-956" fmla="*/ 1272148 h 1283495"/>
              <a:gd name="connsiteX10-957" fmla="*/ 1401773 w 1943950"/>
              <a:gd name="connsiteY10-958" fmla="*/ 1283495 h 1283495"/>
              <a:gd name="connsiteX11-959" fmla="*/ 37715 w 1943950"/>
              <a:gd name="connsiteY11-960" fmla="*/ 1283495 h 1283495"/>
              <a:gd name="connsiteX12-961" fmla="*/ 2703 w 1943950"/>
              <a:gd name="connsiteY12-962" fmla="*/ 1260348 h 1283495"/>
              <a:gd name="connsiteX13-963" fmla="*/ 10238 w 1943950"/>
              <a:gd name="connsiteY13-964" fmla="*/ 1219033 h 1283495"/>
              <a:gd name="connsiteX14-965" fmla="*/ 1012191 w 1943950"/>
              <a:gd name="connsiteY14-966" fmla="*/ 173517 h 1283495"/>
              <a:gd name="connsiteX15-967" fmla="*/ 1011649 w 1943950"/>
              <a:gd name="connsiteY15-968" fmla="*/ 120212 h 1283495"/>
              <a:gd name="connsiteX16-969" fmla="*/ 956545 w 1943950"/>
              <a:gd name="connsiteY16-970" fmla="*/ 65108 h 1283495"/>
              <a:gd name="connsiteX17-971" fmla="*/ 948287 w 1943950"/>
              <a:gd name="connsiteY17-972" fmla="*/ 23530 h 1283495"/>
              <a:gd name="connsiteX0-973" fmla="*/ 948287 w 1943950"/>
              <a:gd name="connsiteY0-974" fmla="*/ 23530 h 1283495"/>
              <a:gd name="connsiteX1-975" fmla="*/ 983491 w 1943950"/>
              <a:gd name="connsiteY1-976" fmla="*/ 0 h 1283495"/>
              <a:gd name="connsiteX2-977" fmla="*/ 1905906 w 1943950"/>
              <a:gd name="connsiteY2-978" fmla="*/ 0 h 1283495"/>
              <a:gd name="connsiteX3-979" fmla="*/ 1943950 w 1943950"/>
              <a:gd name="connsiteY3-980" fmla="*/ 38107 h 1283495"/>
              <a:gd name="connsiteX4-981" fmla="*/ 1943950 w 1943950"/>
              <a:gd name="connsiteY4-982" fmla="*/ 960540 h 1283495"/>
              <a:gd name="connsiteX5-983" fmla="*/ 1920399 w 1943950"/>
              <a:gd name="connsiteY5-984" fmla="*/ 995690 h 1283495"/>
              <a:gd name="connsiteX6-985" fmla="*/ 1878871 w 1943950"/>
              <a:gd name="connsiteY6-986" fmla="*/ 987434 h 1283495"/>
              <a:gd name="connsiteX7-987" fmla="*/ 1821089 w 1943950"/>
              <a:gd name="connsiteY7-988" fmla="*/ 929652 h 1283495"/>
              <a:gd name="connsiteX8-989" fmla="*/ 1767007 w 1943950"/>
              <a:gd name="connsiteY8-990" fmla="*/ 929787 h 1283495"/>
              <a:gd name="connsiteX9-991" fmla="*/ 1428899 w 1943950"/>
              <a:gd name="connsiteY9-992" fmla="*/ 1272148 h 1283495"/>
              <a:gd name="connsiteX10-993" fmla="*/ 1401773 w 1943950"/>
              <a:gd name="connsiteY10-994" fmla="*/ 1283495 h 1283495"/>
              <a:gd name="connsiteX11-995" fmla="*/ 37715 w 1943950"/>
              <a:gd name="connsiteY11-996" fmla="*/ 1283495 h 1283495"/>
              <a:gd name="connsiteX12-997" fmla="*/ 2703 w 1943950"/>
              <a:gd name="connsiteY12-998" fmla="*/ 1260348 h 1283495"/>
              <a:gd name="connsiteX13-999" fmla="*/ 10238 w 1943950"/>
              <a:gd name="connsiteY13-1000" fmla="*/ 1219033 h 1283495"/>
              <a:gd name="connsiteX14-1001" fmla="*/ 1012191 w 1943950"/>
              <a:gd name="connsiteY14-1002" fmla="*/ 173517 h 1283495"/>
              <a:gd name="connsiteX15-1003" fmla="*/ 1011649 w 1943950"/>
              <a:gd name="connsiteY15-1004" fmla="*/ 120212 h 1283495"/>
              <a:gd name="connsiteX16-1005" fmla="*/ 956545 w 1943950"/>
              <a:gd name="connsiteY16-1006" fmla="*/ 65108 h 1283495"/>
              <a:gd name="connsiteX17-1007" fmla="*/ 948287 w 1943950"/>
              <a:gd name="connsiteY17-1008" fmla="*/ 23530 h 1283495"/>
              <a:gd name="connsiteX0-1009" fmla="*/ 948287 w 1943950"/>
              <a:gd name="connsiteY0-1010" fmla="*/ 23530 h 1283495"/>
              <a:gd name="connsiteX1-1011" fmla="*/ 983491 w 1943950"/>
              <a:gd name="connsiteY1-1012" fmla="*/ 0 h 1283495"/>
              <a:gd name="connsiteX2-1013" fmla="*/ 1905906 w 1943950"/>
              <a:gd name="connsiteY2-1014" fmla="*/ 0 h 1283495"/>
              <a:gd name="connsiteX3-1015" fmla="*/ 1943950 w 1943950"/>
              <a:gd name="connsiteY3-1016" fmla="*/ 38107 h 1283495"/>
              <a:gd name="connsiteX4-1017" fmla="*/ 1943950 w 1943950"/>
              <a:gd name="connsiteY4-1018" fmla="*/ 960540 h 1283495"/>
              <a:gd name="connsiteX5-1019" fmla="*/ 1920399 w 1943950"/>
              <a:gd name="connsiteY5-1020" fmla="*/ 995690 h 1283495"/>
              <a:gd name="connsiteX6-1021" fmla="*/ 1878871 w 1943950"/>
              <a:gd name="connsiteY6-1022" fmla="*/ 987434 h 1283495"/>
              <a:gd name="connsiteX7-1023" fmla="*/ 1821089 w 1943950"/>
              <a:gd name="connsiteY7-1024" fmla="*/ 929652 h 1283495"/>
              <a:gd name="connsiteX8-1025" fmla="*/ 1767007 w 1943950"/>
              <a:gd name="connsiteY8-1026" fmla="*/ 929787 h 1283495"/>
              <a:gd name="connsiteX9-1027" fmla="*/ 1428899 w 1943950"/>
              <a:gd name="connsiteY9-1028" fmla="*/ 1272148 h 1283495"/>
              <a:gd name="connsiteX10-1029" fmla="*/ 1401773 w 1943950"/>
              <a:gd name="connsiteY10-1030" fmla="*/ 1283495 h 1283495"/>
              <a:gd name="connsiteX11-1031" fmla="*/ 37715 w 1943950"/>
              <a:gd name="connsiteY11-1032" fmla="*/ 1283495 h 1283495"/>
              <a:gd name="connsiteX12-1033" fmla="*/ 2703 w 1943950"/>
              <a:gd name="connsiteY12-1034" fmla="*/ 1260348 h 1283495"/>
              <a:gd name="connsiteX13-1035" fmla="*/ 10238 w 1943950"/>
              <a:gd name="connsiteY13-1036" fmla="*/ 1219033 h 1283495"/>
              <a:gd name="connsiteX14-1037" fmla="*/ 1012191 w 1943950"/>
              <a:gd name="connsiteY14-1038" fmla="*/ 173517 h 1283495"/>
              <a:gd name="connsiteX15-1039" fmla="*/ 1011649 w 1943950"/>
              <a:gd name="connsiteY15-1040" fmla="*/ 120212 h 1283495"/>
              <a:gd name="connsiteX16-1041" fmla="*/ 956545 w 1943950"/>
              <a:gd name="connsiteY16-1042" fmla="*/ 65108 h 1283495"/>
              <a:gd name="connsiteX17-1043" fmla="*/ 948287 w 1943950"/>
              <a:gd name="connsiteY17-1044" fmla="*/ 23530 h 1283495"/>
              <a:gd name="connsiteX0-1045" fmla="*/ 948287 w 1943950"/>
              <a:gd name="connsiteY0-1046" fmla="*/ 23530 h 1283495"/>
              <a:gd name="connsiteX1-1047" fmla="*/ 983491 w 1943950"/>
              <a:gd name="connsiteY1-1048" fmla="*/ 0 h 1283495"/>
              <a:gd name="connsiteX2-1049" fmla="*/ 1905906 w 1943950"/>
              <a:gd name="connsiteY2-1050" fmla="*/ 0 h 1283495"/>
              <a:gd name="connsiteX3-1051" fmla="*/ 1943950 w 1943950"/>
              <a:gd name="connsiteY3-1052" fmla="*/ 38107 h 1283495"/>
              <a:gd name="connsiteX4-1053" fmla="*/ 1943950 w 1943950"/>
              <a:gd name="connsiteY4-1054" fmla="*/ 960540 h 1283495"/>
              <a:gd name="connsiteX5-1055" fmla="*/ 1920399 w 1943950"/>
              <a:gd name="connsiteY5-1056" fmla="*/ 995690 h 1283495"/>
              <a:gd name="connsiteX6-1057" fmla="*/ 1878871 w 1943950"/>
              <a:gd name="connsiteY6-1058" fmla="*/ 987434 h 1283495"/>
              <a:gd name="connsiteX7-1059" fmla="*/ 1821089 w 1943950"/>
              <a:gd name="connsiteY7-1060" fmla="*/ 929652 h 1283495"/>
              <a:gd name="connsiteX8-1061" fmla="*/ 1767007 w 1943950"/>
              <a:gd name="connsiteY8-1062" fmla="*/ 929787 h 1283495"/>
              <a:gd name="connsiteX9-1063" fmla="*/ 1428899 w 1943950"/>
              <a:gd name="connsiteY9-1064" fmla="*/ 1272148 h 1283495"/>
              <a:gd name="connsiteX10-1065" fmla="*/ 1401773 w 1943950"/>
              <a:gd name="connsiteY10-1066" fmla="*/ 1283495 h 1283495"/>
              <a:gd name="connsiteX11-1067" fmla="*/ 37715 w 1943950"/>
              <a:gd name="connsiteY11-1068" fmla="*/ 1283495 h 1283495"/>
              <a:gd name="connsiteX12-1069" fmla="*/ 2703 w 1943950"/>
              <a:gd name="connsiteY12-1070" fmla="*/ 1260348 h 1283495"/>
              <a:gd name="connsiteX13-1071" fmla="*/ 10238 w 1943950"/>
              <a:gd name="connsiteY13-1072" fmla="*/ 1219033 h 1283495"/>
              <a:gd name="connsiteX14-1073" fmla="*/ 1012191 w 1943950"/>
              <a:gd name="connsiteY14-1074" fmla="*/ 173517 h 1283495"/>
              <a:gd name="connsiteX15-1075" fmla="*/ 1011649 w 1943950"/>
              <a:gd name="connsiteY15-1076" fmla="*/ 120212 h 1283495"/>
              <a:gd name="connsiteX16-1077" fmla="*/ 956545 w 1943950"/>
              <a:gd name="connsiteY16-1078" fmla="*/ 65108 h 1283495"/>
              <a:gd name="connsiteX17-1079" fmla="*/ 948287 w 1943950"/>
              <a:gd name="connsiteY17-1080" fmla="*/ 23530 h 1283495"/>
              <a:gd name="connsiteX0-1081" fmla="*/ 948287 w 1943950"/>
              <a:gd name="connsiteY0-1082" fmla="*/ 23530 h 1283495"/>
              <a:gd name="connsiteX1-1083" fmla="*/ 983491 w 1943950"/>
              <a:gd name="connsiteY1-1084" fmla="*/ 0 h 1283495"/>
              <a:gd name="connsiteX2-1085" fmla="*/ 1905906 w 1943950"/>
              <a:gd name="connsiteY2-1086" fmla="*/ 0 h 1283495"/>
              <a:gd name="connsiteX3-1087" fmla="*/ 1943950 w 1943950"/>
              <a:gd name="connsiteY3-1088" fmla="*/ 38107 h 1283495"/>
              <a:gd name="connsiteX4-1089" fmla="*/ 1943950 w 1943950"/>
              <a:gd name="connsiteY4-1090" fmla="*/ 960540 h 1283495"/>
              <a:gd name="connsiteX5-1091" fmla="*/ 1920399 w 1943950"/>
              <a:gd name="connsiteY5-1092" fmla="*/ 995690 h 1283495"/>
              <a:gd name="connsiteX6-1093" fmla="*/ 1878871 w 1943950"/>
              <a:gd name="connsiteY6-1094" fmla="*/ 987434 h 1283495"/>
              <a:gd name="connsiteX7-1095" fmla="*/ 1821089 w 1943950"/>
              <a:gd name="connsiteY7-1096" fmla="*/ 929652 h 1283495"/>
              <a:gd name="connsiteX8-1097" fmla="*/ 1767007 w 1943950"/>
              <a:gd name="connsiteY8-1098" fmla="*/ 929787 h 1283495"/>
              <a:gd name="connsiteX9-1099" fmla="*/ 1428899 w 1943950"/>
              <a:gd name="connsiteY9-1100" fmla="*/ 1272148 h 1283495"/>
              <a:gd name="connsiteX10-1101" fmla="*/ 1401773 w 1943950"/>
              <a:gd name="connsiteY10-1102" fmla="*/ 1283495 h 1283495"/>
              <a:gd name="connsiteX11-1103" fmla="*/ 37715 w 1943950"/>
              <a:gd name="connsiteY11-1104" fmla="*/ 1283495 h 1283495"/>
              <a:gd name="connsiteX12-1105" fmla="*/ 2703 w 1943950"/>
              <a:gd name="connsiteY12-1106" fmla="*/ 1260348 h 1283495"/>
              <a:gd name="connsiteX13-1107" fmla="*/ 10238 w 1943950"/>
              <a:gd name="connsiteY13-1108" fmla="*/ 1219033 h 1283495"/>
              <a:gd name="connsiteX14-1109" fmla="*/ 1012191 w 1943950"/>
              <a:gd name="connsiteY14-1110" fmla="*/ 173517 h 1283495"/>
              <a:gd name="connsiteX15-1111" fmla="*/ 1011649 w 1943950"/>
              <a:gd name="connsiteY15-1112" fmla="*/ 120212 h 1283495"/>
              <a:gd name="connsiteX16-1113" fmla="*/ 956545 w 1943950"/>
              <a:gd name="connsiteY16-1114" fmla="*/ 65108 h 1283495"/>
              <a:gd name="connsiteX17-1115" fmla="*/ 948287 w 1943950"/>
              <a:gd name="connsiteY17-1116" fmla="*/ 23530 h 1283495"/>
              <a:gd name="connsiteX0-1117" fmla="*/ 948287 w 1943950"/>
              <a:gd name="connsiteY0-1118" fmla="*/ 23530 h 1283495"/>
              <a:gd name="connsiteX1-1119" fmla="*/ 983491 w 1943950"/>
              <a:gd name="connsiteY1-1120" fmla="*/ 0 h 1283495"/>
              <a:gd name="connsiteX2-1121" fmla="*/ 1905906 w 1943950"/>
              <a:gd name="connsiteY2-1122" fmla="*/ 0 h 1283495"/>
              <a:gd name="connsiteX3-1123" fmla="*/ 1943950 w 1943950"/>
              <a:gd name="connsiteY3-1124" fmla="*/ 38107 h 1283495"/>
              <a:gd name="connsiteX4-1125" fmla="*/ 1943950 w 1943950"/>
              <a:gd name="connsiteY4-1126" fmla="*/ 960540 h 1283495"/>
              <a:gd name="connsiteX5-1127" fmla="*/ 1920399 w 1943950"/>
              <a:gd name="connsiteY5-1128" fmla="*/ 995690 h 1283495"/>
              <a:gd name="connsiteX6-1129" fmla="*/ 1878871 w 1943950"/>
              <a:gd name="connsiteY6-1130" fmla="*/ 987434 h 1283495"/>
              <a:gd name="connsiteX7-1131" fmla="*/ 1821089 w 1943950"/>
              <a:gd name="connsiteY7-1132" fmla="*/ 929652 h 1283495"/>
              <a:gd name="connsiteX8-1133" fmla="*/ 1767007 w 1943950"/>
              <a:gd name="connsiteY8-1134" fmla="*/ 929787 h 1283495"/>
              <a:gd name="connsiteX9-1135" fmla="*/ 1428899 w 1943950"/>
              <a:gd name="connsiteY9-1136" fmla="*/ 1272148 h 1283495"/>
              <a:gd name="connsiteX10-1137" fmla="*/ 1401773 w 1943950"/>
              <a:gd name="connsiteY10-1138" fmla="*/ 1283495 h 1283495"/>
              <a:gd name="connsiteX11-1139" fmla="*/ 37715 w 1943950"/>
              <a:gd name="connsiteY11-1140" fmla="*/ 1283495 h 1283495"/>
              <a:gd name="connsiteX12-1141" fmla="*/ 2703 w 1943950"/>
              <a:gd name="connsiteY12-1142" fmla="*/ 1260348 h 1283495"/>
              <a:gd name="connsiteX13-1143" fmla="*/ 10238 w 1943950"/>
              <a:gd name="connsiteY13-1144" fmla="*/ 1219033 h 1283495"/>
              <a:gd name="connsiteX14-1145" fmla="*/ 1012191 w 1943950"/>
              <a:gd name="connsiteY14-1146" fmla="*/ 173517 h 1283495"/>
              <a:gd name="connsiteX15-1147" fmla="*/ 1011649 w 1943950"/>
              <a:gd name="connsiteY15-1148" fmla="*/ 120212 h 1283495"/>
              <a:gd name="connsiteX16-1149" fmla="*/ 956545 w 1943950"/>
              <a:gd name="connsiteY16-1150" fmla="*/ 65108 h 1283495"/>
              <a:gd name="connsiteX17-1151" fmla="*/ 948287 w 1943950"/>
              <a:gd name="connsiteY17-1152" fmla="*/ 23530 h 12834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1943950" h="1283495">
                <a:moveTo>
                  <a:pt x="948287" y="23530"/>
                </a:moveTo>
                <a:cubicBezTo>
                  <a:pt x="953755" y="10319"/>
                  <a:pt x="969194" y="1"/>
                  <a:pt x="983491" y="0"/>
                </a:cubicBezTo>
                <a:cubicBezTo>
                  <a:pt x="997788" y="1"/>
                  <a:pt x="1883585" y="1"/>
                  <a:pt x="1905906" y="0"/>
                </a:cubicBezTo>
                <a:cubicBezTo>
                  <a:pt x="1928228" y="1"/>
                  <a:pt x="1943950" y="15786"/>
                  <a:pt x="1943950" y="38107"/>
                </a:cubicBezTo>
                <a:cubicBezTo>
                  <a:pt x="1943950" y="60429"/>
                  <a:pt x="1943950" y="946245"/>
                  <a:pt x="1943950" y="960540"/>
                </a:cubicBezTo>
                <a:cubicBezTo>
                  <a:pt x="1943950" y="974838"/>
                  <a:pt x="1933606" y="990217"/>
                  <a:pt x="1920399" y="995690"/>
                </a:cubicBezTo>
                <a:cubicBezTo>
                  <a:pt x="1907192" y="1001165"/>
                  <a:pt x="1888980" y="997544"/>
                  <a:pt x="1878871" y="987434"/>
                </a:cubicBezTo>
                <a:cubicBezTo>
                  <a:pt x="1868762" y="977325"/>
                  <a:pt x="1836949" y="945513"/>
                  <a:pt x="1821089" y="929652"/>
                </a:cubicBezTo>
                <a:cubicBezTo>
                  <a:pt x="1805230" y="913793"/>
                  <a:pt x="1782767" y="913830"/>
                  <a:pt x="1767007" y="929787"/>
                </a:cubicBezTo>
                <a:cubicBezTo>
                  <a:pt x="1751246" y="945747"/>
                  <a:pt x="1436154" y="1264803"/>
                  <a:pt x="1428899" y="1272148"/>
                </a:cubicBezTo>
                <a:cubicBezTo>
                  <a:pt x="1421644" y="1279495"/>
                  <a:pt x="1412098" y="1283496"/>
                  <a:pt x="1401773" y="1283495"/>
                </a:cubicBezTo>
                <a:cubicBezTo>
                  <a:pt x="1391448" y="1283496"/>
                  <a:pt x="51905" y="1283496"/>
                  <a:pt x="37715" y="1283495"/>
                </a:cubicBezTo>
                <a:cubicBezTo>
                  <a:pt x="23524" y="1283496"/>
                  <a:pt x="8273" y="1273401"/>
                  <a:pt x="2703" y="1260348"/>
                </a:cubicBezTo>
                <a:cubicBezTo>
                  <a:pt x="-2866" y="1247297"/>
                  <a:pt x="420" y="1229279"/>
                  <a:pt x="10238" y="1219033"/>
                </a:cubicBezTo>
                <a:cubicBezTo>
                  <a:pt x="20057" y="1208788"/>
                  <a:pt x="997013" y="189355"/>
                  <a:pt x="1012191" y="173517"/>
                </a:cubicBezTo>
                <a:cubicBezTo>
                  <a:pt x="1027369" y="157680"/>
                  <a:pt x="1027160" y="135724"/>
                  <a:pt x="1011649" y="120212"/>
                </a:cubicBezTo>
                <a:cubicBezTo>
                  <a:pt x="996137" y="104701"/>
                  <a:pt x="966655" y="75219"/>
                  <a:pt x="956545" y="65108"/>
                </a:cubicBezTo>
                <a:cubicBezTo>
                  <a:pt x="946436" y="55000"/>
                  <a:pt x="942820" y="36740"/>
                  <a:pt x="948287" y="2353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60000"/>
                  <a:lumOff val="40000"/>
                  <a:alpha val="100000"/>
                </a:schemeClr>
              </a:gs>
              <a:gs pos="0">
                <a:schemeClr val="accent2">
                  <a:alpha val="100000"/>
                </a:schemeClr>
              </a:gs>
            </a:gsLst>
            <a:lin ang="18900000" scaled="0"/>
          </a:gradFill>
          <a:ln>
            <a:noFill/>
          </a:ln>
          <a:effectLst>
            <a:outerShdw blurRad="63500" dist="38100" dir="8100000" algn="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515908" tIns="30504" rIns="121484" bIns="30504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515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06</a:t>
            </a:r>
            <a:endParaRPr lang="en-US" altLang="zh-CN" sz="1515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1" name="椭圆 80"/>
          <p:cNvSpPr/>
          <p:nvPr>
            <p:custDataLst>
              <p:tags r:id="rId29"/>
            </p:custDataLst>
          </p:nvPr>
        </p:nvSpPr>
        <p:spPr>
          <a:xfrm>
            <a:off x="8979066" y="2526319"/>
            <a:ext cx="164834" cy="164834"/>
          </a:xfrm>
          <a:prstGeom prst="ellipse">
            <a:avLst/>
          </a:prstGeom>
          <a:solidFill>
            <a:schemeClr val="accent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sp>
        <p:nvSpPr>
          <p:cNvPr id="82" name="椭圆 81"/>
          <p:cNvSpPr/>
          <p:nvPr>
            <p:custDataLst>
              <p:tags r:id="rId30"/>
            </p:custDataLst>
          </p:nvPr>
        </p:nvSpPr>
        <p:spPr>
          <a:xfrm rot="5400000">
            <a:off x="9030978" y="2578231"/>
            <a:ext cx="60475" cy="60475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 sz="1515">
              <a:solidFill>
                <a:schemeClr val="lt1"/>
              </a:solidFill>
            </a:endParaRPr>
          </a:p>
        </p:txBody>
      </p:sp>
      <p:cxnSp>
        <p:nvCxnSpPr>
          <p:cNvPr id="83" name="直接连接符 82"/>
          <p:cNvCxnSpPr/>
          <p:nvPr>
            <p:custDataLst>
              <p:tags r:id="rId31"/>
            </p:custDataLst>
          </p:nvPr>
        </p:nvCxnSpPr>
        <p:spPr>
          <a:xfrm>
            <a:off x="9061483" y="2691153"/>
            <a:ext cx="3211" cy="1007735"/>
          </a:xfrm>
          <a:prstGeom prst="line">
            <a:avLst/>
          </a:prstGeom>
          <a:ln w="3175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>
            <p:custDataLst>
              <p:tags r:id="rId32"/>
            </p:custDataLst>
          </p:nvPr>
        </p:nvSpPr>
        <p:spPr>
          <a:xfrm>
            <a:off x="7588146" y="2050549"/>
            <a:ext cx="1382357" cy="69144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1515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尊重个体差异</a:t>
            </a:r>
            <a:endParaRPr lang="zh-CN" altLang="en-US" sz="1515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86" name="图片 85" descr="粉红塔2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05105" y="2740025"/>
            <a:ext cx="1265555" cy="869315"/>
          </a:xfrm>
          <a:prstGeom prst="roundRect">
            <a:avLst/>
          </a:prstGeom>
        </p:spPr>
      </p:pic>
      <p:pic>
        <p:nvPicPr>
          <p:cNvPr id="87" name="图片 86" descr="半开放式环境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706245" y="2741295"/>
            <a:ext cx="1257935" cy="866775"/>
          </a:xfrm>
          <a:prstGeom prst="roundRect">
            <a:avLst/>
          </a:prstGeom>
        </p:spPr>
      </p:pic>
      <p:pic>
        <p:nvPicPr>
          <p:cNvPr id="88" name="图片 87" descr="微信图片_20230506094103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223895" y="2740025"/>
            <a:ext cx="1267460" cy="866140"/>
          </a:xfrm>
          <a:prstGeom prst="roundRect">
            <a:avLst/>
          </a:prstGeom>
        </p:spPr>
      </p:pic>
      <p:pic>
        <p:nvPicPr>
          <p:cNvPr id="89" name="图片 88" descr="微信图片_20230506094055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710430" y="2739390"/>
            <a:ext cx="1272540" cy="864235"/>
          </a:xfrm>
          <a:prstGeom prst="roundRect">
            <a:avLst/>
          </a:prstGeom>
        </p:spPr>
      </p:pic>
      <p:pic>
        <p:nvPicPr>
          <p:cNvPr id="90" name="图片 89" descr="嗅觉2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244590" y="2736850"/>
            <a:ext cx="1270000" cy="845820"/>
          </a:xfrm>
          <a:prstGeom prst="roundRect">
            <a:avLst/>
          </a:prstGeom>
        </p:spPr>
      </p:pic>
      <p:pic>
        <p:nvPicPr>
          <p:cNvPr id="91" name="图片 90" descr="微信图片_20230520100007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805420" y="2736850"/>
            <a:ext cx="1255395" cy="831215"/>
          </a:xfrm>
          <a:prstGeom prst="round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创设蒙氏语言教育环境的观念预备和流程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483235" y="888048"/>
            <a:ext cx="4539615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（三）蒙氏语言教育的流程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cxnSp>
        <p:nvCxnSpPr>
          <p:cNvPr id="50" name="直接连接符 49"/>
          <p:cNvCxnSpPr/>
          <p:nvPr>
            <p:custDataLst>
              <p:tags r:id="rId3"/>
            </p:custDataLst>
          </p:nvPr>
        </p:nvCxnSpPr>
        <p:spPr>
          <a:xfrm flipV="1">
            <a:off x="5447597" y="3091090"/>
            <a:ext cx="1325" cy="103818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>
            <p:custDataLst>
              <p:tags r:id="rId4"/>
            </p:custDataLst>
          </p:nvPr>
        </p:nvCxnSpPr>
        <p:spPr>
          <a:xfrm flipH="1" flipV="1">
            <a:off x="7176803" y="2073441"/>
            <a:ext cx="1325" cy="101698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>
            <p:custDataLst>
              <p:tags r:id="rId5"/>
            </p:custDataLst>
          </p:nvPr>
        </p:nvCxnSpPr>
        <p:spPr>
          <a:xfrm flipV="1">
            <a:off x="3719054" y="2060854"/>
            <a:ext cx="1987" cy="98120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>
            <p:custDataLst>
              <p:tags r:id="rId6"/>
            </p:custDataLst>
          </p:nvPr>
        </p:nvCxnSpPr>
        <p:spPr>
          <a:xfrm flipH="1" flipV="1">
            <a:off x="1989848" y="3148729"/>
            <a:ext cx="1987" cy="97259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0" name="椭圆 19"/>
          <p:cNvSpPr/>
          <p:nvPr>
            <p:custDataLst>
              <p:tags r:id="rId7"/>
            </p:custDataLst>
          </p:nvPr>
        </p:nvSpPr>
        <p:spPr>
          <a:xfrm>
            <a:off x="5254800" y="3913953"/>
            <a:ext cx="398181" cy="39884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24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 sz="124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0" name="椭圆 129"/>
          <p:cNvSpPr/>
          <p:nvPr>
            <p:custDataLst>
              <p:tags r:id="rId8"/>
            </p:custDataLst>
          </p:nvPr>
        </p:nvSpPr>
        <p:spPr>
          <a:xfrm>
            <a:off x="1801026" y="3901365"/>
            <a:ext cx="399506" cy="39950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24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sz="124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3516319" y="1864744"/>
            <a:ext cx="399506" cy="40016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24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 sz="124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5" name="椭圆 24"/>
          <p:cNvSpPr/>
          <p:nvPr>
            <p:custDataLst>
              <p:tags r:id="rId10"/>
            </p:custDataLst>
          </p:nvPr>
        </p:nvSpPr>
        <p:spPr>
          <a:xfrm>
            <a:off x="6976718" y="1872695"/>
            <a:ext cx="398181" cy="39884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81124" tIns="40562" rIns="81124" bIns="40562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24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4</a:t>
            </a:r>
            <a:endParaRPr lang="en-US" altLang="zh-CN" sz="124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1"/>
            </p:custDataLst>
          </p:nvPr>
        </p:nvSpPr>
        <p:spPr>
          <a:xfrm>
            <a:off x="2909570" y="4225925"/>
            <a:ext cx="1692910" cy="3124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595" b="1" dirty="0">
                <a:solidFill>
                  <a:schemeClr val="accent2"/>
                </a:solidFill>
                <a:latin typeface="+mn-ea"/>
                <a:cs typeface="+mn-ea"/>
              </a:rPr>
              <a:t>说</a:t>
            </a:r>
            <a:endParaRPr lang="zh-CN" altLang="en-US" sz="1595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4" name="矩形 23"/>
          <p:cNvSpPr/>
          <p:nvPr>
            <p:custDataLst>
              <p:tags r:id="rId12"/>
            </p:custDataLst>
          </p:nvPr>
        </p:nvSpPr>
        <p:spPr>
          <a:xfrm>
            <a:off x="6304915" y="4253230"/>
            <a:ext cx="1696720" cy="28638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595" b="1">
                <a:solidFill>
                  <a:schemeClr val="accent2"/>
                </a:solidFill>
                <a:latin typeface="+mn-ea"/>
                <a:cs typeface="+mn-ea"/>
              </a:rPr>
              <a:t>写</a:t>
            </a:r>
            <a:endParaRPr lang="zh-CN" altLang="en-US" sz="1595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3"/>
            </p:custDataLst>
          </p:nvPr>
        </p:nvSpPr>
        <p:spPr>
          <a:xfrm>
            <a:off x="1174934" y="1467226"/>
            <a:ext cx="1696742" cy="55917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595" b="1">
                <a:solidFill>
                  <a:schemeClr val="accent1"/>
                </a:solidFill>
                <a:latin typeface="+mn-ea"/>
                <a:cs typeface="+mn-ea"/>
              </a:rPr>
              <a:t>听</a:t>
            </a:r>
            <a:endParaRPr lang="zh-CN" altLang="en-US" sz="1595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7" name="矩形 26"/>
          <p:cNvSpPr/>
          <p:nvPr>
            <p:custDataLst>
              <p:tags r:id="rId14"/>
            </p:custDataLst>
          </p:nvPr>
        </p:nvSpPr>
        <p:spPr>
          <a:xfrm>
            <a:off x="4594919" y="1467226"/>
            <a:ext cx="1696742" cy="559176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595" b="1" dirty="0">
                <a:solidFill>
                  <a:schemeClr val="accent1"/>
                </a:solidFill>
                <a:latin typeface="+mn-ea"/>
                <a:cs typeface="+mn-ea"/>
              </a:rPr>
              <a:t>读</a:t>
            </a:r>
            <a:endParaRPr lang="zh-CN" altLang="en-US" sz="1595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8" name="任意多边形: 形状 27"/>
          <p:cNvSpPr/>
          <p:nvPr>
            <p:custDataLst>
              <p:tags r:id="rId15"/>
            </p:custDataLst>
          </p:nvPr>
        </p:nvSpPr>
        <p:spPr>
          <a:xfrm>
            <a:off x="1147107" y="2989723"/>
            <a:ext cx="1690779" cy="193459"/>
          </a:xfrm>
          <a:custGeom>
            <a:avLst/>
            <a:gdLst>
              <a:gd name="connsiteX0" fmla="*/ 0 w 1620520"/>
              <a:gd name="connsiteY0" fmla="*/ 0 h 185420"/>
              <a:gd name="connsiteX1" fmla="*/ 1527810 w 1620520"/>
              <a:gd name="connsiteY1" fmla="*/ 0 h 185420"/>
              <a:gd name="connsiteX2" fmla="*/ 1620520 w 1620520"/>
              <a:gd name="connsiteY2" fmla="*/ 92710 h 185420"/>
              <a:gd name="connsiteX3" fmla="*/ 1527810 w 1620520"/>
              <a:gd name="connsiteY3" fmla="*/ 185420 h 185420"/>
              <a:gd name="connsiteX4" fmla="*/ 0 w 1620520"/>
              <a:gd name="connsiteY4" fmla="*/ 185420 h 185420"/>
              <a:gd name="connsiteX5" fmla="*/ 92710 w 1620520"/>
              <a:gd name="connsiteY5" fmla="*/ 92710 h 185420"/>
              <a:gd name="connsiteX6" fmla="*/ 0 w 1620520"/>
              <a:gd name="connsiteY6" fmla="*/ 0 h 18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0520" h="185420">
                <a:moveTo>
                  <a:pt x="0" y="0"/>
                </a:moveTo>
                <a:lnTo>
                  <a:pt x="1527810" y="0"/>
                </a:lnTo>
                <a:lnTo>
                  <a:pt x="1620520" y="92710"/>
                </a:lnTo>
                <a:lnTo>
                  <a:pt x="1527810" y="185420"/>
                </a:lnTo>
                <a:lnTo>
                  <a:pt x="0" y="185420"/>
                </a:lnTo>
                <a:lnTo>
                  <a:pt x="92710" y="927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81124" tIns="40562" rIns="81124" bIns="40562" numCol="1" spcCol="0" rtlCol="0" fromWordArt="0" anchor="ctr" anchorCtr="0" forceAA="0" compatLnSpc="1">
            <a:noAutofit/>
          </a:bodyPr>
          <a:p>
            <a:endParaRPr lang="zh-CN" altLang="en-US" sz="1240">
              <a:solidFill>
                <a:srgbClr val="FFFFFF"/>
              </a:solidFill>
            </a:endParaRPr>
          </a:p>
        </p:txBody>
      </p:sp>
      <p:sp>
        <p:nvSpPr>
          <p:cNvPr id="30" name="任意多边形: 形状 29"/>
          <p:cNvSpPr/>
          <p:nvPr>
            <p:custDataLst>
              <p:tags r:id="rId16"/>
            </p:custDataLst>
          </p:nvPr>
        </p:nvSpPr>
        <p:spPr>
          <a:xfrm>
            <a:off x="6330751" y="2988397"/>
            <a:ext cx="1690779" cy="193459"/>
          </a:xfrm>
          <a:custGeom>
            <a:avLst/>
            <a:gdLst>
              <a:gd name="connsiteX0" fmla="*/ 0 w 1620520"/>
              <a:gd name="connsiteY0" fmla="*/ 0 h 185420"/>
              <a:gd name="connsiteX1" fmla="*/ 1527810 w 1620520"/>
              <a:gd name="connsiteY1" fmla="*/ 0 h 185420"/>
              <a:gd name="connsiteX2" fmla="*/ 1620520 w 1620520"/>
              <a:gd name="connsiteY2" fmla="*/ 92710 h 185420"/>
              <a:gd name="connsiteX3" fmla="*/ 1527810 w 1620520"/>
              <a:gd name="connsiteY3" fmla="*/ 185420 h 185420"/>
              <a:gd name="connsiteX4" fmla="*/ 0 w 1620520"/>
              <a:gd name="connsiteY4" fmla="*/ 185420 h 185420"/>
              <a:gd name="connsiteX5" fmla="*/ 92710 w 1620520"/>
              <a:gd name="connsiteY5" fmla="*/ 92710 h 185420"/>
              <a:gd name="connsiteX6" fmla="*/ 0 w 1620520"/>
              <a:gd name="connsiteY6" fmla="*/ 0 h 18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0520" h="185420">
                <a:moveTo>
                  <a:pt x="0" y="0"/>
                </a:moveTo>
                <a:lnTo>
                  <a:pt x="1527810" y="0"/>
                </a:lnTo>
                <a:lnTo>
                  <a:pt x="1620520" y="92710"/>
                </a:lnTo>
                <a:lnTo>
                  <a:pt x="1527810" y="185420"/>
                </a:lnTo>
                <a:lnTo>
                  <a:pt x="0" y="185420"/>
                </a:lnTo>
                <a:lnTo>
                  <a:pt x="92710" y="9271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85000"/>
                  <a:lumOff val="15000"/>
                  <a:alpha val="100000"/>
                </a:schemeClr>
              </a:gs>
              <a:gs pos="0">
                <a:schemeClr val="accent2">
                  <a:alpha val="100000"/>
                </a:schemeClr>
              </a:gs>
            </a:gsLst>
            <a:lin ang="6780000" scaled="0"/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81124" tIns="40562" rIns="81124" bIns="40562" numCol="1" spcCol="0" rtlCol="0" fromWordArt="0" anchor="ctr" anchorCtr="0" forceAA="0" compatLnSpc="1">
            <a:noAutofit/>
          </a:bodyPr>
          <a:p>
            <a:endParaRPr lang="zh-CN" altLang="en-US" sz="1240">
              <a:solidFill>
                <a:srgbClr val="FFFFFF"/>
              </a:solidFill>
            </a:endParaRPr>
          </a:p>
        </p:txBody>
      </p:sp>
      <p:sp>
        <p:nvSpPr>
          <p:cNvPr id="5" name="任意多边形: 形状 31"/>
          <p:cNvSpPr/>
          <p:nvPr>
            <p:custDataLst>
              <p:tags r:id="rId17"/>
            </p:custDataLst>
          </p:nvPr>
        </p:nvSpPr>
        <p:spPr>
          <a:xfrm>
            <a:off x="2874327" y="2995023"/>
            <a:ext cx="1691441" cy="193459"/>
          </a:xfrm>
          <a:custGeom>
            <a:avLst/>
            <a:gdLst>
              <a:gd name="connsiteX0" fmla="*/ 0 w 1621155"/>
              <a:gd name="connsiteY0" fmla="*/ 0 h 185420"/>
              <a:gd name="connsiteX1" fmla="*/ 1528445 w 1621155"/>
              <a:gd name="connsiteY1" fmla="*/ 0 h 185420"/>
              <a:gd name="connsiteX2" fmla="*/ 1621155 w 1621155"/>
              <a:gd name="connsiteY2" fmla="*/ 92710 h 185420"/>
              <a:gd name="connsiteX3" fmla="*/ 1528445 w 1621155"/>
              <a:gd name="connsiteY3" fmla="*/ 185420 h 185420"/>
              <a:gd name="connsiteX4" fmla="*/ 0 w 1621155"/>
              <a:gd name="connsiteY4" fmla="*/ 185420 h 185420"/>
              <a:gd name="connsiteX5" fmla="*/ 92710 w 1621155"/>
              <a:gd name="connsiteY5" fmla="*/ 92710 h 185420"/>
              <a:gd name="connsiteX6" fmla="*/ 0 w 1621155"/>
              <a:gd name="connsiteY6" fmla="*/ 0 h 18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1155" h="185420">
                <a:moveTo>
                  <a:pt x="0" y="0"/>
                </a:moveTo>
                <a:lnTo>
                  <a:pt x="1528445" y="0"/>
                </a:lnTo>
                <a:lnTo>
                  <a:pt x="1621155" y="92710"/>
                </a:lnTo>
                <a:lnTo>
                  <a:pt x="1528445" y="185420"/>
                </a:lnTo>
                <a:lnTo>
                  <a:pt x="0" y="185420"/>
                </a:lnTo>
                <a:lnTo>
                  <a:pt x="92710" y="9271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85000"/>
                  <a:lumOff val="15000"/>
                  <a:alpha val="100000"/>
                </a:schemeClr>
              </a:gs>
              <a:gs pos="0">
                <a:schemeClr val="accent2">
                  <a:alpha val="100000"/>
                </a:schemeClr>
              </a:gs>
            </a:gsLst>
            <a:lin ang="6780000" scaled="0"/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81124" tIns="40562" rIns="81124" bIns="40562" numCol="1" spcCol="0" rtlCol="0" fromWordArt="0" anchor="ctr" anchorCtr="0" forceAA="0" compatLnSpc="1">
            <a:noAutofit/>
          </a:bodyPr>
          <a:p>
            <a:endParaRPr lang="zh-CN" altLang="en-US" sz="1240">
              <a:solidFill>
                <a:srgbClr val="FFFFFF"/>
              </a:solidFill>
            </a:endParaRPr>
          </a:p>
        </p:txBody>
      </p:sp>
      <p:sp>
        <p:nvSpPr>
          <p:cNvPr id="7" name="任意多边形: 形状 34"/>
          <p:cNvSpPr/>
          <p:nvPr>
            <p:custDataLst>
              <p:tags r:id="rId18"/>
            </p:custDataLst>
          </p:nvPr>
        </p:nvSpPr>
        <p:spPr>
          <a:xfrm>
            <a:off x="4602207" y="2989723"/>
            <a:ext cx="1691441" cy="193459"/>
          </a:xfrm>
          <a:custGeom>
            <a:avLst/>
            <a:gdLst>
              <a:gd name="connsiteX0" fmla="*/ 0 w 1621155"/>
              <a:gd name="connsiteY0" fmla="*/ 0 h 185420"/>
              <a:gd name="connsiteX1" fmla="*/ 1528445 w 1621155"/>
              <a:gd name="connsiteY1" fmla="*/ 0 h 185420"/>
              <a:gd name="connsiteX2" fmla="*/ 1621155 w 1621155"/>
              <a:gd name="connsiteY2" fmla="*/ 92710 h 185420"/>
              <a:gd name="connsiteX3" fmla="*/ 1528445 w 1621155"/>
              <a:gd name="connsiteY3" fmla="*/ 185420 h 185420"/>
              <a:gd name="connsiteX4" fmla="*/ 0 w 1621155"/>
              <a:gd name="connsiteY4" fmla="*/ 185420 h 185420"/>
              <a:gd name="connsiteX5" fmla="*/ 92710 w 1621155"/>
              <a:gd name="connsiteY5" fmla="*/ 92710 h 185420"/>
              <a:gd name="connsiteX6" fmla="*/ 0 w 1621155"/>
              <a:gd name="connsiteY6" fmla="*/ 0 h 18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1155" h="185420">
                <a:moveTo>
                  <a:pt x="0" y="0"/>
                </a:moveTo>
                <a:lnTo>
                  <a:pt x="1528445" y="0"/>
                </a:lnTo>
                <a:lnTo>
                  <a:pt x="1621155" y="92710"/>
                </a:lnTo>
                <a:lnTo>
                  <a:pt x="1528445" y="185420"/>
                </a:lnTo>
                <a:lnTo>
                  <a:pt x="0" y="185420"/>
                </a:lnTo>
                <a:lnTo>
                  <a:pt x="92710" y="927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81124" tIns="40562" rIns="81124" bIns="40562" numCol="1" spcCol="0" rtlCol="0" fromWordArt="0" anchor="ctr" anchorCtr="0" forceAA="0" compatLnSpc="1">
            <a:noAutofit/>
          </a:bodyPr>
          <a:p>
            <a:endParaRPr lang="zh-CN" altLang="en-US" sz="1240">
              <a:solidFill>
                <a:srgbClr val="FFFFFF"/>
              </a:solidFill>
            </a:endParaRPr>
          </a:p>
        </p:txBody>
      </p:sp>
      <p:sp>
        <p:nvSpPr>
          <p:cNvPr id="8" name="任意多边形: 形状 37"/>
          <p:cNvSpPr/>
          <p:nvPr>
            <p:custDataLst>
              <p:tags r:id="rId19"/>
            </p:custDataLst>
          </p:nvPr>
        </p:nvSpPr>
        <p:spPr>
          <a:xfrm>
            <a:off x="936423" y="2989059"/>
            <a:ext cx="211348" cy="194784"/>
          </a:xfrm>
          <a:custGeom>
            <a:avLst/>
            <a:gdLst>
              <a:gd name="connsiteX0" fmla="*/ 0 w 202565"/>
              <a:gd name="connsiteY0" fmla="*/ 0 h 186690"/>
              <a:gd name="connsiteX1" fmla="*/ 109220 w 202565"/>
              <a:gd name="connsiteY1" fmla="*/ 0 h 186690"/>
              <a:gd name="connsiteX2" fmla="*/ 202565 w 202565"/>
              <a:gd name="connsiteY2" fmla="*/ 93345 h 186690"/>
              <a:gd name="connsiteX3" fmla="*/ 109220 w 202565"/>
              <a:gd name="connsiteY3" fmla="*/ 186690 h 186690"/>
              <a:gd name="connsiteX4" fmla="*/ 0 w 202565"/>
              <a:gd name="connsiteY4" fmla="*/ 186690 h 186690"/>
              <a:gd name="connsiteX5" fmla="*/ 93345 w 202565"/>
              <a:gd name="connsiteY5" fmla="*/ 93345 h 186690"/>
              <a:gd name="connsiteX6" fmla="*/ 0 w 202565"/>
              <a:gd name="connsiteY6" fmla="*/ 0 h 18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565" h="186690">
                <a:moveTo>
                  <a:pt x="0" y="0"/>
                </a:moveTo>
                <a:lnTo>
                  <a:pt x="109220" y="0"/>
                </a:lnTo>
                <a:lnTo>
                  <a:pt x="202565" y="93345"/>
                </a:lnTo>
                <a:lnTo>
                  <a:pt x="109220" y="186690"/>
                </a:lnTo>
                <a:lnTo>
                  <a:pt x="0" y="186690"/>
                </a:lnTo>
                <a:lnTo>
                  <a:pt x="93345" y="9334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85000"/>
                  <a:lumOff val="15000"/>
                  <a:alpha val="100000"/>
                </a:schemeClr>
              </a:gs>
              <a:gs pos="0">
                <a:schemeClr val="accent1">
                  <a:alpha val="100000"/>
                </a:schemeClr>
              </a:gs>
            </a:gsLst>
            <a:lin ang="6780000" scaled="0"/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81124" tIns="40562" rIns="81124" bIns="40562" numCol="1" spcCol="0" rtlCol="0" fromWordArt="0" anchor="ctr" anchorCtr="0" forceAA="0" compatLnSpc="1">
            <a:noAutofit/>
          </a:bodyPr>
          <a:p>
            <a:endParaRPr lang="zh-CN" altLang="en-US" sz="1240">
              <a:solidFill>
                <a:srgbClr val="FFFFFF"/>
              </a:solidFill>
            </a:endParaRPr>
          </a:p>
        </p:txBody>
      </p:sp>
      <p:sp>
        <p:nvSpPr>
          <p:cNvPr id="9" name="任意多边形: 形状 40"/>
          <p:cNvSpPr/>
          <p:nvPr>
            <p:custDataLst>
              <p:tags r:id="rId20"/>
            </p:custDataLst>
          </p:nvPr>
        </p:nvSpPr>
        <p:spPr>
          <a:xfrm>
            <a:off x="8022193" y="2988397"/>
            <a:ext cx="211348" cy="194784"/>
          </a:xfrm>
          <a:custGeom>
            <a:avLst/>
            <a:gdLst>
              <a:gd name="connsiteX0" fmla="*/ 0 w 202565"/>
              <a:gd name="connsiteY0" fmla="*/ 0 h 186690"/>
              <a:gd name="connsiteX1" fmla="*/ 109220 w 202565"/>
              <a:gd name="connsiteY1" fmla="*/ 0 h 186690"/>
              <a:gd name="connsiteX2" fmla="*/ 202565 w 202565"/>
              <a:gd name="connsiteY2" fmla="*/ 93345 h 186690"/>
              <a:gd name="connsiteX3" fmla="*/ 109220 w 202565"/>
              <a:gd name="connsiteY3" fmla="*/ 186690 h 186690"/>
              <a:gd name="connsiteX4" fmla="*/ 0 w 202565"/>
              <a:gd name="connsiteY4" fmla="*/ 186690 h 186690"/>
              <a:gd name="connsiteX5" fmla="*/ 93345 w 202565"/>
              <a:gd name="connsiteY5" fmla="*/ 93345 h 186690"/>
              <a:gd name="connsiteX6" fmla="*/ 0 w 202565"/>
              <a:gd name="connsiteY6" fmla="*/ 0 h 18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565" h="186690">
                <a:moveTo>
                  <a:pt x="0" y="0"/>
                </a:moveTo>
                <a:lnTo>
                  <a:pt x="109220" y="0"/>
                </a:lnTo>
                <a:lnTo>
                  <a:pt x="202565" y="93345"/>
                </a:lnTo>
                <a:lnTo>
                  <a:pt x="109220" y="186690"/>
                </a:lnTo>
                <a:lnTo>
                  <a:pt x="0" y="186690"/>
                </a:lnTo>
                <a:lnTo>
                  <a:pt x="93345" y="9334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85000"/>
                  <a:lumOff val="15000"/>
                  <a:alpha val="100000"/>
                </a:schemeClr>
              </a:gs>
              <a:gs pos="0">
                <a:schemeClr val="accent2">
                  <a:alpha val="100000"/>
                </a:schemeClr>
              </a:gs>
            </a:gsLst>
            <a:lin ang="6780000" scaled="0"/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81124" tIns="40562" rIns="81124" bIns="40562" numCol="1" spcCol="0" rtlCol="0" fromWordArt="0" anchor="ctr" anchorCtr="0" forceAA="0" compatLnSpc="1">
            <a:noAutofit/>
          </a:bodyPr>
          <a:p>
            <a:endParaRPr lang="zh-CN" altLang="en-US" sz="1240">
              <a:solidFill>
                <a:srgbClr val="FFFFFF"/>
              </a:solidFill>
            </a:endParaRPr>
          </a:p>
        </p:txBody>
      </p:sp>
      <p:pic>
        <p:nvPicPr>
          <p:cNvPr id="10" name="图片 9" descr="微信图片_2023050920093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483350" y="3239135"/>
            <a:ext cx="1376680" cy="922020"/>
          </a:xfrm>
          <a:prstGeom prst="cloud">
            <a:avLst/>
          </a:prstGeom>
        </p:spPr>
      </p:pic>
      <p:pic>
        <p:nvPicPr>
          <p:cNvPr id="11" name="图片 10" descr="微信图片_2023052009594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25775" y="3240405"/>
            <a:ext cx="1387475" cy="933450"/>
          </a:xfrm>
          <a:prstGeom prst="cloud">
            <a:avLst/>
          </a:prstGeom>
        </p:spPr>
      </p:pic>
      <p:pic>
        <p:nvPicPr>
          <p:cNvPr id="12" name="图片 11" descr="微信图片_20230509200941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811395" y="2026285"/>
            <a:ext cx="1377315" cy="919480"/>
          </a:xfrm>
          <a:prstGeom prst="cloud">
            <a:avLst/>
          </a:prstGeom>
        </p:spPr>
      </p:pic>
      <p:pic>
        <p:nvPicPr>
          <p:cNvPr id="13" name="图片 12" descr="微信图片_2023050920093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279525" y="2023110"/>
            <a:ext cx="1381760" cy="922655"/>
          </a:xfrm>
          <a:prstGeom prst="cloud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36721" y="1505542"/>
            <a:ext cx="1627924" cy="1133856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7490" b="1" dirty="0">
                <a:solidFill>
                  <a:srgbClr val="7E4400">
                    <a:alpha val="2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3974588" y="2464925"/>
            <a:ext cx="4152190" cy="119189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288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设计实施幼儿语言教育活动</a:t>
            </a:r>
            <a:endParaRPr lang="en-US" sz="144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DIAGRAM_VIRTUALLY_FRAME" val="{&quot;height&quot;:184.90897637795274,&quot;left&quot;:121.25212598425196,&quot;top&quot;:119.30700787401574,&quot;width&quot;:477.4957480314961}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1109_3*m_h_a*1_2_1"/>
  <p:tag name="KSO_WM_TEMPLATE_CATEGORY" val="diagram"/>
  <p:tag name="KSO_WM_TEMPLATE_INDEX" val="20231109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1109_3*m_h_a*1_4_1"/>
  <p:tag name="KSO_WM_TEMPLATE_CATEGORY" val="diagram"/>
  <p:tag name="KSO_WM_TEMPLATE_INDEX" val="20231109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1109_3*m_h_a*1_1_1"/>
  <p:tag name="KSO_WM_TEMPLATE_CATEGORY" val="diagram"/>
  <p:tag name="KSO_WM_TEMPLATE_INDEX" val="20231109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1109_3*m_h_a*1_3_1"/>
  <p:tag name="KSO_WM_TEMPLATE_CATEGORY" val="diagram"/>
  <p:tag name="KSO_WM_TEMPLATE_INDEX" val="20231109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04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31109_3*m_h_i*1_1_3"/>
  <p:tag name="KSO_WM_TEMPLATE_CATEGORY" val="diagram"/>
  <p:tag name="KSO_WM_TEMPLATE_INDEX" val="2023110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gradient&quot;:[{&quot;brightness&quot;:0.15000000596046448,&quot;colorType&quot;:1,&quot;foreColorIndex&quot;:5,&quot;pos&quot;:1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05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231109_3*m_h_i*1_4_3"/>
  <p:tag name="KSO_WM_TEMPLATE_CATEGORY" val="diagram"/>
  <p:tag name="KSO_WM_TEMPLATE_INDEX" val="2023110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gradient&quot;:[{&quot;brightness&quot;:0.15000000596046448,&quot;colorType&quot;:1,&quot;foreColorIndex&quot;:6,&quot;pos&quot;:1,&quot;transparency&quot;:0},{&quot;brightness&quot;:0,&quot;colorType&quot;:1,&quot;foreColorIndex&quot;:6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06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31109_3*m_h_i*1_2_3"/>
  <p:tag name="KSO_WM_TEMPLATE_CATEGORY" val="diagram"/>
  <p:tag name="KSO_WM_TEMPLATE_INDEX" val="2023110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gradient&quot;:[{&quot;brightness&quot;:0.15000000596046448,&quot;colorType&quot;:1,&quot;foreColorIndex&quot;:6,&quot;pos&quot;:1,&quot;transparency&quot;:0},{&quot;brightness&quot;:0,&quot;colorType&quot;:1,&quot;foreColorIndex&quot;:6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07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31109_3*m_h_i*1_3_3"/>
  <p:tag name="KSO_WM_TEMPLATE_CATEGORY" val="diagram"/>
  <p:tag name="KSO_WM_TEMPLATE_INDEX" val="2023110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gradient&quot;:[{&quot;brightness&quot;:0.15000000596046448,&quot;colorType&quot;:1,&quot;foreColorIndex&quot;:5,&quot;pos&quot;:1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08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31109_3*m_h_i*1_1_4"/>
  <p:tag name="KSO_WM_TEMPLATE_CATEGORY" val="diagram"/>
  <p:tag name="KSO_WM_TEMPLATE_INDEX" val="2023110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gradient&quot;:[{&quot;brightness&quot;:0.15000000596046448,&quot;colorType&quot;:1,&quot;foreColorIndex&quot;:5,&quot;pos&quot;:1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0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4"/>
  <p:tag name="KSO_WM_UNIT_ID" val="diagram20231109_3*m_h_i*1_4_4"/>
  <p:tag name="KSO_WM_TEMPLATE_CATEGORY" val="diagram"/>
  <p:tag name="KSO_WM_TEMPLATE_INDEX" val="20231109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gradient&quot;:[{&quot;brightness&quot;:0.15000000596046448,&quot;colorType&quot;:1,&quot;foreColorIndex&quot;:6,&quot;pos&quot;:1,&quot;transparency&quot;:0},{&quot;brightness&quot;:0,&quot;colorType&quot;:1,&quot;foreColorIndex&quot;:6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1.xml><?xml version="1.0" encoding="utf-8"?>
<p:tagLst xmlns:p="http://schemas.openxmlformats.org/presentationml/2006/main">
  <p:tag name="KSO_WM_DIAGRAM_VIRTUALLY_FRAME" val="{&quot;height&quot;:184.90897637795274,&quot;left&quot;:121.25212598425196,&quot;top&quot;:119.30700787401574,&quot;width&quot;:477.4957480314961}"/>
</p:tagLst>
</file>

<file path=ppt/tags/tag110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110_4*m_h_i*1_3_1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UNIT_SUBTYPE" val="d"/>
  <p:tag name="KSO_WM_UNIT_TYPE" val="m_h_i"/>
  <p:tag name="KSO_WM_UNIT_INDEX" val="1_3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gradient&quot;:[{&quot;brightness&quot;:0,&quot;colorType&quot;:1,&quot;foreColorIndex&quot;:7,&quot;pos&quot;:0,&quot;transparency&quot;:0},{&quot;brightness&quot;:0.4000000059604645,&quot;colorType&quot;:1,&quot;foreColorIndex&quot;:7,&quot;pos&quot;:1,&quot;transparency&quot;:0}],&quot;type&quot;:3},&quot;glow&quot;:{&quot;colorType&quot;:0},&quot;line&quot;:{&quot;type&quot;:0},&quot;shadow&quot;:{&quot;brightness&quot;:-0.25,&quot;colorType&quot;:1,&quot;foreColorIndex&quot;:7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110_4*m_h_i*1_5_1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UNIT_SUBTYPE" val="d"/>
  <p:tag name="KSO_WM_UNIT_TYPE" val="m_h_i"/>
  <p:tag name="KSO_WM_UNIT_INDEX" val="1_5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gradient&quot;:[{&quot;brightness&quot;:0,&quot;colorType&quot;:1,&quot;foreColorIndex&quot;:9,&quot;pos&quot;:0,&quot;transparency&quot;:0},{&quot;brightness&quot;:0.4000000059604645,&quot;colorType&quot;:1,&quot;foreColorIndex&quot;:9,&quot;pos&quot;:1,&quot;transparency&quot;:0}],&quot;type&quot;:3},&quot;glow&quot;:{&quot;colorType&quot;:0},&quot;line&quot;:{&quot;type&quot;:0},&quot;shadow&quot;:{&quot;brightness&quot;:-0.25,&quot;colorType&quot;:1,&quot;foreColorIndex&quot;:9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110_4*m_h_i*1_1_1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UNIT_SUBTYPE" val="d"/>
  <p:tag name="KSO_WM_UNIT_TYPE" val="m_h_i"/>
  <p:tag name="KSO_WM_UNIT_INDEX" val="1_1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gradient&quot;:[{&quot;brightness&quot;:0,&quot;colorType&quot;:1,&quot;foreColorIndex&quot;:5,&quot;pos&quot;:0.15000000596046448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110_4*m_h_i*1_2_2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2_2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gradient&quot;:[{&quot;brightness&quot;:-0.15000000596046448,&quot;colorType&quot;:1,&quot;foreColorIndex&quot;:6,&quot;pos&quot;:0.25,&quot;transparency&quot;:0},{&quot;brightness&quot;:0.05000000074505806,&quot;colorType&quot;:1,&quot;foreColorIndex&quot;:6,&quot;pos&quot;:0.8799999952316284,&quot;transparency&quot;:0}],&quot;type&quot;:3},&quot;glow&quot;:{&quot;colorType&quot;:0},&quot;line&quot;:{&quot;type&quot;:0},&quot;shadow&quot;:{&quot;brightness&quot;:-0.25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110_4*m_h_i*1_2_3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2_3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gradient&quot;:[{&quot;brightness&quot;:-0.15000000596046448,&quot;colorType&quot;:1,&quot;foreColorIndex&quot;:6,&quot;pos&quot;:0,&quot;transparency&quot;:0},{&quot;brightness&quot;:0.10000000149011612,&quot;colorType&quot;:1,&quot;foreColorIndex&quot;:6,&quot;pos&quot;:0.8799999952316284,&quot;transparency&quot;:0}],&quot;type&quot;:3},&quot;glow&quot;:{&quot;colorType&quot;:0},&quot;line&quot;:{&quot;type&quot;:0},&quot;shadow&quot;:{&quot;brightness&quot;:-0.25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110_4*m_h_i*1_4_3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4_3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gradient&quot;:[{&quot;brightness&quot;:-0.15000000596046448,&quot;colorType&quot;:1,&quot;foreColorIndex&quot;:8,&quot;pos&quot;:0,&quot;transparency&quot;:0},{&quot;brightness&quot;:0.10000000149011612,&quot;colorType&quot;:1,&quot;foreColorIndex&quot;:8,&quot;pos&quot;:0.8799999952316284,&quot;transparency&quot;:0}],&quot;type&quot;:3},&quot;glow&quot;:{&quot;colorType&quot;:0},&quot;line&quot;:{&quot;type&quot;:0},&quot;shadow&quot;:{&quot;brightness&quot;:-0.25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110_4*m_h_i*1_4_2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4_2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gradient&quot;:[{&quot;brightness&quot;:-0.15000000596046448,&quot;colorType&quot;:1,&quot;foreColorIndex&quot;:8,&quot;pos&quot;:0.25,&quot;transparency&quot;:0},{&quot;brightness&quot;:0.05000000074505806,&quot;colorType&quot;:1,&quot;foreColorIndex&quot;:8,&quot;pos&quot;:0.8799999952316284,&quot;transparency&quot;:0}],&quot;type&quot;:3},&quot;glow&quot;:{&quot;colorType&quot;:0},&quot;line&quot;:{&quot;type&quot;:0},&quot;shadow&quot;:{&quot;brightness&quot;:-0.25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110_4*m_h_i*1_4_1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UNIT_SUBTYPE" val="d"/>
  <p:tag name="KSO_WM_UNIT_TYPE" val="m_h_i"/>
  <p:tag name="KSO_WM_UNIT_INDEX" val="1_4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gradient&quot;:[{&quot;brightness&quot;:0,&quot;colorType&quot;:1,&quot;foreColorIndex&quot;:8,&quot;pos&quot;:0,&quot;transparency&quot;:0},{&quot;brightness&quot;:0.4000000059604645,&quot;colorType&quot;:1,&quot;foreColorIndex&quot;:8,&quot;pos&quot;:1,&quot;transparency&quot;:0}],&quot;type&quot;:3},&quot;glow&quot;:{&quot;colorType&quot;:0},&quot;line&quot;:{&quot;type&quot;:0},&quot;shadow&quot;:{&quot;brightness&quot;:-0.25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110_4*m_h_i*1_2_1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UNIT_SUBTYPE" val="d"/>
  <p:tag name="KSO_WM_UNIT_TYPE" val="m_h_i"/>
  <p:tag name="KSO_WM_UNIT_INDEX" val="1_2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gradient&quot;:[{&quot;brightness&quot;:0,&quot;colorType&quot;:1,&quot;foreColorIndex&quot;:6,&quot;pos&quot;:0,&quot;transparency&quot;:0},{&quot;brightness&quot;:0.4000000059604645,&quot;colorType&quot;:1,&quot;foreColorIndex&quot;:6,&quot;pos&quot;:1,&quot;transparency&quot;:0}],&quot;type&quot;:3},&quot;glow&quot;:{&quot;colorType&quot;:0},&quot;line&quot;:{&quot;type&quot;:0},&quot;shadow&quot;:{&quot;brightness&quot;:-0.25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2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1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1110_4*m_h_a*1_1_1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1110_4*m_h_a*1_3_1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1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5_1"/>
  <p:tag name="KSO_WM_UNIT_ID" val="diagram20231110_4*m_h_a*1_5_1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1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1110_4*m_h_a*1_2_1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1110_4*m_h_a*1_4_1"/>
  <p:tag name="KSO_WM_TEMPLATE_CATEGORY" val="diagram"/>
  <p:tag name="KSO_WM_TEMPLATE_INDEX" val="20231110"/>
  <p:tag name="KSO_WM_UNIT_LAYERLEVEL" val="1_1_1"/>
  <p:tag name="KSO_WM_TAG_VERSION" val="3.0"/>
  <p:tag name="KSO_WM_BEAUTIFY_FLAG" val="#wm#"/>
  <p:tag name="KSO_WM_DIAGRAM_GROUP_CODE" val="m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304.75,&quot;left&quot;:40.42566929133858,&quot;top&quot;:100.22685039370079,&quot;width&quot;:640.40236220472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125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126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31057_1*l_h_i*1_1_3"/>
  <p:tag name="KSO_WM_TEMPLATE_CATEGORY" val="diagram"/>
  <p:tag name="KSO_WM_TEMPLATE_INDEX" val="20231057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87.7,&quot;left&quot;:-5.4749606299212585,&quot;top&quot;:51.85,&quot;width&quot;:720.0687401574803}"/>
  <p:tag name="KSO_WM_DIAGRAM_COLOR_MATCH_VALUE" val="{&quot;shape&quot;:{&quot;fill&quot;:{&quot;gradient&quot;:[{&quot;brightness&quot;:-0.15000000596046448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27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31057_1*l_h_i*1_2_3"/>
  <p:tag name="KSO_WM_TEMPLATE_CATEGORY" val="diagram"/>
  <p:tag name="KSO_WM_TEMPLATE_INDEX" val="20231057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87.7,&quot;left&quot;:-5.4749606299212585,&quot;top&quot;:51.85,&quot;width&quot;:720.0687401574803}"/>
  <p:tag name="KSO_WM_DIAGRAM_COLOR_MATCH_VALUE" val="{&quot;shape&quot;:{&quot;fill&quot;:{&quot;gradient&quot;:[{&quot;brightness&quot;:-0.25,&quot;colorType&quot;:1,&quot;foreColorIndex&quot;:6,&quot;pos&quot;:0,&quot;transparency&quot;:0},{&quot;brightness&quot;:-0.10000000149011612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28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057_1*l_h_i*1_1_1"/>
  <p:tag name="KSO_WM_TEMPLATE_CATEGORY" val="diagram"/>
  <p:tag name="KSO_WM_TEMPLATE_INDEX" val="20231057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87.7,&quot;left&quot;:-5.4749606299212585,&quot;top&quot;:51.85,&quot;width&quot;:720.0687401574803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129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057_1*l_h_i*1_1_2"/>
  <p:tag name="KSO_WM_TEMPLATE_CATEGORY" val="diagram"/>
  <p:tag name="KSO_WM_TEMPLATE_INDEX" val="20231057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87.7,&quot;left&quot;:-5.4749606299212585,&quot;top&quot;:51.85,&quot;width&quot;:720.0687401574803}"/>
  <p:tag name="KSO_WM_DIAGRAM_COLOR_MATCH_VALUE" val="{&quot;shape&quot;:{&quot;fill&quot;:{&quot;gradient&quot;:[{&quot;brightness&quot;:0.25,&quot;colorType&quot;:1,&quot;foreColorIndex&quot;:5,&quot;pos&quot;:0,&quot;transparency&quot;:0},{&quot;brightness&quot;:0.15000000596046448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6_2*m_h_a*1_1_1"/>
  <p:tag name="KSO_WM_TEMPLATE_CATEGORY" val="diagram"/>
  <p:tag name="KSO_WM_TEMPLATE_INDEX" val="20231066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a"/>
  <p:tag name="KSO_WM_UNIT_INDEX" val="1_1_1"/>
  <p:tag name="KSO_WM_UNIT_ISCONTENTSTITLE" val="0"/>
  <p:tag name="KSO_WM_UNIT_ISNUMDGMTITLE" val="0"/>
  <p:tag name="KSO_WM_UNIT_NOCLEAR" val="0"/>
  <p:tag name="KSO_WM_UNIT_VALUE" val="14"/>
  <p:tag name="KSO_WM_DIAGRAM_MAX_ITEMCNT" val="6"/>
  <p:tag name="KSO_WM_DIAGRAM_MIN_ITEMCNT" val="2"/>
  <p:tag name="KSO_WM_DIAGRAM_VIRTUALLY_FRAME" val="{&quot;height&quot;:287.75,&quot;left&quot;:19.4,&quot;top&quot;:167.9,&quot;width&quot;:674.1950393700787}"/>
  <p:tag name="KSO_WM_DIAGRAM_COLOR_MATCH_VALUE" val="{&quot;shape&quot;:{&quot;fill&quot;:{&quot;gradient&quot;:[{&quot;brightness&quot;:0.4000000059604645,&quot;colorType&quot;:1,&quot;foreColorIndex&quot;:5,&quot;pos&quot;:0.8999999761581421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添加项标题"/>
  <p:tag name="KSO_WM_UNIT_FILL_TYPE" val="3"/>
  <p:tag name="KSO_WM_UNIT_TEXT_TYPE" val="1"/>
  <p:tag name="KSO_WM_DIAGRAM_USE_COLOR_VALUE" val="{&quot;color_scheme&quot;:1,&quot;color_type&quot;:1,&quot;theme_color_indexes&quot;:[5,6,5,6,5,6]}"/>
</p:tagLst>
</file>

<file path=ppt/tags/tag130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057_1*l_h_i*1_2_1"/>
  <p:tag name="KSO_WM_TEMPLATE_CATEGORY" val="diagram"/>
  <p:tag name="KSO_WM_TEMPLATE_INDEX" val="20231057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87.7,&quot;left&quot;:-5.4749606299212585,&quot;top&quot;:51.85,&quot;width&quot;:720.0687401574803}"/>
  <p:tag name="KSO_WM_DIAGRAM_COLOR_MATCH_VALUE" val="{&quot;shape&quot;:{&quot;fill&quot;:{&quot;type&quot;:0},&quot;glow&quot;:{&quot;colorType&quot;:0},&quot;line&quot;:{&quot;solidLine&quot;:{&quot;brightness&quot;:0.4000000059604645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DIAGRAM_USE_COLOR_VALUE" val="{&quot;color_scheme&quot;:1,&quot;color_type&quot;:1,&quot;theme_color_indexes&quot;:[5,6,5,6,5,6]}"/>
</p:tagLst>
</file>

<file path=ppt/tags/tag131.xml><?xml version="1.0" encoding="utf-8"?>
<p:tagLst xmlns:p="http://schemas.openxmlformats.org/presentationml/2006/main">
  <p:tag name="KSO_WM_BEAUTIFY_FLAG" val="#wm#"/>
  <p:tag name="KSO_WM_DIAGRAM_VERSION" val="3"/>
  <p:tag name="KSO_WM_DIAGRAM_COLOR_TRICK" val="4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057_1*l_h_i*1_2_2"/>
  <p:tag name="KSO_WM_TEMPLATE_CATEGORY" val="diagram"/>
  <p:tag name="KSO_WM_TEMPLATE_INDEX" val="20231057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287.7,&quot;left&quot;:-5.4749606299212585,&quot;top&quot;:51.85,&quot;width&quot;:720.0687401574803}"/>
  <p:tag name="KSO_WM_DIAGRAM_COLOR_MATCH_VALUE" val="{&quot;shape&quot;:{&quot;fill&quot;:{&quot;gradient&quot;:[{&quot;brightness&quot;:0.25,&quot;colorType&quot;:1,&quot;foreColorIndex&quot;:6,&quot;pos&quot;:0,&quot;transparency&quot;:0},{&quot;brightness&quot;:0.15000000596046448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057_1*l_h_a*1_2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-5.4749606299212585,&quot;top&quot;:51.85,&quot;width&quot;:720.0687401574803}"/>
  <p:tag name="KSO_WM_DIAGRAM_COLOR_MATCH_VALUE" val="{&quot;shape&quot;:{&quot;fill&quot;:{&quot;gradient&quot;:[{&quot;brightness&quot;:0.30000001192092896,&quot;colorType&quot;:1,&quot;foreColorIndex&quot;:6,&quot;pos&quot;:0.800000011920929,&quot;transparency&quot;:0},{&quot;brightness&quot;:0,&quot;colorType&quot;:1,&quot;foreColorIndex&quot;:6,&quot;pos&quot;:0.2000000029802322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33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VALUE" val="56*5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1057_1*l_h_x*1_1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287.7,&quot;left&quot;:-5.4749606299212585,&quot;top&quot;:51.85,&quot;width&quot;:720.0687401574803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7_1*l_h_a*1_1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VALUE" val="26"/>
  <p:tag name="KSO_WM_DIAGRAM_MAX_ITEMCNT" val="6"/>
  <p:tag name="KSO_WM_DIAGRAM_MIN_ITEMCNT" val="2"/>
  <p:tag name="KSO_WM_DIAGRAM_VIRTUALLY_FRAME" val="{&quot;height&quot;:287.7,&quot;left&quot;:-5.4749606299212585,&quot;top&quot;:51.85,&quot;width&quot;:720.0687401574803}"/>
  <p:tag name="KSO_WM_DIAGRAM_COLOR_MATCH_VALUE" val="{&quot;shape&quot;:{&quot;fill&quot;:{&quot;gradient&quot;:[{&quot;brightness&quot;:0.30000001192092896,&quot;colorType&quot;:1,&quot;foreColorIndex&quot;:5,&quot;pos&quot;:0.800000011920929,&quot;transparency&quot;:0},{&quot;brightness&quot;:0,&quot;colorType&quot;:1,&quot;foreColorIndex&quot;:5,&quot;pos&quot;:0.20000000298023224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35.xml><?xml version="1.0" encoding="utf-8"?>
<p:tagLst xmlns:p="http://schemas.openxmlformats.org/presentationml/2006/main">
  <p:tag name="KSO_WM_DIAGRAM_VERSION" val="3"/>
  <p:tag name="KSO_WM_DIAGRAM_COLOR_TRICK" val="4"/>
  <p:tag name="KSO_WM_DIAGRAM_COLOR_TEXT_CAN_REMOVE" val="n"/>
  <p:tag name="KSO_WM_UNIT_VALUE" val="53*4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1057_1*l_h_x*1_2_1"/>
  <p:tag name="KSO_WM_TEMPLATE_CATEGORY" val="diagram"/>
  <p:tag name="KSO_WM_TEMPLATE_INDEX" val="20231057"/>
  <p:tag name="KSO_WM_UNIT_LAYERLEVEL" val="1_1_1"/>
  <p:tag name="KSO_WM_TAG_VERSION" val="3.0"/>
  <p:tag name="KSO_WM_BEAUTIFY_FLAG" val="#wm#"/>
  <p:tag name="KSO_WM_DIAGRAM_MAX_ITEMCNT" val="6"/>
  <p:tag name="KSO_WM_DIAGRAM_MIN_ITEMCNT" val="2"/>
  <p:tag name="KSO_WM_DIAGRAM_VIRTUALLY_FRAME" val="{&quot;height&quot;:287.7,&quot;left&quot;:-5.4749606299212585,&quot;top&quot;:51.85,&quot;width&quot;:720.0687401574803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1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36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1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1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0,&quot;colorType&quot;:1,&quot;foreColorIndex&quot;:5,&quot;pos&quot;:0,&quot;transparency&quot;:0.8500000238418579},{&quot;brightness&quot;:0,&quot;colorType&quot;:1,&quot;foreColorIndex&quot;:5,&quot;pos&quot;:1,&quot;transparency&quot;:1}],&quot;type&quot;:3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700000047683716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2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2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0.2199999988079071,&quot;colorType&quot;:1,&quot;foreColorIndex&quot;:5,&quot;pos&quot;:0.009999999776482582,&quot;transparency&quot;:0},{&quot;brightness&quot;:-0.09000000357627869,&quot;colorType&quot;:1,&quot;foreColorIndex&quot;:5,&quot;pos&quot;:0.779999971389770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3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3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0.4000000059604645,&quot;colorType&quot;:1,&quot;foreColorIndex&quot;:5,&quot;pos&quot;:0.1899999976158142,&quot;transparency&quot;:0},{&quot;brightness&quot;:0,&quot;colorType&quot;:1,&quot;foreColorIndex&quot;:5,&quot;pos&quot;:0.920000016689300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6_2*m_h_a*1_2_1"/>
  <p:tag name="KSO_WM_TEMPLATE_CATEGORY" val="diagram"/>
  <p:tag name="KSO_WM_TEMPLATE_INDEX" val="20231066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a"/>
  <p:tag name="KSO_WM_UNIT_INDEX" val="1_2_1"/>
  <p:tag name="KSO_WM_UNIT_ISCONTENTSTITLE" val="0"/>
  <p:tag name="KSO_WM_UNIT_ISNUMDGMTITLE" val="0"/>
  <p:tag name="KSO_WM_UNIT_NOCLEAR" val="0"/>
  <p:tag name="KSO_WM_UNIT_VALUE" val="14"/>
  <p:tag name="KSO_WM_DIAGRAM_MAX_ITEMCNT" val="6"/>
  <p:tag name="KSO_WM_DIAGRAM_MIN_ITEMCNT" val="2"/>
  <p:tag name="KSO_WM_DIAGRAM_VIRTUALLY_FRAME" val="{&quot;height&quot;:287.75,&quot;left&quot;:19.4,&quot;top&quot;:167.9,&quot;width&quot;:674.1950393700787}"/>
  <p:tag name="KSO_WM_DIAGRAM_COLOR_MATCH_VALUE" val="{&quot;shape&quot;:{&quot;fill&quot;:{&quot;gradient&quot;:[{&quot;brightness&quot;:0.4000000059604645,&quot;colorType&quot;:1,&quot;foreColorIndex&quot;:6,&quot;pos&quot;:0.8999999761581421,&quot;transparency&quot;:0},{&quot;brightness&quot;:0,&quot;colorType&quot;:1,&quot;foreColorIndex&quot;:6,&quot;pos&quot;:0,&quot;transparency&quot;:0}],&quot;type&quot;:3},&quot;glow&quot;:{&quot;colorType&quot;:0},&quot;line&quot;:{&quot;type&quot;:0},&quot;shadow&quot;:{&quot;brightness&quot;:0,&quot;colorType&quot;:1,&quot;foreColorIndex&quot;:6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添加项标题"/>
  <p:tag name="KSO_WM_UNIT_FILL_TYPE" val="3"/>
  <p:tag name="KSO_WM_UNIT_TEXT_TYPE" val="1"/>
  <p:tag name="KSO_WM_DIAGRAM_USE_COLOR_VALUE" val="{&quot;color_scheme&quot;:1,&quot;color_type&quot;:1,&quot;theme_color_indexes&quot;:[5,6,5,6,5,6]}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4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4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0.5,&quot;colorType&quot;:1,&quot;foreColorIndex&quot;:5,&quot;pos&quot;:0,&quot;transparency&quot;:0},{&quot;brightness&quot;:0.14000000059604645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5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-0.25,&quot;colorType&quot;:1,&quot;foreColorIndex&quot;:5,&quot;pos&quot;:0.36000001430511475,&quot;transparency&quot;:0},{&quot;brightness&quot;:0.30000001192092896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6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6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0.4000000059604645,&quot;colorType&quot;:1,&quot;foreColorIndex&quot;:5,&quot;pos&quot;:0.009999999776482582,&quot;transparency&quot;:0},{&quot;brightness&quot;:0,&quot;colorType&quot;:1,&quot;foreColorIndex&quot;:5,&quot;pos&quot;:0.920000016689300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7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7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-0.25,&quot;colorType&quot;:1,&quot;foreColorIndex&quot;:5,&quot;pos&quot;:0.2800000011920929,&quot;transparency&quot;:0},{&quot;brightness&quot;:0.30000001192092896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8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8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0.44999998807907104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9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9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0.6399999856948853,&quot;colorType&quot;:1,&quot;foreColorIndex&quot;:5,&quot;pos&quot;:0,&quot;transparency&quot;:0},{&quot;brightness&quot;:0.23000000417232513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10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10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11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11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12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12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gradient&quot;:[{&quot;brightness&quot;:0.4000000059604645,&quot;colorType&quot;:1,&quot;foreColorIndex&quot;:5,&quot;pos&quot;:0.009999999776482582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13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13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-0.25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6_2*m_h_i*1_2_1"/>
  <p:tag name="KSO_WM_TEMPLATE_CATEGORY" val="diagram"/>
  <p:tag name="KSO_WM_TEMPLATE_INDEX" val="20231066"/>
  <p:tag name="KSO_WM_UNIT_LAYERLEVEL" val="1_1_1"/>
  <p:tag name="KSO_WM_TAG_VERSION" val="3.0"/>
  <p:tag name="KSO_WM_UNIT_TYPE" val="m_h_i"/>
  <p:tag name="KSO_WM_UNIT_INDEX" val="1_2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7.75,&quot;left&quot;:19.4,&quot;top&quot;:167.9,&quot;width&quot;:674.1950393700787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14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14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0.800000011920929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i*1_15"/>
  <p:tag name="KSO_WM_TEMPLATE_CATEGORY" val="diagram"/>
  <p:tag name="KSO_WM_TEMPLATE_INDEX" val="20231731"/>
  <p:tag name="KSO_WM_UNIT_LAYERLEVEL" val="1_1"/>
  <p:tag name="KSO_WM_TAG_VERSION" val="3.0"/>
  <p:tag name="KSO_WM_BEAUTIFY_FLAG" val="#wm#"/>
  <p:tag name="KSO_WM_UNIT_TYPE" val="l_i"/>
  <p:tag name="KSO_WM_UNIT_INDEX" val="1_15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0},{&quot;brightness&quot;:0,&quot;colorType&quot;:1,&quot;foreColorIndex&quot;:5,&quot;pos&quot;:0.9200000166893005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1_3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1_3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5,6,5,6,5,6]}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1_2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-0.25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31_3*l_h_a*1_1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1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4_3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4_3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5,6,5,6,5,6]}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4_2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4_2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-0.25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731_3*l_h_a*1_4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4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6_2*m_h_i*1_3_1"/>
  <p:tag name="KSO_WM_TEMPLATE_CATEGORY" val="diagram"/>
  <p:tag name="KSO_WM_TEMPLATE_INDEX" val="20231066"/>
  <p:tag name="KSO_WM_UNIT_LAYERLEVEL" val="1_1_1"/>
  <p:tag name="KSO_WM_TAG_VERSION" val="3.0"/>
  <p:tag name="KSO_WM_UNIT_TYPE" val="m_h_i"/>
  <p:tag name="KSO_WM_UNIT_INDEX" val="1_3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7.75,&quot;left&quot;:19.4,&quot;top&quot;:167.9,&quot;width&quot;:674.1950393700787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2_3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5,6,5,6,5,6]}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2_2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-0.25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31_3*l_h_a*1_2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2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3_3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brightness&quot;:-0.2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5,6,5,6,5,6]}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3_2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gradient&quot;:[{&quot;brightness&quot;:-0.25,&quot;colorType&quot;:1,&quot;foreColorIndex&quot;:5,&quot;pos&quot;:0.009999999776482582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6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31_3*l_h_a*1_3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31_3*l_h_i*1_3_1"/>
  <p:tag name="KSO_WM_TEMPLATE_CATEGORY" val="diagram"/>
  <p:tag name="KSO_WM_TEMPLATE_INDEX" val="20231731"/>
  <p:tag name="KSO_WM_UNIT_LAYERLEVEL" val="1_1_1"/>
  <p:tag name="KSO_WM_TAG_VERSION" val="3.0"/>
  <p:tag name="KSO_WM_BEAUTIFY_FLAG" val="#wm#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87.7,&quot;left&quot;:0,&quot;top&quot;:117.3,&quot;width&quot;:720.017165354330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168.xml><?xml version="1.0" encoding="utf-8"?>
<p:tagLst xmlns:p="http://schemas.openxmlformats.org/presentationml/2006/main">
  <p:tag name="KSO_WM_DIAGRAM_VIRTUALLY_FRAME" val="{&quot;height&quot;:309.95,&quot;left&quot;:41.15811023622047,&quot;top&quot;:6.416614173228345,&quot;width&quot;:637.6837795275591}"/>
</p:tagLst>
</file>

<file path=ppt/tags/tag16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5_4*m_h_i*1_5_2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TYPE" val="m_h_i"/>
  <p:tag name="KSO_WM_UNIT_INDEX" val="1_5_2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9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6_2*m_h_a*1_3_1"/>
  <p:tag name="KSO_WM_TEMPLATE_CATEGORY" val="diagram"/>
  <p:tag name="KSO_WM_TEMPLATE_INDEX" val="20231066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a"/>
  <p:tag name="KSO_WM_UNIT_INDEX" val="1_3_1"/>
  <p:tag name="KSO_WM_UNIT_ISCONTENTSTITLE" val="0"/>
  <p:tag name="KSO_WM_UNIT_ISNUMDGMTITLE" val="0"/>
  <p:tag name="KSO_WM_UNIT_NOCLEAR" val="0"/>
  <p:tag name="KSO_WM_UNIT_VALUE" val="27"/>
  <p:tag name="KSO_WM_DIAGRAM_MAX_ITEMCNT" val="6"/>
  <p:tag name="KSO_WM_DIAGRAM_MIN_ITEMCNT" val="2"/>
  <p:tag name="KSO_WM_DIAGRAM_VIRTUALLY_FRAME" val="{&quot;height&quot;:287.75,&quot;left&quot;:19.4,&quot;top&quot;:167.9,&quot;width&quot;:674.1950393700787}"/>
  <p:tag name="KSO_WM_DIAGRAM_COLOR_MATCH_VALUE" val="{&quot;shape&quot;:{&quot;fill&quot;:{&quot;gradient&quot;:[{&quot;brightness&quot;:0.4000000059604645,&quot;colorType&quot;:1,&quot;foreColorIndex&quot;:7,&quot;pos&quot;:0,&quot;transparency&quot;:0},{&quot;brightness&quot;:0,&quot;colorType&quot;:1,&quot;foreColorIndex&quot;:7,&quot;pos&quot;:0.75,&quot;transparency&quot;:0}],&quot;type&quot;:3},&quot;glow&quot;:{&quot;colorType&quot;:0},&quot;line&quot;:{&quot;type&quot;:0},&quot;shadow&quot;:{&quot;brightness&quot;:0,&quot;colorType&quot;:1,&quot;foreColorIndex&quot;:8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添加项标题"/>
  <p:tag name="KSO_WM_UNIT_FILL_TYPE" val="3"/>
  <p:tag name="KSO_WM_UNIT_TEXT_TYPE" val="1"/>
  <p:tag name="KSO_WM_DIAGRAM_USE_COLOR_VALUE" val="{&quot;color_scheme&quot;:1,&quot;color_type&quot;:1,&quot;theme_color_indexes&quot;:[5,6,5,6,5,6]}"/>
</p:tagLst>
</file>

<file path=ppt/tags/tag17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5_4*m_h_i*1_3_2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TYPE" val="m_h_i"/>
  <p:tag name="KSO_WM_UNIT_INDEX" val="1_3_2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7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5_4*m_h_i*1_4_2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TYPE" val="m_h_i"/>
  <p:tag name="KSO_WM_UNIT_INDEX" val="1_4_2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4_1"/>
  <p:tag name="KSO_WM_UNIT_ID" val="diagram20231065_4*m_h_i*1_4_1"/>
  <p:tag name="KSO_WM_TEMPLATE_CATEGORY" val="diagram"/>
  <p:tag name="KSO_WM_TEMPLATE_INDEX" val="20231065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8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7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5_4*m_h_i*1_2_2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TYPE" val="m_h_i"/>
  <p:tag name="KSO_WM_UNIT_INDEX" val="1_2_2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3_1"/>
  <p:tag name="KSO_WM_UNIT_ID" val="diagram20231065_4*m_h_i*1_3_1"/>
  <p:tag name="KSO_WM_TEMPLATE_CATEGORY" val="diagram"/>
  <p:tag name="KSO_WM_TEMPLATE_INDEX" val="20231065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7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7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65_4*m_h_i*1_1_2"/>
  <p:tag name="KSO_WM_TEMPLATE_CATEGORY" val="diagram"/>
  <p:tag name="KSO_WM_TEMPLATE_INDEX" val="20231065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m1-1"/>
  <p:tag name="KSO_WM_UNIT_TYPE" val="m_h_i"/>
  <p:tag name="KSO_WM_UNIT_INDEX" val="1_1_2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2_1"/>
  <p:tag name="KSO_WM_UNIT_ID" val="diagram20231065_4*m_h_i*1_2_1"/>
  <p:tag name="KSO_WM_TEMPLATE_CATEGORY" val="diagram"/>
  <p:tag name="KSO_WM_TEMPLATE_INDEX" val="20231065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6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5_1"/>
  <p:tag name="KSO_WM_UNIT_ID" val="diagram20231065_4*m_h_i*1_5_1"/>
  <p:tag name="KSO_WM_TEMPLATE_CATEGORY" val="diagram"/>
  <p:tag name="KSO_WM_TEMPLATE_INDEX" val="20231065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9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9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1_1"/>
  <p:tag name="KSO_WM_UNIT_ID" val="diagram20231065_4*m_h_i*1_1_1"/>
  <p:tag name="KSO_WM_TEMPLATE_CATEGORY" val="diagram"/>
  <p:tag name="KSO_WM_TEMPLATE_INDEX" val="20231065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1065_4*m_h_a*1_1_1"/>
  <p:tag name="KSO_WM_TEMPLATE_CATEGORY" val="diagram"/>
  <p:tag name="KSO_WM_TEMPLATE_INDEX" val="20231065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UNIT_VALUE" val="33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8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1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1065_4*m_h_a*1_2_1"/>
  <p:tag name="KSO_WM_TEMPLATE_CATEGORY" val="diagram"/>
  <p:tag name="KSO_WM_TEMPLATE_INDEX" val="20231065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UNIT_VALUE" val="33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1065_4*m_h_a*1_4_1"/>
  <p:tag name="KSO_WM_TEMPLATE_CATEGORY" val="diagram"/>
  <p:tag name="KSO_WM_TEMPLATE_INDEX" val="20231065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UNIT_VALUE" val="11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5_1"/>
  <p:tag name="KSO_WM_UNIT_ID" val="diagram20231065_4*m_h_a*1_5_1"/>
  <p:tag name="KSO_WM_TEMPLATE_CATEGORY" val="diagram"/>
  <p:tag name="KSO_WM_TEMPLATE_INDEX" val="20231065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UNIT_VALUE" val="11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1065_4*m_h_a*1_3_1"/>
  <p:tag name="KSO_WM_TEMPLATE_CATEGORY" val="diagram"/>
  <p:tag name="KSO_WM_TEMPLATE_INDEX" val="20231065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m1-1"/>
  <p:tag name="KSO_WM_UNIT_VALUE" val="14"/>
  <p:tag name="KSO_WM_DIAGRAM_MAX_ITEMCNT" val="6"/>
  <p:tag name="KSO_WM_DIAGRAM_MIN_ITEMCNT" val="2"/>
  <p:tag name="KSO_WM_DIAGRAM_VIRTUALLY_FRAME" val="{&quot;height&quot;:273.59210382357077,&quot;left&quot;:1,&quot;top&quot;:81.35394808821461,&quot;width&quot;:720.034173228346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8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6_2*m_h_a*1_1_1"/>
  <p:tag name="KSO_WM_TEMPLATE_CATEGORY" val="diagram"/>
  <p:tag name="KSO_WM_TEMPLATE_INDEX" val="20231066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a"/>
  <p:tag name="KSO_WM_UNIT_INDEX" val="1_1_1"/>
  <p:tag name="KSO_WM_UNIT_ISCONTENTSTITLE" val="0"/>
  <p:tag name="KSO_WM_UNIT_ISNUMDGMTITLE" val="0"/>
  <p:tag name="KSO_WM_UNIT_NOCLEAR" val="0"/>
  <p:tag name="KSO_WM_UNIT_VALUE" val="14"/>
  <p:tag name="KSO_WM_DIAGRAM_MAX_ITEMCNT" val="6"/>
  <p:tag name="KSO_WM_DIAGRAM_MIN_ITEMCNT" val="2"/>
  <p:tag name="KSO_WM_DIAGRAM_VIRTUALLY_FRAME" val="{&quot;height&quot;:287.74370078740156,&quot;left&quot;:22.9,&quot;top&quot;:82.3,&quot;width&quot;:674.1950393700787}"/>
  <p:tag name="KSO_WM_DIAGRAM_COLOR_MATCH_VALUE" val="{&quot;shape&quot;:{&quot;fill&quot;:{&quot;gradient&quot;:[{&quot;brightness&quot;:0.4000000059604645,&quot;colorType&quot;:1,&quot;foreColorIndex&quot;:5,&quot;pos&quot;:0.8999999761581421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添加项标题"/>
  <p:tag name="KSO_WM_UNIT_FILL_TYPE" val="3"/>
  <p:tag name="KSO_WM_UNIT_TEXT_TYPE" val="1"/>
  <p:tag name="KSO_WM_DIAGRAM_USE_COLOR_VALUE" val="{&quot;color_scheme&quot;:1,&quot;color_type&quot;:1,&quot;theme_color_indexes&quot;:[5,6,5,6,5,6]}"/>
</p:tagLst>
</file>

<file path=ppt/tags/tag18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6_2*m_h_a*1_2_1"/>
  <p:tag name="KSO_WM_TEMPLATE_CATEGORY" val="diagram"/>
  <p:tag name="KSO_WM_TEMPLATE_INDEX" val="20231066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a"/>
  <p:tag name="KSO_WM_UNIT_INDEX" val="1_2_1"/>
  <p:tag name="KSO_WM_UNIT_ISCONTENTSTITLE" val="0"/>
  <p:tag name="KSO_WM_UNIT_ISNUMDGMTITLE" val="0"/>
  <p:tag name="KSO_WM_UNIT_NOCLEAR" val="0"/>
  <p:tag name="KSO_WM_UNIT_VALUE" val="14"/>
  <p:tag name="KSO_WM_DIAGRAM_MAX_ITEMCNT" val="6"/>
  <p:tag name="KSO_WM_DIAGRAM_MIN_ITEMCNT" val="2"/>
  <p:tag name="KSO_WM_DIAGRAM_VIRTUALLY_FRAME" val="{&quot;height&quot;:287.74370078740156,&quot;left&quot;:22.9,&quot;top&quot;:82.3,&quot;width&quot;:674.1950393700787}"/>
  <p:tag name="KSO_WM_DIAGRAM_COLOR_MATCH_VALUE" val="{&quot;shape&quot;:{&quot;fill&quot;:{&quot;gradient&quot;:[{&quot;brightness&quot;:0.4000000059604645,&quot;colorType&quot;:1,&quot;foreColorIndex&quot;:6,&quot;pos&quot;:0.8999999761581421,&quot;transparency&quot;:0},{&quot;brightness&quot;:0,&quot;colorType&quot;:1,&quot;foreColorIndex&quot;:6,&quot;pos&quot;:0,&quot;transparency&quot;:0}],&quot;type&quot;:3},&quot;glow&quot;:{&quot;colorType&quot;:0},&quot;line&quot;:{&quot;type&quot;:0},&quot;shadow&quot;:{&quot;brightness&quot;:0,&quot;colorType&quot;:1,&quot;foreColorIndex&quot;:6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添加项标题"/>
  <p:tag name="KSO_WM_UNIT_FILL_TYPE" val="3"/>
  <p:tag name="KSO_WM_UNIT_TEXT_TYPE" val="1"/>
  <p:tag name="KSO_WM_DIAGRAM_USE_COLOR_VALUE" val="{&quot;color_scheme&quot;:1,&quot;color_type&quot;:1,&quot;theme_color_indexes&quot;:[5,6,5,6,5,6]}"/>
</p:tagLst>
</file>

<file path=ppt/tags/tag18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6_2*m_h_i*1_2_1"/>
  <p:tag name="KSO_WM_TEMPLATE_CATEGORY" val="diagram"/>
  <p:tag name="KSO_WM_TEMPLATE_INDEX" val="20231066"/>
  <p:tag name="KSO_WM_UNIT_LAYERLEVEL" val="1_1_1"/>
  <p:tag name="KSO_WM_TAG_VERSION" val="3.0"/>
  <p:tag name="KSO_WM_UNIT_TYPE" val="m_h_i"/>
  <p:tag name="KSO_WM_UNIT_INDEX" val="1_2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7.74370078740156,&quot;left&quot;:22.9,&quot;top&quot;:82.3,&quot;width&quot;:674.1950393700787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8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6_2*m_h_i*1_3_1"/>
  <p:tag name="KSO_WM_TEMPLATE_CATEGORY" val="diagram"/>
  <p:tag name="KSO_WM_TEMPLATE_INDEX" val="20231066"/>
  <p:tag name="KSO_WM_UNIT_LAYERLEVEL" val="1_1_1"/>
  <p:tag name="KSO_WM_TAG_VERSION" val="3.0"/>
  <p:tag name="KSO_WM_UNIT_TYPE" val="m_h_i"/>
  <p:tag name="KSO_WM_UNIT_INDEX" val="1_3_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87.74370078740156,&quot;left&quot;:22.9,&quot;top&quot;:82.3,&quot;width&quot;:674.1950393700787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8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6_2*m_h_a*1_3_1"/>
  <p:tag name="KSO_WM_TEMPLATE_CATEGORY" val="diagram"/>
  <p:tag name="KSO_WM_TEMPLATE_INDEX" val="20231066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m_h_a"/>
  <p:tag name="KSO_WM_UNIT_INDEX" val="1_3_1"/>
  <p:tag name="KSO_WM_UNIT_ISCONTENTSTITLE" val="0"/>
  <p:tag name="KSO_WM_UNIT_ISNUMDGMTITLE" val="0"/>
  <p:tag name="KSO_WM_UNIT_NOCLEAR" val="0"/>
  <p:tag name="KSO_WM_UNIT_VALUE" val="27"/>
  <p:tag name="KSO_WM_DIAGRAM_MAX_ITEMCNT" val="6"/>
  <p:tag name="KSO_WM_DIAGRAM_MIN_ITEMCNT" val="2"/>
  <p:tag name="KSO_WM_DIAGRAM_VIRTUALLY_FRAME" val="{&quot;height&quot;:287.74370078740156,&quot;left&quot;:22.9,&quot;top&quot;:82.3,&quot;width&quot;:674.1950393700787}"/>
  <p:tag name="KSO_WM_DIAGRAM_COLOR_MATCH_VALUE" val="{&quot;shape&quot;:{&quot;fill&quot;:{&quot;gradient&quot;:[{&quot;brightness&quot;:0.4000000059604645,&quot;colorType&quot;:1,&quot;foreColorIndex&quot;:7,&quot;pos&quot;:0,&quot;transparency&quot;:0},{&quot;brightness&quot;:0,&quot;colorType&quot;:1,&quot;foreColorIndex&quot;:7,&quot;pos&quot;:0.75,&quot;transparency&quot;:0}],&quot;type&quot;:3},&quot;glow&quot;:{&quot;colorType&quot;:0},&quot;line&quot;:{&quot;type&quot;:0},&quot;shadow&quot;:{&quot;brightness&quot;:0,&quot;colorType&quot;:1,&quot;foreColorIndex&quot;:8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添加项标题"/>
  <p:tag name="KSO_WM_UNIT_FILL_TYPE" val="3"/>
  <p:tag name="KSO_WM_UNIT_TEXT_TYPE" val="1"/>
  <p:tag name="KSO_WM_DIAGRAM_USE_COLOR_VALUE" val="{&quot;color_scheme&quot;:1,&quot;color_type&quot;:1,&quot;theme_color_indexes&quot;:[5,6,5,6,5,6]}"/>
</p:tagLst>
</file>

<file path=ppt/tags/tag189.xml><?xml version="1.0" encoding="utf-8"?>
<p:tagLst xmlns:p="http://schemas.openxmlformats.org/presentationml/2006/main">
  <p:tag name="resource_record_key" val="{&quot;70&quot;:[3312357,3312262,3314167,3314181,3314619,3314633,3314044,3320071,3314135,3314143]}"/>
</p:tagLst>
</file>

<file path=ppt/tags/tag19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28_5*l_h_f*1_1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智能图形项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28_5*l_h_f*1_2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智能图形项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28_5*l_h_f*1_3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智能图形项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0928_5*l_h_f*1_4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智能图形项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5_1"/>
  <p:tag name="KSO_WM_UNIT_ID" val="diagram20230928_5*l_h_f*1_5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智能图形项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6_1"/>
  <p:tag name="KSO_WM_UNIT_ID" val="diagram20230928_5*l_h_f*1_6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智能图形项正文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1_2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5,&quot;colorType&quot;:1,&quot;foreColorIndex&quot;:5,&quot;pos&quot;:1,&quot;transparency&quot;:0},{&quot;brightness&quot;:0.20000000298023224,&quot;colorType&quot;:1,&quot;foreColorIndex&quot;:5,&quot;pos&quot;:0.23000000417232513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1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1_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20000000298023224,&quot;colorType&quot;:1,&quot;foreColorIndex&quot;:5,&quot;pos&quot;:0.699999988079071,&quot;transparency&quot;:0},{&quot;brightness&quot;:0.800000011920929,&quot;colorType&quot;:1,&quot;foreColorIndex&quot;:5,&quot;pos&quot;:0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2_2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5,&quot;colorType&quot;:1,&quot;foreColorIndex&quot;:6,&quot;pos&quot;:1,&quot;transparency&quot;:0},{&quot;brightness&quot;:0.20000000298023224,&quot;colorType&quot;:1,&quot;foreColorIndex&quot;:6,&quot;pos&quot;:0.2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2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2_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20000000298023224,&quot;colorType&quot;:1,&quot;foreColorIndex&quot;:6,&quot;pos&quot;:0.699999988079071,&quot;transparency&quot;:0},{&quot;brightness&quot;:0.800000011920929,&quot;colorType&quot;:1,&quot;foreColorIndex&quot;:5,&quot;pos&quot;:0,&quot;transparency&quot;:0},{&quot;brightness&quot;:0,&quot;colorType&quot;:1,&quot;foreColorIndex&quot;:6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3_2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2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5,&quot;colorType&quot;:1,&quot;foreColorIndex&quot;:7,&quot;pos&quot;:1,&quot;transparency&quot;:0},{&quot;brightness&quot;:0.20000000298023224,&quot;colorType&quot;:1,&quot;foreColorIndex&quot;:7,&quot;pos&quot;:0.2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3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3_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20000000298023224,&quot;colorType&quot;:1,&quot;foreColorIndex&quot;:7,&quot;pos&quot;:0.699999988079071,&quot;transparency&quot;:0},{&quot;brightness&quot;:0.800000011920929,&quot;colorType&quot;:1,&quot;foreColorIndex&quot;:5,&quot;pos&quot;:0,&quot;transparency&quot;:0},{&quot;brightness&quot;:0,&quot;colorType&quot;:1,&quot;foreColorIndex&quot;:7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4_2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2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5,&quot;colorType&quot;:1,&quot;foreColorIndex&quot;:8,&quot;pos&quot;:1,&quot;transparency&quot;:0},{&quot;brightness&quot;:0.20000000298023224,&quot;colorType&quot;:1,&quot;foreColorIndex&quot;:8,&quot;pos&quot;:0.2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4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4_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20000000298023224,&quot;colorType&quot;:1,&quot;foreColorIndex&quot;:8,&quot;pos&quot;:0.699999988079071,&quot;transparency&quot;:0},{&quot;brightness&quot;:0.800000011920929,&quot;colorType&quot;:1,&quot;foreColorIndex&quot;:5,&quot;pos&quot;:0,&quot;transparency&quot;:0},{&quot;brightness&quot;:0,&quot;colorType&quot;:1,&quot;foreColorIndex&quot;:8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5_2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5_2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5,&quot;colorType&quot;:1,&quot;foreColorIndex&quot;:9,&quot;pos&quot;:1,&quot;transparency&quot;:0},{&quot;brightness&quot;:0.20000000298023224,&quot;colorType&quot;:1,&quot;foreColorIndex&quot;:9,&quot;pos&quot;:0.2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5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5_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20000000298023224,&quot;colorType&quot;:1,&quot;foreColorIndex&quot;:9,&quot;pos&quot;:0.699999988079071,&quot;transparency&quot;:0},{&quot;brightness&quot;:0.800000011920929,&quot;colorType&quot;:1,&quot;foreColorIndex&quot;:5,&quot;pos&quot;:0,&quot;transparency&quot;:0},{&quot;brightness&quot;:0,&quot;colorType&quot;:1,&quot;foreColorIndex&quot;:9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6_2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6_2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5,&quot;colorType&quot;:1,&quot;foreColorIndex&quot;:10,&quot;pos&quot;:1,&quot;transparency&quot;:0},{&quot;brightness&quot;:0.20000000298023224,&quot;colorType&quot;:1,&quot;foreColorIndex&quot;:10,&quot;pos&quot;:0.2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28_5*l_h_i*1_6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DIAGRAM_GROUP_CODE" val="l1-1"/>
  <p:tag name="KSO_WM_UNIT_TYPE" val="l_h_i"/>
  <p:tag name="KSO_WM_UNIT_INDEX" val="1_6_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.20000000298023224,&quot;colorType&quot;:1,&quot;foreColorIndex&quot;:10,&quot;pos&quot;:0.699999988079071,&quot;transparency&quot;:0},{&quot;brightness&quot;:0.800000011920929,&quot;colorType&quot;:1,&quot;foreColorIndex&quot;:5,&quot;pos&quot;:0,&quot;transparency&quot;:0},{&quot;brightness&quot;:0,&quot;colorType&quot;:1,&quot;foreColorIndex&quot;:10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28_5*l_h_x*1_2_3"/>
  <p:tag name="KSO_WM_TEMPLATE_CATEGORY" val="diagram"/>
  <p:tag name="KSO_WM_TEMPLATE_INDEX" val="2023092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x"/>
  <p:tag name="KSO_WM_UNIT_INDEX" val="1_2_3"/>
  <p:tag name="KSO_WM_UNIT_VALUE" val="98*10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,&quot;colorType&quot;:1,&quot;foreColorIndex&quot;:6,&quot;pos&quot;:0,&quot;transparency&quot;:0},{&quot;brightness&quot;:0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0928_5*l_h_x*1_1_1"/>
  <p:tag name="KSO_WM_TEMPLATE_CATEGORY" val="diagram"/>
  <p:tag name="KSO_WM_TEMPLATE_INDEX" val="2023092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VALUE" val="93*78"/>
  <p:tag name="KSO_WM_UNIT_TYPE" val="l_h_x"/>
  <p:tag name="KSO_WM_UNIT_INDEX" val="1_1_1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4.xml><?xml version="1.0" encoding="utf-8"?>
<p:tagLst xmlns:p="http://schemas.openxmlformats.org/presentationml/2006/main">
  <p:tag name="KSO_WM_DIAGRAM_VIRTUALLY_FRAME" val="{&quot;height&quot;:184.90897637795274,&quot;left&quot;:121.25212598425196,&quot;top&quot;:119.30700787401574,&quot;width&quot;:477.4957480314961}"/>
</p:tagLst>
</file>

<file path=ppt/tags/tag4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28_5*l_h_x*1_3_3"/>
  <p:tag name="KSO_WM_TEMPLATE_CATEGORY" val="diagram"/>
  <p:tag name="KSO_WM_TEMPLATE_INDEX" val="2023092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x"/>
  <p:tag name="KSO_WM_UNIT_INDEX" val="1_3_3"/>
  <p:tag name="KSO_WM_UNIT_VALUE" val="92*92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,&quot;colorType&quot;:1,&quot;foreColorIndex&quot;:7,&quot;pos&quot;:0,&quot;transparency&quot;:0},{&quot;brightness&quot;:0,&quot;colorType&quot;:1,&quot;foreColorIndex&quot;:7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4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28_5*l_h_x*1_4_3"/>
  <p:tag name="KSO_WM_TEMPLATE_CATEGORY" val="diagram"/>
  <p:tag name="KSO_WM_TEMPLATE_INDEX" val="2023092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x"/>
  <p:tag name="KSO_WM_UNIT_INDEX" val="1_4_3"/>
  <p:tag name="KSO_WM_UNIT_VALUE" val="86*98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,&quot;colorType&quot;:1,&quot;foreColorIndex&quot;:8,&quot;pos&quot;:0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28_5*l_h_x*1_5_3"/>
  <p:tag name="KSO_WM_TEMPLATE_CATEGORY" val="diagram"/>
  <p:tag name="KSO_WM_TEMPLATE_INDEX" val="2023092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x"/>
  <p:tag name="KSO_WM_UNIT_INDEX" val="1_5_3"/>
  <p:tag name="KSO_WM_UNIT_VALUE" val="91*134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,&quot;colorType&quot;:1,&quot;foreColorIndex&quot;:9,&quot;pos&quot;:0,&quot;transparency&quot;:0},{&quot;brightness&quot;:0,&quot;colorType&quot;:1,&quot;foreColorIndex&quot;:9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4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28_5*l_h_x*1_6_3"/>
  <p:tag name="KSO_WM_TEMPLATE_CATEGORY" val="diagram"/>
  <p:tag name="KSO_WM_TEMPLATE_INDEX" val="20230928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l1-1"/>
  <p:tag name="KSO_WM_UNIT_TYPE" val="l_h_x"/>
  <p:tag name="KSO_WM_UNIT_INDEX" val="1_6_3"/>
  <p:tag name="KSO_WM_UNIT_VALUE" val="95*95"/>
  <p:tag name="KSO_WM_DIAGRAM_MAX_ITEMCNT" val="6"/>
  <p:tag name="KSO_WM_DIAGRAM_MIN_ITEMCNT" val="2"/>
  <p:tag name="KSO_WM_DIAGRAM_VIRTUALLY_FRAME" val="{&quot;height&quot;:238.00665317974122,&quot;left&quot;:-0.007322834645669291,&quot;top&quot;:142.14667341012938,&quot;width&quot;:720.0073228346457}"/>
  <p:tag name="KSO_WM_DIAGRAM_COLOR_MATCH_VALUE" val="{&quot;shape&quot;:{&quot;fill&quot;:{&quot;gradient&quot;:[{&quot;brightness&quot;:0,&quot;colorType&quot;:1,&quot;foreColorIndex&quot;:10,&quot;pos&quot;:0,&quot;transparency&quot;:0},{&quot;brightness&quot;:0,&quot;colorType&quot;:1,&quot;foreColorIndex&quot;:10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5,6,5,6,5,6]}"/>
</p:tagLst>
</file>

<file path=ppt/tags/tag44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4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8_4*m_h_i*1_1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SUBTYPE" val="d"/>
  <p:tag name="KSO_WM_UNIT_TYPE" val="m_h_i"/>
  <p:tag name="KSO_WM_UNIT_INDEX" val="1_1_1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gradient&quot;:[{&quot;brightness&quot;:0.4000000059604645,&quot;colorType&quot;:1,&quot;foreColorIndex&quot;:5,&quot;pos&quot;:0.1599999964237213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8_4*m_h_i*1_2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SUBTYPE" val="d"/>
  <p:tag name="KSO_WM_UNIT_TYPE" val="m_h_i"/>
  <p:tag name="KSO_WM_UNIT_INDEX" val="1_2_1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gradient&quot;:[{&quot;brightness&quot;:0.4000000059604645,&quot;colorType&quot;:1,&quot;foreColorIndex&quot;:8,&quot;pos&quot;:0.1599999964237213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1068_4*m_h_a*1_1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GROUP_CODE" val="m1-1"/>
  <p:tag name="KSO_WM_DIAGRAM_VERSION" val="3"/>
  <p:tag name="KSO_WM_DIAGRAM_COLOR_TRICK" val="2"/>
  <p:tag name="KSO_WM_DIAGRAM_COLOR_TEXT_CAN_REMOVE" val="n"/>
  <p:tag name="KSO_WM_UNIT_VALUE" val="22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8_4*m_h_i*1_3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SUBTYPE" val="d"/>
  <p:tag name="KSO_WM_UNIT_TYPE" val="m_h_i"/>
  <p:tag name="KSO_WM_UNIT_INDEX" val="1_3_1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gradient&quot;:[{&quot;brightness&quot;:0.4000000059604645,&quot;colorType&quot;:1,&quot;foreColorIndex&quot;:5,&quot;pos&quot;:0.1599999964237213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8_4*m_h_i*1_4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SUBTYPE" val="d"/>
  <p:tag name="KSO_WM_UNIT_TYPE" val="m_h_i"/>
  <p:tag name="KSO_WM_UNIT_INDEX" val="1_4_1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gradient&quot;:[{&quot;brightness&quot;:0.4000000059604645,&quot;colorType&quot;:1,&quot;foreColorIndex&quot;:8,&quot;pos&quot;:0.1599999964237213,&quot;transparency&quot;:0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.xml><?xml version="1.0" encoding="utf-8"?>
<p:tagLst xmlns:p="http://schemas.openxmlformats.org/presentationml/2006/main">
  <p:tag name="KSO_WM_DIAGRAM_VIRTUALLY_FRAME" val="{&quot;height&quot;:184.90897637795274,&quot;left&quot;:121.25212598425196,&quot;top&quot;:119.30700787401574,&quot;width&quot;:477.4957480314961}"/>
</p:tagLst>
</file>

<file path=ppt/tags/tag5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8_4*m_h_i*1_5_1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SUBTYPE" val="d"/>
  <p:tag name="KSO_WM_UNIT_TYPE" val="m_h_i"/>
  <p:tag name="KSO_WM_UNIT_INDEX" val="1_5_1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gradient&quot;:[{&quot;brightness&quot;:0.4000000059604645,&quot;colorType&quot;:1,&quot;foreColorIndex&quot;:5,&quot;pos&quot;:0.1599999964237213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8_4*m_h_i*1_1_2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UNIT_TYPE" val="m_h_i"/>
  <p:tag name="KSO_WM_UNIT_INDEX" val="1_1_2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1068_4*m_h_a*1_2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GROUP_CODE" val="m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5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8_4*m_h_i*1_2_2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TYPE" val="m_h_i"/>
  <p:tag name="KSO_WM_UNIT_INDEX" val="1_2_2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8"/>
  <p:tag name="KSO_WM_DIAGRAM_USE_COLOR_VALUE" val="{&quot;color_scheme&quot;:1,&quot;color_type&quot;:1,&quot;theme_color_indexes&quot;:[5,6,5,6,5,6]}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1068_4*m_h_a*1_3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GROUP_CODE" val="m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5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8_4*m_h_i*1_3_2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TYPE" val="m_h_i"/>
  <p:tag name="KSO_WM_UNIT_INDEX" val="1_3_2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1068_4*m_h_a*1_4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GROUP_CODE" val="m1-1"/>
  <p:tag name="KSO_WM_DIAGRAM_VERSION" val="3"/>
  <p:tag name="KSO_WM_DIAGRAM_COLOR_TRICK" val="2"/>
  <p:tag name="KSO_WM_DIAGRAM_COLOR_TEXT_CAN_REMOVE" val="n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5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8_4*m_h_i*1_4_2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TYPE" val="m_h_i"/>
  <p:tag name="KSO_WM_UNIT_INDEX" val="1_4_2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8"/>
  <p:tag name="KSO_WM_DIAGRAM_USE_COLOR_VALUE" val="{&quot;color_scheme&quot;:1,&quot;color_type&quot;:1,&quot;theme_color_indexes&quot;:[5,6,5,6,5,6]}"/>
</p:tagLst>
</file>

<file path=ppt/tags/tag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5_1"/>
  <p:tag name="KSO_WM_UNIT_ID" val="diagram20231068_4*m_h_a*1_5_1"/>
  <p:tag name="KSO_WM_TEMPLATE_CATEGORY" val="diagram"/>
  <p:tag name="KSO_WM_TEMPLATE_INDEX" val="20231068"/>
  <p:tag name="KSO_WM_UNIT_LAYERLEVEL" val="1_1_1"/>
  <p:tag name="KSO_WM_TAG_VERSION" val="3.0"/>
  <p:tag name="KSO_WM_BEAUTIFY_FLAG" val="#wm#"/>
  <p:tag name="KSO_WM_DIAGRAM_GROUP_CODE" val="m1-1"/>
  <p:tag name="KSO_WM_DIAGRAM_VERSION" val="3"/>
  <p:tag name="KSO_WM_DIAGRAM_COLOR_TRICK" val="2"/>
  <p:tag name="KSO_WM_DIAGRAM_COLOR_TEXT_CAN_REMOVE" val="n"/>
  <p:tag name="KSO_WM_UNIT_VALUE" val="22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标题"/>
  <p:tag name="KSO_WM_UNIT_TEXT_TYPE" val="1"/>
  <p:tag name="KSO_WM_DIAGRAM_USE_COLOR_VALUE" val="{&quot;color_scheme&quot;:1,&quot;color_type&quot;:1,&quot;theme_color_indexes&quot;:[5,6,5,6,5,6]}"/>
</p:tagLst>
</file>

<file path=ppt/tags/tag5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31068_4*m_h_i*1_5_2"/>
  <p:tag name="KSO_WM_TEMPLATE_CATEGORY" val="diagram"/>
  <p:tag name="KSO_WM_TEMPLATE_INDEX" val="2023106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UNIT_TYPE" val="m_h_i"/>
  <p:tag name="KSO_WM_UNIT_INDEX" val="1_5_2"/>
  <p:tag name="KSO_WM_DIAGRAM_MAX_ITEMCNT" val="6"/>
  <p:tag name="KSO_WM_DIAGRAM_MIN_ITEMCNT" val="2"/>
  <p:tag name="KSO_WM_DIAGRAM_VIRTUALLY_FRAME" val="{&quot;height&quot;:259.94558859595855,&quot;left&quot;:11,&quot;top&quot;:147.02720570202075,&quot;width&quot;:720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6.xml><?xml version="1.0" encoding="utf-8"?>
<p:tagLst xmlns:p="http://schemas.openxmlformats.org/presentationml/2006/main">
  <p:tag name="KSO_WM_DIAGRAM_VIRTUALLY_FRAME" val="{&quot;height&quot;:184.90897637795274,&quot;left&quot;:121.25212598425196,&quot;top&quot;:119.30700787401574,&quot;width&quot;:477.4957480314961}"/>
</p:tagLst>
</file>

<file path=ppt/tags/tag60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6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1_1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d"/>
  <p:tag name="KSO_WM_UNIT_TYPE" val="l_h_i"/>
  <p:tag name="KSO_WM_UNIT_INDEX" val="1_1_1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gradient&quot;:[{&quot;brightness&quot;:0,&quot;colorType&quot;:1,&quot;foreColorIndex&quot;:5,&quot;pos&quot;:0,&quot;transparency&quot;:0},{&quot;brightness&quot;:0.4000000059604645,&quot;colorType&quot;:1,&quot;foreColorIndex&quot;:5,&quot;pos&quot;:0.8999999761581421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6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1_4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1_4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1_2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1_2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5,&quot;transparency&quot;:0.2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1_3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1_3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69_5*l_h_a*1_1_1"/>
  <p:tag name="KSO_WM_TEMPLATE_CATEGORY" val="diagram"/>
  <p:tag name="KSO_WM_TEMPLATE_INDEX" val="20231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6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2_1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d"/>
  <p:tag name="KSO_WM_UNIT_TYPE" val="l_h_i"/>
  <p:tag name="KSO_WM_UNIT_INDEX" val="1_2_1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gradient&quot;:[{&quot;brightness&quot;:0.4000000059604645,&quot;colorType&quot;:1,&quot;foreColorIndex&quot;:6,&quot;pos&quot;:0.8999999761581421,&quot;transparency&quot;:0},{&quot;brightness&quot;:0,&quot;colorType&quot;:1,&quot;foreColorIndex&quot;:6,&quot;pos&quot;:0,&quot;transparency&quot;:0}],&quot;type&quot;:3},&quot;glow&quot;:{&quot;colorType&quot;:0},&quot;line&quot;:{&quot;type&quot;:0},&quot;shadow&quot;:{&quot;brightness&quot;:0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6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2_4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2_4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6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2_2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2_2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6,&quot;transparency&quot;:0.2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6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2_3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2_3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DIAGRAM_USE_COLOR_VALUE" val="{&quot;color_scheme&quot;:1,&quot;color_type&quot;:1,&quot;theme_color_indexes&quot;:[5,6,5,6,5,6]}"/>
</p:tagLst>
</file>

<file path=ppt/tags/tag7.xml><?xml version="1.0" encoding="utf-8"?>
<p:tagLst xmlns:p="http://schemas.openxmlformats.org/presentationml/2006/main">
  <p:tag name="KSO_WM_DIAGRAM_VIRTUALLY_FRAME" val="{&quot;height&quot;:184.90897637795274,&quot;left&quot;:121.25212598425196,&quot;top&quot;:119.30700787401574,&quot;width&quot;:477.4957480314961}"/>
</p:tagLst>
</file>

<file path=ppt/tags/tag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069_5*l_h_a*1_2_1"/>
  <p:tag name="KSO_WM_TEMPLATE_CATEGORY" val="diagram"/>
  <p:tag name="KSO_WM_TEMPLATE_INDEX" val="20231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4"/>
  <p:tag name="KSO_WM_DIAGRAM_COLOR_TEXT_CAN_REMOVE" val="n"/>
  <p:tag name="KSO_WM_UNIT_VALUE" val="18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7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3_1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d"/>
  <p:tag name="KSO_WM_UNIT_TYPE" val="l_h_i"/>
  <p:tag name="KSO_WM_UNIT_INDEX" val="1_3_1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gradient&quot;:[{&quot;brightness&quot;:0.4000000059604645,&quot;colorType&quot;:1,&quot;foreColorIndex&quot;:7,&quot;pos&quot;:1,&quot;transparency&quot;:0},{&quot;brightness&quot;:0,&quot;colorType&quot;:1,&quot;foreColorIndex&quot;:7,&quot;pos&quot;:0.10000000149011612,&quot;transparency&quot;:0}],&quot;type&quot;:3},&quot;glow&quot;:{&quot;colorType&quot;:0},&quot;line&quot;:{&quot;type&quot;:0},&quot;shadow&quot;:{&quot;brightness&quot;:0,&quot;colorType&quot;:1,&quot;foreColorIndex&quot;:7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3_4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3_4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7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7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3_2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3_2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7,&quot;transparency&quot;:0.2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7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3_3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3_3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7"/>
  <p:tag name="KSO_WM_DIAGRAM_USE_COLOR_VALUE" val="{&quot;color_scheme&quot;:1,&quot;color_type&quot;:1,&quot;theme_color_indexes&quot;:[5,6,5,6,5,6]}"/>
</p:tagLst>
</file>

<file path=ppt/tags/tag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069_5*l_h_a*1_3_1"/>
  <p:tag name="KSO_WM_TEMPLATE_CATEGORY" val="diagram"/>
  <p:tag name="KSO_WM_TEMPLATE_INDEX" val="20231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7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4_1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d"/>
  <p:tag name="KSO_WM_UNIT_TYPE" val="l_h_i"/>
  <p:tag name="KSO_WM_UNIT_INDEX" val="1_4_1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gradient&quot;:[{&quot;brightness&quot;:0.4000000059604645,&quot;colorType&quot;:1,&quot;foreColorIndex&quot;:8,&quot;pos&quot;:1,&quot;transparency&quot;:0},{&quot;brightness&quot;:0,&quot;colorType&quot;:1,&quot;foreColorIndex&quot;:8,&quot;pos&quot;:0,&quot;transparency&quot;:0}],&quot;type&quot;:3},&quot;glow&quot;:{&quot;colorType&quot;:0},&quot;line&quot;:{&quot;type&quot;:0},&quot;shadow&quot;:{&quot;brightness&quot;:0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4_4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4_4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8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7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4_2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4_2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8,&quot;transparency&quot;:0.2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7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4_3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4_3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solidLine&quot;:{&quot;brightness&quot;:0,&quot;colorType&quot;:1,&quot;foreColorIndex&quot;:8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8"/>
  <p:tag name="KSO_WM_DIAGRAM_USE_COLOR_VALUE" val="{&quot;color_scheme&quot;:1,&quot;color_type&quot;:1,&quot;theme_color_indexes&quot;:[5,6,5,6,5,6]}"/>
</p:tagLst>
</file>

<file path=ppt/tags/tag8.xml><?xml version="1.0" encoding="utf-8"?>
<p:tagLst xmlns:p="http://schemas.openxmlformats.org/presentationml/2006/main">
  <p:tag name="KSO_WM_DIAGRAM_VIRTUALLY_FRAME" val="{&quot;height&quot;:184.90897637795274,&quot;left&quot;:121.25212598425196,&quot;top&quot;:119.30700787401574,&quot;width&quot;:477.4957480314961}"/>
</p:tagLst>
</file>

<file path=ppt/tags/tag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069_5*l_h_a*1_4_1"/>
  <p:tag name="KSO_WM_TEMPLATE_CATEGORY" val="diagram"/>
  <p:tag name="KSO_WM_TEMPLATE_INDEX" val="20231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8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5_1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d"/>
  <p:tag name="KSO_WM_UNIT_TYPE" val="l_h_i"/>
  <p:tag name="KSO_WM_UNIT_INDEX" val="1_5_1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gradient&quot;:[{&quot;brightness&quot;:0.4000000059604645,&quot;colorType&quot;:1,&quot;foreColorIndex&quot;:9,&quot;pos&quot;:1,&quot;transparency&quot;:0},{&quot;brightness&quot;:0,&quot;colorType&quot;:1,&quot;foreColorIndex&quot;:9,&quot;pos&quot;:0,&quot;transparency&quot;:0}],&quot;type&quot;:3},&quot;glow&quot;:{&quot;colorType&quot;:0},&quot;line&quot;:{&quot;type&quot;:0},&quot;shadow&quot;:{&quot;brightness&quot;:0,&quot;colorType&quot;:1,&quot;foreColorIndex&quot;:9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5_4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5_4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9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9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8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5_2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5_2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9,&quot;transparency&quot;:0.2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9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8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5_3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5_3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solidLine&quot;:{&quot;brightness&quot;:0,&quot;colorType&quot;:1,&quot;foreColorIndex&quot;:9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9"/>
  <p:tag name="KSO_WM_DIAGRAM_USE_COLOR_VALUE" val="{&quot;color_scheme&quot;:1,&quot;color_type&quot;:1,&quot;theme_color_indexes&quot;:[5,6,5,6,5,6]}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1069_5*l_h_a*1_5_1"/>
  <p:tag name="KSO_WM_TEMPLATE_CATEGORY" val="diagram"/>
  <p:tag name="KSO_WM_TEMPLATE_INDEX" val="20231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8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6_1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d"/>
  <p:tag name="KSO_WM_UNIT_TYPE" val="l_h_i"/>
  <p:tag name="KSO_WM_UNIT_INDEX" val="1_6_1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gradient&quot;:[{&quot;brightness&quot;:0.4000000059604645,&quot;colorType&quot;:1,&quot;foreColorIndex&quot;:10,&quot;pos&quot;:1,&quot;transparency&quot;:0},{&quot;brightness&quot;:0,&quot;colorType&quot;:1,&quot;foreColorIndex&quot;:10,&quot;pos&quot;:0,&quot;transparency&quot;:0}],&quot;type&quot;:3},&quot;glow&quot;:{&quot;colorType&quot;:0},&quot;line&quot;:{&quot;type&quot;:0},&quot;shadow&quot;:{&quot;brightness&quot;:0,&quot;colorType&quot;:1,&quot;foreColorIndex&quot;:10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6_4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6_4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10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0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8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6_2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6_2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solid&quot;:{&quot;brightness&quot;:0,&quot;colorType&quot;:1,&quot;foreColorIndex&quot;:10,&quot;transparency&quot;:0.2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0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8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1069_5*l_h_i*1_6_3"/>
  <p:tag name="KSO_WM_TEMPLATE_CATEGORY" val="diagram"/>
  <p:tag name="KSO_WM_TEMPLATE_INDEX" val="20231069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TYPE" val="l_h_i"/>
  <p:tag name="KSO_WM_UNIT_INDEX" val="1_6_3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solidLine&quot;:{&quot;brightness&quot;:0,&quot;colorType&quot;:1,&quot;foreColorIndex&quot;:10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0"/>
  <p:tag name="KSO_WM_DIAGRAM_USE_COLOR_VALUE" val="{&quot;color_scheme&quot;:1,&quot;color_type&quot;:1,&quot;theme_color_indexes&quot;:[5,6,5,6,5,6]}"/>
</p:tagLst>
</file>

<file path=ppt/tags/tag9.xml><?xml version="1.0" encoding="utf-8"?>
<p:tagLst xmlns:p="http://schemas.openxmlformats.org/presentationml/2006/main">
  <p:tag name="KSO_WM_DIAGRAM_VIRTUALLY_FRAME" val="{&quot;height&quot;:184.90897637795274,&quot;left&quot;:121.25212598425196,&quot;top&quot;:119.30700787401574,&quot;width&quot;:477.4957480314961}"/>
</p:tagLst>
</file>

<file path=ppt/tags/tag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6_1"/>
  <p:tag name="KSO_WM_UNIT_ID" val="diagram20231069_5*l_h_a*1_6_1"/>
  <p:tag name="KSO_WM_TEMPLATE_CATEGORY" val="diagram"/>
  <p:tag name="KSO_WM_TEMPLATE_INDEX" val="20231069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199.37106220465128,&quot;left&quot;:-0.007874015748031496,&quot;top&quot;:161.46055118110237,&quot;width&quot;:720.0078740157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0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91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9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109_3*m_h_i*1_3_2"/>
  <p:tag name="KSO_WM_TEMPLATE_CATEGORY" val="diagram"/>
  <p:tag name="KSO_WM_TEMPLATE_INDEX" val="20231109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TYPE" val="m_h_i"/>
  <p:tag name="KSO_WM_UNIT_INDEX" val="1_3_2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9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109_3*m_h_i*1_4_2"/>
  <p:tag name="KSO_WM_TEMPLATE_CATEGORY" val="diagram"/>
  <p:tag name="KSO_WM_TEMPLATE_INDEX" val="20231109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TYPE" val="m_h_i"/>
  <p:tag name="KSO_WM_UNIT_INDEX" val="1_4_2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DIAGRAM_USE_COLOR_VALUE" val="{&quot;color_scheme&quot;:1,&quot;color_type&quot;:1,&quot;theme_color_indexes&quot;:[5,6,5,6,5,6]}"/>
</p:tagLst>
</file>

<file path=ppt/tags/tag9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109_3*m_h_i*1_2_2"/>
  <p:tag name="KSO_WM_TEMPLATE_CATEGORY" val="diagram"/>
  <p:tag name="KSO_WM_TEMPLATE_INDEX" val="20231109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TYPE" val="m_h_i"/>
  <p:tag name="KSO_WM_UNIT_INDEX" val="1_2_2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6"/>
  <p:tag name="KSO_WM_DIAGRAM_USE_COLOR_VALUE" val="{&quot;color_scheme&quot;:1,&quot;color_type&quot;:1,&quot;theme_color_indexes&quot;:[5,6,5,6,5,6]}"/>
</p:tagLst>
</file>

<file path=ppt/tags/tag9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109_3*m_h_i*1_1_2"/>
  <p:tag name="KSO_WM_TEMPLATE_CATEGORY" val="diagram"/>
  <p:tag name="KSO_WM_TEMPLATE_INDEX" val="20231109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TYPE" val="m_h_i"/>
  <p:tag name="KSO_WM_UNIT_INDEX" val="1_1_2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9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109_3*m_h_i*1_3_1"/>
  <p:tag name="KSO_WM_TEMPLATE_CATEGORY" val="diagram"/>
  <p:tag name="KSO_WM_TEMPLATE_INDEX" val="20231109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SUBTYPE" val="d"/>
  <p:tag name="KSO_WM_UNIT_TYPE" val="m_h_i"/>
  <p:tag name="KSO_WM_UNIT_INDEX" val="1_3_1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9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109_3*m_h_i*1_1_1"/>
  <p:tag name="KSO_WM_TEMPLATE_CATEGORY" val="diagram"/>
  <p:tag name="KSO_WM_TEMPLATE_INDEX" val="20231109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SUBTYPE" val="d"/>
  <p:tag name="KSO_WM_UNIT_TYPE" val="m_h_i"/>
  <p:tag name="KSO_WM_UNIT_INDEX" val="1_1_1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9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109_3*m_h_i*1_2_1"/>
  <p:tag name="KSO_WM_TEMPLATE_CATEGORY" val="diagram"/>
  <p:tag name="KSO_WM_TEMPLATE_INDEX" val="20231109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SUBTYPE" val="d"/>
  <p:tag name="KSO_WM_UNIT_TYPE" val="m_h_i"/>
  <p:tag name="KSO_WM_UNIT_INDEX" val="1_2_1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9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109_3*m_h_i*1_4_1"/>
  <p:tag name="KSO_WM_TEMPLATE_CATEGORY" val="diagram"/>
  <p:tag name="KSO_WM_TEMPLATE_INDEX" val="20231109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m1-1"/>
  <p:tag name="KSO_WM_UNIT_SUBTYPE" val="d"/>
  <p:tag name="KSO_WM_UNIT_TYPE" val="m_h_i"/>
  <p:tag name="KSO_WM_UNIT_INDEX" val="1_4_1"/>
  <p:tag name="KSO_WM_DIAGRAM_MAX_ITEMCNT" val="6"/>
  <p:tag name="KSO_WM_DIAGRAM_MIN_ITEMCNT" val="2"/>
  <p:tag name="KSO_WM_DIAGRAM_VIRTUALLY_FRAME" val="{&quot;height&quot;:274.9596636331231,&quot;left&quot;:-34,&quot;top&quot;:101.42986392593203,&quot;width&quot;:791.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1088</Words>
  <Application>WPS 演示</Application>
  <PresentationFormat>On-screen Show (16:9)</PresentationFormat>
  <Paragraphs>242</Paragraphs>
  <Slides>18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微软雅黑</vt:lpstr>
      <vt:lpstr>Calibri</vt:lpstr>
      <vt:lpstr>Arial Unicode MS</vt:lpstr>
      <vt:lpstr>等线</vt:lpstr>
      <vt:lpstr>等线 Light</vt:lpstr>
      <vt:lpstr>AvenirLTStd-Medium</vt:lpstr>
      <vt:lpstr>方正兰亭中黑_GBK</vt:lpstr>
      <vt:lpstr>ksdb</vt:lpstr>
      <vt:lpstr>黑体</vt:lpstr>
      <vt:lpstr>Calibri Light</vt:lpstr>
      <vt:lpstr>汉仪旗黑-50S</vt:lpstr>
      <vt:lpstr>方正书宋_GBK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 文丽老师 </cp:lastModifiedBy>
  <cp:revision>23</cp:revision>
  <dcterms:created xsi:type="dcterms:W3CDTF">2025-01-18T01:56:00Z</dcterms:created>
  <dcterms:modified xsi:type="dcterms:W3CDTF">2025-01-22T04:56:06Z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84B507A36E2E47C7A7693E65CCC99708_12</vt:lpwstr>
  </property>
  <property fmtid="{D5CDD505-2E9C-101B-9397-08002B2CF9AE}" pid="3" name="KSOProductBuildVer">
    <vt:lpwstr>2052-12.1.0.19770</vt:lpwstr>
  </property>
</Properties>
</file>