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1" r:id="rId4"/>
    <p:sldId id="262" r:id="rId5"/>
    <p:sldId id="265" r:id="rId6"/>
    <p:sldId id="266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64654"/>
            <a:ext cx="380885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二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路由器</a:t>
            </a:r>
            <a:r>
              <a:rPr lang="zh-CN" altLang="zh-CN" sz="2400" b="1" dirty="0">
                <a:solidFill>
                  <a:schemeClr val="accent1"/>
                </a:solidFill>
              </a:rPr>
              <a:t>基本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配置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787427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484784"/>
            <a:ext cx="7776864" cy="687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小王</a:t>
            </a:r>
            <a:r>
              <a:rPr lang="zh-CN" altLang="zh-CN" dirty="0"/>
              <a:t>使用</a:t>
            </a:r>
            <a:r>
              <a:rPr lang="en-US" altLang="zh-CN" dirty="0"/>
              <a:t>Cisco Packet Tracer</a:t>
            </a:r>
            <a:r>
              <a:rPr lang="zh-CN" altLang="zh-CN" dirty="0"/>
              <a:t>仿真软件来</a:t>
            </a:r>
            <a:r>
              <a:rPr lang="zh-CN" altLang="zh-CN" dirty="0" smtClean="0"/>
              <a:t>学习</a:t>
            </a:r>
            <a:r>
              <a:rPr lang="zh-CN" altLang="en-US" dirty="0" smtClean="0"/>
              <a:t>路由器</a:t>
            </a:r>
            <a:r>
              <a:rPr lang="zh-CN" altLang="zh-CN" dirty="0" smtClean="0"/>
              <a:t>的</a:t>
            </a:r>
            <a:r>
              <a:rPr lang="zh-CN" altLang="zh-CN" dirty="0"/>
              <a:t>基本配置，要能使用该软件</a:t>
            </a:r>
            <a:r>
              <a:rPr lang="zh-CN" altLang="zh-CN" dirty="0" smtClean="0"/>
              <a:t>配置</a:t>
            </a:r>
            <a:r>
              <a:rPr lang="zh-CN" altLang="en-US" dirty="0" smtClean="0"/>
              <a:t>路由器</a:t>
            </a:r>
            <a:r>
              <a:rPr lang="zh-CN" altLang="zh-CN" dirty="0" smtClean="0"/>
              <a:t>的</a:t>
            </a:r>
            <a:r>
              <a:rPr lang="zh-CN" altLang="zh-CN" dirty="0"/>
              <a:t>设备名、系统时钟、</a:t>
            </a:r>
            <a:r>
              <a:rPr lang="en-US" altLang="zh-CN" dirty="0"/>
              <a:t>IP</a:t>
            </a:r>
            <a:r>
              <a:rPr lang="zh-CN" altLang="zh-CN" dirty="0"/>
              <a:t>地址、登录密码等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19128" y="2348880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15" name="矩形 14"/>
          <p:cNvSpPr/>
          <p:nvPr/>
        </p:nvSpPr>
        <p:spPr>
          <a:xfrm>
            <a:off x="827584" y="2924944"/>
            <a:ext cx="7920880" cy="1041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 smtClean="0"/>
              <a:t>．</a:t>
            </a:r>
            <a:r>
              <a:rPr lang="zh-CN" altLang="en-US" b="1" dirty="0" smtClean="0"/>
              <a:t>路由器</a:t>
            </a:r>
            <a:r>
              <a:rPr lang="zh-CN" altLang="zh-CN" b="1" dirty="0" smtClean="0"/>
              <a:t>的</a:t>
            </a:r>
            <a:r>
              <a:rPr lang="zh-CN" altLang="zh-CN" b="1" dirty="0"/>
              <a:t>命令模式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/>
              <a:t>        </a:t>
            </a:r>
            <a:r>
              <a:rPr lang="zh-CN" altLang="zh-CN" dirty="0"/>
              <a:t>命令模式主要有用户模式、特权模式、全局配置模式、接口配置模式、</a:t>
            </a:r>
            <a:r>
              <a:rPr lang="en-US" altLang="zh-CN" dirty="0"/>
              <a:t>Line</a:t>
            </a:r>
            <a:r>
              <a:rPr lang="zh-CN" altLang="zh-CN" dirty="0"/>
              <a:t>配置</a:t>
            </a:r>
            <a:r>
              <a:rPr lang="zh-CN" altLang="zh-CN" dirty="0" smtClean="0"/>
              <a:t>模式等</a:t>
            </a:r>
            <a:r>
              <a:rPr lang="zh-CN" altLang="zh-CN" dirty="0"/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827584" y="4152275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2.   </a:t>
            </a:r>
            <a:r>
              <a:rPr lang="zh-CN" altLang="zh-CN" b="1" dirty="0"/>
              <a:t>常用配置命令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b="1" dirty="0"/>
              <a:t>         1</a:t>
            </a:r>
            <a:r>
              <a:rPr lang="zh-CN" altLang="zh-CN" b="1" dirty="0"/>
              <a:t>）进入特权模式 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router &gt; </a:t>
            </a:r>
            <a:r>
              <a:rPr lang="en-US" altLang="zh-CN" dirty="0"/>
              <a:t>enable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router #</a:t>
            </a:r>
            <a:endParaRPr lang="en-US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b="1" dirty="0"/>
              <a:t>         2</a:t>
            </a:r>
            <a:r>
              <a:rPr lang="zh-CN" altLang="zh-CN" b="1" dirty="0"/>
              <a:t>）进入全局配置模式 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router # configure  terminal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router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787427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611190" y="1052736"/>
            <a:ext cx="8137274" cy="5504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en-US" altLang="zh-CN" b="1" dirty="0"/>
              <a:t>3</a:t>
            </a:r>
            <a:r>
              <a:rPr lang="zh-CN" altLang="zh-CN" b="1" dirty="0"/>
              <a:t>）重命名 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router(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hostname  </a:t>
            </a:r>
            <a:r>
              <a:rPr lang="en-US" altLang="zh-CN" dirty="0" err="1"/>
              <a:t>routerA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</a:t>
            </a:r>
            <a:r>
              <a:rPr lang="en-US" altLang="zh-CN" b="1" dirty="0"/>
              <a:t>4</a:t>
            </a:r>
            <a:r>
              <a:rPr lang="zh-CN" altLang="zh-CN" b="1" dirty="0"/>
              <a:t>）配置使能口令 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enable  password  cisco  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</a:t>
            </a:r>
            <a:r>
              <a:rPr lang="en-US" altLang="zh-CN" b="1" dirty="0"/>
              <a:t>5</a:t>
            </a:r>
            <a:r>
              <a:rPr lang="zh-CN" altLang="zh-CN" b="1" dirty="0"/>
              <a:t>）配置使能密码 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enable  secret  </a:t>
            </a:r>
            <a:r>
              <a:rPr lang="en-US" altLang="zh-CN" dirty="0" err="1"/>
              <a:t>ciscolab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</a:t>
            </a:r>
            <a:r>
              <a:rPr lang="en-US" altLang="zh-CN" b="1" dirty="0"/>
              <a:t>6</a:t>
            </a:r>
            <a:r>
              <a:rPr lang="zh-CN" altLang="zh-CN" b="1" dirty="0"/>
              <a:t>）进入路由器某一端口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0/1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b="1" dirty="0"/>
              <a:t>        7</a:t>
            </a:r>
            <a:r>
              <a:rPr lang="zh-CN" altLang="zh-CN" b="1" dirty="0"/>
              <a:t>）设置端口</a:t>
            </a:r>
            <a:r>
              <a:rPr lang="en-US" altLang="zh-CN" b="1" dirty="0" err="1"/>
              <a:t>ip</a:t>
            </a:r>
            <a:r>
              <a:rPr lang="zh-CN" altLang="zh-CN" b="1" dirty="0"/>
              <a:t>地址信息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0/1 	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192.168.1.1  255.255.255.0 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 no  shutdown 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b="1" dirty="0"/>
              <a:t>        8</a:t>
            </a:r>
            <a:r>
              <a:rPr lang="zh-CN" altLang="zh-CN" b="1" dirty="0"/>
              <a:t>）查看命令 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</a:t>
            </a:r>
            <a:r>
              <a:rPr lang="en-US" altLang="zh-CN" dirty="0" err="1"/>
              <a:t>A</a:t>
            </a:r>
            <a:r>
              <a:rPr lang="en-US" altLang="zh-CN" dirty="0" smtClean="0"/>
              <a:t> </a:t>
            </a:r>
            <a:r>
              <a:rPr lang="en-US" altLang="zh-CN" dirty="0"/>
              <a:t># show  version 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# </a:t>
            </a:r>
            <a:r>
              <a:rPr lang="en-US" altLang="zh-CN" dirty="0"/>
              <a:t>show  </a:t>
            </a:r>
            <a:r>
              <a:rPr lang="en-US" altLang="zh-CN" dirty="0" err="1"/>
              <a:t>ip</a:t>
            </a:r>
            <a:r>
              <a:rPr lang="en-US" altLang="zh-CN" dirty="0"/>
              <a:t>  route </a:t>
            </a:r>
            <a:endParaRPr lang="zh-CN" altLang="zh-CN" dirty="0"/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185701"/>
            <a:ext cx="380885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二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路由器</a:t>
            </a:r>
            <a:r>
              <a:rPr lang="zh-CN" altLang="zh-CN" sz="2400" b="1" dirty="0">
                <a:solidFill>
                  <a:schemeClr val="accent1"/>
                </a:solidFill>
              </a:rPr>
              <a:t>基本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配置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69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787427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611190" y="1052736"/>
            <a:ext cx="8137274" cy="4760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# show  running-</a:t>
            </a:r>
            <a:r>
              <a:rPr lang="en-US" altLang="zh-CN" dirty="0" err="1"/>
              <a:t>config</a:t>
            </a:r>
            <a:r>
              <a:rPr lang="en-US" altLang="zh-CN" dirty="0"/>
              <a:t>  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# show startup-</a:t>
            </a:r>
            <a:r>
              <a:rPr lang="en-US" altLang="zh-CN" dirty="0" err="1"/>
              <a:t>config</a:t>
            </a:r>
            <a:r>
              <a:rPr lang="en-US" altLang="zh-CN" dirty="0"/>
              <a:t>  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# show  interface  type  </a:t>
            </a:r>
            <a:r>
              <a:rPr lang="en-US" altLang="zh-CN" i="1" dirty="0"/>
              <a:t>slot/number 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         9</a:t>
            </a:r>
            <a:r>
              <a:rPr lang="zh-CN" altLang="zh-CN" b="1" dirty="0"/>
              <a:t>）路由器</a:t>
            </a:r>
            <a:r>
              <a:rPr lang="en-US" altLang="zh-CN" b="1" dirty="0"/>
              <a:t>telnet</a:t>
            </a:r>
            <a:r>
              <a:rPr lang="zh-CN" altLang="zh-CN" b="1" dirty="0"/>
              <a:t>远程登录配置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 line  </a:t>
            </a:r>
            <a:r>
              <a:rPr lang="en-US" altLang="zh-CN" dirty="0" err="1"/>
              <a:t>vty</a:t>
            </a:r>
            <a:r>
              <a:rPr lang="en-US" altLang="zh-CN" dirty="0"/>
              <a:t>  0 4  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-line)# password  123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-line)# login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         10</a:t>
            </a:r>
            <a:r>
              <a:rPr lang="zh-CN" altLang="zh-CN" b="1" dirty="0"/>
              <a:t>）配置路由器的标识</a:t>
            </a:r>
            <a:r>
              <a:rPr lang="en-US" altLang="zh-CN" b="1" dirty="0"/>
              <a:t> banner $………$</a:t>
            </a:r>
            <a:endParaRPr lang="zh-CN" altLang="zh-CN" b="1" dirty="0"/>
          </a:p>
          <a:p>
            <a:pPr>
              <a:lnSpc>
                <a:spcPts val="2400"/>
              </a:lnSpc>
            </a:pPr>
            <a:r>
              <a:rPr lang="zh-CN" altLang="en-US" dirty="0" smtClean="0"/>
              <a:t>         注：</a:t>
            </a:r>
            <a:r>
              <a:rPr lang="zh-CN" altLang="zh-CN" dirty="0" smtClean="0"/>
              <a:t>所有</a:t>
            </a:r>
            <a:r>
              <a:rPr lang="zh-CN" altLang="zh-CN" dirty="0"/>
              <a:t>连接到路由器的终端都会收到此信息。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【</a:t>
            </a:r>
            <a:r>
              <a:rPr lang="zh-CN" altLang="en-US" dirty="0" smtClean="0"/>
              <a:t>例</a:t>
            </a:r>
            <a:r>
              <a:rPr lang="en-US" altLang="zh-CN" dirty="0" smtClean="0"/>
              <a:t>】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banner  </a:t>
            </a:r>
            <a:r>
              <a:rPr lang="en-US" altLang="zh-CN" dirty="0" err="1"/>
              <a:t>motd</a:t>
            </a:r>
            <a:r>
              <a:rPr lang="en-US" altLang="zh-CN" dirty="0"/>
              <a:t>  $This is </a:t>
            </a:r>
            <a:r>
              <a:rPr lang="en-US" altLang="zh-CN" dirty="0" err="1"/>
              <a:t>aptech</a:t>
            </a:r>
            <a:r>
              <a:rPr lang="en-US" altLang="zh-CN" dirty="0"/>
              <a:t> company’ router ! Please don’t change the configuration without permission! $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  </a:t>
            </a:r>
            <a:r>
              <a:rPr lang="en-US" altLang="zh-CN" b="1" dirty="0"/>
              <a:t>11</a:t>
            </a:r>
            <a:r>
              <a:rPr lang="zh-CN" altLang="zh-CN" b="1" dirty="0"/>
              <a:t>）测试网络连通性</a:t>
            </a:r>
            <a:r>
              <a:rPr lang="en-US" altLang="zh-CN" b="1" dirty="0"/>
              <a:t>Ping</a:t>
            </a:r>
            <a:r>
              <a:rPr lang="zh-CN" altLang="zh-CN" b="1" dirty="0"/>
              <a:t>命令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&gt;ping </a:t>
            </a:r>
            <a:r>
              <a:rPr lang="zh-CN" altLang="zh-CN" dirty="0"/>
              <a:t>目标</a:t>
            </a:r>
            <a:r>
              <a:rPr lang="en-US" altLang="zh-CN" dirty="0"/>
              <a:t>IP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# ping </a:t>
            </a:r>
            <a:r>
              <a:rPr lang="zh-CN" altLang="zh-CN" dirty="0"/>
              <a:t>目标</a:t>
            </a:r>
            <a:r>
              <a:rPr lang="en-US" altLang="zh-CN" dirty="0" smtClean="0"/>
              <a:t>IP</a:t>
            </a:r>
            <a:endParaRPr lang="zh-CN" altLang="zh-CN" dirty="0"/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185701"/>
            <a:ext cx="380885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二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路由器</a:t>
            </a:r>
            <a:r>
              <a:rPr lang="zh-CN" altLang="zh-CN" sz="2400" b="1" dirty="0">
                <a:solidFill>
                  <a:schemeClr val="accent1"/>
                </a:solidFill>
              </a:rPr>
              <a:t>基本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配置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987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5625"/>
            <a:ext cx="2787427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19128" y="1166843"/>
            <a:ext cx="7985320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   </a:t>
            </a:r>
            <a:r>
              <a:rPr lang="en-US" altLang="zh-CN" b="1" dirty="0"/>
              <a:t>12</a:t>
            </a:r>
            <a:r>
              <a:rPr lang="zh-CN" altLang="zh-CN" b="1" dirty="0"/>
              <a:t>）保存配置命令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 </a:t>
            </a:r>
            <a:r>
              <a:rPr lang="en-US" altLang="zh-CN" dirty="0" err="1"/>
              <a:t>routerA</a:t>
            </a:r>
            <a:r>
              <a:rPr lang="en-US" altLang="zh-CN" dirty="0"/>
              <a:t> # write  </a:t>
            </a:r>
            <a:r>
              <a:rPr lang="zh-CN" altLang="zh-CN" dirty="0"/>
              <a:t>或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 </a:t>
            </a:r>
            <a:r>
              <a:rPr lang="en-US" altLang="zh-CN" dirty="0" err="1"/>
              <a:t>routerA</a:t>
            </a:r>
            <a:r>
              <a:rPr lang="en-US" altLang="zh-CN" dirty="0"/>
              <a:t> # copy  running-</a:t>
            </a:r>
            <a:r>
              <a:rPr lang="en-US" altLang="zh-CN" dirty="0" err="1"/>
              <a:t>config</a:t>
            </a:r>
            <a:r>
              <a:rPr lang="en-US" altLang="zh-CN" dirty="0"/>
              <a:t>  startup-</a:t>
            </a:r>
            <a:r>
              <a:rPr lang="en-US" altLang="zh-CN" dirty="0" err="1"/>
              <a:t>config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         </a:t>
            </a:r>
            <a:r>
              <a:rPr lang="en-US" altLang="zh-CN" b="1" dirty="0"/>
              <a:t>13</a:t>
            </a:r>
            <a:r>
              <a:rPr lang="zh-CN" altLang="zh-CN" b="1" dirty="0"/>
              <a:t>）使用</a:t>
            </a:r>
            <a:r>
              <a:rPr lang="en-US" altLang="zh-CN" b="1" dirty="0"/>
              <a:t>“No”</a:t>
            </a:r>
            <a:r>
              <a:rPr lang="zh-CN" altLang="zh-CN" b="1" dirty="0"/>
              <a:t>命令执行相反的操作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 </a:t>
            </a:r>
            <a:r>
              <a:rPr lang="en-US" altLang="zh-CN" dirty="0" err="1"/>
              <a:t>routerA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-if)#no  </a:t>
            </a:r>
            <a:r>
              <a:rPr lang="en-US" altLang="zh-CN" dirty="0" err="1"/>
              <a:t>ip</a:t>
            </a:r>
            <a:r>
              <a:rPr lang="en-US" altLang="zh-CN" dirty="0"/>
              <a:t>  address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         </a:t>
            </a:r>
            <a:r>
              <a:rPr lang="en-US" altLang="zh-CN" b="1" dirty="0"/>
              <a:t>14</a:t>
            </a:r>
            <a:r>
              <a:rPr lang="zh-CN" altLang="zh-CN" b="1" dirty="0"/>
              <a:t>）帮助命令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 </a:t>
            </a:r>
            <a:r>
              <a:rPr lang="en-US" altLang="zh-CN" dirty="0" err="1"/>
              <a:t>routerA</a:t>
            </a:r>
            <a:r>
              <a:rPr lang="en-US" altLang="zh-CN" dirty="0"/>
              <a:t>&gt;?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 </a:t>
            </a:r>
            <a:r>
              <a:rPr lang="en-US" altLang="zh-CN" dirty="0" err="1"/>
              <a:t>routerA#copy</a:t>
            </a:r>
            <a:r>
              <a:rPr lang="en-US" altLang="zh-CN" dirty="0"/>
              <a:t> ?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 </a:t>
            </a:r>
            <a:r>
              <a:rPr lang="en-US" altLang="zh-CN" dirty="0" err="1"/>
              <a:t>routerA#co</a:t>
            </a:r>
            <a:r>
              <a:rPr lang="en-US" altLang="zh-CN" dirty="0"/>
              <a:t>?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     </a:t>
            </a:r>
            <a:r>
              <a:rPr lang="en-US" altLang="zh-CN" dirty="0" err="1"/>
              <a:t>routerA#conf</a:t>
            </a:r>
            <a:r>
              <a:rPr lang="en-US" altLang="zh-CN" dirty="0"/>
              <a:t>	←</a:t>
            </a:r>
            <a:r>
              <a:rPr lang="zh-CN" altLang="zh-CN" dirty="0"/>
              <a:t>按</a:t>
            </a:r>
            <a:r>
              <a:rPr lang="en-US" altLang="zh-CN" dirty="0"/>
              <a:t>“tab”</a:t>
            </a:r>
            <a:r>
              <a:rPr lang="zh-CN" altLang="zh-CN" dirty="0"/>
              <a:t>键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 </a:t>
            </a:r>
            <a:r>
              <a:rPr lang="en-US" altLang="zh-CN" dirty="0" err="1" smtClean="0"/>
              <a:t>routerA#conf</a:t>
            </a:r>
            <a:r>
              <a:rPr lang="en-US" altLang="zh-CN" dirty="0" smtClean="0"/>
              <a:t>  </a:t>
            </a:r>
            <a:r>
              <a:rPr lang="en-US" altLang="zh-CN" dirty="0"/>
              <a:t>t</a:t>
            </a:r>
            <a:endParaRPr lang="zh-CN" altLang="zh-CN" dirty="0"/>
          </a:p>
          <a:p>
            <a:pPr>
              <a:lnSpc>
                <a:spcPts val="2400"/>
              </a:lnSpc>
            </a:pPr>
            <a:endParaRPr lang="zh-CN" altLang="zh-CN" dirty="0"/>
          </a:p>
          <a:p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185701"/>
            <a:ext cx="380885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二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路由器</a:t>
            </a:r>
            <a:r>
              <a:rPr lang="zh-CN" altLang="zh-CN" sz="2400" b="1" dirty="0">
                <a:solidFill>
                  <a:schemeClr val="accent1"/>
                </a:solidFill>
              </a:rPr>
              <a:t>基本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配置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4930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9128" y="1426685"/>
            <a:ext cx="7913312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1. </a:t>
            </a:r>
            <a:r>
              <a:rPr lang="zh-CN" altLang="zh-CN" b="1" dirty="0"/>
              <a:t>任务要求说明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en-US" altLang="zh-CN" dirty="0"/>
              <a:t>1</a:t>
            </a:r>
            <a:r>
              <a:rPr lang="zh-CN" altLang="zh-CN" dirty="0"/>
              <a:t>）在</a:t>
            </a:r>
            <a:r>
              <a:rPr lang="en-US" altLang="zh-CN" dirty="0"/>
              <a:t>cisco</a:t>
            </a:r>
            <a:r>
              <a:rPr lang="zh-CN" altLang="zh-CN" dirty="0"/>
              <a:t>仿真器中添加一台</a:t>
            </a:r>
            <a:r>
              <a:rPr lang="en-US" altLang="zh-CN" dirty="0"/>
              <a:t>1841</a:t>
            </a:r>
            <a:r>
              <a:rPr lang="zh-CN" altLang="zh-CN" dirty="0"/>
              <a:t>路由器，在</a:t>
            </a:r>
            <a:r>
              <a:rPr lang="en-US" altLang="zh-CN" dirty="0"/>
              <a:t>1841</a:t>
            </a:r>
            <a:r>
              <a:rPr lang="zh-CN" altLang="zh-CN" dirty="0"/>
              <a:t>路由器中增加一个串行接口模块，为后面串行连接作准备；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2</a:t>
            </a:r>
            <a:r>
              <a:rPr lang="zh-CN" altLang="zh-CN" dirty="0"/>
              <a:t>）配置路由器设备名为</a:t>
            </a:r>
            <a:r>
              <a:rPr lang="en-US" altLang="zh-CN" dirty="0" err="1"/>
              <a:t>RouterA</a:t>
            </a:r>
            <a:r>
              <a:rPr lang="en-US" altLang="zh-CN" dirty="0"/>
              <a:t>;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   3</a:t>
            </a:r>
            <a:r>
              <a:rPr lang="zh-CN" altLang="zh-CN" dirty="0"/>
              <a:t>）为路由器校准系统时钟为当前时刻；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4</a:t>
            </a:r>
            <a:r>
              <a:rPr lang="zh-CN" altLang="zh-CN" dirty="0"/>
              <a:t>）给路由器配置一管理</a:t>
            </a:r>
            <a:r>
              <a:rPr lang="en-US" altLang="zh-CN" dirty="0"/>
              <a:t>IP</a:t>
            </a:r>
            <a:r>
              <a:rPr lang="zh-CN" altLang="zh-CN" dirty="0"/>
              <a:t>为</a:t>
            </a:r>
            <a:r>
              <a:rPr lang="en-US" altLang="zh-CN" dirty="0"/>
              <a:t>192.168.1.1</a:t>
            </a:r>
            <a:r>
              <a:rPr lang="zh-CN" altLang="zh-CN" dirty="0"/>
              <a:t>；</a:t>
            </a:r>
          </a:p>
          <a:p>
            <a:pPr lvl="0">
              <a:lnSpc>
                <a:spcPts val="2400"/>
              </a:lnSpc>
            </a:pPr>
            <a:r>
              <a:rPr lang="en-US" altLang="zh-CN" dirty="0"/>
              <a:t>        5</a:t>
            </a:r>
            <a:r>
              <a:rPr lang="zh-CN" altLang="en-US" dirty="0"/>
              <a:t>）</a:t>
            </a:r>
            <a:r>
              <a:rPr lang="zh-CN" altLang="zh-CN" dirty="0"/>
              <a:t>保存配置。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2. </a:t>
            </a:r>
            <a:r>
              <a:rPr lang="zh-CN" altLang="zh-CN" b="1" dirty="0"/>
              <a:t>实施步骤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zh-CN" dirty="0"/>
              <a:t>添加一</a:t>
            </a:r>
            <a:r>
              <a:rPr lang="zh-CN" altLang="zh-CN" dirty="0" smtClean="0"/>
              <a:t>台</a:t>
            </a:r>
            <a:r>
              <a:rPr lang="en-US" altLang="zh-CN" dirty="0"/>
              <a:t>1841</a:t>
            </a:r>
            <a:r>
              <a:rPr lang="zh-CN" altLang="en-US" dirty="0" smtClean="0"/>
              <a:t>路由器</a:t>
            </a:r>
            <a:endParaRPr lang="en-US" altLang="zh-CN" dirty="0" smtClean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</a:t>
            </a:r>
            <a:r>
              <a:rPr lang="en-US" altLang="zh-CN" dirty="0" smtClean="0"/>
              <a:t>        2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在路由器</a:t>
            </a:r>
            <a:r>
              <a:rPr lang="zh-CN" altLang="zh-CN" dirty="0"/>
              <a:t>中增加一个串行接口模块</a:t>
            </a:r>
            <a:endParaRPr lang="en-US" altLang="zh-CN" dirty="0" smtClean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zh-CN" altLang="zh-CN" dirty="0"/>
              <a:t>点击</a:t>
            </a:r>
            <a:r>
              <a:rPr lang="en-US" altLang="zh-CN" dirty="0"/>
              <a:t>“CLI”</a:t>
            </a:r>
            <a:r>
              <a:rPr lang="zh-CN" altLang="zh-CN" dirty="0"/>
              <a:t>选项卡</a:t>
            </a:r>
            <a:endParaRPr lang="en-US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3</a:t>
            </a:r>
            <a:r>
              <a:rPr lang="zh-CN" altLang="en-US" dirty="0"/>
              <a:t>）</a:t>
            </a:r>
            <a:r>
              <a:rPr lang="zh-CN" altLang="zh-CN" dirty="0" smtClean="0"/>
              <a:t>配置</a:t>
            </a:r>
            <a:r>
              <a:rPr lang="zh-CN" altLang="en-US" dirty="0" smtClean="0"/>
              <a:t>路由器</a:t>
            </a:r>
            <a:r>
              <a:rPr lang="zh-CN" altLang="zh-CN" dirty="0" smtClean="0"/>
              <a:t>主机名</a:t>
            </a:r>
            <a:endParaRPr lang="en-US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   </a:t>
            </a:r>
            <a:r>
              <a:rPr lang="en-US" altLang="zh-CN" dirty="0" smtClean="0"/>
              <a:t>router(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hostname  </a:t>
            </a:r>
            <a:r>
              <a:rPr lang="en-US" altLang="zh-CN" dirty="0" err="1"/>
              <a:t>SwitchA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</a:t>
            </a:r>
            <a:endParaRPr lang="zh-CN" altLang="zh-CN" dirty="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85701"/>
            <a:ext cx="380885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二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路由器</a:t>
            </a:r>
            <a:r>
              <a:rPr lang="zh-CN" altLang="zh-CN" sz="2400" b="1" dirty="0">
                <a:solidFill>
                  <a:schemeClr val="accent1"/>
                </a:solidFill>
              </a:rPr>
              <a:t>基本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配置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423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619128" y="1052736"/>
            <a:ext cx="7913312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    </a:t>
            </a:r>
            <a:r>
              <a:rPr lang="en-US" altLang="zh-CN" dirty="0"/>
              <a:t>4</a:t>
            </a:r>
            <a:r>
              <a:rPr lang="zh-CN" altLang="zh-CN" dirty="0"/>
              <a:t>）配置路由器管理</a:t>
            </a:r>
            <a:r>
              <a:rPr lang="en-US" altLang="zh-CN" dirty="0"/>
              <a:t>IP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0/1 			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192.168.1.1  255.255.255.0 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zh-CN" altLang="en-US" dirty="0" smtClean="0"/>
              <a:t>          注：</a:t>
            </a:r>
            <a:r>
              <a:rPr lang="zh-CN" altLang="zh-CN" dirty="0" smtClean="0"/>
              <a:t>路由器</a:t>
            </a:r>
            <a:r>
              <a:rPr lang="zh-CN" altLang="zh-CN" dirty="0"/>
              <a:t>的管理</a:t>
            </a:r>
            <a:r>
              <a:rPr lang="en-US" altLang="zh-CN" dirty="0"/>
              <a:t>IP</a:t>
            </a:r>
            <a:r>
              <a:rPr lang="zh-CN" altLang="zh-CN" dirty="0"/>
              <a:t>可以配置在任一端口上，只要网络可达这一端口。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    </a:t>
            </a:r>
            <a:r>
              <a:rPr lang="en-US" altLang="zh-CN" dirty="0"/>
              <a:t>5) </a:t>
            </a:r>
            <a:r>
              <a:rPr lang="zh-CN" altLang="zh-CN" dirty="0"/>
              <a:t>校准路由器的系统时钟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</a:t>
            </a:r>
            <a:r>
              <a:rPr lang="en-US" altLang="zh-CN" dirty="0"/>
              <a:t>#clock  set  10:00:00  1  may  2022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en-US" altLang="zh-CN" dirty="0"/>
              <a:t>6</a:t>
            </a:r>
            <a:r>
              <a:rPr lang="zh-CN" altLang="zh-CN" dirty="0"/>
              <a:t>）保存配置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 </a:t>
            </a:r>
            <a:r>
              <a:rPr lang="en-US" altLang="zh-CN" dirty="0" err="1" smtClean="0"/>
              <a:t>RouterA</a:t>
            </a:r>
            <a:r>
              <a:rPr lang="en-US" altLang="zh-CN" dirty="0" smtClean="0"/>
              <a:t> #write</a:t>
            </a:r>
            <a:endParaRPr lang="zh-CN" altLang="zh-CN" dirty="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85701"/>
            <a:ext cx="3808856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二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路由器</a:t>
            </a:r>
            <a:r>
              <a:rPr lang="zh-CN" altLang="zh-CN" sz="2400" b="1" dirty="0">
                <a:solidFill>
                  <a:schemeClr val="accent1"/>
                </a:solidFill>
              </a:rPr>
              <a:t>基本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配置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355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517</Words>
  <Application>Microsoft Office PowerPoint</Application>
  <PresentationFormat>全屏显示(4:3)</PresentationFormat>
  <Paragraphs>88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31</cp:revision>
  <dcterms:created xsi:type="dcterms:W3CDTF">2023-01-14T07:54:46Z</dcterms:created>
  <dcterms:modified xsi:type="dcterms:W3CDTF">2024-09-03T12:10:12Z</dcterms:modified>
</cp:coreProperties>
</file>