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8" r:id="rId5"/>
    <p:sldId id="267" r:id="rId6"/>
    <p:sldId id="26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68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小王使用</a:t>
            </a:r>
            <a:r>
              <a:rPr lang="en-US" altLang="zh-CN" dirty="0"/>
              <a:t>Cisco Packet Tracer</a:t>
            </a:r>
            <a:r>
              <a:rPr lang="zh-CN" altLang="zh-CN" dirty="0"/>
              <a:t>仿真软件来学习交换机的基本配置，要能使用该软件配置交换机的设备名、系统时钟、</a:t>
            </a:r>
            <a:r>
              <a:rPr lang="en-US" altLang="zh-CN" dirty="0"/>
              <a:t>IP</a:t>
            </a:r>
            <a:r>
              <a:rPr lang="zh-CN" altLang="zh-CN" dirty="0"/>
              <a:t>地址、登录密码</a:t>
            </a:r>
            <a:r>
              <a:rPr lang="zh-CN" altLang="zh-CN" dirty="0" smtClean="0"/>
              <a:t>等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42088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2996952"/>
            <a:ext cx="79208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 smtClean="0"/>
              <a:t>．交换机</a:t>
            </a:r>
            <a:r>
              <a:rPr lang="zh-CN" altLang="zh-CN" b="1" dirty="0"/>
              <a:t>的命令模式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zh-CN" altLang="zh-CN" dirty="0"/>
              <a:t>命令模式主要有用户模式、特权模式、全局配置模式、接口配置模式、</a:t>
            </a:r>
            <a:r>
              <a:rPr lang="en-US" altLang="zh-CN" dirty="0"/>
              <a:t>Line</a:t>
            </a:r>
            <a:r>
              <a:rPr lang="zh-CN" altLang="zh-CN" dirty="0"/>
              <a:t>配置模式和</a:t>
            </a:r>
            <a:r>
              <a:rPr lang="en-US" altLang="zh-CN" dirty="0" err="1"/>
              <a:t>Vlan</a:t>
            </a:r>
            <a:r>
              <a:rPr lang="zh-CN" altLang="zh-CN" dirty="0"/>
              <a:t>配置模式等。</a:t>
            </a:r>
          </a:p>
        </p:txBody>
      </p:sp>
      <p:sp>
        <p:nvSpPr>
          <p:cNvPr id="9" name="矩形 8"/>
          <p:cNvSpPr/>
          <p:nvPr/>
        </p:nvSpPr>
        <p:spPr>
          <a:xfrm>
            <a:off x="827584" y="4401215"/>
            <a:ext cx="5112568" cy="15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 </a:t>
            </a:r>
            <a:r>
              <a:rPr lang="zh-CN" altLang="zh-CN" b="1" dirty="0" smtClean="0"/>
              <a:t>常用</a:t>
            </a:r>
            <a:r>
              <a:rPr lang="zh-CN" altLang="zh-CN" b="1" dirty="0"/>
              <a:t>配置命令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  1</a:t>
            </a:r>
            <a:r>
              <a:rPr lang="zh-CN" altLang="zh-CN" b="1" dirty="0"/>
              <a:t>）进入特权模式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Switch &gt; enable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Switch </a:t>
            </a:r>
            <a:r>
              <a:rPr lang="en-US" altLang="zh-CN" dirty="0" smtClean="0"/>
              <a:t>#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</a:t>
            </a:r>
            <a:r>
              <a:rPr lang="en-US" altLang="zh-CN" b="1" dirty="0"/>
              <a:t>2</a:t>
            </a:r>
            <a:r>
              <a:rPr lang="zh-CN" altLang="zh-CN" b="1" dirty="0"/>
              <a:t>）进入全局配置模式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 # configure  terminal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</a:t>
            </a:r>
            <a:r>
              <a:rPr lang="en-US" altLang="zh-CN" b="1" dirty="0"/>
              <a:t>3</a:t>
            </a:r>
            <a:r>
              <a:rPr lang="zh-CN" altLang="zh-CN" b="1" dirty="0"/>
              <a:t>）重命名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hostname  </a:t>
            </a:r>
            <a:r>
              <a:rPr lang="en-US" altLang="zh-CN" dirty="0" err="1"/>
              <a:t>SwitchA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</a:t>
            </a:r>
            <a:r>
              <a:rPr lang="en-US" altLang="zh-CN" b="1" dirty="0"/>
              <a:t>4</a:t>
            </a:r>
            <a:r>
              <a:rPr lang="zh-CN" altLang="zh-CN" b="1" dirty="0"/>
              <a:t>）配置使能口令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 enable  password  cisco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</a:t>
            </a:r>
            <a:r>
              <a:rPr lang="en-US" altLang="zh-CN" b="1" dirty="0"/>
              <a:t>5</a:t>
            </a:r>
            <a:r>
              <a:rPr lang="zh-CN" altLang="zh-CN" b="1" dirty="0"/>
              <a:t>）配置使能密码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 enable  secret  </a:t>
            </a:r>
            <a:r>
              <a:rPr lang="en-US" altLang="zh-CN" dirty="0" err="1"/>
              <a:t>ciscolab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zh-CN" altLang="en-US" dirty="0"/>
              <a:t>       注：</a:t>
            </a:r>
            <a:r>
              <a:rPr lang="zh-CN" altLang="zh-CN" dirty="0"/>
              <a:t>当使能口令与加密口令同时存时，加密口令优先</a:t>
            </a:r>
            <a:r>
              <a:rPr lang="zh-CN" altLang="en-US" dirty="0"/>
              <a:t>。</a:t>
            </a:r>
            <a:endParaRPr lang="en-US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6</a:t>
            </a:r>
            <a:r>
              <a:rPr lang="zh-CN" altLang="zh-CN" b="1" dirty="0"/>
              <a:t>）进入交换机某一端口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0/1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 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endParaRPr lang="zh-CN" altLang="zh-CN" dirty="0"/>
          </a:p>
          <a:p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35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</a:t>
            </a:r>
            <a:r>
              <a:rPr lang="en-US" altLang="zh-CN" b="1" dirty="0"/>
              <a:t>7</a:t>
            </a:r>
            <a:r>
              <a:rPr lang="zh-CN" altLang="zh-CN" b="1" dirty="0"/>
              <a:t>）设置端口</a:t>
            </a:r>
            <a:r>
              <a:rPr lang="en-US" altLang="zh-CN" b="1" dirty="0" err="1"/>
              <a:t>ip</a:t>
            </a:r>
            <a:r>
              <a:rPr lang="zh-CN" altLang="zh-CN" b="1" dirty="0"/>
              <a:t>地址信息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192.168.1.1  255.255.255.0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 </a:t>
            </a:r>
          </a:p>
          <a:p>
            <a:pPr lvl="0"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</a:t>
            </a:r>
            <a:r>
              <a:rPr lang="zh-CN" altLang="zh-CN" dirty="0"/>
              <a:t>注：以三层交换机以太网端口为例。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8</a:t>
            </a:r>
            <a:r>
              <a:rPr lang="zh-CN" altLang="zh-CN" b="1" dirty="0"/>
              <a:t>）查看命令</a:t>
            </a:r>
            <a:r>
              <a:rPr lang="en-US" altLang="zh-CN" b="1" dirty="0"/>
              <a:t> show</a:t>
            </a:r>
            <a:endParaRPr lang="zh-CN" altLang="zh-CN" b="1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show  version	 			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show 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</a:t>
            </a:r>
            <a:r>
              <a:rPr lang="en-US" altLang="zh-CN" dirty="0" smtClean="0"/>
              <a:t> 0/1</a:t>
            </a:r>
            <a:r>
              <a:rPr lang="en-US" altLang="zh-CN" dirty="0"/>
              <a:t>			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show  </a:t>
            </a:r>
            <a:r>
              <a:rPr lang="en-US" altLang="zh-CN" dirty="0" err="1"/>
              <a:t>ip</a:t>
            </a:r>
            <a:r>
              <a:rPr lang="en-US" altLang="zh-CN" dirty="0"/>
              <a:t>  interface 				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show  running-</a:t>
            </a:r>
            <a:r>
              <a:rPr lang="en-US" altLang="zh-CN" dirty="0" err="1"/>
              <a:t>config</a:t>
            </a:r>
            <a:r>
              <a:rPr lang="en-US" altLang="zh-CN" dirty="0"/>
              <a:t>  			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show  </a:t>
            </a:r>
            <a:r>
              <a:rPr lang="en-US" altLang="zh-CN" dirty="0" err="1"/>
              <a:t>vlan</a:t>
            </a:r>
            <a:r>
              <a:rPr lang="en-US" altLang="zh-CN" dirty="0"/>
              <a:t>  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</a:t>
            </a:r>
            <a:r>
              <a:rPr lang="en-US" altLang="zh-CN" b="1" dirty="0"/>
              <a:t>9</a:t>
            </a:r>
            <a:r>
              <a:rPr lang="zh-CN" altLang="zh-CN" b="1" dirty="0"/>
              <a:t>）交换机</a:t>
            </a:r>
            <a:r>
              <a:rPr lang="en-US" altLang="zh-CN" b="1" dirty="0"/>
              <a:t>telnet</a:t>
            </a:r>
            <a:r>
              <a:rPr lang="zh-CN" altLang="zh-CN" b="1" dirty="0"/>
              <a:t>远程登录设置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 line  </a:t>
            </a:r>
            <a:r>
              <a:rPr lang="en-US" altLang="zh-CN" dirty="0" err="1"/>
              <a:t>vty</a:t>
            </a:r>
            <a:r>
              <a:rPr lang="en-US" altLang="zh-CN" dirty="0"/>
              <a:t>  0  4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 star 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-line)# login 		</a:t>
            </a: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</p:spTree>
    <p:extLst>
      <p:ext uri="{BB962C8B-B14F-4D97-AF65-F5344CB8AC3E}">
        <p14:creationId xmlns:p14="http://schemas.microsoft.com/office/powerpoint/2010/main" val="293100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545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</a:t>
            </a:r>
            <a:r>
              <a:rPr lang="en-US" altLang="zh-CN" b="1" dirty="0"/>
              <a:t>10</a:t>
            </a:r>
            <a:r>
              <a:rPr lang="zh-CN" altLang="zh-CN" b="1" dirty="0"/>
              <a:t>）测试网络连通性</a:t>
            </a:r>
            <a:r>
              <a:rPr lang="en-US" altLang="zh-CN" b="1" dirty="0"/>
              <a:t>Ping</a:t>
            </a:r>
            <a:r>
              <a:rPr lang="zh-CN" altLang="zh-CN" b="1" dirty="0"/>
              <a:t>命令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Switch&gt;ping  </a:t>
            </a:r>
            <a:r>
              <a:rPr lang="zh-CN" altLang="zh-CN" dirty="0"/>
              <a:t>目标</a:t>
            </a:r>
            <a:r>
              <a:rPr lang="en-US" altLang="zh-CN" dirty="0"/>
              <a:t>IP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ping  </a:t>
            </a:r>
            <a:r>
              <a:rPr lang="zh-CN" altLang="zh-CN" dirty="0"/>
              <a:t>目标</a:t>
            </a:r>
            <a:r>
              <a:rPr lang="en-US" altLang="zh-CN" dirty="0"/>
              <a:t>IP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</a:t>
            </a:r>
            <a:r>
              <a:rPr lang="en-US" altLang="zh-CN" b="1" dirty="0"/>
              <a:t>11</a:t>
            </a:r>
            <a:r>
              <a:rPr lang="zh-CN" altLang="zh-CN" b="1" dirty="0"/>
              <a:t>）保存配置命令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write  </a:t>
            </a:r>
            <a:r>
              <a:rPr lang="zh-CN" altLang="zh-CN" dirty="0"/>
              <a:t>或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 # copy  running-</a:t>
            </a:r>
            <a:r>
              <a:rPr lang="en-US" altLang="zh-CN" dirty="0" err="1"/>
              <a:t>config</a:t>
            </a:r>
            <a:r>
              <a:rPr lang="en-US" altLang="zh-CN" dirty="0"/>
              <a:t>  startup-</a:t>
            </a:r>
            <a:r>
              <a:rPr lang="en-US" altLang="zh-CN" dirty="0" err="1"/>
              <a:t>config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</a:t>
            </a:r>
            <a:r>
              <a:rPr lang="en-US" altLang="zh-CN" b="1" dirty="0"/>
              <a:t>12</a:t>
            </a:r>
            <a:r>
              <a:rPr lang="zh-CN" altLang="zh-CN" b="1" dirty="0"/>
              <a:t>）使用</a:t>
            </a:r>
            <a:r>
              <a:rPr lang="en-US" altLang="zh-CN" b="1" dirty="0"/>
              <a:t>“No”</a:t>
            </a:r>
            <a:r>
              <a:rPr lang="zh-CN" altLang="zh-CN" b="1" dirty="0"/>
              <a:t>命令执行相反的操作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-if)#no  </a:t>
            </a:r>
            <a:r>
              <a:rPr lang="en-US" altLang="zh-CN" dirty="0" err="1"/>
              <a:t>ip</a:t>
            </a:r>
            <a:r>
              <a:rPr lang="en-US" altLang="zh-CN" dirty="0"/>
              <a:t>  address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</a:t>
            </a:r>
            <a:r>
              <a:rPr lang="en-US" altLang="zh-CN" b="1" dirty="0"/>
              <a:t>13</a:t>
            </a:r>
            <a:r>
              <a:rPr lang="zh-CN" altLang="zh-CN" b="1" dirty="0"/>
              <a:t>）帮助命令</a:t>
            </a:r>
            <a:endParaRPr lang="en-US" altLang="zh-CN" b="1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Switch</a:t>
            </a:r>
            <a:r>
              <a:rPr lang="en-US" altLang="zh-CN" dirty="0"/>
              <a:t>&gt;?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</a:t>
            </a:r>
            <a:r>
              <a:rPr lang="en-US" altLang="zh-CN" dirty="0" err="1" smtClean="0"/>
              <a:t>Switch#copy</a:t>
            </a:r>
            <a:r>
              <a:rPr lang="en-US" altLang="zh-CN" dirty="0" smtClean="0"/>
              <a:t> </a:t>
            </a:r>
            <a:r>
              <a:rPr lang="en-US" altLang="zh-CN" dirty="0"/>
              <a:t>?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</a:t>
            </a:r>
            <a:r>
              <a:rPr lang="en-US" altLang="zh-CN" dirty="0" err="1" smtClean="0"/>
              <a:t>Switch#co</a:t>
            </a:r>
            <a:r>
              <a:rPr lang="en-US" altLang="zh-CN" dirty="0"/>
              <a:t>?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</a:t>
            </a:r>
            <a:r>
              <a:rPr lang="en-US" altLang="zh-CN" dirty="0" err="1" smtClean="0"/>
              <a:t>Switch#conf</a:t>
            </a:r>
            <a:r>
              <a:rPr lang="en-US" altLang="zh-CN" dirty="0"/>
              <a:t>	←</a:t>
            </a:r>
            <a:r>
              <a:rPr lang="zh-CN" altLang="zh-CN" dirty="0"/>
              <a:t>按</a:t>
            </a:r>
            <a:r>
              <a:rPr lang="en-US" altLang="zh-CN" dirty="0"/>
              <a:t>“tab”</a:t>
            </a:r>
            <a:r>
              <a:rPr lang="zh-CN" altLang="zh-CN" dirty="0"/>
              <a:t>键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</p:spTree>
    <p:extLst>
      <p:ext uri="{BB962C8B-B14F-4D97-AF65-F5344CB8AC3E}">
        <p14:creationId xmlns:p14="http://schemas.microsoft.com/office/powerpoint/2010/main" val="3770085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1.  </a:t>
            </a:r>
            <a:r>
              <a:rPr lang="zh-CN" altLang="zh-CN" b="1" dirty="0"/>
              <a:t>使用</a:t>
            </a:r>
            <a:r>
              <a:rPr lang="en-US" altLang="zh-CN" b="1" dirty="0"/>
              <a:t>Cisco Packet Tracer </a:t>
            </a:r>
            <a:r>
              <a:rPr lang="zh-CN" altLang="zh-CN" b="1" dirty="0"/>
              <a:t>模拟器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启动</a:t>
            </a:r>
            <a:r>
              <a:rPr lang="en-US" altLang="zh-CN" dirty="0"/>
              <a:t>Cisco Packet Tracer</a:t>
            </a:r>
            <a:r>
              <a:rPr lang="zh-CN" altLang="zh-CN" dirty="0"/>
              <a:t>，界面由标题栏、菜单栏、主工具栏、常用工具栏、工作区、网络设备库、用户数据包窗格等</a:t>
            </a:r>
            <a:r>
              <a:rPr lang="zh-CN" altLang="zh-CN" dirty="0" smtClean="0"/>
              <a:t>组成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403648" y="2729645"/>
            <a:ext cx="6480720" cy="3723691"/>
            <a:chOff x="0" y="0"/>
            <a:chExt cx="5549900" cy="3179445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5549900" cy="3179445"/>
              <a:chOff x="0" y="0"/>
              <a:chExt cx="6153895" cy="3331597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9816" y="0"/>
                <a:ext cx="4174434" cy="3331597"/>
              </a:xfrm>
              <a:prstGeom prst="rect">
                <a:avLst/>
              </a:prstGeom>
            </p:spPr>
          </p:pic>
          <p:sp>
            <p:nvSpPr>
              <p:cNvPr id="23" name="矩形标注 22"/>
              <p:cNvSpPr/>
              <p:nvPr/>
            </p:nvSpPr>
            <p:spPr>
              <a:xfrm>
                <a:off x="0" y="842838"/>
                <a:ext cx="970059" cy="548640"/>
              </a:xfrm>
              <a:prstGeom prst="wedgeRectCallout">
                <a:avLst>
                  <a:gd name="adj1" fmla="val 71882"/>
                  <a:gd name="adj2" fmla="val -968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逻辑</a:t>
                </a:r>
                <a:r>
                  <a:rPr lang="en-US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/</a:t>
                </a: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物理工作区转换栏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081377" y="508884"/>
                <a:ext cx="477079" cy="42937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659464" y="659958"/>
                <a:ext cx="476885" cy="148653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矩形标注 25"/>
              <p:cNvSpPr/>
              <p:nvPr/>
            </p:nvSpPr>
            <p:spPr>
              <a:xfrm>
                <a:off x="5184250" y="938254"/>
                <a:ext cx="969645" cy="548640"/>
              </a:xfrm>
              <a:prstGeom prst="wedgeRectCallout">
                <a:avLst>
                  <a:gd name="adj1" fmla="val -82282"/>
                  <a:gd name="adj2" fmla="val -41794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常用工具栏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659464" y="2234317"/>
                <a:ext cx="477079" cy="42937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矩形标注 27"/>
              <p:cNvSpPr/>
              <p:nvPr/>
            </p:nvSpPr>
            <p:spPr>
              <a:xfrm>
                <a:off x="5247861" y="2067339"/>
                <a:ext cx="905510" cy="508773"/>
              </a:xfrm>
              <a:prstGeom prst="wedgeRectCallout">
                <a:avLst>
                  <a:gd name="adj1" fmla="val -82282"/>
                  <a:gd name="adj2" fmla="val -2895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实时模拟转换栏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132814" y="2663687"/>
                <a:ext cx="2050663" cy="66738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矩形标注 29"/>
              <p:cNvSpPr/>
              <p:nvPr/>
            </p:nvSpPr>
            <p:spPr>
              <a:xfrm>
                <a:off x="5184250" y="2782957"/>
                <a:ext cx="969645" cy="548640"/>
              </a:xfrm>
              <a:prstGeom prst="wedgeRectCallout">
                <a:avLst>
                  <a:gd name="adj1" fmla="val -82282"/>
                  <a:gd name="adj2" fmla="val -41794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用户数据包窗格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81377" y="2663687"/>
                <a:ext cx="1979102" cy="66791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矩形标注 31"/>
              <p:cNvSpPr/>
              <p:nvPr/>
            </p:nvSpPr>
            <p:spPr>
              <a:xfrm>
                <a:off x="0" y="2530918"/>
                <a:ext cx="969645" cy="548640"/>
              </a:xfrm>
              <a:prstGeom prst="wedgeRectCallout">
                <a:avLst>
                  <a:gd name="adj1" fmla="val 73522"/>
                  <a:gd name="adj2" fmla="val 8930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050" kern="100">
                    <a:solidFill>
                      <a:srgbClr val="000000"/>
                    </a:solidFill>
                    <a:effectLst/>
                    <a:latin typeface="Times New Roman"/>
                    <a:ea typeface="宋体"/>
                    <a:cs typeface="宋体"/>
                  </a:rPr>
                  <a:t>网络设备库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sp>
          <p:nvSpPr>
            <p:cNvPr id="21" name="文本框 2"/>
            <p:cNvSpPr txBox="1">
              <a:spLocks noChangeArrowheads="1"/>
            </p:cNvSpPr>
            <p:nvPr/>
          </p:nvSpPr>
          <p:spPr bwMode="auto">
            <a:xfrm>
              <a:off x="2242268" y="1272209"/>
              <a:ext cx="1311910" cy="5321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400" kern="100">
                  <a:effectLst/>
                  <a:latin typeface="Times New Roman"/>
                  <a:ea typeface="宋体"/>
                  <a:cs typeface="宋体"/>
                </a:rPr>
                <a:t>工 作 区</a:t>
              </a:r>
              <a:r>
                <a:rPr lang="en-US" sz="1400" kern="100">
                  <a:effectLst/>
                  <a:latin typeface="Times New Roman"/>
                  <a:ea typeface="宋体"/>
                  <a:cs typeface="宋体"/>
                </a:rPr>
                <a:t>       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488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  </a:t>
            </a:r>
            <a:r>
              <a:rPr lang="zh-CN" altLang="zh-CN" b="1" dirty="0"/>
              <a:t>在仿真器中添加一台交换机，并配置基本信息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  </a:t>
            </a:r>
            <a:r>
              <a:rPr lang="en-US" altLang="zh-CN" dirty="0" smtClean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添加一台交换机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2</a:t>
            </a:r>
            <a:r>
              <a:rPr lang="zh-CN" altLang="en-US" dirty="0"/>
              <a:t>）</a:t>
            </a:r>
            <a:r>
              <a:rPr lang="zh-CN" altLang="zh-CN" dirty="0"/>
              <a:t>点击</a:t>
            </a:r>
            <a:r>
              <a:rPr lang="en-US" altLang="zh-CN" dirty="0"/>
              <a:t>“CLI”</a:t>
            </a:r>
            <a:r>
              <a:rPr lang="zh-CN" altLang="zh-CN" dirty="0"/>
              <a:t>选项卡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3</a:t>
            </a:r>
            <a:r>
              <a:rPr lang="zh-CN" altLang="en-US" dirty="0"/>
              <a:t>）</a:t>
            </a:r>
            <a:r>
              <a:rPr lang="zh-CN" altLang="zh-CN" dirty="0"/>
              <a:t>配置交换机主机名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hostname  </a:t>
            </a:r>
            <a:r>
              <a:rPr lang="en-US" altLang="zh-CN" dirty="0" err="1"/>
              <a:t>SwitchA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4</a:t>
            </a:r>
            <a:r>
              <a:rPr lang="zh-CN" altLang="en-US" dirty="0"/>
              <a:t>）</a:t>
            </a:r>
            <a:r>
              <a:rPr lang="zh-CN" altLang="zh-CN" dirty="0"/>
              <a:t>配置交换机管理</a:t>
            </a:r>
            <a:r>
              <a:rPr lang="en-US" altLang="zh-CN" dirty="0"/>
              <a:t>IP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1 		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</a:t>
            </a:r>
            <a:r>
              <a:rPr lang="en-US" altLang="zh-CN" dirty="0" err="1"/>
              <a:t>SwitchA</a:t>
            </a:r>
            <a:r>
              <a:rPr lang="en-US" altLang="zh-CN" dirty="0"/>
              <a:t>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192.168.1.1  255.255.255.0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5</a:t>
            </a:r>
            <a:r>
              <a:rPr lang="zh-CN" altLang="en-US" dirty="0"/>
              <a:t>）</a:t>
            </a:r>
            <a:r>
              <a:rPr lang="zh-CN" altLang="zh-CN" dirty="0"/>
              <a:t>配置交换机系统时钟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</a:t>
            </a:r>
            <a:r>
              <a:rPr lang="en-US" altLang="zh-CN" dirty="0" err="1"/>
              <a:t>SwitchA#clock</a:t>
            </a:r>
            <a:r>
              <a:rPr lang="en-US" altLang="zh-CN" dirty="0"/>
              <a:t>  set  10:00:00  1  may  2022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6</a:t>
            </a:r>
            <a:r>
              <a:rPr lang="zh-CN" altLang="zh-CN" dirty="0"/>
              <a:t>）保存配置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</a:t>
            </a:r>
            <a:r>
              <a:rPr lang="en-US" altLang="zh-CN" dirty="0" err="1"/>
              <a:t>SwitchA#write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交换机</a:t>
            </a:r>
            <a:r>
              <a:rPr lang="zh-CN" altLang="zh-CN" sz="2400" b="1" dirty="0">
                <a:solidFill>
                  <a:schemeClr val="accent1"/>
                </a:solidFill>
              </a:rPr>
              <a:t>基本配置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462</Words>
  <Application>Microsoft Office PowerPoint</Application>
  <PresentationFormat>全屏显示(4:3)</PresentationFormat>
  <Paragraphs>83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46</cp:revision>
  <dcterms:created xsi:type="dcterms:W3CDTF">2023-01-14T07:54:46Z</dcterms:created>
  <dcterms:modified xsi:type="dcterms:W3CDTF">2024-09-02T08:15:08Z</dcterms:modified>
</cp:coreProperties>
</file>