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1331" r:id="rId3"/>
    <p:sldId id="1373" r:id="rId4"/>
    <p:sldId id="1402" r:id="rId5"/>
    <p:sldId id="1428" r:id="rId6"/>
    <p:sldId id="1429" r:id="rId7"/>
    <p:sldId id="1370" r:id="rId8"/>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6.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3.1 </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汽车轮毂数控加工工作站虚拟搭建及调试</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1042035" y="1005205"/>
            <a:ext cx="10375900" cy="517652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汽车轮毂生产加工过程中，核心步骤为数控加工，在实际生产工艺中，铸造或锻造出的轮毂基本具有了汽车轮毂初步的造型，但还需要再经过数控加工进行装配孔和其他造型的加工，才能够送入打磨工作站，本任务需要学习者通过仿真软件对汽车轮毂进行数控加工的仿真操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具体要求：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机器人安装吸盘工具。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机器人从仓储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号仓位抓取轮毂。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机器人进行加工单元上下料操作。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机器人将加工好的轮毂放回</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号仓位。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342900" y="685800"/>
            <a:ext cx="11424285" cy="587692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数控仿真技术通过在计算机环境中模拟真实的数控加工过程，不仅极大地降低了实际操作中的成本与风险，还显著提升了生产效率与产品质量，为制造业的转型升级提供了强有力的技术支持。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任务要求，完成轮毂数控加工任务时需要让机器人先安装吸盘工具，后抓取轮毂并移动至加工单元处，到达加工单元后，机器人需要给加工单元发送到位信号，并等待加工单元开门，当加工单元开门到位后，机器人将轮毂放置于加工单元卡盘上退出，并给加工单元返送关门信号，等待加工单元关门，卡盘夹紧轮毂，等待加工单元加工物料，当其加工完毕后，卡盘松开轮毂，加工单元打开，机器人抓取轮毂并移动至仓促单元相应位置放回轮毂，最终返回机械原点。</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88" name="ECB019B1-382A-4266-B25C-5B523AA43C14-9" descr="wps"/>
          <p:cNvPicPr>
            <a:picLocks noChangeAspect="1"/>
          </p:cNvPicPr>
          <p:nvPr/>
        </p:nvPicPr>
        <p:blipFill>
          <a:blip r:embed="rId1"/>
          <a:stretch>
            <a:fillRect/>
          </a:stretch>
        </p:blipFill>
        <p:spPr>
          <a:xfrm>
            <a:off x="3247390" y="3529330"/>
            <a:ext cx="6464035" cy="2880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智能产线中的数控加工技术的演变历程了初步探索阶段、数字化与网络化阶段以及智能化初现阶段和高度智能化阶段。早期，人们开始利用计算机技术对机械制造过程进行数字化控制，从而产生了数控技术。这一阶段的数控技术主要依赖于预设的程序来控制机床，智能化程度较低。随着计算机技术和网络技术的进步，数控技术进入数字化和网络化时代。数控系统开始具备远程控制和实时监控功能，能够进行更复杂的加工操作。进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世纪，人工智能、机器学习等技术的快速发展，使得数控技术开始向智能化方向发展。数控系统开始具备自主学习和决策能力，能够根据加工需求自动调整参数、预测误差等。近年来，随着物联网、大数据等技术的融合应用，智能数控技术已经实现了高度智能化。数控系统不仅可以自动完成加工操作，还可以进行故障预测、质量检测等智能化操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数控加工技术作为智能加工技术的核心，已经实现了从单一控制到多轴联动、从离线编程到在线监测与调整的飞跃。同时，结合人工智能、大数据、云计算等先进技术，数控加工系统的智能化水平不断提升。而国内数控机床、智能机器人等智能加工装备在关键技术上取得了一系列突破，该项技术正在逐步实现国产化替代。同时，高端智能加工装备的研发和应用也在加速推进，满足了市场对高精度、高效率、高稳定性的加工需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智能产线中的数控加工技术</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中提供的加工单元，可对零件表面指定位置进行铣削加工，由工作台、数控机床、刀库、数控系统、远程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模块等组件构成。数控机床为典型三轴铣床结构，可实现小范围高精度加工，加工动作由数控系统控制；数控系统为西门子</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SINUMERIK 828D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系统；刀库采用虚拟化设计，利用屏幕显示模拟换刀动作和当前刀具信息，刀库控制信号由数控系统提供，与真实刀库完全相同；数控机床的气缸动作、加工状态和传感器信号（伺服轴和电主轴除外）均可以由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模块通过工业以太网与总控单元实现数据交互。</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实际生产过程中，数控加工工作站中的众多设备，众多控制系统要相互配合才能够自动化的智能的完成加工任务，其中工业机器人仅完成给数控加工设备夹具上料和下料的任务，因此工业机器人实际的工作任务较为简单，但需要配合的系统较多，如数控设备的开关门系统以及夹具自动动作，冷却液冲刷动作等均需要与机器人进行通信配合才能够安全的开展加工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数控加工工作站</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KSO_WM_BEAUTIFY_FLAG" val="#wm#"/>
  <p:tag name="KSO_WM_TEMPLATE_CATEGORY" val="custom"/>
  <p:tag name="KSO_WM_TEMPLATE_INDEX" val="20205176"/>
</p:tagLst>
</file>

<file path=ppt/tags/tag6.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1516</Words>
  <Application>WPS 演示</Application>
  <PresentationFormat>宽屏</PresentationFormat>
  <Paragraphs>43</Paragraphs>
  <Slides>6</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vt:i4>
      </vt:variant>
    </vt:vector>
  </HeadingPairs>
  <TitlesOfParts>
    <vt:vector size="21"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93</cp:revision>
  <dcterms:created xsi:type="dcterms:W3CDTF">2024-03-12T01:04:00Z</dcterms:created>
  <dcterms:modified xsi:type="dcterms:W3CDTF">2024-12-23T01:20:11Z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DBA9097AB7164485BAB5B4FC0C4B0012_13</vt:lpwstr>
  </property>
  <property fmtid="{D5CDD505-2E9C-101B-9397-08002B2CF9AE}" pid="3" name="KSOProductBuildVer">
    <vt:lpwstr>2052-12.1.0.19302</vt:lpwstr>
  </property>
</Properties>
</file>