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1331" r:id="rId3"/>
    <p:sldId id="1435" r:id="rId4"/>
    <p:sldId id="1437" r:id="rId5"/>
    <p:sldId id="1439" r:id="rId6"/>
    <p:sldId id="1440" r:id="rId7"/>
    <p:sldId id="1441" r:id="rId8"/>
    <p:sldId id="1442" r:id="rId9"/>
    <p:sldId id="1443" r:id="rId10"/>
    <p:sldId id="1444" r:id="rId11"/>
    <p:sldId id="1445" r:id="rId12"/>
    <p:sldId id="1446" r:id="rId13"/>
    <p:sldId id="1447" r:id="rId14"/>
    <p:sldId id="1448" r:id="rId15"/>
    <p:sldId id="1449" r:id="rId16"/>
    <p:sldId id="1450" r:id="rId17"/>
    <p:sldId id="1451" r:id="rId18"/>
    <p:sldId id="1452" r:id="rId19"/>
    <p:sldId id="1453" r:id="rId20"/>
    <p:sldId id="1370" r:id="rId21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37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汽车轮毂智能仓储取放料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任务实施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009245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与单元远程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模块的组态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）对远程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地址进行重新分（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）为标识该设备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可自定义远程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设备的组态名称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如图中将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“HDC”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改为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“c'c”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未分配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为该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设备选择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选择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PLC_1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的接口。连接完成后如图所示，注意模块的地址不能重复，但必须保证在同一个网段。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配，以免与其他单元地址冲突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1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2575" y="2886393"/>
            <a:ext cx="6546387" cy="34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根据以上逻辑及信号分配，完成仓储单元基本任务要求，需要编写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程序和机器人程序，并进行稳定通信才能够完成任务目标。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参考程序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拼入仓储单元，完成电路、气路以及通信线缆的连接，并打开博途软件编辑器，单击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添加新块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，新建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PLC_1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函数块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FB3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，分别添加仓储单元远程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设备与总控单元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通信的变量表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1608455" y="1474470"/>
          <a:ext cx="8532495" cy="495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数据类型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地址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产品检知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I10.0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产品检知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I10.1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产品检知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I10.2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产品检知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I10.3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产品检知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I10.4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产品检知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I10.5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气缸动点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I11.0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气缸动点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I11.1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气缸动点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I11.2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气缸动点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I11.3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气缸动点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I11.4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气缸动点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I11.5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1608455" y="1474470"/>
          <a:ext cx="8532495" cy="495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数据类型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地址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收到仓储位置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BYTE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IB8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发送仓储位置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BYTE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QB8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号有料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Q9.0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号有料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Q9.1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号有料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Q9.2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号有料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Q9.3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号有料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Q9.4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号有料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Q9.5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红灯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Q10.0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绿灯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Q10.1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红灯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Q10.2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绿灯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Q10.3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1608455" y="1474470"/>
          <a:ext cx="8532495" cy="495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数据类型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9055" indent="0" algn="just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地址</a:t>
                      </a:r>
                      <a:endParaRPr 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sz="16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红灯</a:t>
                      </a:r>
                      <a:endParaRPr lang="zh-CN" sz="16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Q10.4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绿灯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Q10.5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红灯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Q11.0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绿灯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Q11.1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红灯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Q11.2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绿灯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Q11.3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红灯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Q11.4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绿灯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Q11.5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Q12.0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Q12.1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仓储上层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Q12.2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  <a:tr h="381000"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仓储下层</a:t>
                      </a: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1#</a:t>
                      </a:r>
                      <a:r>
                        <a:rPr lang="zh-CN" altLang="en-US" sz="1600" i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</a:t>
                      </a:r>
                      <a:endParaRPr lang="zh-CN" altLang="en-US" sz="1600" i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  <a:tc>
                  <a:txBody>
                    <a:bodyPr/>
                    <a:p>
                      <a:pPr marL="5905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 i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Q12.3</a:t>
                      </a:r>
                      <a:endParaRPr lang="en-US" altLang="zh-CN" sz="1600" i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气缸推出及到位反馈：通过对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I18.1-I18.3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的信号状态的判断，决定执行的程序段，以完成对某仓位的推出／缩回控制和对机器人的信息反馈。此后继续编制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2-6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号仓位的推出、缩回以及反馈到位程序段，按照编程逻辑，运行过程中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需将物料检知传感器的接收信号反馈给机器人，需要新建指示灯函数块，编辑仓位指示灯程序，满足有物料时显示绿色，无物料时显示红色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M1.2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中间继电器保持畅通（按需使用），保证后续程序模块保持通电；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IB8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依次接收机器人传送给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的信号，若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IB8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，对应仓储气缸得电动作；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当仓储气缸动作，对应气缸等工作传感器触发使得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向机器人发送推出气缸的仓储位置信号；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右侧程序中依次检测了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个仓储位置的信号并通过对应传感器触发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将动作位置信号发送回机器人；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pic>
        <p:nvPicPr>
          <p:cNvPr id="92" name="图片 92" descr="仓储_01"/>
          <p:cNvPicPr>
            <a:picLocks noChangeAspect="1"/>
          </p:cNvPicPr>
          <p:nvPr/>
        </p:nvPicPr>
        <p:blipFill>
          <a:blip r:embed="rId5"/>
          <a:srcRect l="32576" t="6300" r="24664" b="22924"/>
          <a:stretch>
            <a:fillRect/>
          </a:stretch>
        </p:blipFill>
        <p:spPr>
          <a:xfrm>
            <a:off x="4511040" y="1341120"/>
            <a:ext cx="2797175" cy="539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I0.0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I0.5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为仓储单元检测传感器，当传感器被触发，且仓储对应的绿灯亮起，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将该仓储数进行存储备用，否则，对应层处红灯亮起。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右侧程序为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仓依次进行传感器检知存储或亮红灯过程。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3" name="图片 93" descr="仓储_02"/>
          <p:cNvPicPr>
            <a:picLocks noChangeAspect="1"/>
          </p:cNvPicPr>
          <p:nvPr/>
        </p:nvPicPr>
        <p:blipFill>
          <a:blip r:embed="rId5"/>
          <a:srcRect l="31912" t="6042" r="25543" b="70878"/>
          <a:stretch>
            <a:fillRect/>
          </a:stretch>
        </p:blipFill>
        <p:spPr>
          <a:xfrm>
            <a:off x="1177925" y="3012440"/>
            <a:ext cx="4088765" cy="3136265"/>
          </a:xfrm>
          <a:prstGeom prst="rect">
            <a:avLst/>
          </a:prstGeom>
        </p:spPr>
      </p:pic>
      <p:pic>
        <p:nvPicPr>
          <p:cNvPr id="2" name="图片 93" descr="仓储_02"/>
          <p:cNvPicPr>
            <a:picLocks noChangeAspect="1"/>
          </p:cNvPicPr>
          <p:nvPr/>
        </p:nvPicPr>
        <p:blipFill>
          <a:blip r:embed="rId5"/>
          <a:srcRect l="31912" t="29623" r="25543" b="46797"/>
          <a:stretch>
            <a:fillRect/>
          </a:stretch>
        </p:blipFill>
        <p:spPr>
          <a:xfrm>
            <a:off x="6216650" y="3103245"/>
            <a:ext cx="4088765" cy="320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232418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6.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智能仓储机器人取料作业运行调试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运行机器人及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，观察机器人及仓储单元的具体执行动作，如果能够完成任务目标，并且按照指定逻辑进行分析，则程序无误，否则需要对程序进行微调，直至故障解除，请做好调试中的故障现象及排除记录，以备后续使用。记录调试过程中遇到的问题及解决方案，以备后续进行故障手册的建立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仓储单元的直接控制者和反馈信号接收者是总控单元的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PLC_1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。仓位托盘的推出与缩回均由外部信号控制，在系统中机器人作为上位机发出这些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"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外部信号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"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。由于指令发出和反馈接收的主体不同，这就需要机器人与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进行通信来保证与仓储单元之间的信息互通。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如图所示，要推出／缩回一个仓位，机器人与仓储单元的通信关系分为以下三个过程：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）检知反馈过程：料仓中的物料传感器将物料检知信号传输至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PLC,PLC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再将该信号发送至机器人。通过此过程，机器人即可得知仓储单元所有仓位的物料状态。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）托盘推出／缩回过程：机器人经过逻辑判定后，向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发送需要推出／缩回的仓位编号。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自身解析该信号之后，控制对应仓位的气缸动作，使托盘推出／缩回。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）到位反馈过程：托盘推出到位后，气缸端部的磁感应开关将检知到该到位信号，并将此信号传输至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再将该信号发送至机器人。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通信逻辑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通信逻辑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83" name="图片 83" descr="2.2-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808" y="2292350"/>
            <a:ext cx="10446293" cy="21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320040" y="1971675"/>
          <a:ext cx="1162304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840"/>
                <a:gridCol w="2203450"/>
                <a:gridCol w="1421765"/>
                <a:gridCol w="1421765"/>
                <a:gridCol w="1421765"/>
                <a:gridCol w="3005455"/>
              </a:tblGrid>
              <a:tr h="381000"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机器人硬件通信设备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机器人信号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功能描述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对应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PLCI/O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对应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硬件设备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381000">
                <a:tc rowSpan="6">
                  <a:txBody>
                    <a:bodyPr/>
                    <a:p>
                      <a:pPr indent="0" algn="ctr" fontAlgn="auto">
                        <a:buNone/>
                      </a:pP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机器人远程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I/O NO.2 FR1108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 fontAlgn="auto">
                        <a:buNone/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通道口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FrPGogStorageHub1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号料仓有料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Q17.0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rowSpan="6"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总控单元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远程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I/O No.6 FR2108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通道口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FrPGogStorageHub2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号料仓有料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Q17.1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vMerge="1">
                  <a:tcPr marL="0" marR="0" marT="0" marB="0" anchor="t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FrPGogStorageHub3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号料仓有料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Q17.2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vMerge="1">
                  <a:tcPr marL="0" marR="0" marT="0" marB="0" anchor="t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FrPGogStorageHub4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号料仓有料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Q17.3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vMerge="1">
                  <a:tcPr marL="0" marR="0" marT="0" marB="0" anchor="t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FrPGogStorageHub5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号料仓有料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Q17.4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vMerge="1">
                  <a:tcPr marL="0" marR="0" marT="0" marB="0" anchor="t" anchorCtr="0"/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FrPGogStorageHub6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号料仓有料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Q17.5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vMerge="1">
                  <a:tcPr marL="0" marR="0" marT="0" marB="0" anchor="t" anchorCtr="0"/>
                </a:tc>
              </a:tr>
              <a:tr h="381000"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机器人远程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I/O N0.1 FR1108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通道口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FrPStorageArrive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仓位推出到位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Byte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QB16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总控单元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远程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I/O No.5 FR2108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通道口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381000"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机器人远程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I/O N0.5 FR2108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通道口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ToPStroageOut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推出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缩回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对应编号的仓位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Gro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I18.1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I18.3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总控单元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远程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I/O No.3 FR1108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通道口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69595" y="148050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）机器人与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 I/O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信号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69595" y="148050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 I/O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信号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929640" y="2095500"/>
          <a:ext cx="10650855" cy="2556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9040"/>
                <a:gridCol w="2482850"/>
                <a:gridCol w="3362325"/>
                <a:gridCol w="3596640"/>
              </a:tblGrid>
              <a:tr h="426085"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 I/O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功能描述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对应硬件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数量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426085"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I4.0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I4.5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号料仓产品检知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物料传感器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(6)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426085"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I5.0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I5.5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号料仓推出检知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气缸到位传感器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(6)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426085"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Q4.0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Q4.5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号料仓指示灯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rowSpan="2"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料仓指示灯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(12)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426085"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Q5.0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05.5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号料仓指示灯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 vMerge="1">
                  <a:tcPr marL="0" marR="0" marT="0" marB="0" anchor="ctr" anchorCtr="0"/>
                </a:tc>
              </a:tr>
              <a:tr h="426085"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Q6.0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Q6.5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推出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号仓位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2288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气缸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(6)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GSD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文件的安装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设备的特性均在管理通用站描述文件（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中具体说明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该文件用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XML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语言来描述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部件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其中主要包含设备名称、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号、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IP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地址等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部件的功能和对象方面的信息。针对不同的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会有不同的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文件。使用基于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的组态工具可将不同厂商生产的设备集成在同一总线系统中。当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与第三方的远程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模块通信时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需要安装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文件。安装成功后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在可组态的硬件目录中即可显示设备。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文件由对应的设备厂商提供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具体安装步骤如下：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）在菜单栏的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选项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中选择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管理通用站描述文件（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）在弹出的对话框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“...”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中找到文件的源路径。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）选中需要安装的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文件，单击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安装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按钮，安装完成后硬件目录会自动更新。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）在硬件目录中，安装路径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其他设备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→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“IO”</a:t>
            </a: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→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“HDC"</a:t>
            </a:r>
            <a:r>
              <a:rPr lang="en-US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→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Y"Smart-LinkIO”,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即可查看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FR8210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，说明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文件安装成功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GSD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文件的安装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84" name="图片 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593" y="2500630"/>
            <a:ext cx="7365164" cy="28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2960" y="2015173"/>
            <a:ext cx="3248450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009245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与单元远程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模块的组态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）先将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调整至网络视图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在硬件目录中找到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Smart-Link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的适配器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FR8210,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将其拖至视图窗口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9" name="图片 7"/>
          <p:cNvPicPr>
            <a:picLocks noChangeAspect="1"/>
          </p:cNvPicPr>
          <p:nvPr/>
        </p:nvPicPr>
        <p:blipFill>
          <a:blip r:embed="rId5"/>
          <a:srcRect l="-3895"/>
          <a:stretch>
            <a:fillRect/>
          </a:stretch>
        </p:blipFill>
        <p:spPr>
          <a:xfrm>
            <a:off x="2007235" y="2235518"/>
            <a:ext cx="7657233" cy="39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05701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66403" y="1078684"/>
                <a:ext cx="3009245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与单元远程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模块的组态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79413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）对远程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地址进行重新分配，以免与其他单元地址冲突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0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7308" y="2487930"/>
            <a:ext cx="8663610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PA" val="v5.2.11"/>
</p:tagLst>
</file>

<file path=ppt/tags/tag22.xml><?xml version="1.0" encoding="utf-8"?>
<p:tagLst xmlns:p="http://schemas.openxmlformats.org/presentationml/2006/main">
  <p:tag name="PA" val="v5.2.11"/>
</p:tagLst>
</file>

<file path=ppt/tags/tag23.xml><?xml version="1.0" encoding="utf-8"?>
<p:tagLst xmlns:p="http://schemas.openxmlformats.org/presentationml/2006/main">
  <p:tag name="PA" val="v5.2.11"/>
</p:tagLst>
</file>

<file path=ppt/tags/tag24.xml><?xml version="1.0" encoding="utf-8"?>
<p:tagLst xmlns:p="http://schemas.openxmlformats.org/presentationml/2006/main">
  <p:tag name="PA" val="v5.2.11"/>
</p:tagLst>
</file>

<file path=ppt/tags/tag25.xml><?xml version="1.0" encoding="utf-8"?>
<p:tagLst xmlns:p="http://schemas.openxmlformats.org/presentationml/2006/main">
  <p:tag name="PA" val="v5.2.11"/>
</p:tagLst>
</file>

<file path=ppt/tags/tag26.xml><?xml version="1.0" encoding="utf-8"?>
<p:tagLst xmlns:p="http://schemas.openxmlformats.org/presentationml/2006/main">
  <p:tag name="PA" val="v5.2.11"/>
</p:tagLst>
</file>

<file path=ppt/tags/tag27.xml><?xml version="1.0" encoding="utf-8"?>
<p:tagLst xmlns:p="http://schemas.openxmlformats.org/presentationml/2006/main">
  <p:tag name="PA" val="v5.2.11"/>
</p:tagLst>
</file>

<file path=ppt/tags/tag28.xml><?xml version="1.0" encoding="utf-8"?>
<p:tagLst xmlns:p="http://schemas.openxmlformats.org/presentationml/2006/main">
  <p:tag name="PA" val="v5.2.11"/>
</p:tagLst>
</file>

<file path=ppt/tags/tag29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PA" val="v5.2.11"/>
</p:tagLst>
</file>

<file path=ppt/tags/tag31.xml><?xml version="1.0" encoding="utf-8"?>
<p:tagLst xmlns:p="http://schemas.openxmlformats.org/presentationml/2006/main">
  <p:tag name="PA" val="v5.2.11"/>
</p:tagLst>
</file>

<file path=ppt/tags/tag32.xml><?xml version="1.0" encoding="utf-8"?>
<p:tagLst xmlns:p="http://schemas.openxmlformats.org/presentationml/2006/main">
  <p:tag name="PA" val="v5.2.11"/>
</p:tagLst>
</file>

<file path=ppt/tags/tag33.xml><?xml version="1.0" encoding="utf-8"?>
<p:tagLst xmlns:p="http://schemas.openxmlformats.org/presentationml/2006/main">
  <p:tag name="PA" val="v5.2.11"/>
</p:tagLst>
</file>

<file path=ppt/tags/tag34.xml><?xml version="1.0" encoding="utf-8"?>
<p:tagLst xmlns:p="http://schemas.openxmlformats.org/presentationml/2006/main">
  <p:tag name="PA" val="v5.2.11"/>
</p:tagLst>
</file>

<file path=ppt/tags/tag35.xml><?xml version="1.0" encoding="utf-8"?>
<p:tagLst xmlns:p="http://schemas.openxmlformats.org/presentationml/2006/main">
  <p:tag name="PA" val="v5.2.1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7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TABLE_ENDDRAG_ORIGIN_RECT" val="838*201"/>
  <p:tag name="TABLE_ENDDRAG_RECT" val="73*165*838*20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3735</Words>
  <Application>WPS 演示</Application>
  <PresentationFormat>宽屏</PresentationFormat>
  <Paragraphs>633</Paragraphs>
  <Slides>19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等线</vt:lpstr>
      <vt:lpstr>微软雅黑</vt:lpstr>
      <vt:lpstr>Times New Roman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仿宋</vt:lpstr>
      <vt:lpstr>方正小标宋简体</vt:lpstr>
      <vt:lpstr>华文新魏</vt:lpstr>
      <vt:lpstr>汉仪铸字美心体简</vt:lpstr>
      <vt:lpstr>汉仪颜楷W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130</cp:revision>
  <dcterms:created xsi:type="dcterms:W3CDTF">2024-03-12T01:04:00Z</dcterms:created>
  <dcterms:modified xsi:type="dcterms:W3CDTF">2024-12-23T00:46:05Z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AEAE3628E2B049B38703E15E56F0D84C_13</vt:lpwstr>
  </property>
  <property fmtid="{D5CDD505-2E9C-101B-9397-08002B2CF9AE}" pid="3" name="KSOProductBuildVer">
    <vt:lpwstr>2052-12.1.0.19302</vt:lpwstr>
  </property>
</Properties>
</file>