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1331" r:id="rId3"/>
    <p:sldId id="1417" r:id="rId4"/>
    <p:sldId id="1418" r:id="rId5"/>
    <p:sldId id="1419" r:id="rId6"/>
    <p:sldId id="1430" r:id="rId7"/>
    <p:sldId id="1431" r:id="rId8"/>
    <p:sldId id="1432" r:id="rId9"/>
    <p:sldId id="1433" r:id="rId10"/>
    <p:sldId id="1370" r:id="rId11"/>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6.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1.2</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工业机器人滑台移动及工具快换</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新知解析</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交流伺服电动机就是两相异步电动机，其定子的励磁绕组和控制绕组，在空间互成</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90</a:t>
            </a:r>
            <a:r>
              <a:rPr lang="en-US"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º</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，运行时励磁绕组始终加上一定的交流励磁电压，控制绕组上则加大小或相位随信号变化的控制电压。控制电压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与电源电压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频率相同，相位相同或相反。工作时两个绕组中产生的电流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的相位差近于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90</a:t>
            </a:r>
            <a:r>
              <a:rPr lang="en-US"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º</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，因此便产生两相旋转磁场。在旋转磁场的作用下，转子便转动起来。</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交流伺服电动机</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2" name="图片 7"/>
          <p:cNvPicPr>
            <a:picLocks noChangeAspect="1"/>
          </p:cNvPicPr>
          <p:nvPr/>
        </p:nvPicPr>
        <p:blipFill>
          <a:blip r:embed="rId5"/>
          <a:stretch>
            <a:fillRect/>
          </a:stretch>
        </p:blipFill>
        <p:spPr>
          <a:xfrm>
            <a:off x="4105910" y="3429000"/>
            <a:ext cx="4432122" cy="28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539875"/>
            <a:ext cx="1173988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转子的结构分为笼形转子和空心杯形转子两种。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）笼形转子交流伺服电动机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笼形转子的结构与一般笼形异步电动机的转子相同，但转子做的细长，</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转子导体用高电阻率的材料作成。其目的是为了减小转子的转动惯量，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增加启动转矩对输入信号的快速反应。</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）空心杯形转子交流伺服电动机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外定子的结构与笼形交流伺服电动机的定子相同，铁心槽内放有两相</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绕组，具体见图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1-2-4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。内定子也用硅钢片叠成，仅作为主磁通的通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路；空心杯形转子由导电的非磁性材料（如铝）做成薄壁筒形，放在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内、外定子之间。杯子底部固定于转轴上，杯壁薄而轻，厚度一般在</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0.2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至</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0.8mm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，因而转动惯量小，动作快且灵敏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93255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工业机器人基础知识</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2" name="图片 9"/>
          <p:cNvPicPr>
            <a:picLocks noChangeAspect="1"/>
          </p:cNvPicPr>
          <p:nvPr/>
        </p:nvPicPr>
        <p:blipFill>
          <a:blip r:embed="rId5"/>
          <a:stretch>
            <a:fillRect/>
          </a:stretch>
        </p:blipFill>
        <p:spPr>
          <a:xfrm>
            <a:off x="7849553" y="2382520"/>
            <a:ext cx="4016456" cy="2664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435100"/>
            <a:ext cx="11739880" cy="510286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交流伺服电动机的三种控制方法：幅值控制、相位控制和幅值</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相位控制。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）幅值控制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由改变控制绕组上电压的幅值实现控制交流伺服电动机转速的控制方式，称为幅值控制。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570095" cy="915811"/>
            <a:chOff x="1429189" y="851594"/>
            <a:chExt cx="3812427" cy="929930"/>
          </a:xfrm>
        </p:grpSpPr>
        <p:grpSp>
          <p:nvGrpSpPr>
            <p:cNvPr id="13" name="组合 12"/>
            <p:cNvGrpSpPr/>
            <p:nvPr/>
          </p:nvGrpSpPr>
          <p:grpSpPr>
            <a:xfrm>
              <a:off x="1646903" y="1095827"/>
              <a:ext cx="3594713" cy="685697"/>
              <a:chOff x="-728014" y="985834"/>
              <a:chExt cx="3594713" cy="685697"/>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592562"/>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交流伺服电动机的三种控制方法</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39" name="图片 10"/>
          <p:cNvPicPr>
            <a:picLocks noChangeAspect="1"/>
          </p:cNvPicPr>
          <p:nvPr/>
        </p:nvPicPr>
        <p:blipFill>
          <a:blip r:embed="rId5"/>
          <a:stretch>
            <a:fillRect/>
          </a:stretch>
        </p:blipFill>
        <p:spPr>
          <a:xfrm>
            <a:off x="4199573" y="2795270"/>
            <a:ext cx="3354412" cy="360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435100"/>
            <a:ext cx="11739880" cy="510286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）相位控制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由改变控制绕组上电压的相位实现控制交流伺服电动机转速的控制方式，称为相位控制。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570095" cy="915811"/>
            <a:chOff x="1429189" y="851594"/>
            <a:chExt cx="3812427" cy="929930"/>
          </a:xfrm>
        </p:grpSpPr>
        <p:grpSp>
          <p:nvGrpSpPr>
            <p:cNvPr id="13" name="组合 12"/>
            <p:cNvGrpSpPr/>
            <p:nvPr/>
          </p:nvGrpSpPr>
          <p:grpSpPr>
            <a:xfrm>
              <a:off x="1646903" y="1095827"/>
              <a:ext cx="3594713" cy="685697"/>
              <a:chOff x="-728014" y="985834"/>
              <a:chExt cx="3594713" cy="685697"/>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592562"/>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交流伺服电动机的三种控制方法</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1" name="图片 9"/>
          <p:cNvPicPr>
            <a:picLocks noChangeAspect="1"/>
          </p:cNvPicPr>
          <p:nvPr/>
        </p:nvPicPr>
        <p:blipFill>
          <a:blip r:embed="rId5"/>
          <a:stretch>
            <a:fillRect/>
          </a:stretch>
        </p:blipFill>
        <p:spPr>
          <a:xfrm>
            <a:off x="3719830" y="2671445"/>
            <a:ext cx="3956077" cy="360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435100"/>
            <a:ext cx="11739880" cy="510286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）幅值</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相位控制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交流伺服电动机采用幅值</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相位控制时的接线如图所示。图中励磁绕组串联电容后接至交流电源，控制绕组电压的频率、相位和电源相同，但幅值可调。</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570095" cy="915811"/>
            <a:chOff x="1429189" y="851594"/>
            <a:chExt cx="3812427" cy="929930"/>
          </a:xfrm>
        </p:grpSpPr>
        <p:grpSp>
          <p:nvGrpSpPr>
            <p:cNvPr id="13" name="组合 12"/>
            <p:cNvGrpSpPr/>
            <p:nvPr/>
          </p:nvGrpSpPr>
          <p:grpSpPr>
            <a:xfrm>
              <a:off x="1646903" y="1095827"/>
              <a:ext cx="3594713" cy="685697"/>
              <a:chOff x="-728014" y="985834"/>
              <a:chExt cx="3594713" cy="685697"/>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592562"/>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交流伺服电动机的三种控制方法</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0" name="图片 11"/>
          <p:cNvPicPr>
            <a:picLocks noChangeAspect="1"/>
          </p:cNvPicPr>
          <p:nvPr/>
        </p:nvPicPr>
        <p:blipFill>
          <a:blip r:embed="rId5"/>
          <a:stretch>
            <a:fillRect/>
          </a:stretch>
        </p:blipFill>
        <p:spPr>
          <a:xfrm>
            <a:off x="4375150" y="2783840"/>
            <a:ext cx="3751986" cy="360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435100"/>
            <a:ext cx="11739880" cy="510286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直流伺服电动机相比，交流伺服电动机没有电刷和换向器，避免了火花产生；和异步电动机相比，由于交流伺服电动机的转子是永磁体，在很低的频率下也能运行，在相同的条件下，交流伺服电动机的调速范围比异步电动机更宽，同时对转矩扰动有更强的承受力，能作出更快的响应。</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570095" cy="815144"/>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83"/>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交流伺服电动机的主要特性参数</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2" name="图片 1"/>
          <p:cNvPicPr>
            <a:picLocks noChangeAspect="1"/>
          </p:cNvPicPr>
          <p:nvPr/>
        </p:nvPicPr>
        <p:blipFill>
          <a:blip r:embed="rId5"/>
          <a:stretch>
            <a:fillRect/>
          </a:stretch>
        </p:blipFill>
        <p:spPr>
          <a:xfrm>
            <a:off x="916940" y="2940685"/>
            <a:ext cx="9996923" cy="324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292100" y="1435100"/>
            <a:ext cx="11739880" cy="510286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伺服驱动器又称为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伺服放大器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，属于伺服系统的一部分。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（自动控制交流）伺服器类似于变频器作用于普通交流马达，将工频交流电源转换成幅度和频率均可调的交流电源供给伺服电动机。伺服驱动器一般通过位置、速度和力矩</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种方式对伺服马达进行控制，实现高精度的传动系统定位。</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主流的伺服驱动器均采用数字信号处理器（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DSP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）作为控制核心，可以实现比较复杂的控制算法，实现数字化、网络化和智能化。功率器件普遍采用以智能功率模块（</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IPM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）为核心设计的驱动电路，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IPM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内部集成了驱动电路，同时具有过电压、过电流、过热、欠压等故障检测保护电路，在主回路中还加入软启动电路，以减小启动过程对驱动器的冲击。</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功率驱动单元首先通过三相全桥整流电路对输入的三相电或者市电进行整流，得到相应的直流电。经过整流好的三相电或市电，再通过三相正弦</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PWM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电压型逆变器变频来驱动三相永磁式同步交流伺服电机。功率驱动单元的整个过程可以简单的说就是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AC-DC-AC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的过程。整流单元（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AC-DC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）主要的拓扑电路是三相全桥不控整流电路。</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376930"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4.</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伺服驱动器</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KSO_WM_BEAUTIFY_FLAG" val="#wm#"/>
  <p:tag name="KSO_WM_TEMPLATE_CATEGORY" val="custom"/>
  <p:tag name="KSO_WM_TEMPLATE_INDEX" val="20205176"/>
</p:tagLst>
</file>

<file path=ppt/tags/tag16.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1375</Words>
  <Application>WPS 演示</Application>
  <PresentationFormat>宽屏</PresentationFormat>
  <Paragraphs>112</Paragraphs>
  <Slides>9</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vt:i4>
      </vt:variant>
    </vt:vector>
  </HeadingPairs>
  <TitlesOfParts>
    <vt:vector size="24"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106</cp:revision>
  <dcterms:created xsi:type="dcterms:W3CDTF">2024-03-12T01:04:00Z</dcterms:created>
  <dcterms:modified xsi:type="dcterms:W3CDTF">2024-12-20T02:54:42Z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65B7C79618894688BD68D5939B316980_13</vt:lpwstr>
  </property>
  <property fmtid="{D5CDD505-2E9C-101B-9397-08002B2CF9AE}" pid="3" name="KSOProductBuildVer">
    <vt:lpwstr>2052-12.1.0.19302</vt:lpwstr>
  </property>
</Properties>
</file>