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handoutMasterIdLst>
    <p:handoutMasterId r:id="rId13"/>
  </p:handoutMasterIdLst>
  <p:sldIdLst>
    <p:sldId id="1444" r:id="rId3"/>
    <p:sldId id="1417" r:id="rId4"/>
    <p:sldId id="1445" r:id="rId5"/>
    <p:sldId id="1462" r:id="rId6"/>
    <p:sldId id="1463" r:id="rId7"/>
    <p:sldId id="1464" r:id="rId8"/>
    <p:sldId id="1465" r:id="rId9"/>
    <p:sldId id="1466" r:id="rId10"/>
    <p:sldId id="1370" r:id="rId11"/>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8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6.xml"/><Relationship Id="rId17" Type="http://schemas.openxmlformats.org/officeDocument/2006/relationships/commentAuthors" Target="commentAuthors.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075530" y="4925138"/>
              <a:ext cx="3475013" cy="10358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任务</a:t>
              </a:r>
              <a:r>
                <a:rPr lang="en-US" altLang="zh-CN"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 5.2 </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汽车轮毂视觉检测分拣作业</a:t>
              </a:r>
              <a:endPar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新知解析</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视觉检测系统是指利用机器替代人眼做出各种测量和判断。视觉检测是工程领域和科学领域中的一个非常重要的研究领域，它是一门涉及光学、机械、计算机、模式识别、图像处理、人工智能、信号处理以及光电一体化等多个领域的综合性学科。其应用随着工业自动化的发展逐渐完善，其中母子图像传感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CMOS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CCD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摄像机、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DSP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ARM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嵌入式技术、图像处理和模式识别等技术的快速发展，有力地推动了机器视觉的发展。</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视觉检测系统介绍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视觉检测系统由视觉控制器和视觉相机、镜头、连接电缆以及外部辅助设备组成。</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）图像采集单元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在智能相机中，图像采集单元相当于普通意义上的</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CCD/CMOS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相机和图像采集卡，它将光学图像转换为模拟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数字图像，并输出至图像处理单元。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）图像处理单元</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图像处理单元类似于图像采集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处理卡，它可对图像采集单元的图像数据进行实时的存储，并在图像处理软件的支持下进行图像处理。</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视觉检测系统组成</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491" name="图片 8"/>
          <p:cNvPicPr>
            <a:picLocks noChangeAspect="1"/>
          </p:cNvPicPr>
          <p:nvPr/>
        </p:nvPicPr>
        <p:blipFill>
          <a:blip r:embed="rId5"/>
          <a:stretch>
            <a:fillRect/>
          </a:stretch>
        </p:blipFill>
        <p:spPr>
          <a:xfrm>
            <a:off x="2531428" y="2103438"/>
            <a:ext cx="5834568" cy="19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镜头的基本功能就是实现光束调制，在视觉系统中，镜头的主要作用是将目标成像在图像传感器的光敏面上。镜头的质量直接影响到机器视觉系统的整体性能，合理地选择和安装镜头，是机器视觉系统设计的重要环节。</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）景深</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景深是在景物空间中，能在实际像平面上获得相对清晰影像的景物空间深度范围。</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）焦距</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焦距是主点到成像面的距离。数值小，成像面距离主点近，是短焦距镜头。其画角是广角、可拍摄广大的场景；相反的，数值小，主点到成像面的距离远、是长焦距镜头，画角变窄，可拍摄较远的场景。变焦镜头可通过构件改变镜头焦距，使相机达到清晰成像。</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）明亮度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明亮度是相机芯片得到光线明亮的范围，明亮度与口径和焦距的变化有关变焦镜头里有用于调整明亮度的光圈构件，可根据镜头上的构件来调整镜头明亮度。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相机镜头介绍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视觉相机根据采集图片的芯片可以分成两种分别是：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CCD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CMOS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CCD(Charge Coupled Device)</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是电荷藕合器件图像传感器。它使用一种高感光度的半导体材料制成，能把光线转变成电荷，通过模数转换器芯片转换成数字信号，数字信号经过压缩以后由相机内部的闪速存储器或内置硬盘卡保存。</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CMOS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Complementary Metal Oxide Semiconductor</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）是互补金属氧化物半导体，芯片主要是利用硅和锗这两种元素所做成的半导体，通过</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CMOS</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上带负电和带正电的晶体管来实现处理的功能。这两个互补效应所产生的电流即可被处理芯片记录和解读成影像。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4.</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机台上选用欧姆龙</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FH-L550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型号控制器，该控制器具有紧凑性高、运行处理速度快、程序编写简单等特点，集定位、识别、计数等功能于一体，可同时连接两台相机进行视觉处理，还支持</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Ethernet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通信。控制器面板上接口包括</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控制器系统运行显示区、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SD</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槽、</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USB</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接口、显示器接口、通信网口、并行</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通信接口、</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RS232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通信接口、相机接口、控制器电源接口。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5.</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视觉控制器介绍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）具有易学、易用、易维护、安装方便等特点，可在短期内构建起可靠而有效的机器视觉系统；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）结构紧凑，尺寸小，易于安装在生产线和各种设备上，且便于装卸和移动；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）实现了图像采集单元、图像处理单元、图像处理软件、网络通信装置的高度集成，通过可靠性设计，可以获得较高的效率及稳定性；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）已固化了成熟的机器视觉算法，使用户无需编程，就可实现有</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无判断、表面</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缺陷检查、</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尺寸测量、</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OCR/OCV</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、条码阅读等功能，从而极大的提高了应用系统的开发速度。</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6.</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欧姆龙视觉系统特点</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）基于网线的通讯方式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通过网线连接视觉计算机和机器人控制器，利用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TCP/IP</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协议进行数据传输，这是最常用的通讯方式之一。优点是传输速度快、稳定效果好，缺点是需要布线和网卡等硬件设备费用较高。</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）串口通讯方式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通过串口连接视觉计算机和机器人控制器，利用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RS232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协议进行数据传输。优点是连接稳定、可靠性高，适用于跨设备通讯，缺点是传输速度慢。</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）以太网通讯方式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通过以太网连接视觉计算机和机器人控制器，利用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EtherCAT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协议进行数据传输，最大优点是传输速度快，缺点是选用附加硬件进行连接，使用相对复杂。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4152900" cy="915580"/>
            <a:chOff x="1429189" y="851594"/>
            <a:chExt cx="3813342" cy="929554"/>
          </a:xfrm>
        </p:grpSpPr>
        <p:grpSp>
          <p:nvGrpSpPr>
            <p:cNvPr id="13" name="组合 12"/>
            <p:cNvGrpSpPr/>
            <p:nvPr/>
          </p:nvGrpSpPr>
          <p:grpSpPr>
            <a:xfrm>
              <a:off x="1646903" y="1095827"/>
              <a:ext cx="3595628" cy="685321"/>
              <a:chOff x="-728014" y="985834"/>
              <a:chExt cx="3595628" cy="68532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319655" y="1078684"/>
                <a:ext cx="3187269" cy="59247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7.</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机器人与视觉检测系统的通信方式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40352" cy="82791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KSO_WM_BEAUTIFY_FLAG" val="#wm#"/>
  <p:tag name="KSO_WM_TEMPLATE_CATEGORY" val="custom"/>
  <p:tag name="KSO_WM_TEMPLATE_INDEX" val="20205176"/>
</p:tagLst>
</file>

<file path=ppt/tags/tag16.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1789</Words>
  <Application>WPS 演示</Application>
  <PresentationFormat>宽屏</PresentationFormat>
  <Paragraphs>77</Paragraphs>
  <Slides>9</Slides>
  <Notes>11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9</vt:i4>
      </vt:variant>
    </vt:vector>
  </HeadingPairs>
  <TitlesOfParts>
    <vt:vector size="25"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134</cp:revision>
  <dcterms:created xsi:type="dcterms:W3CDTF">2024-03-12T01:04:00Z</dcterms:created>
  <dcterms:modified xsi:type="dcterms:W3CDTF">2025-01-10T19:06:37Z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3C11BE1A8B444D09845408719BE225A8_13</vt:lpwstr>
  </property>
  <property fmtid="{D5CDD505-2E9C-101B-9397-08002B2CF9AE}" pid="3" name="KSOProductBuildVer">
    <vt:lpwstr>2052-12.1.0.19770</vt:lpwstr>
  </property>
</Properties>
</file>