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1331" r:id="rId3"/>
    <p:sldId id="1373" r:id="rId4"/>
    <p:sldId id="1402" r:id="rId5"/>
    <p:sldId id="1428" r:id="rId6"/>
    <p:sldId id="1429" r:id="rId7"/>
    <p:sldId id="1431" r:id="rId8"/>
    <p:sldId id="1432" r:id="rId9"/>
    <p:sldId id="1433" r:id="rId10"/>
    <p:sldId id="1435" r:id="rId11"/>
    <p:sldId id="1370" r:id="rId12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4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4.1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汽车轮毂打磨分拣工作站虚拟搭建及调试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880" y="765810"/>
            <a:ext cx="11304270" cy="572262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生产实际中，汽车轮毂的质量指标有很多，主要包括安全性、加工精度、表面工艺以及材质与性能等，其中表面工艺是衡量汽车轮毂美观度和抗腐蚀能力的重要指标。表面质量好的轮毂，表面油漆层厚、硬、均匀、有韧性，并且能够通过专业的附着力测试和抗腐蚀测试，如百格试验、盐雾试验等，此外，亮面的产品还需要表面刀纹细腻、连续、亮度好。而这些均需要打磨工具来保障基础质量。在生产实际中，这一道工具已经实现全自动化，利用工业机器人进行打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机器人打磨抛光作业是现代制造业中一种高精度、高效率的表面处理工艺，它利用工业机器人搭载打磨抛光工具，对工件表面进行精细加工，以达到提高表面光洁度、去除毛刺、提升产品质量等目的，本任务要求，利用仿真软件进行汽车轮毂的打磨作业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具体要求：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机器人抓取轮毂夹爪返回机器人和导轨机械原点。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机器人移至仓储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号仓位抓取轮毂返回机械原点。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机器人将轮毂放置于打磨工位，选用合适的工具进行轮毂的正反面打磨各一次。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机器人将打磨完成的轮毂放回仓储，并卸载工具，返回原点。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900" y="685800"/>
            <a:ext cx="11424285" cy="587692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根据任务要求，完成轮毂打磨任务需要先进行机器人抓取轮毂夹爪工具，机器人移动至仓储单元抓取轮毂，机器人将轮毂放置于打磨单元进行打磨，机器人放回轮毂夹爪工具，机器人返回机械原点，导轨返回机械原点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08" name="ECB019B1-382A-4266-B25C-5B523AA43C14-12" descr="C:/Users/17188/AppData/Local/Temp/wps.DHQFLmwp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240" y="1905318"/>
            <a:ext cx="7166939" cy="43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常见的打磨工作站由工业机器人、打磨机、传感器、烟尘净化器等组成，其中工业机器人是打磨工作站的核心部件，通过编程控制实现自动化的打磨任务。它主要负责夹持打磨工具或工件，按照预设的路径和参数进行精确打磨。（）在本项目中，工业机器人负责加持打磨工具，因此不需要打磨机）。打磨机是执行打磨作业的重要设备，可以配合不同的打磨工具对工件表面进行磨削、抛光等处理。它根据机器人的指令进行高速旋转，以实现高效的打磨效果。传感器用于检测工件表面的状态、打磨工具的位置和压力等参数，为控制系统提供实时反馈。这些反馈数据有助于调整打磨参数，优化打磨效果。工装夹具用于固定工件，以确保在打磨过程中工件的位置稳定不变，合理的工装设计可以提高打磨的精度和效率。在打磨过程中会产生大量的粉尘和烟尘，烟尘净化器负责将这些有害物质进行收集和处理，以保持工作环境的清洁和安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汽车轮毂打磨工作站中打磨质量的好坏取决于多个方面的因素，包括打磨工具与耗材、机器人控制系统与编程、工作站设计与布局、原材料与预处理、操作人员技能与经验以及质量检测与反馈等等，都会影响最后的打磨质量，只有综合考虑这些因素，才能确保打磨出高质量的汽车轮毂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18579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打磨工作站</a:t>
                </a:r>
                <a:endParaRPr lang="en-US" altLang="zh-CN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仿真软件中的打磨单元是完成对零件表面打磨、吹屑过程的设备，由工作台、打磨工位、旋转工位、翻转工装、吹屑工位、防护罩、远程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模块等组件构成。打磨工位可准确定位零件并稳定夹持，是实现打磨加工的主要工位；旋转工位可在准确固定零件的同时带动零件实现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180</a:t>
            </a:r>
            <a:r>
              <a:rPr lang="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°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沿其轴线旋转，方便切换打磨加工区域；翻转工装在无须执行单元的参与下，实现零件在打磨工位和旋转工位间的转移，并完成零件的翻面；吹屑工位可以实现在零件完成打磨、加工工序后吹除碎屑的功能；打磨单元的气缸动作和传感器信号均由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模块通过工业以太网与总控单元实现数据交互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93255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2.PQArt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打磨工作站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）轨迹基础知识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）什么是轨迹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轨迹是符合一定条件的动点所形成的图形。在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PQArt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中，轨迹指的是机器人的运动路径，由若干个点组成，这些点被称为轨迹点。轨迹的运行会根据点的顺序来执行操作，从点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开始，一直运行到最后一个点。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）轨迹作用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轨迹的位置和姿态决定了机器人运动的路径、方向、状态等。轨迹设计完成后，通过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仿真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后置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等功能实现真机运行。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）轨迹的完整操作流程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 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轨迹的完整操作流程是生成轨迹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编辑轨迹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仿真轨迹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后置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）轨迹生成位置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在作为加工对象的零件上生成，此轨迹是机器人的加工轨迹。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7438390" cy="815340"/>
            <a:chOff x="1429189" y="851594"/>
            <a:chExt cx="3812427" cy="827868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524928" y="1078679"/>
                <a:ext cx="3167693" cy="342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3.PQArt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机器人离线编程软件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生成轨迹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、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导入轨迹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概述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420493" cy="8278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在独立于模型之外的空中生成，此种是机器人的空走轨迹。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   </a:t>
            </a:r>
            <a:endParaRPr lang="en-US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③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在零件上生成，作为零件的驱动点，是零件自身的运动轨迹。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）在哪些地方可以对轨迹进行编辑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①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机器人加工管理面板的轨迹树上，轨迹的右键菜单。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②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调试面板上，轨迹点的右键菜单。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③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绘图区选中轨迹点后，右击进行编辑。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④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右击机器人加工管理面板的空白处，通过下拉菜单编辑轨迹。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）导入轨迹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位置：位于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机器人编程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下的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基础编程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中，位于机器人加工管理面板空白处的右键菜单中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7438390" cy="815340"/>
            <a:chOff x="1429189" y="851594"/>
            <a:chExt cx="3812427" cy="827868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524928" y="1078679"/>
                <a:ext cx="3167693" cy="342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3.PQArt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机器人离线编程软件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生成轨迹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、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导入轨迹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概述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420493" cy="8278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7438390" cy="815340"/>
            <a:chOff x="1429189" y="851594"/>
            <a:chExt cx="3812427" cy="827868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524928" y="1078679"/>
                <a:ext cx="3167693" cy="342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3.PQArt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机器人离线编程软件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生成轨迹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、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导入轨迹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概述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420493" cy="827868"/>
            </a:xfrm>
            <a:prstGeom prst="rect">
              <a:avLst/>
            </a:prstGeom>
          </p:spPr>
        </p:pic>
      </p:grpSp>
      <p:pic>
        <p:nvPicPr>
          <p:cNvPr id="228" name="图片 20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7595" y="3070225"/>
            <a:ext cx="3784679" cy="356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7" name="图片 19" descr="wpsCEC5.tm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4585" y="1555115"/>
            <a:ext cx="6451200" cy="144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）轨迹类型及其规划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PQArt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目前拥有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种轨迹类型（生成方式），用以生成机器人的运动路径，可应用于各种场景。面对各式各样的零件、工件模型，如何选择合适恰当的轨迹生成方式，这就需要一个解决方案了。一般来说，轨迹的规划分为点、线、边三种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7438390" cy="815340"/>
            <a:chOff x="1429189" y="851594"/>
            <a:chExt cx="3812427" cy="827868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524928" y="1078679"/>
                <a:ext cx="3167693" cy="3423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3.PQArt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机器人离线编程软件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生成轨迹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、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“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导入轨迹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”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概述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420493" cy="82786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2089</Words>
  <Application>WPS 演示</Application>
  <PresentationFormat>宽屏</PresentationFormat>
  <Paragraphs>86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97</cp:revision>
  <dcterms:created xsi:type="dcterms:W3CDTF">2024-03-12T01:04:00Z</dcterms:created>
  <dcterms:modified xsi:type="dcterms:W3CDTF">2025-01-10T12:10:24Z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5CFE3844ED72493996AD93318B647DD8_13</vt:lpwstr>
  </property>
  <property fmtid="{D5CDD505-2E9C-101B-9397-08002B2CF9AE}" pid="3" name="KSOProductBuildVer">
    <vt:lpwstr>2052-12.1.0.19770</vt:lpwstr>
  </property>
</Properties>
</file>