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444" r:id="rId3"/>
    <p:sldId id="1417" r:id="rId4"/>
    <p:sldId id="1445" r:id="rId5"/>
    <p:sldId id="1446" r:id="rId6"/>
    <p:sldId id="1447" r:id="rId7"/>
    <p:sldId id="1448" r:id="rId8"/>
    <p:sldId id="1449" r:id="rId9"/>
    <p:sldId id="1450" r:id="rId10"/>
    <p:sldId id="1451" r:id="rId11"/>
    <p:sldId id="1454" r:id="rId12"/>
    <p:sldId id="1455" r:id="rId13"/>
    <p:sldId id="1456" r:id="rId14"/>
    <p:sldId id="1457" r:id="rId15"/>
    <p:sldId id="1370" r:id="rId16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6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10358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3.2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汽车轮毂数控加工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</a:t>
              </a:r>
              <a:r>
                <a:rPr lang="zh-CN" altLang="en-US" sz="2400" b="1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新知解析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487235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本任务利用西门子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S7-1200PLC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通过工业网线与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的适配器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(FR8210)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相连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从而以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总线通信的方式实现对远程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模块的输入采样和输出控制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在同一网段下实现数据的高速传送。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确立一个总控单元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PLC(S7-1200PLC)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，将其通过工业网线与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 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适配器相连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每个适配器下挂的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端子模块个数不少于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站与站之间的距离不少于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200m,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单局域网络理论站数可达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256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通信速度为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100Mbit/s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S7-1200PLC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模块之间的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通信使用的是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实时通信，保证数据的高速高效传送。组态过程如下：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）对总控单元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进行组态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37330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234521" y="1078684"/>
                <a:ext cx="2976547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11157" cy="82791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487235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）先将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调整至网络视图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在硬件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中找到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的适配器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FR8210,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将其拖到视图窗口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37330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234521" y="1078684"/>
                <a:ext cx="2976547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11157" cy="827910"/>
            </a:xfrm>
            <a:prstGeom prst="rect">
              <a:avLst/>
            </a:prstGeom>
          </p:spPr>
        </p:pic>
      </p:grpSp>
      <p:pic>
        <p:nvPicPr>
          <p:cNvPr id="139" name="图片 139" descr="40c56c8b8f1be58223b189005ec99b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9558" y="2354898"/>
            <a:ext cx="7077781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487235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）对远程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地址进行重新分配，以免与其他单元地址冲突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37330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234521" y="1078684"/>
                <a:ext cx="2976547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11157" cy="827910"/>
            </a:xfrm>
            <a:prstGeom prst="rect">
              <a:avLst/>
            </a:prstGeom>
          </p:spPr>
        </p:pic>
      </p:grpSp>
      <p:pic>
        <p:nvPicPr>
          <p:cNvPr id="140" name="图片 140" descr="9142e8f3af274649e2a93869b5d228b"/>
          <p:cNvPicPr>
            <a:picLocks noChangeAspect="1"/>
          </p:cNvPicPr>
          <p:nvPr/>
        </p:nvPicPr>
        <p:blipFill>
          <a:blip r:embed="rId5"/>
          <a:srcRect l="431"/>
          <a:stretch>
            <a:fillRect/>
          </a:stretch>
        </p:blipFill>
        <p:spPr>
          <a:xfrm>
            <a:off x="1397635" y="2098358"/>
            <a:ext cx="8423669" cy="39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487235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）为标识该设备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可自定义远程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设备的组态名称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如图中将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“HDC”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改为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“CNC”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未分配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的接口。连接完成后如图所示，注意模块的地址不能重复，但必须保证在同一个网段。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37330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234521" y="1078684"/>
                <a:ext cx="2976547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11157" cy="827910"/>
            </a:xfrm>
            <a:prstGeom prst="rect">
              <a:avLst/>
            </a:prstGeom>
          </p:spPr>
        </p:pic>
      </p:grpSp>
      <p:pic>
        <p:nvPicPr>
          <p:cNvPr id="141" name="图片 141" descr="779216cf3895397eaa7758429f0cd8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7463" y="2662238"/>
            <a:ext cx="6759016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）数控系统的组成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加工单元的数控系统采用西门子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828D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型数控系统，数控系统的主要控制部件包括控制单元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、机床控制面板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MCP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PP72/48D PN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，如图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3-2-5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所示。其中，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集成了数控系统中的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是整个数控系统的核心，它将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HMI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键盘、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CNC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、数控系统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等集于一体。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主要实现对机床伺服轴的控制，其中数控系统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多用于对除伺服轴外的辅助设备，如安全门、夹具、工作状态指示灯、冷却液等动作的逻辑控制。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）数控系统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通信模块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PP72/48D PN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是一种基于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网络通信的输入／输出模块，可提供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个数字输入和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48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个数字输出。每个模块具有三个独立的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芯插槽：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X111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X222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X333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，每个插槽中包括了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位数字量输入和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位数字量输出，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PP72/48D PN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输入／输出模块如图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3-2-6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所示。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X2 ProfiNet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接口中的接口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与控制单元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背面的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PN1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接口相连，如图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3-2-7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所示，由于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集成在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中，因此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PP72/48D PN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信号可以看作内部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数控系统及通信模块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数控系统控制的对象分为：伺服轴和其他辅助设备。二者的控制相互存在关联，例如，当夹具未夹紧时，不应允许伺服轴运动加工；而伺服轴运动异常时需要指示灯报错提示等。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数控系统的控制是由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完成的，伺服轴的运动路径解算等是由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NC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等部件完成，而集成在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PPU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则只负责辅助设备的逻辑控制，以及收发涉及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NC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HMI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控制的信息。如安全门、三色灯、夹具等辅助设备的控制，可将设备控制的电气接线接到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X111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X222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X333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插槽中，数控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程序一方面处理辅助设备的控制逻辑，另一方面通过数据接口，实现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NC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HMI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之间的信息交换。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数控系统控制方式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西门子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828D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数控系统的核心是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CNC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系统，并且它还集成了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（可编程逻辑控制器）的功能（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S7-200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）。我们通过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 Programming Tool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工具可以进行编程。具体步骤如下：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 Programming Tool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进入编程页面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60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288" y="3276600"/>
            <a:ext cx="4833504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端与数控端进行网络连接，并在同一网段，单击导引条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通讯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）设定通讯地址参数，将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X127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端口的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地址输入到通信的远程地址，将网卡改成网络连接的网卡，然后双击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刷新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828D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的绿色边框图标出现，说明连接成功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61" name="图片 161"/>
          <p:cNvPicPr>
            <a:picLocks noChangeAspect="1"/>
          </p:cNvPicPr>
          <p:nvPr/>
        </p:nvPicPr>
        <p:blipFill>
          <a:blip r:embed="rId5"/>
          <a:srcRect t="1995"/>
          <a:stretch>
            <a:fillRect/>
          </a:stretch>
        </p:blipFill>
        <p:spPr>
          <a:xfrm>
            <a:off x="1088073" y="3357880"/>
            <a:ext cx="2870835" cy="3026410"/>
          </a:xfrm>
          <a:prstGeom prst="rect">
            <a:avLst/>
          </a:prstGeom>
        </p:spPr>
      </p:pic>
      <p:pic>
        <p:nvPicPr>
          <p:cNvPr id="162" name="图片 4"/>
          <p:cNvPicPr>
            <a:picLocks noChangeAspect="1"/>
          </p:cNvPicPr>
          <p:nvPr/>
        </p:nvPicPr>
        <p:blipFill>
          <a:blip r:embed="rId6"/>
          <a:srcRect l="3036" t="1785" r="2326" b="1509"/>
          <a:stretch>
            <a:fillRect/>
          </a:stretch>
        </p:blipFill>
        <p:spPr>
          <a:xfrm>
            <a:off x="4247198" y="3357880"/>
            <a:ext cx="3372485" cy="2880000"/>
          </a:xfrm>
          <a:prstGeom prst="rect">
            <a:avLst/>
          </a:prstGeom>
        </p:spPr>
      </p:pic>
      <p:pic>
        <p:nvPicPr>
          <p:cNvPr id="163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973" y="3357880"/>
            <a:ext cx="324866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通讯成功建立后能够访问到内置程序，对（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SBR9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）数据块进行更改或编写，右侧较大的窗口（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SIMATIC LAD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）用于插入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梯形逻辑（只允许使用梯形图编写程序）。空项目中默认包含两个空程序块，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MAIN (OB1)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是组织段（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OB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），可从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OB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中调用其他程序块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，该程序块在每个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周期中运行一次，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SBR_0 (SBR0)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是空的子程序（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SUBR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）。所有的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逻辑都必须使用子程序，子程序必须被调用后才可执行其中的代码，必须使用子程序正确构建程序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64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8905" y="3180715"/>
            <a:ext cx="4314799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510286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在软件左上角可以实现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新建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保存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等项目。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在目前项目程序树中新建子程序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）使用常开逻辑指令。可在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指令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文件夹中找到位逻辑运算，可从指令菜单，选择所需操作数。可使用各种数学函数和逻辑运算中选择操作数。通过双击或拖放函数，当鼠标指针指向某个操作数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指令时，将出现简短的描述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65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065" y="3584258"/>
            <a:ext cx="2057473" cy="2880000"/>
          </a:xfrm>
          <a:prstGeom prst="rect">
            <a:avLst/>
          </a:prstGeom>
        </p:spPr>
      </p:pic>
      <p:grpSp>
        <p:nvGrpSpPr>
          <p:cNvPr id="166" name="组合 166"/>
          <p:cNvGrpSpPr>
            <a:grpSpLocks noChangeAspect="1"/>
          </p:cNvGrpSpPr>
          <p:nvPr/>
        </p:nvGrpSpPr>
        <p:grpSpPr>
          <a:xfrm>
            <a:off x="3236033" y="3584258"/>
            <a:ext cx="4952365" cy="2880000"/>
            <a:chOff x="5797" y="139231"/>
            <a:chExt cx="6870" cy="4144"/>
          </a:xfrm>
        </p:grpSpPr>
        <p:pic>
          <p:nvPicPr>
            <p:cNvPr id="167" name="图片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7" y="139231"/>
              <a:ext cx="2079" cy="4145"/>
            </a:xfrm>
            <a:prstGeom prst="rect">
              <a:avLst/>
            </a:prstGeom>
          </p:spPr>
        </p:pic>
        <p:pic>
          <p:nvPicPr>
            <p:cNvPr id="16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23" y="139232"/>
              <a:ext cx="4444" cy="4132"/>
            </a:xfrm>
            <a:prstGeom prst="rect">
              <a:avLst/>
            </a:prstGeom>
          </p:spPr>
        </p:pic>
      </p:grpSp>
      <p:pic>
        <p:nvPicPr>
          <p:cNvPr id="169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8893" y="3584258"/>
            <a:ext cx="2879725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142494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）将矩形放在网络的开头并双击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正常打开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逻辑指令，该指令将出现在网络中，输入操作数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）使用特殊标记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SM0.0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以无条件调用子程序。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SM0.0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常等于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，将矩形放在常开逻辑的右侧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）在矩形中输入子程序。可在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指令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文件夹中找到子程序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pSp>
        <p:nvGrpSpPr>
          <p:cNvPr id="170" name="组合 170"/>
          <p:cNvGrpSpPr>
            <a:grpSpLocks noChangeAspect="1"/>
          </p:cNvGrpSpPr>
          <p:nvPr/>
        </p:nvGrpSpPr>
        <p:grpSpPr>
          <a:xfrm>
            <a:off x="503238" y="3417253"/>
            <a:ext cx="5534887" cy="1116000"/>
            <a:chOff x="4228" y="156545"/>
            <a:chExt cx="7564" cy="1546"/>
          </a:xfrm>
        </p:grpSpPr>
        <p:pic>
          <p:nvPicPr>
            <p:cNvPr id="171" name="图片 2"/>
            <p:cNvPicPr>
              <a:picLocks noChangeAspect="1"/>
            </p:cNvPicPr>
            <p:nvPr/>
          </p:nvPicPr>
          <p:blipFill>
            <a:blip r:embed="rId5"/>
            <a:srcRect b="7250"/>
            <a:stretch>
              <a:fillRect/>
            </a:stretch>
          </p:blipFill>
          <p:spPr>
            <a:xfrm>
              <a:off x="4228" y="156571"/>
              <a:ext cx="3338" cy="1521"/>
            </a:xfrm>
            <a:prstGeom prst="rect">
              <a:avLst/>
            </a:prstGeom>
          </p:spPr>
        </p:pic>
        <p:pic>
          <p:nvPicPr>
            <p:cNvPr id="172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16" y="156545"/>
              <a:ext cx="3776" cy="1224"/>
            </a:xfrm>
            <a:prstGeom prst="rect">
              <a:avLst/>
            </a:prstGeom>
          </p:spPr>
        </p:pic>
      </p:grpSp>
      <p:pic>
        <p:nvPicPr>
          <p:cNvPr id="17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058" y="4858068"/>
            <a:ext cx="4817266" cy="1440000"/>
          </a:xfrm>
          <a:prstGeom prst="rect">
            <a:avLst/>
          </a:prstGeom>
        </p:spPr>
      </p:pic>
      <p:pic>
        <p:nvPicPr>
          <p:cNvPr id="174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7303" y="3285808"/>
            <a:ext cx="1322685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435100"/>
            <a:ext cx="11395710" cy="142494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）手动控制安全门打开关闭的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数控内置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的编写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75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8255" y="3094355"/>
            <a:ext cx="7208269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2301</Words>
  <Application>WPS 演示</Application>
  <PresentationFormat>宽屏</PresentationFormat>
  <Paragraphs>160</Paragraphs>
  <Slides>14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127</cp:revision>
  <dcterms:created xsi:type="dcterms:W3CDTF">2024-03-12T01:04:00Z</dcterms:created>
  <dcterms:modified xsi:type="dcterms:W3CDTF">2025-01-10T18:42:51Z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B391B60303274B94B19DC84C59F4577C_13</vt:lpwstr>
  </property>
  <property fmtid="{D5CDD505-2E9C-101B-9397-08002B2CF9AE}" pid="3" name="KSOProductBuildVer">
    <vt:lpwstr>2052-12.1.0.19770</vt:lpwstr>
  </property>
</Properties>
</file>