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1331" r:id="rId3"/>
    <p:sldId id="1373" r:id="rId4"/>
    <p:sldId id="1402" r:id="rId5"/>
    <p:sldId id="1414" r:id="rId6"/>
    <p:sldId id="1420" r:id="rId7"/>
    <p:sldId id="1421" r:id="rId8"/>
    <p:sldId id="1422" r:id="rId9"/>
    <p:sldId id="1419" r:id="rId10"/>
    <p:sldId id="1417" r:id="rId11"/>
    <p:sldId id="1370" r:id="rId12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3.2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汽车轮毂数控加工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任务要求、任务分析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320" y="670560"/>
            <a:ext cx="11600815" cy="551116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轮毂产品智能制造单元中，数控加工单元是产品生产的重要核心环节，也是技术创新的重要体现，通过引入先进的技术手段，如自动化控制系统、智能传感器、工业机器人等，提升生产效率和质量。在我国基础生产领域里，不仅实现了全过程自动化，也开始逐步进行智能化改造进程，这一过程不仅体现了我国制造业的转型升级，也彰显了国家对科技创新的高度重视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本任务在完成实验设备数控设备对刀、加工程序调试等工作的基础上，以完成数控加工工作站的自动化改造为目的，完成数控机床与工业机器人的通信交互以及自动控制系统编程，实现数控单元机器人上下料、自动启动数控加工的程序等动作，并配合必要的传感器和检测设备对轮毂进行在线检测，如尺寸、形状、表面粗糙度等参数的检测，将检测结果及时反馈给数控系统，进行实时调整和优化。加工完成后，对轮毂进行全面检测，确保各项指标均符合标准要求。注意，在本任务准备阶段，需要在数控机床中选择已经编制好的加工程序文件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455" y="764540"/>
            <a:ext cx="11256010" cy="253047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具体要求：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设备中拼入加工单元，并完成电源、气路、通信接线作业。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实现数控单元自动开关门。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从智能仓储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号仓位取出轮毂放入加工单元夹具上。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通过远程控制，能够实现加工单元自动加工。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3605530"/>
            <a:ext cx="1049891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435100"/>
            <a:ext cx="11514455" cy="176403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数控系统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和总控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模块之间有硬件接线关系，数控系统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程序应已在之前任务中确认并下载，因此需编写总控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程序段的相应功能，间接控制数控系统内部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，实现对于夹具、安全门、工作台、数控系统启动等功能的远程控制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12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6253" y="3305810"/>
            <a:ext cx="5824838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283335"/>
            <a:ext cx="7040245" cy="536321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）机器人请求取放轮毂工件程序段：机器人发送信号告知数控系统请求取放轮毂。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）数控系统安全门及夹具动作控制：实现数控加工前夹具的松开、轮毂放置后夹具的夹紧、安全门的打开及关闭的功能。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）数控系统远程启动：实现通过机器人发送的信号远程启动数控系统进行加工的功能。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机器人在数控系统中手动选择好待运行的程序之后，当总控单元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接收到机器人发送的请求远程启动加工程序的输入信号时，总控单元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Q23.0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输出点接通，与其关联的数控系统内部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输入点就会接收到信号。当数控系统内部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的输入信号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I4.5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动合触点接通时，会将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M102.0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的中间过渡变量置位，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M102.0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的动合触点接通，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DB3200.DBX7.1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系统接口信号线圈接通，该接口信号的功能是启动已手动选择的数控程序进行加工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14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023" y="1203643"/>
            <a:ext cx="4320000" cy="3522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6023" y="4914900"/>
            <a:ext cx="4320000" cy="1655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283335"/>
            <a:ext cx="11454765" cy="180848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）从工具单元取工具。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）从仓储单元取料。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）将轮毂零件放于加工单元：该子程序用于实现机器人将轮毂放置到加工工位上。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）从加工单元取轮毂零件：该子程序用于实现机器人从加工工位上取出轮毂。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15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173" y="3317240"/>
            <a:ext cx="7095564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283335"/>
            <a:ext cx="11454765" cy="180848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）从工具单元取工具。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）从仓储单元取料。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）将轮毂零件放于加工单元：该子程序用于实现机器人将轮毂放置到加工工位上。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）从加工单元取轮毂零件：该子程序用于实现机器人从加工工位上取出轮毂。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15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173" y="3317240"/>
            <a:ext cx="7095564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60" name="F360BE8B-6686-4F3D-AEAF-501FE73E4058-7" descr="绘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393" y="1269365"/>
            <a:ext cx="8816635" cy="43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1273</Words>
  <Application>WPS 演示</Application>
  <PresentationFormat>宽屏</PresentationFormat>
  <Paragraphs>56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等线</vt:lpstr>
      <vt:lpstr>微软雅黑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97</cp:revision>
  <dcterms:created xsi:type="dcterms:W3CDTF">2024-03-12T01:04:00Z</dcterms:created>
  <dcterms:modified xsi:type="dcterms:W3CDTF">2024-12-23T01:27:21Z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ACBA45DF27F840AC8D9641283D997723_13</vt:lpwstr>
  </property>
  <property fmtid="{D5CDD505-2E9C-101B-9397-08002B2CF9AE}" pid="3" name="KSOProductBuildVer">
    <vt:lpwstr>2052-12.1.0.19302</vt:lpwstr>
  </property>
</Properties>
</file>